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466"/>
    <a:srgbClr val="757731"/>
    <a:srgbClr val="231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 snapToObjects="1">
      <p:cViewPr varScale="1">
        <p:scale>
          <a:sx n="83" d="100"/>
          <a:sy n="83" d="100"/>
        </p:scale>
        <p:origin x="45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A951-6607-0945-B2D3-4EFE5BF3684B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82FC-984B-1043-84B2-BC8486039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000" y="188641"/>
            <a:ext cx="11520000" cy="504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4704"/>
            <a:ext cx="10515600" cy="525658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704512" y="764704"/>
            <a:ext cx="1225352" cy="525658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4705"/>
            <a:ext cx="9722296" cy="52565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6712"/>
            <a:ext cx="10515600" cy="51038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A951-6607-0945-B2D3-4EFE5BF3684B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82FC-984B-1043-84B2-BC8486039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35112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A951-6607-0945-B2D3-4EFE5BF3684B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82FC-984B-1043-84B2-BC8486039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836712"/>
            <a:ext cx="5181600" cy="5103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836712"/>
            <a:ext cx="5181600" cy="5103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A951-6607-0945-B2D3-4EFE5BF3684B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82FC-984B-1043-84B2-BC8486039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000" y="188641"/>
            <a:ext cx="11520000" cy="504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836712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1660624"/>
            <a:ext cx="5157787" cy="42799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836712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660624"/>
            <a:ext cx="5183188" cy="42799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A951-6607-0945-B2D3-4EFE5BF3684B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82FC-984B-1043-84B2-BC8486039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A951-6607-0945-B2D3-4EFE5BF3684B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82FC-984B-1043-84B2-BC8486039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A951-6607-0945-B2D3-4EFE5BF3684B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82FC-984B-1043-84B2-BC8486039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4704"/>
            <a:ext cx="3932237" cy="129269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95316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387379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A951-6607-0945-B2D3-4EFE5BF3684B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82FC-984B-1043-84B2-BC8486039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64704"/>
            <a:ext cx="3932237" cy="129269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9531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387379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A951-6607-0945-B2D3-4EFE5BF3684B}" type="datetimeFigureOut">
              <a:rPr lang="en-GB" smtClean="0"/>
              <a:t>20/02/2020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282FC-984B-1043-84B2-BC848603910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6000" y="188641"/>
            <a:ext cx="11520000" cy="50405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836712"/>
            <a:ext cx="10515600" cy="5079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706466"/>
                </a:solidFill>
              </a:defRPr>
            </a:lvl1pPr>
          </a:lstStyle>
          <a:p>
            <a:fld id="{B78CA951-6607-0945-B2D3-4EFE5BF3684B}" type="datetimeFigureOut">
              <a:rPr lang="en-GB" smtClean="0"/>
              <a:pPr/>
              <a:t>20/02/2020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706466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706466"/>
                </a:solidFill>
              </a:defRPr>
            </a:lvl1pPr>
          </a:lstStyle>
          <a:p>
            <a:fld id="{F77282FC-984B-1043-84B2-BC8486039104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92696"/>
            <a:ext cx="12192000" cy="0"/>
          </a:xfrm>
          <a:prstGeom prst="line">
            <a:avLst/>
          </a:prstGeom>
          <a:noFill/>
          <a:ln w="28575">
            <a:solidFill>
              <a:srgbClr val="7577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0" y="6093296"/>
            <a:ext cx="12192000" cy="0"/>
          </a:xfrm>
          <a:prstGeom prst="line">
            <a:avLst/>
          </a:prstGeom>
          <a:noFill/>
          <a:ln w="28575">
            <a:solidFill>
              <a:srgbClr val="7577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5960" y="5841328"/>
            <a:ext cx="1260080" cy="126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19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spc="300">
          <a:solidFill>
            <a:srgbClr val="757731"/>
          </a:solidFill>
          <a:latin typeface="Garamond" charset="0"/>
          <a:ea typeface="Garamond" charset="0"/>
          <a:cs typeface="Garamond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757731"/>
        </a:buClr>
        <a:buFont typeface="Arial"/>
        <a:buChar char="•"/>
        <a:defRPr sz="2400" kern="1200">
          <a:solidFill>
            <a:srgbClr val="706466"/>
          </a:solidFill>
          <a:latin typeface="Garamond" charset="0"/>
          <a:ea typeface="Garamond" charset="0"/>
          <a:cs typeface="Garamond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57731"/>
        </a:buClr>
        <a:buFont typeface="Arial"/>
        <a:buChar char="•"/>
        <a:defRPr sz="2000" kern="1200">
          <a:solidFill>
            <a:srgbClr val="706466"/>
          </a:solidFill>
          <a:latin typeface="Garamond" charset="0"/>
          <a:ea typeface="Garamond" charset="0"/>
          <a:cs typeface="Garamond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57731"/>
        </a:buClr>
        <a:buFont typeface="Arial"/>
        <a:buChar char="•"/>
        <a:defRPr sz="1800" kern="1200">
          <a:solidFill>
            <a:srgbClr val="706466"/>
          </a:solidFill>
          <a:latin typeface="Garamond" charset="0"/>
          <a:ea typeface="Garamond" charset="0"/>
          <a:cs typeface="Garamond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57731"/>
        </a:buClr>
        <a:buFont typeface="Arial"/>
        <a:buChar char="•"/>
        <a:defRPr sz="1600" kern="1200">
          <a:solidFill>
            <a:srgbClr val="706466"/>
          </a:solidFill>
          <a:latin typeface="Garamond" charset="0"/>
          <a:ea typeface="Garamond" charset="0"/>
          <a:cs typeface="Garamond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757731"/>
        </a:buClr>
        <a:buFont typeface="Arial"/>
        <a:buChar char="•"/>
        <a:defRPr sz="1600" kern="1200">
          <a:solidFill>
            <a:srgbClr val="706466"/>
          </a:solidFill>
          <a:latin typeface="Garamond" charset="0"/>
          <a:ea typeface="Garamond" charset="0"/>
          <a:cs typeface="Garamond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56D233-D19D-4ECA-9959-30AF3CA36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Sample Sushi Menu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3585D-3507-435A-9D68-326C1F744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00" y="836712"/>
            <a:ext cx="11377264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1400" b="1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GB" sz="1400" b="1" dirty="0"/>
              <a:t>Salmon, Avocado &amp; Toasted Sesame Uramaki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1400" b="1" dirty="0"/>
              <a:t>Avocado, Pickled Carrot, Rocket, Cucumber &amp; Wasabi Mayonnaise Futomaki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1400" b="1" dirty="0"/>
              <a:t>Edamame, Rocket, Cucumber &amp; Wasabi Mayonnaise Futomaki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1400" b="1" dirty="0"/>
              <a:t>Salmon, Basil &amp; Sweet Chilli Pesto, Avocado &amp; Rocket Uramaki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1400" b="1" dirty="0"/>
              <a:t>White Crab Meat, Avocado, Cucumber &amp; Tobiko Uramaki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1400" b="1" dirty="0"/>
              <a:t>Pickled Carrot, Cucumber, Rocket, Wasabi Mayonnaise &amp; Avocado Dragon Roll Spicy Tuna, Cucumber, Avocado &amp; Spring Onion Uramaki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1400" b="1" dirty="0"/>
              <a:t>Smoked Salmon, Asparagus, Cream Cheese &amp; Dill Uramaki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it-IT" sz="1400" b="1" dirty="0"/>
              <a:t>Sea Bass, Mango, Chilli, Cucumber &amp; Shichimi Togarashi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GB" sz="1400" b="1" dirty="0"/>
              <a:t>Sea Bass &amp; Soy-Glazed Shitake Uramaki</a:t>
            </a:r>
          </a:p>
        </p:txBody>
      </p:sp>
    </p:spTree>
    <p:extLst>
      <p:ext uri="{BB962C8B-B14F-4D97-AF65-F5344CB8AC3E}">
        <p14:creationId xmlns:p14="http://schemas.microsoft.com/office/powerpoint/2010/main" val="273430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tyCountry_PPT_Template" id="{F772ED19-3D7D-8742-8A8F-AD083A5DE79A}" vid="{26799130-3F31-CF46-AC92-DC63E84C98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103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Office Theme</vt:lpstr>
      <vt:lpstr>Sample Sushi Menu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Hole</dc:creator>
  <cp:lastModifiedBy>Kate Hole</cp:lastModifiedBy>
  <cp:revision>44</cp:revision>
  <dcterms:created xsi:type="dcterms:W3CDTF">2019-02-10T17:29:52Z</dcterms:created>
  <dcterms:modified xsi:type="dcterms:W3CDTF">2020-02-20T08:24:09Z</dcterms:modified>
</cp:coreProperties>
</file>