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234" y="-17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4219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9149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9831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933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06271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378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3284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095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88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147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7690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C0F4C0-30CF-4280-B6A2-4EC2C0666DCB}" type="datetimeFigureOut">
              <a:rPr lang="uk-UA" smtClean="0"/>
              <a:t>27.11.2025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00F4A6-A996-492A-A739-9563F0D368E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70037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5374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035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65514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0</Words>
  <Application>Microsoft Office PowerPoint</Application>
  <PresentationFormat>Аркуш A4 (210x297 мм)</PresentationFormat>
  <Paragraphs>0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Тема Office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Вадим Гавронський</dc:creator>
  <cp:lastModifiedBy>Вадим Гавронський</cp:lastModifiedBy>
  <cp:revision>8</cp:revision>
  <dcterms:created xsi:type="dcterms:W3CDTF">2025-11-27T08:01:58Z</dcterms:created>
  <dcterms:modified xsi:type="dcterms:W3CDTF">2025-11-27T08:46:53Z</dcterms:modified>
</cp:coreProperties>
</file>