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90" d="100"/>
          <a:sy n="90" d="100"/>
        </p:scale>
        <p:origin x="1910" y="-23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27.11.2025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04219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27.11.2025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79149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27.11.2025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29831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27.11.2025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93327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27.11.2025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06271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27.11.2025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63788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27.11.2025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732842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27.11.2025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0957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27.11.2025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92884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27.11.2025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14780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27.11.2025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17690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C0F4C0-30CF-4280-B6A2-4EC2C0666DCB}" type="datetimeFigureOut">
              <a:rPr lang="uk-UA" smtClean="0"/>
              <a:t>27.11.2025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70037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53741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0035834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Тема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52</TotalTime>
  <Words>0</Words>
  <Application>Microsoft Office PowerPoint</Application>
  <PresentationFormat>Аркуш A4 (210x297 мм)</PresentationFormat>
  <Paragraphs>0</Paragraphs>
  <Slides>2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Тема Office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Вадим Гавронський</dc:creator>
  <cp:lastModifiedBy>Вадим Гавронський</cp:lastModifiedBy>
  <cp:revision>8</cp:revision>
  <dcterms:created xsi:type="dcterms:W3CDTF">2025-11-27T08:01:58Z</dcterms:created>
  <dcterms:modified xsi:type="dcterms:W3CDTF">2025-11-27T12:34:46Z</dcterms:modified>
</cp:coreProperties>
</file>