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28.11.2025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13</cp:revision>
  <dcterms:created xsi:type="dcterms:W3CDTF">2025-11-27T08:01:58Z</dcterms:created>
  <dcterms:modified xsi:type="dcterms:W3CDTF">2025-11-28T08:55:42Z</dcterms:modified>
</cp:coreProperties>
</file>