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51" d="100"/>
          <a:sy n="51" d="100"/>
        </p:scale>
        <p:origin x="1862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uk-UA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27.11.2025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042199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27.11.2025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933270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27.11.2025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062715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27.11.2025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637887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27.11.2025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732842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27.11.2025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709574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27.11.2025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928840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27.11.2025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14780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27.11.2025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17690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27.11.2025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791491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27.11.2025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298310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C0F4C0-30CF-4280-B6A2-4EC2C0666DCB}" type="datetimeFigureOut">
              <a:rPr lang="uk-UA" smtClean="0"/>
              <a:t>27.11.2025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700377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453741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003583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9258115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Тема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86</TotalTime>
  <Words>0</Words>
  <Application>Microsoft Office PowerPoint</Application>
  <PresentationFormat>Аркуш A4 (210x297 мм)</PresentationFormat>
  <Paragraphs>0</Paragraphs>
  <Slides>3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3</vt:i4>
      </vt:variant>
    </vt:vector>
  </HeadingPairs>
  <TitlesOfParts>
    <vt:vector size="7" baseType="lpstr">
      <vt:lpstr>Aptos</vt:lpstr>
      <vt:lpstr>Aptos Display</vt:lpstr>
      <vt:lpstr>Arial</vt:lpstr>
      <vt:lpstr>Тема Office</vt:lpstr>
      <vt:lpstr>Презентація PowerPoint</vt:lpstr>
      <vt:lpstr>Презентація PowerPoint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Вадим Гавронський</dc:creator>
  <cp:lastModifiedBy>Вадим Гавронський</cp:lastModifiedBy>
  <cp:revision>15</cp:revision>
  <dcterms:created xsi:type="dcterms:W3CDTF">2025-11-27T08:01:58Z</dcterms:created>
  <dcterms:modified xsi:type="dcterms:W3CDTF">2025-11-27T16:45:40Z</dcterms:modified>
</cp:coreProperties>
</file>