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1450" y="-10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28.11.2025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4219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28.11.2025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914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28.11.2025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9831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28.11.2025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332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28.11.2025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6271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28.11.2025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378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28.11.2025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3284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28.11.2025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957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28.11.2025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288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28.11.2025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478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28.11.2025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769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C0F4C0-30CF-4280-B6A2-4EC2C0666DCB}" type="datetimeFigureOut">
              <a:rPr lang="uk-UA" smtClean="0"/>
              <a:t>28.11.2025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0037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5374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03583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</TotalTime>
  <Words>0</Words>
  <Application>Microsoft Office PowerPoint</Application>
  <PresentationFormat>Аркуш A4 (210x297 мм)</PresentationFormat>
  <Paragraphs>0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Тема Office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Вадим Гавронський</dc:creator>
  <cp:lastModifiedBy>Вадим Гавронський</cp:lastModifiedBy>
  <cp:revision>14</cp:revision>
  <dcterms:created xsi:type="dcterms:W3CDTF">2025-11-27T08:01:58Z</dcterms:created>
  <dcterms:modified xsi:type="dcterms:W3CDTF">2025-11-28T08:52:09Z</dcterms:modified>
</cp:coreProperties>
</file>