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23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21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32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27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78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28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095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88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47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769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14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98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003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37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583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</TotalTime>
  <Words>0</Words>
  <Application>Microsoft Office PowerPoint</Application>
  <PresentationFormat>Аркуш A4 (210x297 мм)</PresentationFormat>
  <Paragraphs>0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Вадим Гавронський</dc:creator>
  <cp:lastModifiedBy>Вадим Гавронський</cp:lastModifiedBy>
  <cp:revision>12</cp:revision>
  <dcterms:created xsi:type="dcterms:W3CDTF">2025-11-27T08:01:58Z</dcterms:created>
  <dcterms:modified xsi:type="dcterms:W3CDTF">2025-11-28T08:42:58Z</dcterms:modified>
</cp:coreProperties>
</file>