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42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1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83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32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6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37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28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095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8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6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0F4C0-30CF-4280-B6A2-4EC2C0666DCB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00F4A6-A996-492A-A739-9563F0D368E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3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7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8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Аркуш A4 (210x297 мм)</PresentationFormat>
  <Paragraphs>0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 Гавронський</dc:creator>
  <cp:lastModifiedBy>Вадим Гавронський</cp:lastModifiedBy>
  <cp:revision>19</cp:revision>
  <dcterms:created xsi:type="dcterms:W3CDTF">2025-11-27T08:01:58Z</dcterms:created>
  <dcterms:modified xsi:type="dcterms:W3CDTF">2025-11-28T08:38:59Z</dcterms:modified>
</cp:coreProperties>
</file>