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18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04219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79149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9831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93327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06271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63788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3284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0957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2884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1478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17690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70037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5374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03583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Тема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</TotalTime>
  <Words>0</Words>
  <Application>Microsoft Office PowerPoint</Application>
  <PresentationFormat>Аркуш A4 (210x297 мм)</PresentationFormat>
  <Paragraphs>0</Paragraphs>
  <Slides>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Тема Office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Вадим Гавронський</dc:creator>
  <cp:lastModifiedBy>Вадим Гавронський</cp:lastModifiedBy>
  <cp:revision>19</cp:revision>
  <dcterms:created xsi:type="dcterms:W3CDTF">2025-11-27T08:01:58Z</dcterms:created>
  <dcterms:modified xsi:type="dcterms:W3CDTF">2025-11-27T17:00:12Z</dcterms:modified>
</cp:coreProperties>
</file>