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8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02.12.2025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</TotalTime>
  <Words>0</Words>
  <Application>Microsoft Office PowerPoint</Application>
  <PresentationFormat>Аркуш A4 (210x297 мм)</PresentationFormat>
  <Paragraphs>0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14</cp:revision>
  <dcterms:created xsi:type="dcterms:W3CDTF">2025-11-27T08:01:58Z</dcterms:created>
  <dcterms:modified xsi:type="dcterms:W3CDTF">2025-12-02T10:37:47Z</dcterms:modified>
</cp:coreProperties>
</file>