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421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14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83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32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627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378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28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95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288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7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769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3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37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358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0</Words>
  <Application>Microsoft Office PowerPoint</Application>
  <PresentationFormat>Аркуш A4 (210x297 мм)</PresentationFormat>
  <Paragraphs>0</Paragraphs>
  <Slides>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Тема Office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Вадим Гавронський</dc:creator>
  <cp:lastModifiedBy>Вадим Гавронський</cp:lastModifiedBy>
  <cp:revision>19</cp:revision>
  <dcterms:created xsi:type="dcterms:W3CDTF">2025-11-27T08:01:58Z</dcterms:created>
  <dcterms:modified xsi:type="dcterms:W3CDTF">2025-12-02T11:51:23Z</dcterms:modified>
</cp:coreProperties>
</file>