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82" r:id="rId3"/>
    <p:sldId id="286" r:id="rId4"/>
    <p:sldId id="285" r:id="rId5"/>
    <p:sldId id="287" r:id="rId6"/>
    <p:sldId id="267" r:id="rId7"/>
    <p:sldId id="260" r:id="rId8"/>
    <p:sldId id="261" r:id="rId9"/>
    <p:sldId id="268" r:id="rId10"/>
    <p:sldId id="257" r:id="rId11"/>
    <p:sldId id="258" r:id="rId12"/>
    <p:sldId id="289" r:id="rId13"/>
    <p:sldId id="262" r:id="rId14"/>
    <p:sldId id="269" r:id="rId15"/>
    <p:sldId id="270" r:id="rId16"/>
    <p:sldId id="271" r:id="rId17"/>
    <p:sldId id="272" r:id="rId18"/>
    <p:sldId id="259" r:id="rId19"/>
    <p:sldId id="288" r:id="rId20"/>
    <p:sldId id="283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ETODIST2\Desktop\&#1052;&#1086;&#1085;&#1110;&#1090;&#1086;&#1088;&#1080;&#1085;&#1075;_&#1079;&#1072;&#1075;&#1072;&#1083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title>
      <c:tx>
        <c:rich>
          <a:bodyPr/>
          <a:lstStyle/>
          <a:p>
            <a:pPr>
              <a:defRPr/>
            </a:pPr>
            <a:r>
              <a:rPr lang="uk-UA"/>
              <a:t>Новини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5053135640186196"/>
          <c:y val="8.5861196538523851E-2"/>
          <c:w val="0.44690242766665311"/>
          <c:h val="0.893768430120797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Лист1!$A$2:$A$25</c:f>
              <c:strCache>
                <c:ptCount val="24"/>
                <c:pt idx="0">
                  <c:v>Рокитнянський професійний ліцей</c:v>
                </c:pt>
                <c:pt idx="1">
                  <c:v>Професійний ліцей м. Українки</c:v>
                </c:pt>
                <c:pt idx="2">
                  <c:v>Бориспільський професійний ліцей</c:v>
                </c:pt>
                <c:pt idx="3">
                  <c:v>Броварський професійний ліцей</c:v>
                </c:pt>
                <c:pt idx="4">
                  <c:v>Білоцерківське професійно-технічне училище ім.П.Р.Поповича</c:v>
                </c:pt>
                <c:pt idx="5">
                  <c:v>Тетіївське професійно-технічне училище</c:v>
                </c:pt>
                <c:pt idx="6">
                  <c:v>Київське обласне ВПУ харчових технологій та ресторанного сервісу</c:v>
                </c:pt>
                <c:pt idx="7">
                  <c:v>Яготинський центр професійно-технічної освіти</c:v>
                </c:pt>
                <c:pt idx="8">
                  <c:v>Білоцерківське ВПУ будівництва та сервісу</c:v>
                </c:pt>
                <c:pt idx="9">
                  <c:v>Білоцерківський професійний ліцей</c:v>
                </c:pt>
                <c:pt idx="10">
                  <c:v>Богуславське ВПУ сфери послуг</c:v>
                </c:pt>
                <c:pt idx="11">
                  <c:v>Фастівський центр професійно-технічної освіти</c:v>
                </c:pt>
                <c:pt idx="12">
                  <c:v>Катюжанське вище професійне училище</c:v>
                </c:pt>
                <c:pt idx="13">
                  <c:v>Переяслав-Хмельницький ЦПТО</c:v>
                </c:pt>
                <c:pt idx="14">
                  <c:v>Згурівський професійний ліцей</c:v>
                </c:pt>
                <c:pt idx="15">
                  <c:v>Березанський професійний аграрний ліцей</c:v>
                </c:pt>
                <c:pt idx="16">
                  <c:v>Бородянський професійний аграрний ліцей</c:v>
                </c:pt>
                <c:pt idx="17">
                  <c:v>Володарський професійний аграрний ліцей</c:v>
                </c:pt>
                <c:pt idx="18">
                  <c:v>Ржищівський професійний ліцей</c:v>
                </c:pt>
                <c:pt idx="19">
                  <c:v>Сквирське вище професійне училище</c:v>
                </c:pt>
                <c:pt idx="20">
                  <c:v>Богуславський центр професійно-технічної освіти</c:v>
                </c:pt>
                <c:pt idx="21">
                  <c:v>Васильківський професійний ліцей</c:v>
                </c:pt>
                <c:pt idx="22">
                  <c:v>Білоцерківський фаховий коледж сервісу та дизайну</c:v>
                </c:pt>
                <c:pt idx="23">
                  <c:v>Білоцерківський механіко-енергетичний фаховий коледж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10</c:v>
                </c:pt>
                <c:pt idx="1">
                  <c:v>5</c:v>
                </c:pt>
                <c:pt idx="2">
                  <c:v>8</c:v>
                </c:pt>
                <c:pt idx="3">
                  <c:v>5</c:v>
                </c:pt>
                <c:pt idx="4">
                  <c:v>8</c:v>
                </c:pt>
                <c:pt idx="5">
                  <c:v>5</c:v>
                </c:pt>
                <c:pt idx="6">
                  <c:v>10</c:v>
                </c:pt>
                <c:pt idx="7">
                  <c:v>10</c:v>
                </c:pt>
                <c:pt idx="8">
                  <c:v>8</c:v>
                </c:pt>
                <c:pt idx="9">
                  <c:v>10</c:v>
                </c:pt>
                <c:pt idx="10">
                  <c:v>8</c:v>
                </c:pt>
                <c:pt idx="11">
                  <c:v>8</c:v>
                </c:pt>
                <c:pt idx="12">
                  <c:v>7</c:v>
                </c:pt>
                <c:pt idx="13">
                  <c:v>9</c:v>
                </c:pt>
                <c:pt idx="14">
                  <c:v>10</c:v>
                </c:pt>
                <c:pt idx="15">
                  <c:v>8</c:v>
                </c:pt>
                <c:pt idx="16">
                  <c:v>10</c:v>
                </c:pt>
                <c:pt idx="17">
                  <c:v>10</c:v>
                </c:pt>
                <c:pt idx="18">
                  <c:v>7</c:v>
                </c:pt>
                <c:pt idx="19">
                  <c:v>7</c:v>
                </c:pt>
                <c:pt idx="20">
                  <c:v>7</c:v>
                </c:pt>
                <c:pt idx="21">
                  <c:v>9</c:v>
                </c:pt>
                <c:pt idx="22">
                  <c:v>9</c:v>
                </c:pt>
                <c:pt idx="23">
                  <c:v>10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57969664"/>
        <c:axId val="57983744"/>
      </c:barChart>
      <c:catAx>
        <c:axId val="57969664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uk-UA"/>
          </a:p>
        </c:txPr>
        <c:crossAx val="57983744"/>
        <c:crosses val="autoZero"/>
        <c:auto val="1"/>
        <c:lblAlgn val="ctr"/>
        <c:lblOffset val="100"/>
        <c:noMultiLvlLbl val="0"/>
      </c:catAx>
      <c:valAx>
        <c:axId val="57983744"/>
        <c:scaling>
          <c:orientation val="minMax"/>
          <c:max val="10"/>
        </c:scaling>
        <c:delete val="1"/>
        <c:axPos val="b"/>
        <c:numFmt formatCode="General" sourceLinked="1"/>
        <c:majorTickMark val="out"/>
        <c:minorTickMark val="none"/>
        <c:tickLblPos val="nextTo"/>
        <c:crossAx val="57969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uk-UA" sz="3200" b="1" i="0" u="none" strike="noStrike" baseline="0" dirty="0" smtClean="0">
                <a:effectLst/>
              </a:rPr>
              <a:t>Дистанційне навчання</a:t>
            </a:r>
            <a:endParaRPr lang="uk-UA" sz="32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9610531496062993"/>
          <c:y val="8.5861184018664327E-2"/>
          <c:w val="0.44556135170603667"/>
          <c:h val="0.8937684456109652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Лист1!$A$2:$A$25</c:f>
              <c:strCache>
                <c:ptCount val="24"/>
                <c:pt idx="0">
                  <c:v>Рокитнянський професійний ліцей</c:v>
                </c:pt>
                <c:pt idx="1">
                  <c:v>Професійний ліцей м. Українки</c:v>
                </c:pt>
                <c:pt idx="2">
                  <c:v>Бориспільський професійний ліцей</c:v>
                </c:pt>
                <c:pt idx="3">
                  <c:v>Броварський професійний ліцей</c:v>
                </c:pt>
                <c:pt idx="4">
                  <c:v>Білоцерківське професійно-технічне училище ім.П.Р.Поповича</c:v>
                </c:pt>
                <c:pt idx="5">
                  <c:v>Тетіївське професійно-технічне училище</c:v>
                </c:pt>
                <c:pt idx="6">
                  <c:v>Київське обласне ВПУ харчових технологій та ресторанного сервісу</c:v>
                </c:pt>
                <c:pt idx="7">
                  <c:v>Яготинський центр професійно-технічної освіти</c:v>
                </c:pt>
                <c:pt idx="8">
                  <c:v>Білоцерківське ВПУ будівництва та сервісу</c:v>
                </c:pt>
                <c:pt idx="9">
                  <c:v>Білоцерківський професійний ліцей</c:v>
                </c:pt>
                <c:pt idx="10">
                  <c:v>Богуславське ВПУ сфери послуг</c:v>
                </c:pt>
                <c:pt idx="11">
                  <c:v>Фастівський центр професійно-технічної освіти</c:v>
                </c:pt>
                <c:pt idx="12">
                  <c:v>Катюжанське вище професійне училище</c:v>
                </c:pt>
                <c:pt idx="13">
                  <c:v>Переяслав-Хмельницький ЦПТО</c:v>
                </c:pt>
                <c:pt idx="14">
                  <c:v>Згурівський професійний ліцей</c:v>
                </c:pt>
                <c:pt idx="15">
                  <c:v>Березанський професійний аграрний ліцей</c:v>
                </c:pt>
                <c:pt idx="16">
                  <c:v>Бородянський професійний аграрний ліцей</c:v>
                </c:pt>
                <c:pt idx="17">
                  <c:v>Володарський професійний аграрний ліцей</c:v>
                </c:pt>
                <c:pt idx="18">
                  <c:v>Ржищівський професійний ліцей</c:v>
                </c:pt>
                <c:pt idx="19">
                  <c:v>Сквирське вище професійне училище</c:v>
                </c:pt>
                <c:pt idx="20">
                  <c:v>Богуславський центр професійно-технічної освіти</c:v>
                </c:pt>
                <c:pt idx="21">
                  <c:v>Васильківський професійний ліцей</c:v>
                </c:pt>
                <c:pt idx="22">
                  <c:v>Білоцерківський фаховий коледж сервісу та дизайну</c:v>
                </c:pt>
                <c:pt idx="23">
                  <c:v>Білоцерківський механіко-енергетичний фаховий коледж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2</c:v>
                </c:pt>
                <c:pt idx="1">
                  <c:v>7</c:v>
                </c:pt>
                <c:pt idx="2">
                  <c:v>2</c:v>
                </c:pt>
                <c:pt idx="3">
                  <c:v>8</c:v>
                </c:pt>
                <c:pt idx="4">
                  <c:v>3</c:v>
                </c:pt>
                <c:pt idx="5">
                  <c:v>6</c:v>
                </c:pt>
                <c:pt idx="6">
                  <c:v>9</c:v>
                </c:pt>
                <c:pt idx="7">
                  <c:v>8</c:v>
                </c:pt>
                <c:pt idx="8">
                  <c:v>6</c:v>
                </c:pt>
                <c:pt idx="9">
                  <c:v>4</c:v>
                </c:pt>
                <c:pt idx="10">
                  <c:v>8</c:v>
                </c:pt>
                <c:pt idx="11">
                  <c:v>6</c:v>
                </c:pt>
                <c:pt idx="12">
                  <c:v>3</c:v>
                </c:pt>
                <c:pt idx="13">
                  <c:v>10</c:v>
                </c:pt>
                <c:pt idx="14">
                  <c:v>2</c:v>
                </c:pt>
                <c:pt idx="15">
                  <c:v>2</c:v>
                </c:pt>
                <c:pt idx="16">
                  <c:v>5</c:v>
                </c:pt>
                <c:pt idx="17">
                  <c:v>8</c:v>
                </c:pt>
                <c:pt idx="18">
                  <c:v>2</c:v>
                </c:pt>
                <c:pt idx="19">
                  <c:v>3</c:v>
                </c:pt>
                <c:pt idx="20">
                  <c:v>5</c:v>
                </c:pt>
                <c:pt idx="21">
                  <c:v>7</c:v>
                </c:pt>
                <c:pt idx="22">
                  <c:v>10</c:v>
                </c:pt>
                <c:pt idx="23">
                  <c:v>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2882688"/>
        <c:axId val="32884224"/>
      </c:barChart>
      <c:catAx>
        <c:axId val="32882688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uk-UA"/>
          </a:p>
        </c:txPr>
        <c:crossAx val="32884224"/>
        <c:crosses val="autoZero"/>
        <c:auto val="1"/>
        <c:lblAlgn val="ctr"/>
        <c:lblOffset val="100"/>
        <c:noMultiLvlLbl val="0"/>
      </c:catAx>
      <c:valAx>
        <c:axId val="32884224"/>
        <c:scaling>
          <c:orientation val="minMax"/>
          <c:max val="10"/>
        </c:scaling>
        <c:delete val="1"/>
        <c:axPos val="b"/>
        <c:numFmt formatCode="General" sourceLinked="1"/>
        <c:majorTickMark val="out"/>
        <c:minorTickMark val="none"/>
        <c:tickLblPos val="nextTo"/>
        <c:crossAx val="328826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uk-UA" sz="3200" b="1" i="0" u="none" strike="noStrike" baseline="0" dirty="0" smtClean="0">
                <a:effectLst/>
              </a:rPr>
              <a:t>Вступнику</a:t>
            </a:r>
            <a:endParaRPr lang="uk-UA" sz="32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9937281277340334"/>
          <c:y val="8.4969021680783047E-2"/>
          <c:w val="0.44923829833770773"/>
          <c:h val="0.8948722714317213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Лист1!$A$2:$A$25</c:f>
              <c:strCache>
                <c:ptCount val="24"/>
                <c:pt idx="0">
                  <c:v>Рокитнянський професійний ліцей</c:v>
                </c:pt>
                <c:pt idx="1">
                  <c:v>Професійний ліцей м. Українки</c:v>
                </c:pt>
                <c:pt idx="2">
                  <c:v>Бориспільський професійний ліцей</c:v>
                </c:pt>
                <c:pt idx="3">
                  <c:v>Броварський професійний ліцей</c:v>
                </c:pt>
                <c:pt idx="4">
                  <c:v>Білоцерківське професійно-технічне училище ім.П.Р.Поповича</c:v>
                </c:pt>
                <c:pt idx="5">
                  <c:v>Тетіївське професійно-технічне училище</c:v>
                </c:pt>
                <c:pt idx="6">
                  <c:v>Київське обласне ВПУ харчових технологій та ресторанного сервісу</c:v>
                </c:pt>
                <c:pt idx="7">
                  <c:v>Яготинський центр професійно-технічної освіти</c:v>
                </c:pt>
                <c:pt idx="8">
                  <c:v>Білоцерківське ВПУ будівництва та сервісу</c:v>
                </c:pt>
                <c:pt idx="9">
                  <c:v>Білоцерківський професійний ліцей</c:v>
                </c:pt>
                <c:pt idx="10">
                  <c:v>Богуславське ВПУ сфери послуг</c:v>
                </c:pt>
                <c:pt idx="11">
                  <c:v>Фастівський центр професійно-технічної освіти</c:v>
                </c:pt>
                <c:pt idx="12">
                  <c:v>Катюжанське вище професійне училище</c:v>
                </c:pt>
                <c:pt idx="13">
                  <c:v>Переяслав-Хмельницький ЦПТО</c:v>
                </c:pt>
                <c:pt idx="14">
                  <c:v>Згурівський професійний ліцей</c:v>
                </c:pt>
                <c:pt idx="15">
                  <c:v>Березанський професійний аграрний ліцей</c:v>
                </c:pt>
                <c:pt idx="16">
                  <c:v>Бородянський професійний аграрний ліцей</c:v>
                </c:pt>
                <c:pt idx="17">
                  <c:v>Володарський професійний аграрний ліцей</c:v>
                </c:pt>
                <c:pt idx="18">
                  <c:v>Ржищівський професійний ліцей</c:v>
                </c:pt>
                <c:pt idx="19">
                  <c:v>Сквирське вище професійне училище</c:v>
                </c:pt>
                <c:pt idx="20">
                  <c:v>Богуславський центр професійно-технічної освіти</c:v>
                </c:pt>
                <c:pt idx="21">
                  <c:v>Васильківський професійний ліцей</c:v>
                </c:pt>
                <c:pt idx="22">
                  <c:v>Білоцерківський фаховий коледж сервісу та дизайну</c:v>
                </c:pt>
                <c:pt idx="23">
                  <c:v>Білоцерківський механіко-енергетичний фаховий коледж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10</c:v>
                </c:pt>
                <c:pt idx="1">
                  <c:v>6</c:v>
                </c:pt>
                <c:pt idx="2">
                  <c:v>10</c:v>
                </c:pt>
                <c:pt idx="3">
                  <c:v>8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8</c:v>
                </c:pt>
                <c:pt idx="8">
                  <c:v>10</c:v>
                </c:pt>
                <c:pt idx="9">
                  <c:v>10</c:v>
                </c:pt>
                <c:pt idx="10">
                  <c:v>10</c:v>
                </c:pt>
                <c:pt idx="11">
                  <c:v>8</c:v>
                </c:pt>
                <c:pt idx="12">
                  <c:v>10</c:v>
                </c:pt>
                <c:pt idx="13">
                  <c:v>10</c:v>
                </c:pt>
                <c:pt idx="14">
                  <c:v>8</c:v>
                </c:pt>
                <c:pt idx="15">
                  <c:v>10</c:v>
                </c:pt>
                <c:pt idx="16">
                  <c:v>10</c:v>
                </c:pt>
                <c:pt idx="17">
                  <c:v>10</c:v>
                </c:pt>
                <c:pt idx="18">
                  <c:v>10</c:v>
                </c:pt>
                <c:pt idx="19">
                  <c:v>10</c:v>
                </c:pt>
                <c:pt idx="20">
                  <c:v>8</c:v>
                </c:pt>
                <c:pt idx="21">
                  <c:v>8</c:v>
                </c:pt>
                <c:pt idx="22">
                  <c:v>10</c:v>
                </c:pt>
                <c:pt idx="23">
                  <c:v>10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2119040"/>
        <c:axId val="32174080"/>
      </c:barChart>
      <c:catAx>
        <c:axId val="32119040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uk-UA"/>
          </a:p>
        </c:txPr>
        <c:crossAx val="32174080"/>
        <c:crosses val="autoZero"/>
        <c:auto val="1"/>
        <c:lblAlgn val="ctr"/>
        <c:lblOffset val="100"/>
        <c:noMultiLvlLbl val="0"/>
      </c:catAx>
      <c:valAx>
        <c:axId val="32174080"/>
        <c:scaling>
          <c:orientation val="minMax"/>
          <c:max val="10"/>
        </c:scaling>
        <c:delete val="1"/>
        <c:axPos val="b"/>
        <c:numFmt formatCode="General" sourceLinked="1"/>
        <c:majorTickMark val="out"/>
        <c:minorTickMark val="none"/>
        <c:tickLblPos val="nextTo"/>
        <c:crossAx val="321190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uk-UA" sz="3200" b="1" i="0" u="none" strike="noStrike" baseline="0" dirty="0" smtClean="0">
                <a:effectLst/>
              </a:rPr>
              <a:t>Профорієнтація</a:t>
            </a:r>
            <a:endParaRPr lang="uk-UA" sz="3200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Лист1!$A$2:$A$25</c:f>
              <c:strCache>
                <c:ptCount val="24"/>
                <c:pt idx="0">
                  <c:v>Рокитнянський професійний ліцей</c:v>
                </c:pt>
                <c:pt idx="1">
                  <c:v>Професійний ліцей м. Українки</c:v>
                </c:pt>
                <c:pt idx="2">
                  <c:v>Бориспільський професійний ліцей</c:v>
                </c:pt>
                <c:pt idx="3">
                  <c:v>Броварський професійний ліцей</c:v>
                </c:pt>
                <c:pt idx="4">
                  <c:v>Білоцерківське професійно-технічне училище ім.П.Р.Поповича</c:v>
                </c:pt>
                <c:pt idx="5">
                  <c:v>Тетіївське професійно-технічне училище</c:v>
                </c:pt>
                <c:pt idx="6">
                  <c:v>Київське обласне ВПУ харчових технологій та ресторанного сервісу</c:v>
                </c:pt>
                <c:pt idx="7">
                  <c:v>Яготинський центр професійно-технічної освіти</c:v>
                </c:pt>
                <c:pt idx="8">
                  <c:v>Білоцерківське ВПУ будівництва та сервісу</c:v>
                </c:pt>
                <c:pt idx="9">
                  <c:v>Білоцерківський професійний ліцей</c:v>
                </c:pt>
                <c:pt idx="10">
                  <c:v>Богуславське ВПУ сфери послуг</c:v>
                </c:pt>
                <c:pt idx="11">
                  <c:v>Фастівський центр професійно-технічної освіти</c:v>
                </c:pt>
                <c:pt idx="12">
                  <c:v>Катюжанське вище професійне училище</c:v>
                </c:pt>
                <c:pt idx="13">
                  <c:v>Переяслав-Хмельницький ЦПТО</c:v>
                </c:pt>
                <c:pt idx="14">
                  <c:v>Згурівський професійний ліцей</c:v>
                </c:pt>
                <c:pt idx="15">
                  <c:v>Березанський професійний аграрний ліцей</c:v>
                </c:pt>
                <c:pt idx="16">
                  <c:v>Бородянський професійний аграрний ліцей</c:v>
                </c:pt>
                <c:pt idx="17">
                  <c:v>Володарський професійний аграрний ліцей</c:v>
                </c:pt>
                <c:pt idx="18">
                  <c:v>Ржищівський професійний ліцей</c:v>
                </c:pt>
                <c:pt idx="19">
                  <c:v>Сквирське вище професійне училище</c:v>
                </c:pt>
                <c:pt idx="20">
                  <c:v>Богуславський центр професійно-технічної освіти</c:v>
                </c:pt>
                <c:pt idx="21">
                  <c:v>Васильківський професійний ліцей</c:v>
                </c:pt>
                <c:pt idx="22">
                  <c:v>Білоцерківський фаховий коледж сервісу та дизайну</c:v>
                </c:pt>
                <c:pt idx="23">
                  <c:v>Білоцерківський механіко-енергетичний фаховий коледж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4</c:v>
                </c:pt>
                <c:pt idx="1">
                  <c:v>8</c:v>
                </c:pt>
                <c:pt idx="2">
                  <c:v>0</c:v>
                </c:pt>
                <c:pt idx="3">
                  <c:v>6</c:v>
                </c:pt>
                <c:pt idx="4">
                  <c:v>8</c:v>
                </c:pt>
                <c:pt idx="5">
                  <c:v>2</c:v>
                </c:pt>
                <c:pt idx="6">
                  <c:v>7</c:v>
                </c:pt>
                <c:pt idx="7">
                  <c:v>7</c:v>
                </c:pt>
                <c:pt idx="8">
                  <c:v>7</c:v>
                </c:pt>
                <c:pt idx="9">
                  <c:v>2</c:v>
                </c:pt>
                <c:pt idx="10">
                  <c:v>7</c:v>
                </c:pt>
                <c:pt idx="11">
                  <c:v>1.7</c:v>
                </c:pt>
                <c:pt idx="12">
                  <c:v>6</c:v>
                </c:pt>
                <c:pt idx="13">
                  <c:v>8</c:v>
                </c:pt>
                <c:pt idx="14">
                  <c:v>3.5</c:v>
                </c:pt>
                <c:pt idx="15">
                  <c:v>0</c:v>
                </c:pt>
                <c:pt idx="16">
                  <c:v>5</c:v>
                </c:pt>
                <c:pt idx="17">
                  <c:v>3</c:v>
                </c:pt>
                <c:pt idx="18">
                  <c:v>8</c:v>
                </c:pt>
                <c:pt idx="19">
                  <c:v>6.5</c:v>
                </c:pt>
                <c:pt idx="20">
                  <c:v>5</c:v>
                </c:pt>
                <c:pt idx="21">
                  <c:v>9</c:v>
                </c:pt>
                <c:pt idx="22">
                  <c:v>8</c:v>
                </c:pt>
                <c:pt idx="23">
                  <c:v>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8942208"/>
        <c:axId val="38943744"/>
      </c:barChart>
      <c:catAx>
        <c:axId val="38942208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uk-UA"/>
          </a:p>
        </c:txPr>
        <c:crossAx val="38943744"/>
        <c:crosses val="autoZero"/>
        <c:auto val="1"/>
        <c:lblAlgn val="ctr"/>
        <c:lblOffset val="100"/>
        <c:noMultiLvlLbl val="0"/>
      </c:catAx>
      <c:valAx>
        <c:axId val="389437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89422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uk-UA" sz="3200" b="1" i="0" u="none" strike="noStrike" baseline="0" dirty="0" smtClean="0">
                <a:effectLst/>
              </a:rPr>
              <a:t>Виховна робота</a:t>
            </a:r>
            <a:endParaRPr lang="uk-UA" sz="32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9937281277340334"/>
          <c:y val="0.10937970253718285"/>
          <c:w val="0.45757163167104109"/>
          <c:h val="0.8702499270924467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cat>
            <c:strRef>
              <c:f>Лист1!$A$2:$A$25</c:f>
              <c:strCache>
                <c:ptCount val="24"/>
                <c:pt idx="0">
                  <c:v>Рокитнянський професійний ліцей</c:v>
                </c:pt>
                <c:pt idx="1">
                  <c:v>Професійний ліцей м. Українки</c:v>
                </c:pt>
                <c:pt idx="2">
                  <c:v>Бориспільський професійний ліцей</c:v>
                </c:pt>
                <c:pt idx="3">
                  <c:v>Броварський професійний ліцей</c:v>
                </c:pt>
                <c:pt idx="4">
                  <c:v>Білоцерківське професійно-технічне училище ім.П.Р.Поповича</c:v>
                </c:pt>
                <c:pt idx="5">
                  <c:v>Тетіївське професійно-технічне училище</c:v>
                </c:pt>
                <c:pt idx="6">
                  <c:v>Київське обласне ВПУ харчових технологій та ресторанного сервісу</c:v>
                </c:pt>
                <c:pt idx="7">
                  <c:v>Яготинський центр професійно-технічної освіти</c:v>
                </c:pt>
                <c:pt idx="8">
                  <c:v>Білоцерківське ВПУ будівництва та сервісу</c:v>
                </c:pt>
                <c:pt idx="9">
                  <c:v>Білоцерківський професійний ліцей</c:v>
                </c:pt>
                <c:pt idx="10">
                  <c:v>Богуславське ВПУ сфери послуг</c:v>
                </c:pt>
                <c:pt idx="11">
                  <c:v>Фастівський центр професійно-технічної освіти</c:v>
                </c:pt>
                <c:pt idx="12">
                  <c:v>Катюжанське вище професійне училище</c:v>
                </c:pt>
                <c:pt idx="13">
                  <c:v>Переяслав-Хмельницький ЦПТО</c:v>
                </c:pt>
                <c:pt idx="14">
                  <c:v>Згурівський професійний ліцей</c:v>
                </c:pt>
                <c:pt idx="15">
                  <c:v>Березанський професійний аграрний ліцей</c:v>
                </c:pt>
                <c:pt idx="16">
                  <c:v>Бородянський професійний аграрний ліцей</c:v>
                </c:pt>
                <c:pt idx="17">
                  <c:v>Володарський професійний аграрний ліцей</c:v>
                </c:pt>
                <c:pt idx="18">
                  <c:v>Ржищівський професійний ліцей</c:v>
                </c:pt>
                <c:pt idx="19">
                  <c:v>Сквирське вище професійне училище</c:v>
                </c:pt>
                <c:pt idx="20">
                  <c:v>Богуславський центр професійно-технічної освіти</c:v>
                </c:pt>
                <c:pt idx="21">
                  <c:v>Васильківський професійний ліцей</c:v>
                </c:pt>
                <c:pt idx="22">
                  <c:v>Білоцерківський фаховий коледж сервісу та дизайну</c:v>
                </c:pt>
                <c:pt idx="23">
                  <c:v>Білоцерківський механіко-енергетичний фаховий коледж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8.5</c:v>
                </c:pt>
                <c:pt idx="1">
                  <c:v>7</c:v>
                </c:pt>
                <c:pt idx="2">
                  <c:v>8</c:v>
                </c:pt>
                <c:pt idx="3">
                  <c:v>8.5</c:v>
                </c:pt>
                <c:pt idx="4">
                  <c:v>10</c:v>
                </c:pt>
                <c:pt idx="5">
                  <c:v>4.5</c:v>
                </c:pt>
                <c:pt idx="6">
                  <c:v>10</c:v>
                </c:pt>
                <c:pt idx="7">
                  <c:v>9.5</c:v>
                </c:pt>
                <c:pt idx="8">
                  <c:v>7.5</c:v>
                </c:pt>
                <c:pt idx="9">
                  <c:v>10</c:v>
                </c:pt>
                <c:pt idx="10">
                  <c:v>9</c:v>
                </c:pt>
                <c:pt idx="11">
                  <c:v>8</c:v>
                </c:pt>
                <c:pt idx="12">
                  <c:v>8</c:v>
                </c:pt>
                <c:pt idx="13">
                  <c:v>9</c:v>
                </c:pt>
                <c:pt idx="14">
                  <c:v>8</c:v>
                </c:pt>
                <c:pt idx="15">
                  <c:v>7.5</c:v>
                </c:pt>
                <c:pt idx="16">
                  <c:v>7</c:v>
                </c:pt>
                <c:pt idx="17">
                  <c:v>8</c:v>
                </c:pt>
                <c:pt idx="18">
                  <c:v>10</c:v>
                </c:pt>
                <c:pt idx="19">
                  <c:v>10</c:v>
                </c:pt>
                <c:pt idx="20">
                  <c:v>8</c:v>
                </c:pt>
                <c:pt idx="21">
                  <c:v>10</c:v>
                </c:pt>
                <c:pt idx="22">
                  <c:v>8</c:v>
                </c:pt>
                <c:pt idx="23">
                  <c:v>7.5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2940800"/>
        <c:axId val="32942336"/>
      </c:barChart>
      <c:catAx>
        <c:axId val="32940800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uk-UA"/>
          </a:p>
        </c:txPr>
        <c:crossAx val="32942336"/>
        <c:crosses val="autoZero"/>
        <c:auto val="1"/>
        <c:lblAlgn val="ctr"/>
        <c:lblOffset val="100"/>
        <c:noMultiLvlLbl val="0"/>
      </c:catAx>
      <c:valAx>
        <c:axId val="32942336"/>
        <c:scaling>
          <c:orientation val="minMax"/>
          <c:max val="10"/>
        </c:scaling>
        <c:delete val="1"/>
        <c:axPos val="b"/>
        <c:numFmt formatCode="General" sourceLinked="1"/>
        <c:majorTickMark val="out"/>
        <c:minorTickMark val="none"/>
        <c:tickLblPos val="nextTo"/>
        <c:crossAx val="329408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>
              <a:defRPr/>
            </a:pPr>
            <a:r>
              <a:rPr lang="uk-UA" sz="3200" b="1" i="0" u="none" strike="noStrike" baseline="0" dirty="0" smtClean="0">
                <a:effectLst/>
              </a:rPr>
              <a:t>Гуртожиток</a:t>
            </a:r>
            <a:endParaRPr lang="uk-UA" sz="32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50730629930007776"/>
          <c:y val="9.8976010542452197E-2"/>
          <c:w val="0.43625552716364846"/>
          <c:h val="0.8775421563617782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Лист1!$A$2:$A$25</c:f>
              <c:strCache>
                <c:ptCount val="24"/>
                <c:pt idx="0">
                  <c:v>Рокитнянський професійний ліцей</c:v>
                </c:pt>
                <c:pt idx="1">
                  <c:v>Професійний ліцей м. Українки</c:v>
                </c:pt>
                <c:pt idx="2">
                  <c:v>Бориспільський професійний ліцей</c:v>
                </c:pt>
                <c:pt idx="3">
                  <c:v>Броварський професійний ліцей</c:v>
                </c:pt>
                <c:pt idx="4">
                  <c:v>Білоцерківське професійно-технічне училище ім.П.Р.Поповича</c:v>
                </c:pt>
                <c:pt idx="5">
                  <c:v>Тетіївське професійно-технічне училище</c:v>
                </c:pt>
                <c:pt idx="6">
                  <c:v>Київське обласне ВПУ харчових технологій та ресторанного сервісу</c:v>
                </c:pt>
                <c:pt idx="7">
                  <c:v>Яготинський центр професійно-технічної освіти</c:v>
                </c:pt>
                <c:pt idx="8">
                  <c:v>Білоцерківське ВПУ будівництва та сервісу</c:v>
                </c:pt>
                <c:pt idx="9">
                  <c:v>Білоцерківський професійний ліцей</c:v>
                </c:pt>
                <c:pt idx="10">
                  <c:v>Богуславське ВПУ сфери послуг</c:v>
                </c:pt>
                <c:pt idx="11">
                  <c:v>Фастівський центр професійно-технічної освіти</c:v>
                </c:pt>
                <c:pt idx="12">
                  <c:v>Катюжанське вище професійне училище</c:v>
                </c:pt>
                <c:pt idx="13">
                  <c:v>Переяслав-Хмельницький ЦПТО</c:v>
                </c:pt>
                <c:pt idx="14">
                  <c:v>Згурівський професійний ліцей</c:v>
                </c:pt>
                <c:pt idx="15">
                  <c:v>Березанський професійний аграрний ліцей</c:v>
                </c:pt>
                <c:pt idx="16">
                  <c:v>Бородянський професійний аграрний ліцей</c:v>
                </c:pt>
                <c:pt idx="17">
                  <c:v>Володарський професійний аграрний ліцей</c:v>
                </c:pt>
                <c:pt idx="18">
                  <c:v>Ржищівський професійний ліцей</c:v>
                </c:pt>
                <c:pt idx="19">
                  <c:v>Сквирське вище професійне училище</c:v>
                </c:pt>
                <c:pt idx="20">
                  <c:v>Богуславський центр професійно-технічної освіти</c:v>
                </c:pt>
                <c:pt idx="21">
                  <c:v>Васильківський професійний ліцей</c:v>
                </c:pt>
                <c:pt idx="22">
                  <c:v>Білоцерківський фаховий коледж сервісу та дизайну</c:v>
                </c:pt>
                <c:pt idx="23">
                  <c:v>Білоцерківський механіко-енергетичний фаховий коледж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10</c:v>
                </c:pt>
                <c:pt idx="1">
                  <c:v>10</c:v>
                </c:pt>
                <c:pt idx="2">
                  <c:v>9</c:v>
                </c:pt>
                <c:pt idx="3">
                  <c:v>8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8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2">
                  <c:v>8</c:v>
                </c:pt>
                <c:pt idx="13">
                  <c:v>10</c:v>
                </c:pt>
                <c:pt idx="14">
                  <c:v>8</c:v>
                </c:pt>
                <c:pt idx="15">
                  <c:v>8</c:v>
                </c:pt>
                <c:pt idx="16">
                  <c:v>10</c:v>
                </c:pt>
                <c:pt idx="17">
                  <c:v>9</c:v>
                </c:pt>
                <c:pt idx="18">
                  <c:v>10</c:v>
                </c:pt>
                <c:pt idx="19">
                  <c:v>10</c:v>
                </c:pt>
                <c:pt idx="20">
                  <c:v>8</c:v>
                </c:pt>
                <c:pt idx="21">
                  <c:v>10</c:v>
                </c:pt>
                <c:pt idx="22">
                  <c:v>10</c:v>
                </c:pt>
                <c:pt idx="23">
                  <c:v>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8965248"/>
        <c:axId val="38966784"/>
      </c:barChart>
      <c:catAx>
        <c:axId val="38965248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uk-UA"/>
          </a:p>
        </c:txPr>
        <c:crossAx val="38966784"/>
        <c:crosses val="autoZero"/>
        <c:auto val="1"/>
        <c:lblAlgn val="ctr"/>
        <c:lblOffset val="100"/>
        <c:noMultiLvlLbl val="0"/>
      </c:catAx>
      <c:valAx>
        <c:axId val="38966784"/>
        <c:scaling>
          <c:orientation val="minMax"/>
          <c:max val="10"/>
        </c:scaling>
        <c:delete val="1"/>
        <c:axPos val="b"/>
        <c:numFmt formatCode="General" sourceLinked="1"/>
        <c:majorTickMark val="out"/>
        <c:minorTickMark val="none"/>
        <c:tickLblPos val="nextTo"/>
        <c:crossAx val="389652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uk-UA" sz="3200" b="1" i="0" u="none" strike="noStrike" baseline="0" dirty="0" smtClean="0">
                <a:effectLst/>
              </a:rPr>
              <a:t>Інноваційна діяльність</a:t>
            </a:r>
            <a:endParaRPr lang="uk-UA" sz="3200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Лист1!$A$2:$A$25</c:f>
              <c:strCache>
                <c:ptCount val="24"/>
                <c:pt idx="0">
                  <c:v>Рокитнянський професійний ліцей</c:v>
                </c:pt>
                <c:pt idx="1">
                  <c:v>Професійний ліцей м. Українки</c:v>
                </c:pt>
                <c:pt idx="2">
                  <c:v>Бориспільський професійний ліцей</c:v>
                </c:pt>
                <c:pt idx="3">
                  <c:v>Броварський професійний ліцей</c:v>
                </c:pt>
                <c:pt idx="4">
                  <c:v>Білоцерківське професійно-технічне училище ім.П.Р.Поповича</c:v>
                </c:pt>
                <c:pt idx="5">
                  <c:v>Тетіївське професійно-технічне училище</c:v>
                </c:pt>
                <c:pt idx="6">
                  <c:v>Київське обласне ВПУ харчових технологій та ресторанного сервісу</c:v>
                </c:pt>
                <c:pt idx="7">
                  <c:v>Яготинський центр професійно-технічної освіти</c:v>
                </c:pt>
                <c:pt idx="8">
                  <c:v>Білоцерківське ВПУ будівництва та сервісу</c:v>
                </c:pt>
                <c:pt idx="9">
                  <c:v>Білоцерківський професійний ліцей</c:v>
                </c:pt>
                <c:pt idx="10">
                  <c:v>Богуславське ВПУ сфери послуг</c:v>
                </c:pt>
                <c:pt idx="11">
                  <c:v>Фастівський центр професійно-технічної освіти</c:v>
                </c:pt>
                <c:pt idx="12">
                  <c:v>Катюжанське вище професійне училище</c:v>
                </c:pt>
                <c:pt idx="13">
                  <c:v>Переяслав-Хмельницький ЦПТО</c:v>
                </c:pt>
                <c:pt idx="14">
                  <c:v>Згурівський професійний ліцей</c:v>
                </c:pt>
                <c:pt idx="15">
                  <c:v>Березанський професійний аграрний ліцей</c:v>
                </c:pt>
                <c:pt idx="16">
                  <c:v>Бородянський професійний аграрний ліцей</c:v>
                </c:pt>
                <c:pt idx="17">
                  <c:v>Володарський професійний аграрний ліцей</c:v>
                </c:pt>
                <c:pt idx="18">
                  <c:v>Ржищівський професійний ліцей</c:v>
                </c:pt>
                <c:pt idx="19">
                  <c:v>Сквирське вище професійне училище</c:v>
                </c:pt>
                <c:pt idx="20">
                  <c:v>Богуславський центр професійно-технічної освіти</c:v>
                </c:pt>
                <c:pt idx="21">
                  <c:v>Васильківський професійний ліцей</c:v>
                </c:pt>
                <c:pt idx="22">
                  <c:v>Білоцерківський фаховий коледж сервісу та дизайну</c:v>
                </c:pt>
                <c:pt idx="23">
                  <c:v>Білоцерківський механіко-енергетичний фаховий коледж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4</c:v>
                </c:pt>
                <c:pt idx="1">
                  <c:v>8</c:v>
                </c:pt>
                <c:pt idx="2">
                  <c:v>0</c:v>
                </c:pt>
                <c:pt idx="3">
                  <c:v>5</c:v>
                </c:pt>
                <c:pt idx="4">
                  <c:v>9</c:v>
                </c:pt>
                <c:pt idx="5">
                  <c:v>0</c:v>
                </c:pt>
                <c:pt idx="6">
                  <c:v>3</c:v>
                </c:pt>
                <c:pt idx="7">
                  <c:v>4.5</c:v>
                </c:pt>
                <c:pt idx="8">
                  <c:v>7</c:v>
                </c:pt>
                <c:pt idx="9">
                  <c:v>0</c:v>
                </c:pt>
                <c:pt idx="10">
                  <c:v>8.6</c:v>
                </c:pt>
                <c:pt idx="11">
                  <c:v>4</c:v>
                </c:pt>
                <c:pt idx="12">
                  <c:v>2</c:v>
                </c:pt>
                <c:pt idx="13">
                  <c:v>8</c:v>
                </c:pt>
                <c:pt idx="14">
                  <c:v>1.6</c:v>
                </c:pt>
                <c:pt idx="15">
                  <c:v>1.8</c:v>
                </c:pt>
                <c:pt idx="16">
                  <c:v>5</c:v>
                </c:pt>
                <c:pt idx="17">
                  <c:v>0.8</c:v>
                </c:pt>
                <c:pt idx="18">
                  <c:v>9</c:v>
                </c:pt>
                <c:pt idx="19">
                  <c:v>4.5</c:v>
                </c:pt>
                <c:pt idx="20">
                  <c:v>4.5</c:v>
                </c:pt>
                <c:pt idx="21">
                  <c:v>5</c:v>
                </c:pt>
                <c:pt idx="22">
                  <c:v>0</c:v>
                </c:pt>
                <c:pt idx="23">
                  <c:v>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9063552"/>
        <c:axId val="39065088"/>
      </c:barChart>
      <c:catAx>
        <c:axId val="39063552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uk-UA"/>
          </a:p>
        </c:txPr>
        <c:crossAx val="39065088"/>
        <c:crosses val="autoZero"/>
        <c:auto val="1"/>
        <c:lblAlgn val="ctr"/>
        <c:lblOffset val="100"/>
        <c:noMultiLvlLbl val="0"/>
      </c:catAx>
      <c:valAx>
        <c:axId val="390650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90635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ru-RU" sz="3200" b="1" i="0" u="none" strike="noStrike" baseline="0" dirty="0" err="1" smtClean="0">
                <a:effectLst/>
              </a:rPr>
              <a:t>Охорона</a:t>
            </a:r>
            <a:r>
              <a:rPr lang="ru-RU" sz="3200" b="1" i="0" u="none" strike="noStrike" baseline="0" dirty="0" smtClean="0">
                <a:effectLst/>
              </a:rPr>
              <a:t> </a:t>
            </a:r>
            <a:r>
              <a:rPr lang="ru-RU" sz="3200" b="1" i="0" u="none" strike="noStrike" baseline="0" dirty="0" err="1" smtClean="0">
                <a:effectLst/>
              </a:rPr>
              <a:t>прац</a:t>
            </a:r>
            <a:r>
              <a:rPr lang="uk-UA" sz="3200" b="1" i="0" u="none" strike="noStrike" baseline="0" dirty="0" smtClean="0">
                <a:effectLst/>
              </a:rPr>
              <a:t>і</a:t>
            </a:r>
            <a:endParaRPr lang="uk-UA" sz="32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9466328720535468"/>
          <c:y val="0.10671266395424929"/>
          <c:w val="0.44892930462892822"/>
          <c:h val="0.8734136626170085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Лист1!$A$2:$A$25</c:f>
              <c:strCache>
                <c:ptCount val="24"/>
                <c:pt idx="0">
                  <c:v>Рокитнянський професійний ліцей</c:v>
                </c:pt>
                <c:pt idx="1">
                  <c:v>Професійний ліцей м. Українки</c:v>
                </c:pt>
                <c:pt idx="2">
                  <c:v>Бориспільський професійний ліцей</c:v>
                </c:pt>
                <c:pt idx="3">
                  <c:v>Броварський професійний ліцей</c:v>
                </c:pt>
                <c:pt idx="4">
                  <c:v>Білоцерківське професійно-технічне училище ім.П.Р.Поповича</c:v>
                </c:pt>
                <c:pt idx="5">
                  <c:v>Тетіївське професійно-технічне училище</c:v>
                </c:pt>
                <c:pt idx="6">
                  <c:v>Київське обласне ВПУ харчових технологій та ресторанного сервісу</c:v>
                </c:pt>
                <c:pt idx="7">
                  <c:v>Яготинський центр професійно-технічної освіти</c:v>
                </c:pt>
                <c:pt idx="8">
                  <c:v>Білоцерківське ВПУ будівництва та сервісу</c:v>
                </c:pt>
                <c:pt idx="9">
                  <c:v>Білоцерківський професійний ліцей</c:v>
                </c:pt>
                <c:pt idx="10">
                  <c:v>Богуславське ВПУ сфери послуг</c:v>
                </c:pt>
                <c:pt idx="11">
                  <c:v>Фастівський центр професійно-технічної освіти</c:v>
                </c:pt>
                <c:pt idx="12">
                  <c:v>Катюжанське вище професійне училище</c:v>
                </c:pt>
                <c:pt idx="13">
                  <c:v>Переяслав-Хмельницький ЦПТО</c:v>
                </c:pt>
                <c:pt idx="14">
                  <c:v>Згурівський професійний ліцей</c:v>
                </c:pt>
                <c:pt idx="15">
                  <c:v>Березанський професійний аграрний ліцей</c:v>
                </c:pt>
                <c:pt idx="16">
                  <c:v>Бородянський професійний аграрний ліцей</c:v>
                </c:pt>
                <c:pt idx="17">
                  <c:v>Володарський професійний аграрний ліцей</c:v>
                </c:pt>
                <c:pt idx="18">
                  <c:v>Ржищівський професійний ліцей</c:v>
                </c:pt>
                <c:pt idx="19">
                  <c:v>Сквирське вище професійне училище</c:v>
                </c:pt>
                <c:pt idx="20">
                  <c:v>Богуславський центр професійно-технічної освіти</c:v>
                </c:pt>
                <c:pt idx="21">
                  <c:v>Васильківський професійний ліцей</c:v>
                </c:pt>
                <c:pt idx="22">
                  <c:v>Білоцерківський фаховий коледж сервісу та дизайну</c:v>
                </c:pt>
                <c:pt idx="23">
                  <c:v>Білоцерківський механіко-енергетичний фаховий коледж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7</c:v>
                </c:pt>
                <c:pt idx="1">
                  <c:v>10</c:v>
                </c:pt>
                <c:pt idx="2">
                  <c:v>4</c:v>
                </c:pt>
                <c:pt idx="3">
                  <c:v>9</c:v>
                </c:pt>
                <c:pt idx="4">
                  <c:v>8</c:v>
                </c:pt>
                <c:pt idx="5">
                  <c:v>10</c:v>
                </c:pt>
                <c:pt idx="6">
                  <c:v>10</c:v>
                </c:pt>
                <c:pt idx="7">
                  <c:v>7</c:v>
                </c:pt>
                <c:pt idx="8">
                  <c:v>10</c:v>
                </c:pt>
                <c:pt idx="9">
                  <c:v>8</c:v>
                </c:pt>
                <c:pt idx="10">
                  <c:v>10</c:v>
                </c:pt>
                <c:pt idx="11">
                  <c:v>8</c:v>
                </c:pt>
                <c:pt idx="12">
                  <c:v>8</c:v>
                </c:pt>
                <c:pt idx="13">
                  <c:v>9</c:v>
                </c:pt>
                <c:pt idx="14">
                  <c:v>6</c:v>
                </c:pt>
                <c:pt idx="15">
                  <c:v>7</c:v>
                </c:pt>
                <c:pt idx="16">
                  <c:v>7</c:v>
                </c:pt>
                <c:pt idx="17">
                  <c:v>2</c:v>
                </c:pt>
                <c:pt idx="18">
                  <c:v>0</c:v>
                </c:pt>
                <c:pt idx="19">
                  <c:v>10</c:v>
                </c:pt>
                <c:pt idx="20">
                  <c:v>5</c:v>
                </c:pt>
                <c:pt idx="21">
                  <c:v>10</c:v>
                </c:pt>
                <c:pt idx="22">
                  <c:v>0</c:v>
                </c:pt>
                <c:pt idx="23">
                  <c:v>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8689792"/>
        <c:axId val="38691584"/>
      </c:barChart>
      <c:catAx>
        <c:axId val="38689792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uk-UA"/>
          </a:p>
        </c:txPr>
        <c:crossAx val="38691584"/>
        <c:crosses val="autoZero"/>
        <c:auto val="1"/>
        <c:lblAlgn val="ctr"/>
        <c:lblOffset val="100"/>
        <c:noMultiLvlLbl val="0"/>
      </c:catAx>
      <c:valAx>
        <c:axId val="38691584"/>
        <c:scaling>
          <c:orientation val="minMax"/>
          <c:max val="10"/>
        </c:scaling>
        <c:delete val="1"/>
        <c:axPos val="b"/>
        <c:numFmt formatCode="General" sourceLinked="1"/>
        <c:majorTickMark val="out"/>
        <c:minorTickMark val="none"/>
        <c:tickLblPos val="nextTo"/>
        <c:crossAx val="386897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uk-UA" sz="3200"/>
              <a:t>Загальна кількість балів 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6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7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8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9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6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7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8"/>
            <c:invertIfNegative val="0"/>
            <c:bubble3D val="0"/>
            <c:spPr>
              <a:solidFill>
                <a:srgbClr val="C00000"/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Лист1!$A$3:$A$26</c:f>
              <c:strCache>
                <c:ptCount val="24"/>
                <c:pt idx="0">
                  <c:v>Бориспільський професійний ліцей</c:v>
                </c:pt>
                <c:pt idx="1">
                  <c:v>Березанський професійний аграрний ліцей</c:v>
                </c:pt>
                <c:pt idx="2">
                  <c:v>Богуславський центр професійно-технічної освіти</c:v>
                </c:pt>
                <c:pt idx="3">
                  <c:v>Згурівський професійний ліцей</c:v>
                </c:pt>
                <c:pt idx="4">
                  <c:v>Володарський професійний аграрний ліцей</c:v>
                </c:pt>
                <c:pt idx="5">
                  <c:v>Тетіївське професійно-технічне училище</c:v>
                </c:pt>
                <c:pt idx="6">
                  <c:v>Катюжанське вище професійне училище</c:v>
                </c:pt>
                <c:pt idx="7">
                  <c:v>«Рокитнянський професійний ліцей»</c:v>
                </c:pt>
                <c:pt idx="8">
                  <c:v>Білоцерківське професійно-технічне училище ім.П.Р.Поповича</c:v>
                </c:pt>
                <c:pt idx="9">
                  <c:v>Броварський професійний ліцей</c:v>
                </c:pt>
                <c:pt idx="10">
                  <c:v>Білоцерківський професійний ліцей</c:v>
                </c:pt>
                <c:pt idx="11">
                  <c:v>Сквирське вище професійне училище</c:v>
                </c:pt>
                <c:pt idx="12">
                  <c:v>Білоцерківський фаховий коледж сервісу та дизайну</c:v>
                </c:pt>
                <c:pt idx="13">
                  <c:v>Фастівський центр професійно-технічної освіти</c:v>
                </c:pt>
                <c:pt idx="14">
                  <c:v>Ржищівський професійний ліцей</c:v>
                </c:pt>
                <c:pt idx="15">
                  <c:v>Яготинський центр професійно-технічної освіти</c:v>
                </c:pt>
                <c:pt idx="16">
                  <c:v>Бородянський професійний аграрний ліцей</c:v>
                </c:pt>
                <c:pt idx="17">
                  <c:v>Білоцерківський механіко-енергетичний фаховий коледж</c:v>
                </c:pt>
                <c:pt idx="18">
                  <c:v>Київське обласне ВПУ харчових технологій та ресторанного сервісу</c:v>
                </c:pt>
                <c:pt idx="19">
                  <c:v>Білоцерківське ВПУ будівництва та сервісу</c:v>
                </c:pt>
                <c:pt idx="20">
                  <c:v>Професійний ліцей м. Українки</c:v>
                </c:pt>
                <c:pt idx="21">
                  <c:v>Богуславське ВПУ сфери послуг</c:v>
                </c:pt>
                <c:pt idx="22">
                  <c:v>Переяслав-Хмельницький ЦПТО</c:v>
                </c:pt>
                <c:pt idx="23">
                  <c:v>Васильківський професійний ліцей</c:v>
                </c:pt>
              </c:strCache>
            </c:strRef>
          </c:cat>
          <c:val>
            <c:numRef>
              <c:f>Лист1!$R$3:$R$26</c:f>
              <c:numCache>
                <c:formatCode>General</c:formatCode>
                <c:ptCount val="24"/>
                <c:pt idx="0">
                  <c:v>54.5</c:v>
                </c:pt>
                <c:pt idx="1">
                  <c:v>71.8</c:v>
                </c:pt>
                <c:pt idx="2">
                  <c:v>77.5</c:v>
                </c:pt>
                <c:pt idx="3">
                  <c:v>80.599999999999994</c:v>
                </c:pt>
                <c:pt idx="4">
                  <c:v>84.8</c:v>
                </c:pt>
                <c:pt idx="5">
                  <c:v>87.5</c:v>
                </c:pt>
                <c:pt idx="6">
                  <c:v>101.5</c:v>
                </c:pt>
                <c:pt idx="7">
                  <c:v>102</c:v>
                </c:pt>
                <c:pt idx="8">
                  <c:v>102</c:v>
                </c:pt>
                <c:pt idx="9">
                  <c:v>102.5</c:v>
                </c:pt>
                <c:pt idx="10">
                  <c:v>104</c:v>
                </c:pt>
                <c:pt idx="11">
                  <c:v>106</c:v>
                </c:pt>
                <c:pt idx="12">
                  <c:v>107</c:v>
                </c:pt>
                <c:pt idx="13">
                  <c:v>107.7</c:v>
                </c:pt>
                <c:pt idx="14">
                  <c:v>108</c:v>
                </c:pt>
                <c:pt idx="15">
                  <c:v>110</c:v>
                </c:pt>
                <c:pt idx="16">
                  <c:v>112</c:v>
                </c:pt>
                <c:pt idx="17">
                  <c:v>113.5</c:v>
                </c:pt>
                <c:pt idx="18">
                  <c:v>117</c:v>
                </c:pt>
                <c:pt idx="19">
                  <c:v>123.5</c:v>
                </c:pt>
                <c:pt idx="20">
                  <c:v>124.5</c:v>
                </c:pt>
                <c:pt idx="21">
                  <c:v>128.1</c:v>
                </c:pt>
                <c:pt idx="22">
                  <c:v>130</c:v>
                </c:pt>
                <c:pt idx="23">
                  <c:v>136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82851712"/>
        <c:axId val="82874752"/>
        <c:axId val="0"/>
      </c:bar3DChart>
      <c:catAx>
        <c:axId val="82851712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uk-UA"/>
          </a:p>
        </c:txPr>
        <c:crossAx val="82874752"/>
        <c:crosses val="autoZero"/>
        <c:auto val="1"/>
        <c:lblAlgn val="ctr"/>
        <c:lblOffset val="100"/>
        <c:noMultiLvlLbl val="0"/>
      </c:catAx>
      <c:valAx>
        <c:axId val="828747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28517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uk-UA" sz="3200" b="1" i="0" u="none" strike="noStrike" baseline="0" dirty="0" smtClean="0">
                <a:effectLst/>
              </a:rPr>
              <a:t>Нормативно-правове забезпечення</a:t>
            </a:r>
            <a:endParaRPr lang="uk-UA" sz="3200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cat>
            <c:strRef>
              <c:f>Лист1!$A$2:$A$25</c:f>
              <c:strCache>
                <c:ptCount val="24"/>
                <c:pt idx="0">
                  <c:v>Рокитнянський професійний ліцей</c:v>
                </c:pt>
                <c:pt idx="1">
                  <c:v>Професійний ліцей м. Українки</c:v>
                </c:pt>
                <c:pt idx="2">
                  <c:v>Бориспільський професійний ліцей</c:v>
                </c:pt>
                <c:pt idx="3">
                  <c:v>Броварський професійний ліцей</c:v>
                </c:pt>
                <c:pt idx="4">
                  <c:v>Білоцерківське професійно-технічне училище ім.П.Р.Поповича</c:v>
                </c:pt>
                <c:pt idx="5">
                  <c:v>Тетіївське професійно-технічне училище</c:v>
                </c:pt>
                <c:pt idx="6">
                  <c:v>Київське обласне ВПУ харчових технологій та ресторанного сервісу</c:v>
                </c:pt>
                <c:pt idx="7">
                  <c:v>Яготинський центр професійно-технічної освіти</c:v>
                </c:pt>
                <c:pt idx="8">
                  <c:v>Білоцерківське ВПУ будівництва та сервісу</c:v>
                </c:pt>
                <c:pt idx="9">
                  <c:v>Білоцерківський професійний ліцей</c:v>
                </c:pt>
                <c:pt idx="10">
                  <c:v>Богуславське ВПУ сфери послуг</c:v>
                </c:pt>
                <c:pt idx="11">
                  <c:v>Фастівський центр професійно-технічної освіти</c:v>
                </c:pt>
                <c:pt idx="12">
                  <c:v>Катюжанське вище професійне училище</c:v>
                </c:pt>
                <c:pt idx="13">
                  <c:v>Переяслав-Хмельницький ЦПТО</c:v>
                </c:pt>
                <c:pt idx="14">
                  <c:v>Згурівський професійний ліцей</c:v>
                </c:pt>
                <c:pt idx="15">
                  <c:v>Березанський професійний аграрний ліцей</c:v>
                </c:pt>
                <c:pt idx="16">
                  <c:v>Бородянський професійний аграрний ліцей</c:v>
                </c:pt>
                <c:pt idx="17">
                  <c:v>Володарський професійний аграрний ліцей</c:v>
                </c:pt>
                <c:pt idx="18">
                  <c:v>Ржищівський професійний ліцей</c:v>
                </c:pt>
                <c:pt idx="19">
                  <c:v>Сквирське вище професійне училище</c:v>
                </c:pt>
                <c:pt idx="20">
                  <c:v>Богуславський центр професійно-технічної освіти</c:v>
                </c:pt>
                <c:pt idx="21">
                  <c:v>Васильківський професійний ліцей</c:v>
                </c:pt>
                <c:pt idx="22">
                  <c:v>Білоцерківський фаховий коледж сервісу та дизайну</c:v>
                </c:pt>
                <c:pt idx="23">
                  <c:v>Білоцерківський механіко-енергетичний фаховий коледж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3</c:v>
                </c:pt>
                <c:pt idx="1">
                  <c:v>3</c:v>
                </c:pt>
                <c:pt idx="2">
                  <c:v>0</c:v>
                </c:pt>
                <c:pt idx="3">
                  <c:v>4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2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6</c:v>
                </c:pt>
                <c:pt idx="12">
                  <c:v>0</c:v>
                </c:pt>
                <c:pt idx="13">
                  <c:v>4</c:v>
                </c:pt>
                <c:pt idx="14">
                  <c:v>2</c:v>
                </c:pt>
                <c:pt idx="15">
                  <c:v>0</c:v>
                </c:pt>
                <c:pt idx="16">
                  <c:v>5</c:v>
                </c:pt>
                <c:pt idx="17">
                  <c:v>0</c:v>
                </c:pt>
                <c:pt idx="18">
                  <c:v>2</c:v>
                </c:pt>
                <c:pt idx="19">
                  <c:v>5</c:v>
                </c:pt>
                <c:pt idx="20">
                  <c:v>2</c:v>
                </c:pt>
                <c:pt idx="21">
                  <c:v>3</c:v>
                </c:pt>
                <c:pt idx="22">
                  <c:v>0</c:v>
                </c:pt>
                <c:pt idx="23">
                  <c:v>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14823936"/>
        <c:axId val="114825472"/>
      </c:barChart>
      <c:catAx>
        <c:axId val="114823936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uk-UA"/>
          </a:p>
        </c:txPr>
        <c:crossAx val="114825472"/>
        <c:crosses val="autoZero"/>
        <c:auto val="1"/>
        <c:lblAlgn val="ctr"/>
        <c:lblOffset val="100"/>
        <c:noMultiLvlLbl val="0"/>
      </c:catAx>
      <c:valAx>
        <c:axId val="114825472"/>
        <c:scaling>
          <c:orientation val="minMax"/>
          <c:max val="10"/>
        </c:scaling>
        <c:delete val="1"/>
        <c:axPos val="b"/>
        <c:numFmt formatCode="General" sourceLinked="1"/>
        <c:majorTickMark val="out"/>
        <c:minorTickMark val="none"/>
        <c:tickLblPos val="nextTo"/>
        <c:crossAx val="1148239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>
              <a:defRPr/>
            </a:pPr>
            <a:r>
              <a:rPr lang="uk-UA" sz="3200" b="1" i="0" u="none" strike="noStrike" baseline="0" dirty="0" smtClean="0">
                <a:effectLst/>
              </a:rPr>
              <a:t>Прозорість та інформаційна відкритість закладу освіти</a:t>
            </a:r>
            <a:endParaRPr lang="uk-UA" sz="32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5037935126944515"/>
          <c:y val="0.18173499508131075"/>
          <c:w val="0.44856623016290248"/>
          <c:h val="0.7978932027593657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Лист1!$A$2:$A$25</c:f>
              <c:strCache>
                <c:ptCount val="24"/>
                <c:pt idx="0">
                  <c:v>Рокитнянський професійний ліцей</c:v>
                </c:pt>
                <c:pt idx="1">
                  <c:v>Професійний ліцей м. Українки</c:v>
                </c:pt>
                <c:pt idx="2">
                  <c:v>Бориспільський професійний ліцей</c:v>
                </c:pt>
                <c:pt idx="3">
                  <c:v>Броварський професійний ліцей</c:v>
                </c:pt>
                <c:pt idx="4">
                  <c:v>Білоцерківське професійно-технічне училище ім.П.Р.Поповича</c:v>
                </c:pt>
                <c:pt idx="5">
                  <c:v>Тетіївське професійно-технічне училище</c:v>
                </c:pt>
                <c:pt idx="6">
                  <c:v>Київське обласне ВПУ харчових технологій та ресторанного сервісу</c:v>
                </c:pt>
                <c:pt idx="7">
                  <c:v>Яготинський центр професійно-технічної освіти</c:v>
                </c:pt>
                <c:pt idx="8">
                  <c:v>Білоцерківське ВПУ будівництва та сервісу</c:v>
                </c:pt>
                <c:pt idx="9">
                  <c:v>Білоцерківський професійний ліцей</c:v>
                </c:pt>
                <c:pt idx="10">
                  <c:v>Богуславське ВПУ сфери послуг</c:v>
                </c:pt>
                <c:pt idx="11">
                  <c:v>Фастівський центр професійно-технічної освіти</c:v>
                </c:pt>
                <c:pt idx="12">
                  <c:v>Катюжанське вище професійне училище</c:v>
                </c:pt>
                <c:pt idx="13">
                  <c:v>Переяслав-Хмельницький ЦПТО</c:v>
                </c:pt>
                <c:pt idx="14">
                  <c:v>Згурівський професійний ліцей</c:v>
                </c:pt>
                <c:pt idx="15">
                  <c:v>Березанський професійний аграрний ліцей</c:v>
                </c:pt>
                <c:pt idx="16">
                  <c:v>Бородянський професійний аграрний ліцей</c:v>
                </c:pt>
                <c:pt idx="17">
                  <c:v>Володарський професійний аграрний ліцей</c:v>
                </c:pt>
                <c:pt idx="18">
                  <c:v>Ржищівський професійний ліцей</c:v>
                </c:pt>
                <c:pt idx="19">
                  <c:v>Сквирське вище професійне училище</c:v>
                </c:pt>
                <c:pt idx="20">
                  <c:v>Богуславський центр професійно-технічної освіти</c:v>
                </c:pt>
                <c:pt idx="21">
                  <c:v>Васильківський професійний ліцей</c:v>
                </c:pt>
                <c:pt idx="22">
                  <c:v>Білоцерківський фаховий коледж сервісу та дизайну</c:v>
                </c:pt>
                <c:pt idx="23">
                  <c:v>Білоцерківський механіко-енергетичний фаховий коледж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2</c:v>
                </c:pt>
                <c:pt idx="1">
                  <c:v>8</c:v>
                </c:pt>
                <c:pt idx="2">
                  <c:v>2</c:v>
                </c:pt>
                <c:pt idx="3">
                  <c:v>5</c:v>
                </c:pt>
                <c:pt idx="4">
                  <c:v>5</c:v>
                </c:pt>
                <c:pt idx="5">
                  <c:v>4</c:v>
                </c:pt>
                <c:pt idx="6">
                  <c:v>10</c:v>
                </c:pt>
                <c:pt idx="7">
                  <c:v>7</c:v>
                </c:pt>
                <c:pt idx="8">
                  <c:v>3</c:v>
                </c:pt>
                <c:pt idx="9">
                  <c:v>3</c:v>
                </c:pt>
                <c:pt idx="10">
                  <c:v>5</c:v>
                </c:pt>
                <c:pt idx="11">
                  <c:v>5</c:v>
                </c:pt>
                <c:pt idx="12">
                  <c:v>4</c:v>
                </c:pt>
                <c:pt idx="13">
                  <c:v>10</c:v>
                </c:pt>
                <c:pt idx="14">
                  <c:v>3</c:v>
                </c:pt>
                <c:pt idx="15">
                  <c:v>3</c:v>
                </c:pt>
                <c:pt idx="16">
                  <c:v>6</c:v>
                </c:pt>
                <c:pt idx="17">
                  <c:v>2</c:v>
                </c:pt>
                <c:pt idx="18">
                  <c:v>7</c:v>
                </c:pt>
                <c:pt idx="19">
                  <c:v>5</c:v>
                </c:pt>
                <c:pt idx="20">
                  <c:v>5</c:v>
                </c:pt>
                <c:pt idx="21">
                  <c:v>9</c:v>
                </c:pt>
                <c:pt idx="22">
                  <c:v>8</c:v>
                </c:pt>
                <c:pt idx="23">
                  <c:v>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14867200"/>
        <c:axId val="31855360"/>
      </c:barChart>
      <c:catAx>
        <c:axId val="114867200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uk-UA"/>
          </a:p>
        </c:txPr>
        <c:crossAx val="31855360"/>
        <c:crosses val="autoZero"/>
        <c:auto val="1"/>
        <c:lblAlgn val="ctr"/>
        <c:lblOffset val="100"/>
        <c:noMultiLvlLbl val="0"/>
      </c:catAx>
      <c:valAx>
        <c:axId val="31855360"/>
        <c:scaling>
          <c:orientation val="minMax"/>
          <c:max val="10"/>
        </c:scaling>
        <c:delete val="1"/>
        <c:axPos val="b"/>
        <c:numFmt formatCode="General" sourceLinked="1"/>
        <c:majorTickMark val="out"/>
        <c:minorTickMark val="none"/>
        <c:tickLblPos val="nextTo"/>
        <c:crossAx val="1148672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uk-UA" sz="3200" dirty="0" smtClean="0"/>
              <a:t>Професії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7223555132618594"/>
          <c:y val="8.586380074866673E-2"/>
          <c:w val="0.49780766192839487"/>
          <c:h val="0.8937652080677290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Лист1!$A$2:$A$25</c:f>
              <c:strCache>
                <c:ptCount val="24"/>
                <c:pt idx="0">
                  <c:v>Рокитнянський професійний ліцей</c:v>
                </c:pt>
                <c:pt idx="1">
                  <c:v>Професійний ліцей м. Українки</c:v>
                </c:pt>
                <c:pt idx="2">
                  <c:v>Бориспільський професійний ліцей</c:v>
                </c:pt>
                <c:pt idx="3">
                  <c:v>Броварський професійний ліцей</c:v>
                </c:pt>
                <c:pt idx="4">
                  <c:v>Білоцерківське професійно-технічне училище ім.П.Р.Поповича</c:v>
                </c:pt>
                <c:pt idx="5">
                  <c:v>Тетіївське професійно-технічне училище</c:v>
                </c:pt>
                <c:pt idx="6">
                  <c:v>Київське обласне ВПУ харчових технологій та ресторанного сервісу</c:v>
                </c:pt>
                <c:pt idx="7">
                  <c:v>Яготинський центр професійно-технічної освіти</c:v>
                </c:pt>
                <c:pt idx="8">
                  <c:v>Білоцерківське ВПУ будівництва та сервісу</c:v>
                </c:pt>
                <c:pt idx="9">
                  <c:v>Білоцерківський професійний ліцей</c:v>
                </c:pt>
                <c:pt idx="10">
                  <c:v>Богуславське ВПУ сфери послуг</c:v>
                </c:pt>
                <c:pt idx="11">
                  <c:v>Фастівський центр професійно-технічної освіти</c:v>
                </c:pt>
                <c:pt idx="12">
                  <c:v>Катюжанське вище професійне училище</c:v>
                </c:pt>
                <c:pt idx="13">
                  <c:v>Переяслав-Хмельницький ЦПТО</c:v>
                </c:pt>
                <c:pt idx="14">
                  <c:v>Згурівський професійний ліцей</c:v>
                </c:pt>
                <c:pt idx="15">
                  <c:v>Березанський професійний аграрний ліцей</c:v>
                </c:pt>
                <c:pt idx="16">
                  <c:v>Бородянський професійний аграрний ліцей</c:v>
                </c:pt>
                <c:pt idx="17">
                  <c:v>Володарський професійний аграрний ліцей</c:v>
                </c:pt>
                <c:pt idx="18">
                  <c:v>Ржищівський професійний ліцей</c:v>
                </c:pt>
                <c:pt idx="19">
                  <c:v>Сквирське вище професійне училище</c:v>
                </c:pt>
                <c:pt idx="20">
                  <c:v>Богуславський центр професійно-технічної освіти</c:v>
                </c:pt>
                <c:pt idx="21">
                  <c:v>Васильківський професійний ліцей</c:v>
                </c:pt>
                <c:pt idx="22">
                  <c:v>Білоцерківський фаховий коледж сервісу та дизайну</c:v>
                </c:pt>
                <c:pt idx="23">
                  <c:v>Білоцерківський механіко-енергетичний фаховий коледж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7.5</c:v>
                </c:pt>
                <c:pt idx="1">
                  <c:v>7</c:v>
                </c:pt>
                <c:pt idx="2">
                  <c:v>6</c:v>
                </c:pt>
                <c:pt idx="3">
                  <c:v>7</c:v>
                </c:pt>
                <c:pt idx="4">
                  <c:v>7</c:v>
                </c:pt>
                <c:pt idx="5">
                  <c:v>6</c:v>
                </c:pt>
                <c:pt idx="6">
                  <c:v>4</c:v>
                </c:pt>
                <c:pt idx="7">
                  <c:v>7</c:v>
                </c:pt>
                <c:pt idx="8">
                  <c:v>10</c:v>
                </c:pt>
                <c:pt idx="9">
                  <c:v>10</c:v>
                </c:pt>
                <c:pt idx="10">
                  <c:v>10</c:v>
                </c:pt>
                <c:pt idx="11">
                  <c:v>10</c:v>
                </c:pt>
                <c:pt idx="12">
                  <c:v>7</c:v>
                </c:pt>
                <c:pt idx="13">
                  <c:v>10</c:v>
                </c:pt>
                <c:pt idx="14">
                  <c:v>4</c:v>
                </c:pt>
                <c:pt idx="15">
                  <c:v>6</c:v>
                </c:pt>
                <c:pt idx="16">
                  <c:v>7</c:v>
                </c:pt>
                <c:pt idx="17">
                  <c:v>10</c:v>
                </c:pt>
                <c:pt idx="18">
                  <c:v>7</c:v>
                </c:pt>
                <c:pt idx="19">
                  <c:v>6</c:v>
                </c:pt>
                <c:pt idx="20">
                  <c:v>7</c:v>
                </c:pt>
                <c:pt idx="21">
                  <c:v>10</c:v>
                </c:pt>
                <c:pt idx="22">
                  <c:v>9</c:v>
                </c:pt>
                <c:pt idx="23">
                  <c:v>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1884800"/>
        <c:axId val="31886336"/>
      </c:barChart>
      <c:catAx>
        <c:axId val="31884800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uk-UA"/>
          </a:p>
        </c:txPr>
        <c:crossAx val="31886336"/>
        <c:crosses val="autoZero"/>
        <c:auto val="1"/>
        <c:lblAlgn val="ctr"/>
        <c:lblOffset val="100"/>
        <c:noMultiLvlLbl val="0"/>
      </c:catAx>
      <c:valAx>
        <c:axId val="31886336"/>
        <c:scaling>
          <c:orientation val="minMax"/>
          <c:max val="10"/>
        </c:scaling>
        <c:delete val="1"/>
        <c:axPos val="b"/>
        <c:numFmt formatCode="General" sourceLinked="1"/>
        <c:majorTickMark val="out"/>
        <c:minorTickMark val="none"/>
        <c:tickLblPos val="nextTo"/>
        <c:crossAx val="318848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ru-RU" sz="3200" b="1" i="0" u="none" strike="noStrike" baseline="0" dirty="0" err="1" smtClean="0">
                <a:effectLst/>
              </a:rPr>
              <a:t>Освітні</a:t>
            </a:r>
            <a:r>
              <a:rPr lang="ru-RU" sz="3200" b="1" i="0" u="none" strike="noStrike" baseline="0" dirty="0" smtClean="0">
                <a:effectLst/>
              </a:rPr>
              <a:t> </a:t>
            </a:r>
            <a:r>
              <a:rPr lang="ru-RU" sz="3200" b="1" i="0" u="none" strike="noStrike" baseline="0" dirty="0" err="1" smtClean="0">
                <a:effectLst/>
              </a:rPr>
              <a:t>програми</a:t>
            </a:r>
            <a:r>
              <a:rPr lang="ru-RU" sz="3200" b="1" i="0" u="none" strike="noStrike" baseline="0" dirty="0" smtClean="0">
                <a:effectLst/>
              </a:rPr>
              <a:t> і </a:t>
            </a:r>
            <a:r>
              <a:rPr lang="ru-RU" sz="3200" b="1" i="0" u="none" strike="noStrike" baseline="0" dirty="0" err="1" smtClean="0">
                <a:effectLst/>
              </a:rPr>
              <a:t>навчальні</a:t>
            </a:r>
            <a:r>
              <a:rPr lang="ru-RU" sz="3200" b="1" i="0" u="none" strike="noStrike" baseline="0" dirty="0" smtClean="0">
                <a:effectLst/>
              </a:rPr>
              <a:t> </a:t>
            </a:r>
            <a:r>
              <a:rPr lang="ru-RU" sz="3200" b="1" i="0" u="none" strike="noStrike" baseline="0" dirty="0" err="1" smtClean="0">
                <a:effectLst/>
              </a:rPr>
              <a:t>плани</a:t>
            </a:r>
            <a:r>
              <a:rPr lang="ru-RU" sz="3200" b="1" i="0" u="none" strike="noStrike" baseline="0" dirty="0" smtClean="0">
                <a:effectLst/>
              </a:rPr>
              <a:t> </a:t>
            </a:r>
            <a:endParaRPr lang="uk-UA" sz="32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9937281277340334"/>
          <c:y val="8.4634587213139642E-2"/>
          <c:w val="0.44923829833770773"/>
          <c:h val="0.8952860497151806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Лист1!$A$2:$A$25</c:f>
              <c:strCache>
                <c:ptCount val="24"/>
                <c:pt idx="0">
                  <c:v>Рокитнянський професійний ліцей</c:v>
                </c:pt>
                <c:pt idx="1">
                  <c:v>Професійний ліцей м. Українки</c:v>
                </c:pt>
                <c:pt idx="2">
                  <c:v>Бориспільський професійний ліцей</c:v>
                </c:pt>
                <c:pt idx="3">
                  <c:v>Броварський професійний ліцей</c:v>
                </c:pt>
                <c:pt idx="4">
                  <c:v>Білоцерківське професійно-технічне училище ім.П.Р.Поповича</c:v>
                </c:pt>
                <c:pt idx="5">
                  <c:v>Тетіївське професійно-технічне училище</c:v>
                </c:pt>
                <c:pt idx="6">
                  <c:v>Київське обласне ВПУ харчових технологій та ресторанного сервісу</c:v>
                </c:pt>
                <c:pt idx="7">
                  <c:v>Яготинський центр професійно-технічної освіти</c:v>
                </c:pt>
                <c:pt idx="8">
                  <c:v>Білоцерківське ВПУ будівництва та сервісу</c:v>
                </c:pt>
                <c:pt idx="9">
                  <c:v>Білоцерківський професійний ліцей</c:v>
                </c:pt>
                <c:pt idx="10">
                  <c:v>Богуславське ВПУ сфери послуг</c:v>
                </c:pt>
                <c:pt idx="11">
                  <c:v>Фастівський центр професійно-технічної освіти</c:v>
                </c:pt>
                <c:pt idx="12">
                  <c:v>Катюжанське вище професійне училище</c:v>
                </c:pt>
                <c:pt idx="13">
                  <c:v>Переяслав-Хмельницький ЦПТО</c:v>
                </c:pt>
                <c:pt idx="14">
                  <c:v>Згурівський професійний ліцей</c:v>
                </c:pt>
                <c:pt idx="15">
                  <c:v>Березанський професійний аграрний ліцей</c:v>
                </c:pt>
                <c:pt idx="16">
                  <c:v>Бородянський професійний аграрний ліцей</c:v>
                </c:pt>
                <c:pt idx="17">
                  <c:v>Володарський професійний аграрний ліцей</c:v>
                </c:pt>
                <c:pt idx="18">
                  <c:v>Ржищівський професійний ліцей</c:v>
                </c:pt>
                <c:pt idx="19">
                  <c:v>Сквирське вище професійне училище</c:v>
                </c:pt>
                <c:pt idx="20">
                  <c:v>Богуславський центр професійно-технічної освіти</c:v>
                </c:pt>
                <c:pt idx="21">
                  <c:v>Васильківський професійний ліцей</c:v>
                </c:pt>
                <c:pt idx="22">
                  <c:v>Білоцерківський фаховий коледж сервісу та дизайну</c:v>
                </c:pt>
                <c:pt idx="23">
                  <c:v>Білоцерківський механіко-енергетичний фаховий коледж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6</c:v>
                </c:pt>
                <c:pt idx="1">
                  <c:v>10</c:v>
                </c:pt>
                <c:pt idx="2">
                  <c:v>0</c:v>
                </c:pt>
                <c:pt idx="3">
                  <c:v>6</c:v>
                </c:pt>
                <c:pt idx="4">
                  <c:v>6</c:v>
                </c:pt>
                <c:pt idx="5">
                  <c:v>6</c:v>
                </c:pt>
                <c:pt idx="6">
                  <c:v>6</c:v>
                </c:pt>
                <c:pt idx="7">
                  <c:v>2</c:v>
                </c:pt>
                <c:pt idx="8">
                  <c:v>10</c:v>
                </c:pt>
                <c:pt idx="9">
                  <c:v>6</c:v>
                </c:pt>
                <c:pt idx="10">
                  <c:v>10</c:v>
                </c:pt>
                <c:pt idx="11">
                  <c:v>10</c:v>
                </c:pt>
                <c:pt idx="12">
                  <c:v>10</c:v>
                </c:pt>
                <c:pt idx="13">
                  <c:v>6</c:v>
                </c:pt>
                <c:pt idx="14">
                  <c:v>6</c:v>
                </c:pt>
                <c:pt idx="15">
                  <c:v>0</c:v>
                </c:pt>
                <c:pt idx="16">
                  <c:v>6</c:v>
                </c:pt>
                <c:pt idx="17">
                  <c:v>6</c:v>
                </c:pt>
                <c:pt idx="18">
                  <c:v>5</c:v>
                </c:pt>
                <c:pt idx="19">
                  <c:v>6</c:v>
                </c:pt>
                <c:pt idx="20">
                  <c:v>0</c:v>
                </c:pt>
                <c:pt idx="21">
                  <c:v>10</c:v>
                </c:pt>
                <c:pt idx="22">
                  <c:v>10</c:v>
                </c:pt>
                <c:pt idx="23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1969280"/>
        <c:axId val="31970816"/>
      </c:barChart>
      <c:catAx>
        <c:axId val="31969280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uk-UA"/>
          </a:p>
        </c:txPr>
        <c:crossAx val="31970816"/>
        <c:crosses val="autoZero"/>
        <c:auto val="1"/>
        <c:lblAlgn val="ctr"/>
        <c:lblOffset val="100"/>
        <c:noMultiLvlLbl val="0"/>
      </c:catAx>
      <c:valAx>
        <c:axId val="31970816"/>
        <c:scaling>
          <c:orientation val="minMax"/>
          <c:max val="10"/>
        </c:scaling>
        <c:delete val="1"/>
        <c:axPos val="b"/>
        <c:numFmt formatCode="General" sourceLinked="1"/>
        <c:majorTickMark val="out"/>
        <c:minorTickMark val="none"/>
        <c:tickLblPos val="nextTo"/>
        <c:crossAx val="319692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uk-UA" sz="3200"/>
              <a:t>Ліцензований обсяг та  контингент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9937281277340334"/>
          <c:y val="8.3767604631974274E-2"/>
          <c:w val="0.43396052055992995"/>
          <c:h val="0.896358721939283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Лист1!$A$2:$A$25</c:f>
              <c:strCache>
                <c:ptCount val="24"/>
                <c:pt idx="0">
                  <c:v>Рокитнянський професійний ліцей</c:v>
                </c:pt>
                <c:pt idx="1">
                  <c:v>Професійний ліцей м. Українки</c:v>
                </c:pt>
                <c:pt idx="2">
                  <c:v>Бориспільський професійний ліцей</c:v>
                </c:pt>
                <c:pt idx="3">
                  <c:v>Броварський професійний ліцей</c:v>
                </c:pt>
                <c:pt idx="4">
                  <c:v>Білоцерківське професійно-технічне училище ім.П.Р.Поповича</c:v>
                </c:pt>
                <c:pt idx="5">
                  <c:v>Тетіївське професійно-технічне училище</c:v>
                </c:pt>
                <c:pt idx="6">
                  <c:v>Київське обласне ВПУ харчових технологій та ресторанного сервісу</c:v>
                </c:pt>
                <c:pt idx="7">
                  <c:v>Яготинський центр професійно-технічної освіти</c:v>
                </c:pt>
                <c:pt idx="8">
                  <c:v>Білоцерківське ВПУ будівництва та сервісу</c:v>
                </c:pt>
                <c:pt idx="9">
                  <c:v>Білоцерківський професійний ліцей</c:v>
                </c:pt>
                <c:pt idx="10">
                  <c:v>Богуславське ВПУ сфери послуг</c:v>
                </c:pt>
                <c:pt idx="11">
                  <c:v>Фастівський центр професійно-технічної освіти</c:v>
                </c:pt>
                <c:pt idx="12">
                  <c:v>Катюжанське вище професійне училище</c:v>
                </c:pt>
                <c:pt idx="13">
                  <c:v>Переяслав-Хмельницький ЦПТО</c:v>
                </c:pt>
                <c:pt idx="14">
                  <c:v>Згурівський професійний ліцей</c:v>
                </c:pt>
                <c:pt idx="15">
                  <c:v>Березанський професійний аграрний ліцей</c:v>
                </c:pt>
                <c:pt idx="16">
                  <c:v>Бородянський професійний аграрний ліцей</c:v>
                </c:pt>
                <c:pt idx="17">
                  <c:v>Володарський професійний аграрний ліцей</c:v>
                </c:pt>
                <c:pt idx="18">
                  <c:v>Ржищівський професійний ліцей</c:v>
                </c:pt>
                <c:pt idx="19">
                  <c:v>Сквирське вище професійне училище</c:v>
                </c:pt>
                <c:pt idx="20">
                  <c:v>Богуславський центр професійно-технічної освіти</c:v>
                </c:pt>
                <c:pt idx="21">
                  <c:v>Васильківський професійний ліцей</c:v>
                </c:pt>
                <c:pt idx="22">
                  <c:v>Білоцерківський фаховий коледж сервісу та дизайну</c:v>
                </c:pt>
                <c:pt idx="23">
                  <c:v>Білоцерківський механіко-енергетичний фаховий коледж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10</c:v>
                </c:pt>
                <c:pt idx="1">
                  <c:v>10</c:v>
                </c:pt>
                <c:pt idx="2">
                  <c:v>0</c:v>
                </c:pt>
                <c:pt idx="3">
                  <c:v>10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  <c:pt idx="10">
                  <c:v>10</c:v>
                </c:pt>
                <c:pt idx="11">
                  <c:v>10</c:v>
                </c:pt>
                <c:pt idx="12">
                  <c:v>10</c:v>
                </c:pt>
                <c:pt idx="13">
                  <c:v>10</c:v>
                </c:pt>
                <c:pt idx="14">
                  <c:v>10</c:v>
                </c:pt>
                <c:pt idx="15">
                  <c:v>0</c:v>
                </c:pt>
                <c:pt idx="16">
                  <c:v>10</c:v>
                </c:pt>
                <c:pt idx="17">
                  <c:v>0</c:v>
                </c:pt>
                <c:pt idx="18">
                  <c:v>10</c:v>
                </c:pt>
                <c:pt idx="19">
                  <c:v>10</c:v>
                </c:pt>
                <c:pt idx="20">
                  <c:v>0</c:v>
                </c:pt>
                <c:pt idx="21">
                  <c:v>10</c:v>
                </c:pt>
                <c:pt idx="22">
                  <c:v>10</c:v>
                </c:pt>
                <c:pt idx="23">
                  <c:v>10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2000256"/>
        <c:axId val="32002048"/>
      </c:barChart>
      <c:catAx>
        <c:axId val="32000256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uk-UA"/>
          </a:p>
        </c:txPr>
        <c:crossAx val="32002048"/>
        <c:crosses val="autoZero"/>
        <c:auto val="1"/>
        <c:lblAlgn val="ctr"/>
        <c:lblOffset val="100"/>
        <c:noMultiLvlLbl val="0"/>
      </c:catAx>
      <c:valAx>
        <c:axId val="32002048"/>
        <c:scaling>
          <c:orientation val="minMax"/>
          <c:max val="10"/>
        </c:scaling>
        <c:delete val="1"/>
        <c:axPos val="b"/>
        <c:numFmt formatCode="General" sourceLinked="1"/>
        <c:majorTickMark val="out"/>
        <c:minorTickMark val="none"/>
        <c:tickLblPos val="nextTo"/>
        <c:crossAx val="320002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uk-UA" sz="3200"/>
              <a:t>Загальноосвітня підготовка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9937281277340334"/>
          <c:y val="8.5861184018664327E-2"/>
          <c:w val="0.44923829833770773"/>
          <c:h val="0.8937684456109652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Лист1!$A$2:$A$25</c:f>
              <c:strCache>
                <c:ptCount val="24"/>
                <c:pt idx="0">
                  <c:v>Рокитнянський професійний ліцей</c:v>
                </c:pt>
                <c:pt idx="1">
                  <c:v>Професійний ліцей м. Українки</c:v>
                </c:pt>
                <c:pt idx="2">
                  <c:v>Бориспільський професійний ліцей</c:v>
                </c:pt>
                <c:pt idx="3">
                  <c:v>Броварський професійний ліцей</c:v>
                </c:pt>
                <c:pt idx="4">
                  <c:v>Білоцерківське професійно-технічне училище ім.П.Р.Поповича</c:v>
                </c:pt>
                <c:pt idx="5">
                  <c:v>Тетіївське професійно-технічне училище</c:v>
                </c:pt>
                <c:pt idx="6">
                  <c:v>Київське обласне ВПУ харчових технологій та ресторанного сервісу</c:v>
                </c:pt>
                <c:pt idx="7">
                  <c:v>Яготинський центр професійно-технічної освіти</c:v>
                </c:pt>
                <c:pt idx="8">
                  <c:v>Білоцерківське ВПУ будівництва та сервісу</c:v>
                </c:pt>
                <c:pt idx="9">
                  <c:v>Білоцерківський професійний ліцей</c:v>
                </c:pt>
                <c:pt idx="10">
                  <c:v>Богуславське ВПУ сфери послуг</c:v>
                </c:pt>
                <c:pt idx="11">
                  <c:v>Фастівський центр професійно-технічної освіти</c:v>
                </c:pt>
                <c:pt idx="12">
                  <c:v>Катюжанське вище професійне училище</c:v>
                </c:pt>
                <c:pt idx="13">
                  <c:v>Переяслав-Хмельницький ЦПТО</c:v>
                </c:pt>
                <c:pt idx="14">
                  <c:v>Згурівський професійний ліцей</c:v>
                </c:pt>
                <c:pt idx="15">
                  <c:v>Березанський професійний аграрний ліцей</c:v>
                </c:pt>
                <c:pt idx="16">
                  <c:v>Бородянський професійний аграрний ліцей</c:v>
                </c:pt>
                <c:pt idx="17">
                  <c:v>Володарський професійний аграрний ліцей</c:v>
                </c:pt>
                <c:pt idx="18">
                  <c:v>Ржищівський професійний ліцей</c:v>
                </c:pt>
                <c:pt idx="19">
                  <c:v>Сквирське вище професійне училище</c:v>
                </c:pt>
                <c:pt idx="20">
                  <c:v>Богуславський центр професійно-технічної освіти</c:v>
                </c:pt>
                <c:pt idx="21">
                  <c:v>Васильківський професійний ліцей</c:v>
                </c:pt>
                <c:pt idx="22">
                  <c:v>Білоцерківський фаховий коледж сервісу та дизайну</c:v>
                </c:pt>
                <c:pt idx="23">
                  <c:v>Білоцерківський механіко-енергетичний фаховий коледж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4</c:v>
                </c:pt>
                <c:pt idx="1">
                  <c:v>7.5</c:v>
                </c:pt>
                <c:pt idx="2">
                  <c:v>4</c:v>
                </c:pt>
                <c:pt idx="3">
                  <c:v>4</c:v>
                </c:pt>
                <c:pt idx="4">
                  <c:v>2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10</c:v>
                </c:pt>
                <c:pt idx="9">
                  <c:v>6</c:v>
                </c:pt>
                <c:pt idx="10">
                  <c:v>10</c:v>
                </c:pt>
                <c:pt idx="11">
                  <c:v>5.5</c:v>
                </c:pt>
                <c:pt idx="12">
                  <c:v>9</c:v>
                </c:pt>
                <c:pt idx="13">
                  <c:v>7</c:v>
                </c:pt>
                <c:pt idx="14">
                  <c:v>4</c:v>
                </c:pt>
                <c:pt idx="15">
                  <c:v>5.5</c:v>
                </c:pt>
                <c:pt idx="16">
                  <c:v>7</c:v>
                </c:pt>
                <c:pt idx="17">
                  <c:v>10</c:v>
                </c:pt>
                <c:pt idx="18">
                  <c:v>7</c:v>
                </c:pt>
                <c:pt idx="19">
                  <c:v>4</c:v>
                </c:pt>
                <c:pt idx="20">
                  <c:v>4</c:v>
                </c:pt>
                <c:pt idx="21">
                  <c:v>8.5</c:v>
                </c:pt>
                <c:pt idx="22">
                  <c:v>8.5</c:v>
                </c:pt>
                <c:pt idx="23">
                  <c:v>10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2072448"/>
        <c:axId val="32073984"/>
      </c:barChart>
      <c:catAx>
        <c:axId val="32072448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uk-UA"/>
          </a:p>
        </c:txPr>
        <c:crossAx val="32073984"/>
        <c:crosses val="autoZero"/>
        <c:auto val="1"/>
        <c:lblAlgn val="ctr"/>
        <c:lblOffset val="100"/>
        <c:noMultiLvlLbl val="0"/>
      </c:catAx>
      <c:valAx>
        <c:axId val="32073984"/>
        <c:scaling>
          <c:orientation val="minMax"/>
          <c:max val="10"/>
        </c:scaling>
        <c:delete val="1"/>
        <c:axPos val="b"/>
        <c:numFmt formatCode="General" sourceLinked="1"/>
        <c:majorTickMark val="out"/>
        <c:minorTickMark val="none"/>
        <c:tickLblPos val="nextTo"/>
        <c:crossAx val="320724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ru-RU" sz="3200"/>
              <a:t>Навчально-методична робота</a:t>
            </a:r>
            <a:endParaRPr lang="uk-UA" sz="320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Лист1!$A$2:$A$25</c:f>
              <c:strCache>
                <c:ptCount val="24"/>
                <c:pt idx="0">
                  <c:v>Рокитнянський професійний ліцей</c:v>
                </c:pt>
                <c:pt idx="1">
                  <c:v>Професійний ліцей м. Українки</c:v>
                </c:pt>
                <c:pt idx="2">
                  <c:v>Бориспільський професійний ліцей</c:v>
                </c:pt>
                <c:pt idx="3">
                  <c:v>Броварський професійний ліцей</c:v>
                </c:pt>
                <c:pt idx="4">
                  <c:v>Білоцерківське професійно-технічне училище ім.П.Р.Поповича</c:v>
                </c:pt>
                <c:pt idx="5">
                  <c:v>Тетіївське професійно-технічне училище</c:v>
                </c:pt>
                <c:pt idx="6">
                  <c:v>Київське обласне ВПУ харчових технологій та ресторанного сервісу</c:v>
                </c:pt>
                <c:pt idx="7">
                  <c:v>Яготинський центр професійно-технічної освіти</c:v>
                </c:pt>
                <c:pt idx="8">
                  <c:v>Білоцерківське ВПУ будівництва та сервісу</c:v>
                </c:pt>
                <c:pt idx="9">
                  <c:v>Білоцерківський професійний ліцей</c:v>
                </c:pt>
                <c:pt idx="10">
                  <c:v>Богуславське ВПУ сфери послуг</c:v>
                </c:pt>
                <c:pt idx="11">
                  <c:v>Фастівський центр професійно-технічної освіти</c:v>
                </c:pt>
                <c:pt idx="12">
                  <c:v>Катюжанське вище професійне училище</c:v>
                </c:pt>
                <c:pt idx="13">
                  <c:v>Переяслав-Хмельницький ЦПТО</c:v>
                </c:pt>
                <c:pt idx="14">
                  <c:v>Згурівський професійний ліцей</c:v>
                </c:pt>
                <c:pt idx="15">
                  <c:v>Березанський професійний аграрний ліцей</c:v>
                </c:pt>
                <c:pt idx="16">
                  <c:v>Бородянський професійний аграрний ліцей</c:v>
                </c:pt>
                <c:pt idx="17">
                  <c:v>Володарський професійний аграрний ліцей</c:v>
                </c:pt>
                <c:pt idx="18">
                  <c:v>Ржищівський професійний ліцей</c:v>
                </c:pt>
                <c:pt idx="19">
                  <c:v>Сквирське вище професійне училище</c:v>
                </c:pt>
                <c:pt idx="20">
                  <c:v>Богуславський центр професійно-технічної освіти</c:v>
                </c:pt>
                <c:pt idx="21">
                  <c:v>Васильківський професійний ліцей</c:v>
                </c:pt>
                <c:pt idx="22">
                  <c:v>Білоцерківський фаховий коледж сервісу та дизайну</c:v>
                </c:pt>
                <c:pt idx="23">
                  <c:v>Білоцерківський механіко-енергетичний фаховий коледж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5</c:v>
                </c:pt>
                <c:pt idx="1">
                  <c:v>8</c:v>
                </c:pt>
                <c:pt idx="2">
                  <c:v>1.5</c:v>
                </c:pt>
                <c:pt idx="3">
                  <c:v>2</c:v>
                </c:pt>
                <c:pt idx="4">
                  <c:v>5</c:v>
                </c:pt>
                <c:pt idx="5">
                  <c:v>6</c:v>
                </c:pt>
                <c:pt idx="6">
                  <c:v>9</c:v>
                </c:pt>
                <c:pt idx="7">
                  <c:v>7</c:v>
                </c:pt>
                <c:pt idx="8">
                  <c:v>7</c:v>
                </c:pt>
                <c:pt idx="9">
                  <c:v>8</c:v>
                </c:pt>
                <c:pt idx="10">
                  <c:v>5.5</c:v>
                </c:pt>
                <c:pt idx="11">
                  <c:v>1.5</c:v>
                </c:pt>
                <c:pt idx="12">
                  <c:v>2.5</c:v>
                </c:pt>
                <c:pt idx="13">
                  <c:v>2</c:v>
                </c:pt>
                <c:pt idx="14">
                  <c:v>2.5</c:v>
                </c:pt>
                <c:pt idx="15">
                  <c:v>6</c:v>
                </c:pt>
                <c:pt idx="16">
                  <c:v>6</c:v>
                </c:pt>
                <c:pt idx="17">
                  <c:v>4</c:v>
                </c:pt>
                <c:pt idx="18">
                  <c:v>7</c:v>
                </c:pt>
                <c:pt idx="19">
                  <c:v>1</c:v>
                </c:pt>
                <c:pt idx="20">
                  <c:v>4</c:v>
                </c:pt>
                <c:pt idx="21">
                  <c:v>7.5</c:v>
                </c:pt>
                <c:pt idx="22">
                  <c:v>1.5</c:v>
                </c:pt>
                <c:pt idx="23">
                  <c:v>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2099328"/>
        <c:axId val="32215808"/>
      </c:barChart>
      <c:catAx>
        <c:axId val="32099328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 rot="0" vert="horz"/>
          <a:lstStyle/>
          <a:p>
            <a:pPr>
              <a:defRPr sz="1200"/>
            </a:pPr>
            <a:endParaRPr lang="uk-UA"/>
          </a:p>
        </c:txPr>
        <c:crossAx val="32215808"/>
        <c:crosses val="autoZero"/>
        <c:auto val="1"/>
        <c:lblAlgn val="ctr"/>
        <c:lblOffset val="100"/>
        <c:noMultiLvlLbl val="0"/>
      </c:catAx>
      <c:valAx>
        <c:axId val="322158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20993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ru-RU" sz="3200" b="1" i="0" u="none" strike="noStrike" baseline="0" dirty="0" err="1" smtClean="0">
                <a:effectLst/>
              </a:rPr>
              <a:t>Навчально-виробнича</a:t>
            </a:r>
            <a:r>
              <a:rPr lang="ru-RU" sz="3200" b="1" i="0" u="none" strike="noStrike" baseline="0" dirty="0" smtClean="0">
                <a:effectLst/>
              </a:rPr>
              <a:t> робота</a:t>
            </a:r>
            <a:endParaRPr lang="uk-UA" sz="32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9613423357556463"/>
          <c:y val="8.3767604631974274E-2"/>
          <c:w val="0.45247387068250383"/>
          <c:h val="0.896358721939283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Лист1!$A$2:$A$25</c:f>
              <c:strCache>
                <c:ptCount val="24"/>
                <c:pt idx="0">
                  <c:v>Рокитнянський професійний ліцей</c:v>
                </c:pt>
                <c:pt idx="1">
                  <c:v>Професійний ліцей м. Українки</c:v>
                </c:pt>
                <c:pt idx="2">
                  <c:v>Бориспільський професійний ліцей</c:v>
                </c:pt>
                <c:pt idx="3">
                  <c:v>Броварський професійний ліцей</c:v>
                </c:pt>
                <c:pt idx="4">
                  <c:v>Білоцерківське професійно-технічне училище ім.П.Р.Поповича</c:v>
                </c:pt>
                <c:pt idx="5">
                  <c:v>Тетіївське професійно-технічне училище</c:v>
                </c:pt>
                <c:pt idx="6">
                  <c:v>Київське обласне ВПУ харчових технологій та ресторанного сервісу</c:v>
                </c:pt>
                <c:pt idx="7">
                  <c:v>Яготинський центр професійно-технічної освіти</c:v>
                </c:pt>
                <c:pt idx="8">
                  <c:v>Білоцерківське ВПУ будівництва та сервісу</c:v>
                </c:pt>
                <c:pt idx="9">
                  <c:v>Білоцерківський професійний ліцей</c:v>
                </c:pt>
                <c:pt idx="10">
                  <c:v>Богуславське ВПУ сфери послуг</c:v>
                </c:pt>
                <c:pt idx="11">
                  <c:v>Фастівський центр професійно-технічної освіти</c:v>
                </c:pt>
                <c:pt idx="12">
                  <c:v>Катюжанське вище професійне училище</c:v>
                </c:pt>
                <c:pt idx="13">
                  <c:v>Переяслав-Хмельницький ЦПТО</c:v>
                </c:pt>
                <c:pt idx="14">
                  <c:v>Згурівський професійний ліцей</c:v>
                </c:pt>
                <c:pt idx="15">
                  <c:v>Березанський професійний аграрний ліцей</c:v>
                </c:pt>
                <c:pt idx="16">
                  <c:v>Бородянський професійний аграрний ліцей</c:v>
                </c:pt>
                <c:pt idx="17">
                  <c:v>Володарський професійний аграрний ліцей</c:v>
                </c:pt>
                <c:pt idx="18">
                  <c:v>Ржищівський професійний ліцей</c:v>
                </c:pt>
                <c:pt idx="19">
                  <c:v>Сквирське вище професійне училище</c:v>
                </c:pt>
                <c:pt idx="20">
                  <c:v>Богуславський центр професійно-технічної освіти</c:v>
                </c:pt>
                <c:pt idx="21">
                  <c:v>Васильківський професійний ліцей</c:v>
                </c:pt>
                <c:pt idx="22">
                  <c:v>Білоцерківський фаховий коледж сервісу та дизайну</c:v>
                </c:pt>
                <c:pt idx="23">
                  <c:v>Білоцерківський механіко-енергетичний фаховий коледж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9</c:v>
                </c:pt>
                <c:pt idx="1">
                  <c:v>10</c:v>
                </c:pt>
                <c:pt idx="2">
                  <c:v>0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8</c:v>
                </c:pt>
                <c:pt idx="8">
                  <c:v>10</c:v>
                </c:pt>
                <c:pt idx="9">
                  <c:v>9</c:v>
                </c:pt>
                <c:pt idx="10">
                  <c:v>8</c:v>
                </c:pt>
                <c:pt idx="11">
                  <c:v>6</c:v>
                </c:pt>
                <c:pt idx="12">
                  <c:v>7</c:v>
                </c:pt>
                <c:pt idx="13">
                  <c:v>9</c:v>
                </c:pt>
                <c:pt idx="14">
                  <c:v>2</c:v>
                </c:pt>
                <c:pt idx="15">
                  <c:v>7</c:v>
                </c:pt>
                <c:pt idx="16">
                  <c:v>6</c:v>
                </c:pt>
                <c:pt idx="17">
                  <c:v>2</c:v>
                </c:pt>
                <c:pt idx="18">
                  <c:v>7</c:v>
                </c:pt>
                <c:pt idx="19">
                  <c:v>8</c:v>
                </c:pt>
                <c:pt idx="20">
                  <c:v>5</c:v>
                </c:pt>
                <c:pt idx="21">
                  <c:v>10</c:v>
                </c:pt>
                <c:pt idx="22">
                  <c:v>5</c:v>
                </c:pt>
                <c:pt idx="23">
                  <c:v>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1795072"/>
        <c:axId val="32138368"/>
      </c:barChart>
      <c:catAx>
        <c:axId val="31795072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uk-UA"/>
          </a:p>
        </c:txPr>
        <c:crossAx val="32138368"/>
        <c:crosses val="autoZero"/>
        <c:auto val="1"/>
        <c:lblAlgn val="ctr"/>
        <c:lblOffset val="100"/>
        <c:noMultiLvlLbl val="0"/>
      </c:catAx>
      <c:valAx>
        <c:axId val="32138368"/>
        <c:scaling>
          <c:orientation val="minMax"/>
          <c:max val="10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17950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11CB14-B06D-490C-979C-C8BEAA6A811D}" type="doc">
      <dgm:prSet loTypeId="urn:microsoft.com/office/officeart/2005/8/layout/default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uk-UA"/>
        </a:p>
      </dgm:t>
    </dgm:pt>
    <dgm:pt modelId="{132B7432-3C86-44B9-8973-6A9188859106}">
      <dgm:prSet phldrT="[Текст]"/>
      <dgm:spPr/>
      <dgm:t>
        <a:bodyPr/>
        <a:lstStyle/>
        <a:p>
          <a:r>
            <a:rPr lang="uk-UA" dirty="0" smtClean="0"/>
            <a:t>новини;</a:t>
          </a:r>
          <a:endParaRPr lang="uk-UA" dirty="0"/>
        </a:p>
      </dgm:t>
    </dgm:pt>
    <dgm:pt modelId="{BCBF077C-3014-4411-9121-467E02A8D9C2}" type="parTrans" cxnId="{F5B1E6A6-5CA8-4DE8-AFEE-120C9380CF15}">
      <dgm:prSet/>
      <dgm:spPr/>
      <dgm:t>
        <a:bodyPr/>
        <a:lstStyle/>
        <a:p>
          <a:endParaRPr lang="uk-UA"/>
        </a:p>
      </dgm:t>
    </dgm:pt>
    <dgm:pt modelId="{5B66FAA8-2A5E-4C23-9205-8FC57D25D734}" type="sibTrans" cxnId="{F5B1E6A6-5CA8-4DE8-AFEE-120C9380CF15}">
      <dgm:prSet/>
      <dgm:spPr/>
      <dgm:t>
        <a:bodyPr/>
        <a:lstStyle/>
        <a:p>
          <a:endParaRPr lang="uk-UA"/>
        </a:p>
      </dgm:t>
    </dgm:pt>
    <dgm:pt modelId="{3D68AAF6-0D47-47F0-95FB-9743415A77BD}">
      <dgm:prSet/>
      <dgm:spPr/>
      <dgm:t>
        <a:bodyPr/>
        <a:lstStyle/>
        <a:p>
          <a:r>
            <a:rPr lang="uk-UA" dirty="0" smtClean="0"/>
            <a:t>нормативно-правове забезпечення:</a:t>
          </a:r>
          <a:endParaRPr lang="uk-UA" dirty="0"/>
        </a:p>
      </dgm:t>
    </dgm:pt>
    <dgm:pt modelId="{E96F367F-6948-4455-B3B7-497461718D77}" type="parTrans" cxnId="{A46177B5-FCD2-48FF-9CB5-53D6E044F712}">
      <dgm:prSet/>
      <dgm:spPr/>
      <dgm:t>
        <a:bodyPr/>
        <a:lstStyle/>
        <a:p>
          <a:endParaRPr lang="uk-UA"/>
        </a:p>
      </dgm:t>
    </dgm:pt>
    <dgm:pt modelId="{7D8B5E3B-0E32-43B7-91C8-B4700F7A6340}" type="sibTrans" cxnId="{A46177B5-FCD2-48FF-9CB5-53D6E044F712}">
      <dgm:prSet/>
      <dgm:spPr/>
      <dgm:t>
        <a:bodyPr/>
        <a:lstStyle/>
        <a:p>
          <a:endParaRPr lang="uk-UA"/>
        </a:p>
      </dgm:t>
    </dgm:pt>
    <dgm:pt modelId="{CEA28C8E-6811-4B5E-88C9-EF249971BB82}">
      <dgm:prSet/>
      <dgm:spPr/>
      <dgm:t>
        <a:bodyPr/>
        <a:lstStyle/>
        <a:p>
          <a:r>
            <a:rPr lang="uk-UA" smtClean="0"/>
            <a:t>прозорість та інформаційна відкритість;</a:t>
          </a:r>
          <a:endParaRPr lang="uk-UA" dirty="0"/>
        </a:p>
      </dgm:t>
    </dgm:pt>
    <dgm:pt modelId="{F7B453E5-7270-4778-BDFA-30D122AD8B46}" type="parTrans" cxnId="{EA06B5CB-6494-454B-A3E7-7E3810040434}">
      <dgm:prSet/>
      <dgm:spPr/>
      <dgm:t>
        <a:bodyPr/>
        <a:lstStyle/>
        <a:p>
          <a:endParaRPr lang="uk-UA"/>
        </a:p>
      </dgm:t>
    </dgm:pt>
    <dgm:pt modelId="{F88CFFAB-1E56-4F2D-87D1-E010062FB914}" type="sibTrans" cxnId="{EA06B5CB-6494-454B-A3E7-7E3810040434}">
      <dgm:prSet/>
      <dgm:spPr/>
      <dgm:t>
        <a:bodyPr/>
        <a:lstStyle/>
        <a:p>
          <a:endParaRPr lang="uk-UA"/>
        </a:p>
      </dgm:t>
    </dgm:pt>
    <dgm:pt modelId="{6227D18B-AAF0-4D47-8A5D-07E77F101024}">
      <dgm:prSet/>
      <dgm:spPr/>
      <dgm:t>
        <a:bodyPr/>
        <a:lstStyle/>
        <a:p>
          <a:r>
            <a:rPr lang="uk-UA" dirty="0" smtClean="0"/>
            <a:t>професії;</a:t>
          </a:r>
        </a:p>
      </dgm:t>
    </dgm:pt>
    <dgm:pt modelId="{1A876579-091E-4DE0-B45E-66B21D20FCEA}" type="parTrans" cxnId="{8F10C74A-20D9-4D67-85D7-7E85751C2F60}">
      <dgm:prSet/>
      <dgm:spPr/>
      <dgm:t>
        <a:bodyPr/>
        <a:lstStyle/>
        <a:p>
          <a:endParaRPr lang="uk-UA"/>
        </a:p>
      </dgm:t>
    </dgm:pt>
    <dgm:pt modelId="{BC41ABAC-A47F-4011-AD9E-828971BDE32A}" type="sibTrans" cxnId="{8F10C74A-20D9-4D67-85D7-7E85751C2F60}">
      <dgm:prSet/>
      <dgm:spPr/>
      <dgm:t>
        <a:bodyPr/>
        <a:lstStyle/>
        <a:p>
          <a:endParaRPr lang="uk-UA"/>
        </a:p>
      </dgm:t>
    </dgm:pt>
    <dgm:pt modelId="{20422384-253D-4B72-87FC-76583DD2590B}">
      <dgm:prSet/>
      <dgm:spPr/>
      <dgm:t>
        <a:bodyPr/>
        <a:lstStyle/>
        <a:p>
          <a:r>
            <a:rPr lang="uk-UA" smtClean="0"/>
            <a:t>освітні програми та робочі навчальні плани;</a:t>
          </a:r>
          <a:endParaRPr lang="uk-UA" dirty="0"/>
        </a:p>
      </dgm:t>
    </dgm:pt>
    <dgm:pt modelId="{4C313BE2-1B49-45A6-ACB4-423238127F9F}" type="parTrans" cxnId="{2CD58465-C04D-4D0A-9598-897A24DB941D}">
      <dgm:prSet/>
      <dgm:spPr/>
      <dgm:t>
        <a:bodyPr/>
        <a:lstStyle/>
        <a:p>
          <a:endParaRPr lang="uk-UA"/>
        </a:p>
      </dgm:t>
    </dgm:pt>
    <dgm:pt modelId="{1B8DB32A-514D-41F5-930D-84D372329E79}" type="sibTrans" cxnId="{2CD58465-C04D-4D0A-9598-897A24DB941D}">
      <dgm:prSet/>
      <dgm:spPr/>
      <dgm:t>
        <a:bodyPr/>
        <a:lstStyle/>
        <a:p>
          <a:endParaRPr lang="uk-UA"/>
        </a:p>
      </dgm:t>
    </dgm:pt>
    <dgm:pt modelId="{84237BE4-4401-48AF-8BB8-02B1CE99736F}">
      <dgm:prSet/>
      <dgm:spPr/>
      <dgm:t>
        <a:bodyPr/>
        <a:lstStyle/>
        <a:p>
          <a:r>
            <a:rPr lang="uk-UA" smtClean="0"/>
            <a:t>ліцензований обсяг та контингент;</a:t>
          </a:r>
          <a:endParaRPr lang="uk-UA" dirty="0"/>
        </a:p>
      </dgm:t>
    </dgm:pt>
    <dgm:pt modelId="{1FC0A919-E42E-4E39-81C3-F1B0EB33E914}" type="parTrans" cxnId="{C0641C75-B33C-4668-828D-BAE1DC009498}">
      <dgm:prSet/>
      <dgm:spPr/>
      <dgm:t>
        <a:bodyPr/>
        <a:lstStyle/>
        <a:p>
          <a:endParaRPr lang="uk-UA"/>
        </a:p>
      </dgm:t>
    </dgm:pt>
    <dgm:pt modelId="{3F3E2B54-B8EA-40F0-8AA0-9AB299818B73}" type="sibTrans" cxnId="{C0641C75-B33C-4668-828D-BAE1DC009498}">
      <dgm:prSet/>
      <dgm:spPr/>
      <dgm:t>
        <a:bodyPr/>
        <a:lstStyle/>
        <a:p>
          <a:endParaRPr lang="uk-UA"/>
        </a:p>
      </dgm:t>
    </dgm:pt>
    <dgm:pt modelId="{311CD78F-9A7D-4D68-9F3F-02A4C9C02E46}">
      <dgm:prSet/>
      <dgm:spPr/>
      <dgm:t>
        <a:bodyPr/>
        <a:lstStyle/>
        <a:p>
          <a:r>
            <a:rPr lang="uk-UA" smtClean="0"/>
            <a:t>загальноосвітня підготовка;</a:t>
          </a:r>
          <a:endParaRPr lang="uk-UA" dirty="0"/>
        </a:p>
      </dgm:t>
    </dgm:pt>
    <dgm:pt modelId="{B7507297-B834-4FC6-BE93-4F39A560EFDB}" type="parTrans" cxnId="{731690A4-AA93-40A0-AA11-56C1543E9C48}">
      <dgm:prSet/>
      <dgm:spPr/>
      <dgm:t>
        <a:bodyPr/>
        <a:lstStyle/>
        <a:p>
          <a:endParaRPr lang="uk-UA"/>
        </a:p>
      </dgm:t>
    </dgm:pt>
    <dgm:pt modelId="{9D2F9F34-F0CC-44B3-82C2-69E96CF4462B}" type="sibTrans" cxnId="{731690A4-AA93-40A0-AA11-56C1543E9C48}">
      <dgm:prSet/>
      <dgm:spPr/>
      <dgm:t>
        <a:bodyPr/>
        <a:lstStyle/>
        <a:p>
          <a:endParaRPr lang="uk-UA"/>
        </a:p>
      </dgm:t>
    </dgm:pt>
    <dgm:pt modelId="{23CD8D5C-0942-4364-AE7D-053AA37C8443}">
      <dgm:prSet/>
      <dgm:spPr/>
      <dgm:t>
        <a:bodyPr/>
        <a:lstStyle/>
        <a:p>
          <a:r>
            <a:rPr lang="uk-UA" smtClean="0"/>
            <a:t>навчально-виробнича робота;</a:t>
          </a:r>
          <a:endParaRPr lang="uk-UA" dirty="0"/>
        </a:p>
      </dgm:t>
    </dgm:pt>
    <dgm:pt modelId="{451ABA21-573B-4B96-B332-AB52D2853F11}" type="parTrans" cxnId="{54855E22-BE3D-4F57-B714-76C1944B0CBE}">
      <dgm:prSet/>
      <dgm:spPr/>
      <dgm:t>
        <a:bodyPr/>
        <a:lstStyle/>
        <a:p>
          <a:endParaRPr lang="uk-UA"/>
        </a:p>
      </dgm:t>
    </dgm:pt>
    <dgm:pt modelId="{CE78B5A9-7BAA-48FA-80BD-CD21346B41FF}" type="sibTrans" cxnId="{54855E22-BE3D-4F57-B714-76C1944B0CBE}">
      <dgm:prSet/>
      <dgm:spPr/>
      <dgm:t>
        <a:bodyPr/>
        <a:lstStyle/>
        <a:p>
          <a:endParaRPr lang="uk-UA"/>
        </a:p>
      </dgm:t>
    </dgm:pt>
    <dgm:pt modelId="{BB33C52D-C0D0-4667-8B14-4666BC33C457}">
      <dgm:prSet/>
      <dgm:spPr/>
      <dgm:t>
        <a:bodyPr/>
        <a:lstStyle/>
        <a:p>
          <a:r>
            <a:rPr lang="uk-UA" smtClean="0"/>
            <a:t>навчально-методична робота;</a:t>
          </a:r>
          <a:endParaRPr lang="uk-UA" dirty="0"/>
        </a:p>
      </dgm:t>
    </dgm:pt>
    <dgm:pt modelId="{0483C8AF-50AF-4327-A6A8-18A5A51EFA15}" type="parTrans" cxnId="{3E916DEE-2321-449B-865F-51AC011E5F2B}">
      <dgm:prSet/>
      <dgm:spPr/>
      <dgm:t>
        <a:bodyPr/>
        <a:lstStyle/>
        <a:p>
          <a:endParaRPr lang="uk-UA"/>
        </a:p>
      </dgm:t>
    </dgm:pt>
    <dgm:pt modelId="{CEC4028E-889C-4BA2-B59E-06811BAC0AC4}" type="sibTrans" cxnId="{3E916DEE-2321-449B-865F-51AC011E5F2B}">
      <dgm:prSet/>
      <dgm:spPr/>
      <dgm:t>
        <a:bodyPr/>
        <a:lstStyle/>
        <a:p>
          <a:endParaRPr lang="uk-UA"/>
        </a:p>
      </dgm:t>
    </dgm:pt>
    <dgm:pt modelId="{D908022D-D7F8-40E6-85FD-D29CCDD2AF83}">
      <dgm:prSet/>
      <dgm:spPr/>
      <dgm:t>
        <a:bodyPr/>
        <a:lstStyle/>
        <a:p>
          <a:r>
            <a:rPr lang="uk-UA" smtClean="0"/>
            <a:t>дистанційне навчання;</a:t>
          </a:r>
          <a:endParaRPr lang="uk-UA" dirty="0"/>
        </a:p>
      </dgm:t>
    </dgm:pt>
    <dgm:pt modelId="{7156AF4E-3768-46A7-A8BE-9CD53DD08AD1}" type="parTrans" cxnId="{62D9F29A-CB94-41D8-8970-F41D4D80B6F2}">
      <dgm:prSet/>
      <dgm:spPr/>
      <dgm:t>
        <a:bodyPr/>
        <a:lstStyle/>
        <a:p>
          <a:endParaRPr lang="uk-UA"/>
        </a:p>
      </dgm:t>
    </dgm:pt>
    <dgm:pt modelId="{8FFB3EA7-C274-4C59-8573-8EF63A87DB25}" type="sibTrans" cxnId="{62D9F29A-CB94-41D8-8970-F41D4D80B6F2}">
      <dgm:prSet/>
      <dgm:spPr/>
      <dgm:t>
        <a:bodyPr/>
        <a:lstStyle/>
        <a:p>
          <a:endParaRPr lang="uk-UA"/>
        </a:p>
      </dgm:t>
    </dgm:pt>
    <dgm:pt modelId="{837C98F3-4550-461A-A46B-D57930993617}">
      <dgm:prSet/>
      <dgm:spPr/>
      <dgm:t>
        <a:bodyPr/>
        <a:lstStyle/>
        <a:p>
          <a:r>
            <a:rPr lang="uk-UA" smtClean="0"/>
            <a:t>вступнику (вступна кампанія);</a:t>
          </a:r>
          <a:endParaRPr lang="uk-UA" dirty="0"/>
        </a:p>
      </dgm:t>
    </dgm:pt>
    <dgm:pt modelId="{C188A9F9-2C21-4C59-84EF-A7A43C14B963}" type="parTrans" cxnId="{8B750DA8-3417-4C04-996E-2F0BFC246AF7}">
      <dgm:prSet/>
      <dgm:spPr/>
      <dgm:t>
        <a:bodyPr/>
        <a:lstStyle/>
        <a:p>
          <a:endParaRPr lang="uk-UA"/>
        </a:p>
      </dgm:t>
    </dgm:pt>
    <dgm:pt modelId="{F1D02657-91DD-4F19-88DC-739B7C86A20C}" type="sibTrans" cxnId="{8B750DA8-3417-4C04-996E-2F0BFC246AF7}">
      <dgm:prSet/>
      <dgm:spPr/>
      <dgm:t>
        <a:bodyPr/>
        <a:lstStyle/>
        <a:p>
          <a:endParaRPr lang="uk-UA"/>
        </a:p>
      </dgm:t>
    </dgm:pt>
    <dgm:pt modelId="{08782397-4945-41DA-980D-8B18EB8C7DC6}">
      <dgm:prSet/>
      <dgm:spPr/>
      <dgm:t>
        <a:bodyPr/>
        <a:lstStyle/>
        <a:p>
          <a:r>
            <a:rPr lang="uk-UA" smtClean="0"/>
            <a:t>профорієнтація;</a:t>
          </a:r>
          <a:endParaRPr lang="uk-UA" dirty="0"/>
        </a:p>
      </dgm:t>
    </dgm:pt>
    <dgm:pt modelId="{440A9EB0-282C-43B9-A916-46708317A93F}" type="parTrans" cxnId="{283B556C-94EA-4171-8273-390B3DB16A3E}">
      <dgm:prSet/>
      <dgm:spPr/>
      <dgm:t>
        <a:bodyPr/>
        <a:lstStyle/>
        <a:p>
          <a:endParaRPr lang="uk-UA"/>
        </a:p>
      </dgm:t>
    </dgm:pt>
    <dgm:pt modelId="{56060FA6-CB10-478B-A17F-63ACCD033C85}" type="sibTrans" cxnId="{283B556C-94EA-4171-8273-390B3DB16A3E}">
      <dgm:prSet/>
      <dgm:spPr/>
      <dgm:t>
        <a:bodyPr/>
        <a:lstStyle/>
        <a:p>
          <a:endParaRPr lang="uk-UA"/>
        </a:p>
      </dgm:t>
    </dgm:pt>
    <dgm:pt modelId="{11722B08-81E5-4B44-A2F7-96AA12535E3D}">
      <dgm:prSet/>
      <dgm:spPr/>
      <dgm:t>
        <a:bodyPr/>
        <a:lstStyle/>
        <a:p>
          <a:r>
            <a:rPr lang="uk-UA" smtClean="0"/>
            <a:t>виховна робота;</a:t>
          </a:r>
          <a:endParaRPr lang="uk-UA" dirty="0"/>
        </a:p>
      </dgm:t>
    </dgm:pt>
    <dgm:pt modelId="{94CC51DF-89A1-4AD4-8B60-6845EE5171DA}" type="parTrans" cxnId="{FC85D853-1682-4921-A917-ABC4E892D8AB}">
      <dgm:prSet/>
      <dgm:spPr/>
      <dgm:t>
        <a:bodyPr/>
        <a:lstStyle/>
        <a:p>
          <a:endParaRPr lang="uk-UA"/>
        </a:p>
      </dgm:t>
    </dgm:pt>
    <dgm:pt modelId="{55F0CAB3-3562-42CD-85C3-50ED93968F3C}" type="sibTrans" cxnId="{FC85D853-1682-4921-A917-ABC4E892D8AB}">
      <dgm:prSet/>
      <dgm:spPr/>
      <dgm:t>
        <a:bodyPr/>
        <a:lstStyle/>
        <a:p>
          <a:endParaRPr lang="uk-UA"/>
        </a:p>
      </dgm:t>
    </dgm:pt>
    <dgm:pt modelId="{8EEF37F4-CD9E-4993-AB17-4CEA14D1FA7C}">
      <dgm:prSet/>
      <dgm:spPr/>
      <dgm:t>
        <a:bodyPr/>
        <a:lstStyle/>
        <a:p>
          <a:r>
            <a:rPr lang="uk-UA" smtClean="0"/>
            <a:t>гуртожиток;</a:t>
          </a:r>
          <a:endParaRPr lang="uk-UA" dirty="0" smtClean="0"/>
        </a:p>
      </dgm:t>
    </dgm:pt>
    <dgm:pt modelId="{F1E13C3F-A1EE-41EE-8653-A580BE19E877}" type="parTrans" cxnId="{2F493037-2395-4726-BB42-FF2CC1F753BD}">
      <dgm:prSet/>
      <dgm:spPr/>
      <dgm:t>
        <a:bodyPr/>
        <a:lstStyle/>
        <a:p>
          <a:endParaRPr lang="uk-UA"/>
        </a:p>
      </dgm:t>
    </dgm:pt>
    <dgm:pt modelId="{BB03489B-722A-4229-921D-12D061D0209C}" type="sibTrans" cxnId="{2F493037-2395-4726-BB42-FF2CC1F753BD}">
      <dgm:prSet/>
      <dgm:spPr/>
      <dgm:t>
        <a:bodyPr/>
        <a:lstStyle/>
        <a:p>
          <a:endParaRPr lang="uk-UA"/>
        </a:p>
      </dgm:t>
    </dgm:pt>
    <dgm:pt modelId="{5A93B9C0-2772-4B4F-986E-4C884AA05ADC}">
      <dgm:prSet/>
      <dgm:spPr/>
      <dgm:t>
        <a:bodyPr/>
        <a:lstStyle/>
        <a:p>
          <a:r>
            <a:rPr lang="uk-UA" smtClean="0"/>
            <a:t>інноваційна діяльність;</a:t>
          </a:r>
          <a:endParaRPr lang="uk-UA" dirty="0"/>
        </a:p>
      </dgm:t>
    </dgm:pt>
    <dgm:pt modelId="{1F2FEC74-9B50-4B5A-8AE6-F0345754866D}" type="parTrans" cxnId="{4B39C894-B67D-412D-9C13-2A3823AEAC1B}">
      <dgm:prSet/>
      <dgm:spPr/>
      <dgm:t>
        <a:bodyPr/>
        <a:lstStyle/>
        <a:p>
          <a:endParaRPr lang="uk-UA"/>
        </a:p>
      </dgm:t>
    </dgm:pt>
    <dgm:pt modelId="{B1C42EC0-327F-4266-A8EF-BC45A6D323F6}" type="sibTrans" cxnId="{4B39C894-B67D-412D-9C13-2A3823AEAC1B}">
      <dgm:prSet/>
      <dgm:spPr/>
      <dgm:t>
        <a:bodyPr/>
        <a:lstStyle/>
        <a:p>
          <a:endParaRPr lang="uk-UA"/>
        </a:p>
      </dgm:t>
    </dgm:pt>
    <dgm:pt modelId="{AA094457-9534-47A6-8A87-F3470289BFCF}">
      <dgm:prSet/>
      <dgm:spPr/>
      <dgm:t>
        <a:bodyPr/>
        <a:lstStyle/>
        <a:p>
          <a:r>
            <a:rPr lang="uk-UA" smtClean="0"/>
            <a:t>охорона праці.</a:t>
          </a:r>
          <a:endParaRPr lang="uk-UA" dirty="0"/>
        </a:p>
      </dgm:t>
    </dgm:pt>
    <dgm:pt modelId="{B5DF7FE8-BFAC-45FE-BE20-4C4C6E6148F0}" type="parTrans" cxnId="{8DC39F85-4B58-42AF-B352-A7F1AD47839D}">
      <dgm:prSet/>
      <dgm:spPr/>
      <dgm:t>
        <a:bodyPr/>
        <a:lstStyle/>
        <a:p>
          <a:endParaRPr lang="uk-UA"/>
        </a:p>
      </dgm:t>
    </dgm:pt>
    <dgm:pt modelId="{A65272E3-3A3E-4D7B-8215-5AC5A8855E02}" type="sibTrans" cxnId="{8DC39F85-4B58-42AF-B352-A7F1AD47839D}">
      <dgm:prSet/>
      <dgm:spPr/>
      <dgm:t>
        <a:bodyPr/>
        <a:lstStyle/>
        <a:p>
          <a:endParaRPr lang="uk-UA"/>
        </a:p>
      </dgm:t>
    </dgm:pt>
    <dgm:pt modelId="{E774DC96-DC55-4C9F-ADB4-EFB0CF4A2F43}" type="pres">
      <dgm:prSet presAssocID="{9611CB14-B06D-490C-979C-C8BEAA6A811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9233941-1925-4A9A-8D1D-4D08F29FE79B}" type="pres">
      <dgm:prSet presAssocID="{132B7432-3C86-44B9-8973-6A9188859106}" presName="node" presStyleLbl="node1" presStyleIdx="0" presStyleCnt="1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CD77B82-F2C4-4DC3-80EB-28F163619C2F}" type="pres">
      <dgm:prSet presAssocID="{5B66FAA8-2A5E-4C23-9205-8FC57D25D734}" presName="sibTrans" presStyleCnt="0"/>
      <dgm:spPr/>
    </dgm:pt>
    <dgm:pt modelId="{4FBFADB1-2504-4CB8-A4EE-1629E9B56EE1}" type="pres">
      <dgm:prSet presAssocID="{3D68AAF6-0D47-47F0-95FB-9743415A77BD}" presName="node" presStyleLbl="node1" presStyleIdx="1" presStyleCnt="1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544AD68-5AF4-43EC-81B7-D8D3D4F28C56}" type="pres">
      <dgm:prSet presAssocID="{7D8B5E3B-0E32-43B7-91C8-B4700F7A6340}" presName="sibTrans" presStyleCnt="0"/>
      <dgm:spPr/>
    </dgm:pt>
    <dgm:pt modelId="{5B55EF0F-95FA-4AEC-A74E-FD3B36BC4599}" type="pres">
      <dgm:prSet presAssocID="{CEA28C8E-6811-4B5E-88C9-EF249971BB82}" presName="node" presStyleLbl="node1" presStyleIdx="2" presStyleCnt="1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59CF2C6-84E4-4C77-8EDE-9DA653B40512}" type="pres">
      <dgm:prSet presAssocID="{F88CFFAB-1E56-4F2D-87D1-E010062FB914}" presName="sibTrans" presStyleCnt="0"/>
      <dgm:spPr/>
    </dgm:pt>
    <dgm:pt modelId="{D02A46DE-69F6-4050-B2A3-BA69F748813D}" type="pres">
      <dgm:prSet presAssocID="{6227D18B-AAF0-4D47-8A5D-07E77F101024}" presName="node" presStyleLbl="node1" presStyleIdx="3" presStyleCnt="1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8EDA05A-713E-4E02-9CB8-0376DBA207AB}" type="pres">
      <dgm:prSet presAssocID="{BC41ABAC-A47F-4011-AD9E-828971BDE32A}" presName="sibTrans" presStyleCnt="0"/>
      <dgm:spPr/>
    </dgm:pt>
    <dgm:pt modelId="{9FCAFA92-FE44-472F-A46D-9EA8A2CCCEF5}" type="pres">
      <dgm:prSet presAssocID="{20422384-253D-4B72-87FC-76583DD2590B}" presName="node" presStyleLbl="node1" presStyleIdx="4" presStyleCnt="1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C1818B2-6561-42EF-B2C1-FDE76EAF3128}" type="pres">
      <dgm:prSet presAssocID="{1B8DB32A-514D-41F5-930D-84D372329E79}" presName="sibTrans" presStyleCnt="0"/>
      <dgm:spPr/>
    </dgm:pt>
    <dgm:pt modelId="{7A613285-5D54-45DC-9FF4-BB9C8D395D5E}" type="pres">
      <dgm:prSet presAssocID="{84237BE4-4401-48AF-8BB8-02B1CE99736F}" presName="node" presStyleLbl="node1" presStyleIdx="5" presStyleCnt="1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531E5C3-3A93-41F5-95B5-50A198903356}" type="pres">
      <dgm:prSet presAssocID="{3F3E2B54-B8EA-40F0-8AA0-9AB299818B73}" presName="sibTrans" presStyleCnt="0"/>
      <dgm:spPr/>
    </dgm:pt>
    <dgm:pt modelId="{5C7A9053-12A3-4F2D-BF7F-D8E40F1FD751}" type="pres">
      <dgm:prSet presAssocID="{311CD78F-9A7D-4D68-9F3F-02A4C9C02E46}" presName="node" presStyleLbl="node1" presStyleIdx="6" presStyleCnt="1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1C81319-8ED3-48A2-BF3D-B445FBCC0CC7}" type="pres">
      <dgm:prSet presAssocID="{9D2F9F34-F0CC-44B3-82C2-69E96CF4462B}" presName="sibTrans" presStyleCnt="0"/>
      <dgm:spPr/>
    </dgm:pt>
    <dgm:pt modelId="{8DE4188A-B8D8-4403-ACB4-077489FAF693}" type="pres">
      <dgm:prSet presAssocID="{23CD8D5C-0942-4364-AE7D-053AA37C8443}" presName="node" presStyleLbl="node1" presStyleIdx="7" presStyleCnt="1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966AAE8-948A-46F1-A246-28265361DDB2}" type="pres">
      <dgm:prSet presAssocID="{CE78B5A9-7BAA-48FA-80BD-CD21346B41FF}" presName="sibTrans" presStyleCnt="0"/>
      <dgm:spPr/>
    </dgm:pt>
    <dgm:pt modelId="{812101D5-7310-42EB-91CF-7B353883DB67}" type="pres">
      <dgm:prSet presAssocID="{BB33C52D-C0D0-4667-8B14-4666BC33C457}" presName="node" presStyleLbl="node1" presStyleIdx="8" presStyleCnt="1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1A8E795-4478-470E-9D82-82D3B6D54326}" type="pres">
      <dgm:prSet presAssocID="{CEC4028E-889C-4BA2-B59E-06811BAC0AC4}" presName="sibTrans" presStyleCnt="0"/>
      <dgm:spPr/>
    </dgm:pt>
    <dgm:pt modelId="{BB63BE49-042F-47FF-852D-A1F28F89DBCC}" type="pres">
      <dgm:prSet presAssocID="{D908022D-D7F8-40E6-85FD-D29CCDD2AF83}" presName="node" presStyleLbl="node1" presStyleIdx="9" presStyleCnt="1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4CD2355-FB61-48D1-8DDF-41955EDC0793}" type="pres">
      <dgm:prSet presAssocID="{8FFB3EA7-C274-4C59-8573-8EF63A87DB25}" presName="sibTrans" presStyleCnt="0"/>
      <dgm:spPr/>
    </dgm:pt>
    <dgm:pt modelId="{D23E09AC-A91D-4A30-B880-8FC90CDF9A36}" type="pres">
      <dgm:prSet presAssocID="{837C98F3-4550-461A-A46B-D57930993617}" presName="node" presStyleLbl="node1" presStyleIdx="10" presStyleCnt="1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01A103B-AED2-408B-A5E1-408E8A36B46A}" type="pres">
      <dgm:prSet presAssocID="{F1D02657-91DD-4F19-88DC-739B7C86A20C}" presName="sibTrans" presStyleCnt="0"/>
      <dgm:spPr/>
    </dgm:pt>
    <dgm:pt modelId="{F548642F-83E2-4FC5-A772-88BBF290226B}" type="pres">
      <dgm:prSet presAssocID="{08782397-4945-41DA-980D-8B18EB8C7DC6}" presName="node" presStyleLbl="node1" presStyleIdx="11" presStyleCnt="1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B2A8804-9610-4ABB-A1C2-ABD01A6E1241}" type="pres">
      <dgm:prSet presAssocID="{56060FA6-CB10-478B-A17F-63ACCD033C85}" presName="sibTrans" presStyleCnt="0"/>
      <dgm:spPr/>
    </dgm:pt>
    <dgm:pt modelId="{AD4B357C-5F6E-48F3-8AE0-F4CC5F74B2EF}" type="pres">
      <dgm:prSet presAssocID="{11722B08-81E5-4B44-A2F7-96AA12535E3D}" presName="node" presStyleLbl="node1" presStyleIdx="12" presStyleCnt="1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7CB0204-818B-458C-8845-717D401C91DB}" type="pres">
      <dgm:prSet presAssocID="{55F0CAB3-3562-42CD-85C3-50ED93968F3C}" presName="sibTrans" presStyleCnt="0"/>
      <dgm:spPr/>
    </dgm:pt>
    <dgm:pt modelId="{A8F08C43-9D0F-41B3-930E-DA7DE58DB6B0}" type="pres">
      <dgm:prSet presAssocID="{8EEF37F4-CD9E-4993-AB17-4CEA14D1FA7C}" presName="node" presStyleLbl="node1" presStyleIdx="13" presStyleCnt="1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0EBA3A0-6C54-4201-A1C2-27F67F00B992}" type="pres">
      <dgm:prSet presAssocID="{BB03489B-722A-4229-921D-12D061D0209C}" presName="sibTrans" presStyleCnt="0"/>
      <dgm:spPr/>
    </dgm:pt>
    <dgm:pt modelId="{F28D35BE-F14F-4B87-8724-57091760B8BA}" type="pres">
      <dgm:prSet presAssocID="{5A93B9C0-2772-4B4F-986E-4C884AA05ADC}" presName="node" presStyleLbl="node1" presStyleIdx="14" presStyleCnt="1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B9E9E4D-0B2D-4547-BA2F-458395354079}" type="pres">
      <dgm:prSet presAssocID="{B1C42EC0-327F-4266-A8EF-BC45A6D323F6}" presName="sibTrans" presStyleCnt="0"/>
      <dgm:spPr/>
    </dgm:pt>
    <dgm:pt modelId="{052BE4E9-E04D-4407-B566-B01D99DEE4C7}" type="pres">
      <dgm:prSet presAssocID="{AA094457-9534-47A6-8A87-F3470289BFCF}" presName="node" presStyleLbl="node1" presStyleIdx="15" presStyleCnt="1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8F10C74A-20D9-4D67-85D7-7E85751C2F60}" srcId="{9611CB14-B06D-490C-979C-C8BEAA6A811D}" destId="{6227D18B-AAF0-4D47-8A5D-07E77F101024}" srcOrd="3" destOrd="0" parTransId="{1A876579-091E-4DE0-B45E-66B21D20FCEA}" sibTransId="{BC41ABAC-A47F-4011-AD9E-828971BDE32A}"/>
    <dgm:cxn modelId="{B6A605F0-60A5-4010-831F-75AF4A4300AE}" type="presOf" srcId="{BB33C52D-C0D0-4667-8B14-4666BC33C457}" destId="{812101D5-7310-42EB-91CF-7B353883DB67}" srcOrd="0" destOrd="0" presId="urn:microsoft.com/office/officeart/2005/8/layout/default"/>
    <dgm:cxn modelId="{8034B726-B053-4F41-9E67-6154EC4C252A}" type="presOf" srcId="{6227D18B-AAF0-4D47-8A5D-07E77F101024}" destId="{D02A46DE-69F6-4050-B2A3-BA69F748813D}" srcOrd="0" destOrd="0" presId="urn:microsoft.com/office/officeart/2005/8/layout/default"/>
    <dgm:cxn modelId="{3E916DEE-2321-449B-865F-51AC011E5F2B}" srcId="{9611CB14-B06D-490C-979C-C8BEAA6A811D}" destId="{BB33C52D-C0D0-4667-8B14-4666BC33C457}" srcOrd="8" destOrd="0" parTransId="{0483C8AF-50AF-4327-A6A8-18A5A51EFA15}" sibTransId="{CEC4028E-889C-4BA2-B59E-06811BAC0AC4}"/>
    <dgm:cxn modelId="{283B556C-94EA-4171-8273-390B3DB16A3E}" srcId="{9611CB14-B06D-490C-979C-C8BEAA6A811D}" destId="{08782397-4945-41DA-980D-8B18EB8C7DC6}" srcOrd="11" destOrd="0" parTransId="{440A9EB0-282C-43B9-A916-46708317A93F}" sibTransId="{56060FA6-CB10-478B-A17F-63ACCD033C85}"/>
    <dgm:cxn modelId="{A483FCDA-76FD-4B8D-BE6E-E4C1875B30F4}" type="presOf" srcId="{5A93B9C0-2772-4B4F-986E-4C884AA05ADC}" destId="{F28D35BE-F14F-4B87-8724-57091760B8BA}" srcOrd="0" destOrd="0" presId="urn:microsoft.com/office/officeart/2005/8/layout/default"/>
    <dgm:cxn modelId="{67C332FB-DB99-4BFC-98F9-9169B3045D11}" type="presOf" srcId="{CEA28C8E-6811-4B5E-88C9-EF249971BB82}" destId="{5B55EF0F-95FA-4AEC-A74E-FD3B36BC4599}" srcOrd="0" destOrd="0" presId="urn:microsoft.com/office/officeart/2005/8/layout/default"/>
    <dgm:cxn modelId="{F5B1E6A6-5CA8-4DE8-AFEE-120C9380CF15}" srcId="{9611CB14-B06D-490C-979C-C8BEAA6A811D}" destId="{132B7432-3C86-44B9-8973-6A9188859106}" srcOrd="0" destOrd="0" parTransId="{BCBF077C-3014-4411-9121-467E02A8D9C2}" sibTransId="{5B66FAA8-2A5E-4C23-9205-8FC57D25D734}"/>
    <dgm:cxn modelId="{B92E3A04-3472-45F6-A6DA-452DBFCAC41E}" type="presOf" srcId="{D908022D-D7F8-40E6-85FD-D29CCDD2AF83}" destId="{BB63BE49-042F-47FF-852D-A1F28F89DBCC}" srcOrd="0" destOrd="0" presId="urn:microsoft.com/office/officeart/2005/8/layout/default"/>
    <dgm:cxn modelId="{2CD58465-C04D-4D0A-9598-897A24DB941D}" srcId="{9611CB14-B06D-490C-979C-C8BEAA6A811D}" destId="{20422384-253D-4B72-87FC-76583DD2590B}" srcOrd="4" destOrd="0" parTransId="{4C313BE2-1B49-45A6-ACB4-423238127F9F}" sibTransId="{1B8DB32A-514D-41F5-930D-84D372329E79}"/>
    <dgm:cxn modelId="{2F493037-2395-4726-BB42-FF2CC1F753BD}" srcId="{9611CB14-B06D-490C-979C-C8BEAA6A811D}" destId="{8EEF37F4-CD9E-4993-AB17-4CEA14D1FA7C}" srcOrd="13" destOrd="0" parTransId="{F1E13C3F-A1EE-41EE-8653-A580BE19E877}" sibTransId="{BB03489B-722A-4229-921D-12D061D0209C}"/>
    <dgm:cxn modelId="{F5C05E51-B3FB-47BF-B964-CFB835B038EA}" type="presOf" srcId="{08782397-4945-41DA-980D-8B18EB8C7DC6}" destId="{F548642F-83E2-4FC5-A772-88BBF290226B}" srcOrd="0" destOrd="0" presId="urn:microsoft.com/office/officeart/2005/8/layout/default"/>
    <dgm:cxn modelId="{BE9958AA-0F5B-479C-878F-1A23370A93A7}" type="presOf" srcId="{84237BE4-4401-48AF-8BB8-02B1CE99736F}" destId="{7A613285-5D54-45DC-9FF4-BB9C8D395D5E}" srcOrd="0" destOrd="0" presId="urn:microsoft.com/office/officeart/2005/8/layout/default"/>
    <dgm:cxn modelId="{731690A4-AA93-40A0-AA11-56C1543E9C48}" srcId="{9611CB14-B06D-490C-979C-C8BEAA6A811D}" destId="{311CD78F-9A7D-4D68-9F3F-02A4C9C02E46}" srcOrd="6" destOrd="0" parTransId="{B7507297-B834-4FC6-BE93-4F39A560EFDB}" sibTransId="{9D2F9F34-F0CC-44B3-82C2-69E96CF4462B}"/>
    <dgm:cxn modelId="{743C1402-16E3-4DDA-95A8-48357A470F8D}" type="presOf" srcId="{311CD78F-9A7D-4D68-9F3F-02A4C9C02E46}" destId="{5C7A9053-12A3-4F2D-BF7F-D8E40F1FD751}" srcOrd="0" destOrd="0" presId="urn:microsoft.com/office/officeart/2005/8/layout/default"/>
    <dgm:cxn modelId="{FC85D853-1682-4921-A917-ABC4E892D8AB}" srcId="{9611CB14-B06D-490C-979C-C8BEAA6A811D}" destId="{11722B08-81E5-4B44-A2F7-96AA12535E3D}" srcOrd="12" destOrd="0" parTransId="{94CC51DF-89A1-4AD4-8B60-6845EE5171DA}" sibTransId="{55F0CAB3-3562-42CD-85C3-50ED93968F3C}"/>
    <dgm:cxn modelId="{2DFFA4BA-E4E8-492D-900C-FC6C9AE27925}" type="presOf" srcId="{20422384-253D-4B72-87FC-76583DD2590B}" destId="{9FCAFA92-FE44-472F-A46D-9EA8A2CCCEF5}" srcOrd="0" destOrd="0" presId="urn:microsoft.com/office/officeart/2005/8/layout/default"/>
    <dgm:cxn modelId="{323C8337-7EFE-4C62-8C6D-AC154B654F7D}" type="presOf" srcId="{3D68AAF6-0D47-47F0-95FB-9743415A77BD}" destId="{4FBFADB1-2504-4CB8-A4EE-1629E9B56EE1}" srcOrd="0" destOrd="0" presId="urn:microsoft.com/office/officeart/2005/8/layout/default"/>
    <dgm:cxn modelId="{BDFB8E6C-5BED-4EBD-8364-A4F409EC4AB2}" type="presOf" srcId="{8EEF37F4-CD9E-4993-AB17-4CEA14D1FA7C}" destId="{A8F08C43-9D0F-41B3-930E-DA7DE58DB6B0}" srcOrd="0" destOrd="0" presId="urn:microsoft.com/office/officeart/2005/8/layout/default"/>
    <dgm:cxn modelId="{8DC39F85-4B58-42AF-B352-A7F1AD47839D}" srcId="{9611CB14-B06D-490C-979C-C8BEAA6A811D}" destId="{AA094457-9534-47A6-8A87-F3470289BFCF}" srcOrd="15" destOrd="0" parTransId="{B5DF7FE8-BFAC-45FE-BE20-4C4C6E6148F0}" sibTransId="{A65272E3-3A3E-4D7B-8215-5AC5A8855E02}"/>
    <dgm:cxn modelId="{2EF7E423-C01F-45B2-BD82-C09C3243758B}" type="presOf" srcId="{11722B08-81E5-4B44-A2F7-96AA12535E3D}" destId="{AD4B357C-5F6E-48F3-8AE0-F4CC5F74B2EF}" srcOrd="0" destOrd="0" presId="urn:microsoft.com/office/officeart/2005/8/layout/default"/>
    <dgm:cxn modelId="{6052189C-D769-48A3-9185-DA4F6C87B919}" type="presOf" srcId="{AA094457-9534-47A6-8A87-F3470289BFCF}" destId="{052BE4E9-E04D-4407-B566-B01D99DEE4C7}" srcOrd="0" destOrd="0" presId="urn:microsoft.com/office/officeart/2005/8/layout/default"/>
    <dgm:cxn modelId="{54855E22-BE3D-4F57-B714-76C1944B0CBE}" srcId="{9611CB14-B06D-490C-979C-C8BEAA6A811D}" destId="{23CD8D5C-0942-4364-AE7D-053AA37C8443}" srcOrd="7" destOrd="0" parTransId="{451ABA21-573B-4B96-B332-AB52D2853F11}" sibTransId="{CE78B5A9-7BAA-48FA-80BD-CD21346B41FF}"/>
    <dgm:cxn modelId="{C0641C75-B33C-4668-828D-BAE1DC009498}" srcId="{9611CB14-B06D-490C-979C-C8BEAA6A811D}" destId="{84237BE4-4401-48AF-8BB8-02B1CE99736F}" srcOrd="5" destOrd="0" parTransId="{1FC0A919-E42E-4E39-81C3-F1B0EB33E914}" sibTransId="{3F3E2B54-B8EA-40F0-8AA0-9AB299818B73}"/>
    <dgm:cxn modelId="{A46177B5-FCD2-48FF-9CB5-53D6E044F712}" srcId="{9611CB14-B06D-490C-979C-C8BEAA6A811D}" destId="{3D68AAF6-0D47-47F0-95FB-9743415A77BD}" srcOrd="1" destOrd="0" parTransId="{E96F367F-6948-4455-B3B7-497461718D77}" sibTransId="{7D8B5E3B-0E32-43B7-91C8-B4700F7A6340}"/>
    <dgm:cxn modelId="{798FDB9B-D02C-4C2C-9260-0DCA28B73ACA}" type="presOf" srcId="{837C98F3-4550-461A-A46B-D57930993617}" destId="{D23E09AC-A91D-4A30-B880-8FC90CDF9A36}" srcOrd="0" destOrd="0" presId="urn:microsoft.com/office/officeart/2005/8/layout/default"/>
    <dgm:cxn modelId="{8B750DA8-3417-4C04-996E-2F0BFC246AF7}" srcId="{9611CB14-B06D-490C-979C-C8BEAA6A811D}" destId="{837C98F3-4550-461A-A46B-D57930993617}" srcOrd="10" destOrd="0" parTransId="{C188A9F9-2C21-4C59-84EF-A7A43C14B963}" sibTransId="{F1D02657-91DD-4F19-88DC-739B7C86A20C}"/>
    <dgm:cxn modelId="{82779F57-C185-4DC9-9C3F-42DBCFA5E3FB}" type="presOf" srcId="{132B7432-3C86-44B9-8973-6A9188859106}" destId="{B9233941-1925-4A9A-8D1D-4D08F29FE79B}" srcOrd="0" destOrd="0" presId="urn:microsoft.com/office/officeart/2005/8/layout/default"/>
    <dgm:cxn modelId="{40515F25-7D37-4394-82E2-608F8B01679F}" type="presOf" srcId="{23CD8D5C-0942-4364-AE7D-053AA37C8443}" destId="{8DE4188A-B8D8-4403-ACB4-077489FAF693}" srcOrd="0" destOrd="0" presId="urn:microsoft.com/office/officeart/2005/8/layout/default"/>
    <dgm:cxn modelId="{DB0CE697-872F-47B1-B041-821700DE602B}" type="presOf" srcId="{9611CB14-B06D-490C-979C-C8BEAA6A811D}" destId="{E774DC96-DC55-4C9F-ADB4-EFB0CF4A2F43}" srcOrd="0" destOrd="0" presId="urn:microsoft.com/office/officeart/2005/8/layout/default"/>
    <dgm:cxn modelId="{4B39C894-B67D-412D-9C13-2A3823AEAC1B}" srcId="{9611CB14-B06D-490C-979C-C8BEAA6A811D}" destId="{5A93B9C0-2772-4B4F-986E-4C884AA05ADC}" srcOrd="14" destOrd="0" parTransId="{1F2FEC74-9B50-4B5A-8AE6-F0345754866D}" sibTransId="{B1C42EC0-327F-4266-A8EF-BC45A6D323F6}"/>
    <dgm:cxn modelId="{EA06B5CB-6494-454B-A3E7-7E3810040434}" srcId="{9611CB14-B06D-490C-979C-C8BEAA6A811D}" destId="{CEA28C8E-6811-4B5E-88C9-EF249971BB82}" srcOrd="2" destOrd="0" parTransId="{F7B453E5-7270-4778-BDFA-30D122AD8B46}" sibTransId="{F88CFFAB-1E56-4F2D-87D1-E010062FB914}"/>
    <dgm:cxn modelId="{62D9F29A-CB94-41D8-8970-F41D4D80B6F2}" srcId="{9611CB14-B06D-490C-979C-C8BEAA6A811D}" destId="{D908022D-D7F8-40E6-85FD-D29CCDD2AF83}" srcOrd="9" destOrd="0" parTransId="{7156AF4E-3768-46A7-A8BE-9CD53DD08AD1}" sibTransId="{8FFB3EA7-C274-4C59-8573-8EF63A87DB25}"/>
    <dgm:cxn modelId="{AC7098D5-8447-497C-A2EC-F934BC68DC00}" type="presParOf" srcId="{E774DC96-DC55-4C9F-ADB4-EFB0CF4A2F43}" destId="{B9233941-1925-4A9A-8D1D-4D08F29FE79B}" srcOrd="0" destOrd="0" presId="urn:microsoft.com/office/officeart/2005/8/layout/default"/>
    <dgm:cxn modelId="{E7C0DF88-FC23-4219-96E4-BFB62F91D832}" type="presParOf" srcId="{E774DC96-DC55-4C9F-ADB4-EFB0CF4A2F43}" destId="{1CD77B82-F2C4-4DC3-80EB-28F163619C2F}" srcOrd="1" destOrd="0" presId="urn:microsoft.com/office/officeart/2005/8/layout/default"/>
    <dgm:cxn modelId="{03430616-8C9F-4FC0-9493-0C42946F806E}" type="presParOf" srcId="{E774DC96-DC55-4C9F-ADB4-EFB0CF4A2F43}" destId="{4FBFADB1-2504-4CB8-A4EE-1629E9B56EE1}" srcOrd="2" destOrd="0" presId="urn:microsoft.com/office/officeart/2005/8/layout/default"/>
    <dgm:cxn modelId="{6D25295D-E223-4810-B4B3-DF109F037C0A}" type="presParOf" srcId="{E774DC96-DC55-4C9F-ADB4-EFB0CF4A2F43}" destId="{9544AD68-5AF4-43EC-81B7-D8D3D4F28C56}" srcOrd="3" destOrd="0" presId="urn:microsoft.com/office/officeart/2005/8/layout/default"/>
    <dgm:cxn modelId="{D5009836-95DB-4E86-A8C9-4D7C95301974}" type="presParOf" srcId="{E774DC96-DC55-4C9F-ADB4-EFB0CF4A2F43}" destId="{5B55EF0F-95FA-4AEC-A74E-FD3B36BC4599}" srcOrd="4" destOrd="0" presId="urn:microsoft.com/office/officeart/2005/8/layout/default"/>
    <dgm:cxn modelId="{01487BC0-4331-43C0-9E55-70525282C933}" type="presParOf" srcId="{E774DC96-DC55-4C9F-ADB4-EFB0CF4A2F43}" destId="{859CF2C6-84E4-4C77-8EDE-9DA653B40512}" srcOrd="5" destOrd="0" presId="urn:microsoft.com/office/officeart/2005/8/layout/default"/>
    <dgm:cxn modelId="{98F091FD-4089-4E64-A5BC-0384C8B3B410}" type="presParOf" srcId="{E774DC96-DC55-4C9F-ADB4-EFB0CF4A2F43}" destId="{D02A46DE-69F6-4050-B2A3-BA69F748813D}" srcOrd="6" destOrd="0" presId="urn:microsoft.com/office/officeart/2005/8/layout/default"/>
    <dgm:cxn modelId="{A62E6C2A-FF82-46B6-AC97-DD725EA58FFB}" type="presParOf" srcId="{E774DC96-DC55-4C9F-ADB4-EFB0CF4A2F43}" destId="{B8EDA05A-713E-4E02-9CB8-0376DBA207AB}" srcOrd="7" destOrd="0" presId="urn:microsoft.com/office/officeart/2005/8/layout/default"/>
    <dgm:cxn modelId="{17C055E2-9C4A-45C2-903D-46CDF51E6255}" type="presParOf" srcId="{E774DC96-DC55-4C9F-ADB4-EFB0CF4A2F43}" destId="{9FCAFA92-FE44-472F-A46D-9EA8A2CCCEF5}" srcOrd="8" destOrd="0" presId="urn:microsoft.com/office/officeart/2005/8/layout/default"/>
    <dgm:cxn modelId="{9AF542CB-4954-45F7-8825-AB0D429CC734}" type="presParOf" srcId="{E774DC96-DC55-4C9F-ADB4-EFB0CF4A2F43}" destId="{6C1818B2-6561-42EF-B2C1-FDE76EAF3128}" srcOrd="9" destOrd="0" presId="urn:microsoft.com/office/officeart/2005/8/layout/default"/>
    <dgm:cxn modelId="{D0D78FE9-201B-4564-83C9-2DE1E3E147C1}" type="presParOf" srcId="{E774DC96-DC55-4C9F-ADB4-EFB0CF4A2F43}" destId="{7A613285-5D54-45DC-9FF4-BB9C8D395D5E}" srcOrd="10" destOrd="0" presId="urn:microsoft.com/office/officeart/2005/8/layout/default"/>
    <dgm:cxn modelId="{368DE77B-A6FB-4AEC-AF2C-D4D9F2796F19}" type="presParOf" srcId="{E774DC96-DC55-4C9F-ADB4-EFB0CF4A2F43}" destId="{E531E5C3-3A93-41F5-95B5-50A198903356}" srcOrd="11" destOrd="0" presId="urn:microsoft.com/office/officeart/2005/8/layout/default"/>
    <dgm:cxn modelId="{1EC025A4-6B3F-481D-A14B-A4F64F1C229C}" type="presParOf" srcId="{E774DC96-DC55-4C9F-ADB4-EFB0CF4A2F43}" destId="{5C7A9053-12A3-4F2D-BF7F-D8E40F1FD751}" srcOrd="12" destOrd="0" presId="urn:microsoft.com/office/officeart/2005/8/layout/default"/>
    <dgm:cxn modelId="{C97A1F72-1724-4438-911F-6864DBF01AB2}" type="presParOf" srcId="{E774DC96-DC55-4C9F-ADB4-EFB0CF4A2F43}" destId="{81C81319-8ED3-48A2-BF3D-B445FBCC0CC7}" srcOrd="13" destOrd="0" presId="urn:microsoft.com/office/officeart/2005/8/layout/default"/>
    <dgm:cxn modelId="{75E56B3C-5DE6-4BB6-AD4F-5D5E4FF75637}" type="presParOf" srcId="{E774DC96-DC55-4C9F-ADB4-EFB0CF4A2F43}" destId="{8DE4188A-B8D8-4403-ACB4-077489FAF693}" srcOrd="14" destOrd="0" presId="urn:microsoft.com/office/officeart/2005/8/layout/default"/>
    <dgm:cxn modelId="{992AF4E3-E201-443A-951D-AD416A5C295C}" type="presParOf" srcId="{E774DC96-DC55-4C9F-ADB4-EFB0CF4A2F43}" destId="{0966AAE8-948A-46F1-A246-28265361DDB2}" srcOrd="15" destOrd="0" presId="urn:microsoft.com/office/officeart/2005/8/layout/default"/>
    <dgm:cxn modelId="{2861BCA4-7291-4E92-A844-86E15E15F896}" type="presParOf" srcId="{E774DC96-DC55-4C9F-ADB4-EFB0CF4A2F43}" destId="{812101D5-7310-42EB-91CF-7B353883DB67}" srcOrd="16" destOrd="0" presId="urn:microsoft.com/office/officeart/2005/8/layout/default"/>
    <dgm:cxn modelId="{9E99740B-4EDD-4900-A3CF-295509F50328}" type="presParOf" srcId="{E774DC96-DC55-4C9F-ADB4-EFB0CF4A2F43}" destId="{71A8E795-4478-470E-9D82-82D3B6D54326}" srcOrd="17" destOrd="0" presId="urn:microsoft.com/office/officeart/2005/8/layout/default"/>
    <dgm:cxn modelId="{85E008C3-BACD-4F69-A9E1-E366823D65A5}" type="presParOf" srcId="{E774DC96-DC55-4C9F-ADB4-EFB0CF4A2F43}" destId="{BB63BE49-042F-47FF-852D-A1F28F89DBCC}" srcOrd="18" destOrd="0" presId="urn:microsoft.com/office/officeart/2005/8/layout/default"/>
    <dgm:cxn modelId="{F0F85C3F-0367-4A6B-B40E-6FDEA0508173}" type="presParOf" srcId="{E774DC96-DC55-4C9F-ADB4-EFB0CF4A2F43}" destId="{44CD2355-FB61-48D1-8DDF-41955EDC0793}" srcOrd="19" destOrd="0" presId="urn:microsoft.com/office/officeart/2005/8/layout/default"/>
    <dgm:cxn modelId="{8F31AF5C-F8FA-483A-B832-076B35D246A8}" type="presParOf" srcId="{E774DC96-DC55-4C9F-ADB4-EFB0CF4A2F43}" destId="{D23E09AC-A91D-4A30-B880-8FC90CDF9A36}" srcOrd="20" destOrd="0" presId="urn:microsoft.com/office/officeart/2005/8/layout/default"/>
    <dgm:cxn modelId="{4216CB88-6E81-4AAF-B21E-AD50A5F251BB}" type="presParOf" srcId="{E774DC96-DC55-4C9F-ADB4-EFB0CF4A2F43}" destId="{B01A103B-AED2-408B-A5E1-408E8A36B46A}" srcOrd="21" destOrd="0" presId="urn:microsoft.com/office/officeart/2005/8/layout/default"/>
    <dgm:cxn modelId="{298231E1-6C78-44F9-AB98-99A7C1F59B95}" type="presParOf" srcId="{E774DC96-DC55-4C9F-ADB4-EFB0CF4A2F43}" destId="{F548642F-83E2-4FC5-A772-88BBF290226B}" srcOrd="22" destOrd="0" presId="urn:microsoft.com/office/officeart/2005/8/layout/default"/>
    <dgm:cxn modelId="{DDBB604F-2BA5-4F53-A9AF-0CB41CEB7DAF}" type="presParOf" srcId="{E774DC96-DC55-4C9F-ADB4-EFB0CF4A2F43}" destId="{2B2A8804-9610-4ABB-A1C2-ABD01A6E1241}" srcOrd="23" destOrd="0" presId="urn:microsoft.com/office/officeart/2005/8/layout/default"/>
    <dgm:cxn modelId="{5FA05EFE-623E-4348-91EE-6CC68FC76D5B}" type="presParOf" srcId="{E774DC96-DC55-4C9F-ADB4-EFB0CF4A2F43}" destId="{AD4B357C-5F6E-48F3-8AE0-F4CC5F74B2EF}" srcOrd="24" destOrd="0" presId="urn:microsoft.com/office/officeart/2005/8/layout/default"/>
    <dgm:cxn modelId="{F7EF9C89-8862-4C41-9290-AE2EE281319F}" type="presParOf" srcId="{E774DC96-DC55-4C9F-ADB4-EFB0CF4A2F43}" destId="{37CB0204-818B-458C-8845-717D401C91DB}" srcOrd="25" destOrd="0" presId="urn:microsoft.com/office/officeart/2005/8/layout/default"/>
    <dgm:cxn modelId="{427A9B78-FFEF-47DA-8B56-972AAD7154A3}" type="presParOf" srcId="{E774DC96-DC55-4C9F-ADB4-EFB0CF4A2F43}" destId="{A8F08C43-9D0F-41B3-930E-DA7DE58DB6B0}" srcOrd="26" destOrd="0" presId="urn:microsoft.com/office/officeart/2005/8/layout/default"/>
    <dgm:cxn modelId="{8C54EB54-E433-4D34-905A-C26335749E7D}" type="presParOf" srcId="{E774DC96-DC55-4C9F-ADB4-EFB0CF4A2F43}" destId="{30EBA3A0-6C54-4201-A1C2-27F67F00B992}" srcOrd="27" destOrd="0" presId="urn:microsoft.com/office/officeart/2005/8/layout/default"/>
    <dgm:cxn modelId="{A4F30B21-6621-4095-BFE7-3E9B04CB7421}" type="presParOf" srcId="{E774DC96-DC55-4C9F-ADB4-EFB0CF4A2F43}" destId="{F28D35BE-F14F-4B87-8724-57091760B8BA}" srcOrd="28" destOrd="0" presId="urn:microsoft.com/office/officeart/2005/8/layout/default"/>
    <dgm:cxn modelId="{D38F1A1F-2377-4D6C-81C7-7C7649A5BD8F}" type="presParOf" srcId="{E774DC96-DC55-4C9F-ADB4-EFB0CF4A2F43}" destId="{AB9E9E4D-0B2D-4547-BA2F-458395354079}" srcOrd="29" destOrd="0" presId="urn:microsoft.com/office/officeart/2005/8/layout/default"/>
    <dgm:cxn modelId="{B5CA0CDB-5E59-4131-8EAC-F3F48A2224EA}" type="presParOf" srcId="{E774DC96-DC55-4C9F-ADB4-EFB0CF4A2F43}" destId="{052BE4E9-E04D-4407-B566-B01D99DEE4C7}" srcOrd="3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5D677E-999A-4C09-964C-4041B0F61BC5}" type="doc">
      <dgm:prSet loTypeId="urn:microsoft.com/office/officeart/2005/8/layout/process2" loCatId="process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uk-UA"/>
        </a:p>
      </dgm:t>
    </dgm:pt>
    <dgm:pt modelId="{460A8AB2-8808-4630-BE11-71AD55C6624B}">
      <dgm:prSet phldrT="[Текст]" custT="1"/>
      <dgm:spPr/>
      <dgm:t>
        <a:bodyPr/>
        <a:lstStyle/>
        <a:p>
          <a:r>
            <a:rPr lang="uk-UA" sz="1800" dirty="0" smtClean="0"/>
            <a:t>просимо надати до НМК інформацію про відповідальних за сайт станом на 23 лютого 2022 року;</a:t>
          </a:r>
          <a:endParaRPr lang="uk-UA" sz="1800" dirty="0"/>
        </a:p>
      </dgm:t>
    </dgm:pt>
    <dgm:pt modelId="{13509276-61D3-40E0-BE6B-E49A837AA8FD}" type="parTrans" cxnId="{554C6309-B4ED-4B43-A2F5-A16D01B916F7}">
      <dgm:prSet/>
      <dgm:spPr/>
      <dgm:t>
        <a:bodyPr/>
        <a:lstStyle/>
        <a:p>
          <a:endParaRPr lang="uk-UA"/>
        </a:p>
      </dgm:t>
    </dgm:pt>
    <dgm:pt modelId="{6FE9618D-43C4-4C1A-946E-FFE3DDF69309}" type="sibTrans" cxnId="{554C6309-B4ED-4B43-A2F5-A16D01B916F7}">
      <dgm:prSet/>
      <dgm:spPr/>
      <dgm:t>
        <a:bodyPr/>
        <a:lstStyle/>
        <a:p>
          <a:endParaRPr lang="uk-UA"/>
        </a:p>
      </dgm:t>
    </dgm:pt>
    <dgm:pt modelId="{B5491248-2790-4369-8A36-ADC813139DCB}">
      <dgm:prSet phldrT="[Текст]"/>
      <dgm:spPr/>
      <dgm:t>
        <a:bodyPr/>
        <a:lstStyle/>
        <a:p>
          <a:r>
            <a:rPr lang="uk-UA" dirty="0" smtClean="0"/>
            <a:t>для цих відповідальних осіб буде проведено цикл семінарів-тренінгів для цих відповідальних осіб буде проведено цикл семінарів-тренінгів ( для груп по 5-6 осіб), де будуть розглядатися питання функціонування сайтів, наповнення рубрик, частоти оновлення інформації, змісту інформації та форми її подання. Час проведення семінарів-тренінгів – березень 2022 року.</a:t>
          </a:r>
          <a:endParaRPr lang="uk-UA" dirty="0"/>
        </a:p>
      </dgm:t>
    </dgm:pt>
    <dgm:pt modelId="{BD62AB9F-117D-41FD-ABD3-B18F3321CED0}" type="parTrans" cxnId="{DC81A033-2B9F-4D49-ABB3-CD940C47D9ED}">
      <dgm:prSet/>
      <dgm:spPr/>
      <dgm:t>
        <a:bodyPr/>
        <a:lstStyle/>
        <a:p>
          <a:endParaRPr lang="uk-UA"/>
        </a:p>
      </dgm:t>
    </dgm:pt>
    <dgm:pt modelId="{7E6A1C25-02AE-4AD5-BF94-A6B718AE0151}" type="sibTrans" cxnId="{DC81A033-2B9F-4D49-ABB3-CD940C47D9ED}">
      <dgm:prSet/>
      <dgm:spPr/>
      <dgm:t>
        <a:bodyPr/>
        <a:lstStyle/>
        <a:p>
          <a:endParaRPr lang="uk-UA"/>
        </a:p>
      </dgm:t>
    </dgm:pt>
    <dgm:pt modelId="{54B9C0E7-A011-403B-9BF8-D77E64865F07}" type="pres">
      <dgm:prSet presAssocID="{AD5D677E-999A-4C09-964C-4041B0F61BC5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D921ECC-03FD-4622-ABC4-787EA66A58B7}" type="pres">
      <dgm:prSet presAssocID="{460A8AB2-8808-4630-BE11-71AD55C6624B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170F7C7-6792-4776-ACC4-062CC3D249CE}" type="pres">
      <dgm:prSet presAssocID="{6FE9618D-43C4-4C1A-946E-FFE3DDF69309}" presName="sibTrans" presStyleLbl="sibTrans2D1" presStyleIdx="0" presStyleCnt="1"/>
      <dgm:spPr/>
      <dgm:t>
        <a:bodyPr/>
        <a:lstStyle/>
        <a:p>
          <a:endParaRPr lang="uk-UA"/>
        </a:p>
      </dgm:t>
    </dgm:pt>
    <dgm:pt modelId="{0BE842D7-ADCA-47CA-91E4-8053C92999DA}" type="pres">
      <dgm:prSet presAssocID="{6FE9618D-43C4-4C1A-946E-FFE3DDF69309}" presName="connectorText" presStyleLbl="sibTrans2D1" presStyleIdx="0" presStyleCnt="1"/>
      <dgm:spPr/>
      <dgm:t>
        <a:bodyPr/>
        <a:lstStyle/>
        <a:p>
          <a:endParaRPr lang="uk-UA"/>
        </a:p>
      </dgm:t>
    </dgm:pt>
    <dgm:pt modelId="{5399ACE1-1C7C-4567-9C82-97E6A1622892}" type="pres">
      <dgm:prSet presAssocID="{B5491248-2790-4369-8A36-ADC813139DCB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DC81A033-2B9F-4D49-ABB3-CD940C47D9ED}" srcId="{AD5D677E-999A-4C09-964C-4041B0F61BC5}" destId="{B5491248-2790-4369-8A36-ADC813139DCB}" srcOrd="1" destOrd="0" parTransId="{BD62AB9F-117D-41FD-ABD3-B18F3321CED0}" sibTransId="{7E6A1C25-02AE-4AD5-BF94-A6B718AE0151}"/>
    <dgm:cxn modelId="{D5430E9F-FFC1-4E1D-B701-0CA801AEE422}" type="presOf" srcId="{460A8AB2-8808-4630-BE11-71AD55C6624B}" destId="{BD921ECC-03FD-4622-ABC4-787EA66A58B7}" srcOrd="0" destOrd="0" presId="urn:microsoft.com/office/officeart/2005/8/layout/process2"/>
    <dgm:cxn modelId="{ECBBF10B-5E8B-4113-B02C-02C9A77A0D6E}" type="presOf" srcId="{AD5D677E-999A-4C09-964C-4041B0F61BC5}" destId="{54B9C0E7-A011-403B-9BF8-D77E64865F07}" srcOrd="0" destOrd="0" presId="urn:microsoft.com/office/officeart/2005/8/layout/process2"/>
    <dgm:cxn modelId="{19BDCBE0-6CB6-4A76-9C6E-FC538D5F240F}" type="presOf" srcId="{6FE9618D-43C4-4C1A-946E-FFE3DDF69309}" destId="{2170F7C7-6792-4776-ACC4-062CC3D249CE}" srcOrd="0" destOrd="0" presId="urn:microsoft.com/office/officeart/2005/8/layout/process2"/>
    <dgm:cxn modelId="{57A6774B-0122-4076-8FAE-8A1685B1098F}" type="presOf" srcId="{B5491248-2790-4369-8A36-ADC813139DCB}" destId="{5399ACE1-1C7C-4567-9C82-97E6A1622892}" srcOrd="0" destOrd="0" presId="urn:microsoft.com/office/officeart/2005/8/layout/process2"/>
    <dgm:cxn modelId="{554C6309-B4ED-4B43-A2F5-A16D01B916F7}" srcId="{AD5D677E-999A-4C09-964C-4041B0F61BC5}" destId="{460A8AB2-8808-4630-BE11-71AD55C6624B}" srcOrd="0" destOrd="0" parTransId="{13509276-61D3-40E0-BE6B-E49A837AA8FD}" sibTransId="{6FE9618D-43C4-4C1A-946E-FFE3DDF69309}"/>
    <dgm:cxn modelId="{F86CE797-D91F-45B5-A3C5-0D1D7727CBD1}" type="presOf" srcId="{6FE9618D-43C4-4C1A-946E-FFE3DDF69309}" destId="{0BE842D7-ADCA-47CA-91E4-8053C92999DA}" srcOrd="1" destOrd="0" presId="urn:microsoft.com/office/officeart/2005/8/layout/process2"/>
    <dgm:cxn modelId="{FAAA0FA2-A213-4F00-A676-2A58BB38DE88}" type="presParOf" srcId="{54B9C0E7-A011-403B-9BF8-D77E64865F07}" destId="{BD921ECC-03FD-4622-ABC4-787EA66A58B7}" srcOrd="0" destOrd="0" presId="urn:microsoft.com/office/officeart/2005/8/layout/process2"/>
    <dgm:cxn modelId="{4C32352C-C97E-45BF-93BB-576FFCDA3F93}" type="presParOf" srcId="{54B9C0E7-A011-403B-9BF8-D77E64865F07}" destId="{2170F7C7-6792-4776-ACC4-062CC3D249CE}" srcOrd="1" destOrd="0" presId="urn:microsoft.com/office/officeart/2005/8/layout/process2"/>
    <dgm:cxn modelId="{EC9A965C-9E38-4132-B2CA-9BB97F5D732A}" type="presParOf" srcId="{2170F7C7-6792-4776-ACC4-062CC3D249CE}" destId="{0BE842D7-ADCA-47CA-91E4-8053C92999DA}" srcOrd="0" destOrd="0" presId="urn:microsoft.com/office/officeart/2005/8/layout/process2"/>
    <dgm:cxn modelId="{9BFB9988-FB60-4CF0-ACE7-4192F39E6B76}" type="presParOf" srcId="{54B9C0E7-A011-403B-9BF8-D77E64865F07}" destId="{5399ACE1-1C7C-4567-9C82-97E6A1622892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233941-1925-4A9A-8D1D-4D08F29FE79B}">
      <dsp:nvSpPr>
        <dsp:cNvPr id="0" name=""/>
        <dsp:cNvSpPr/>
      </dsp:nvSpPr>
      <dsp:spPr>
        <a:xfrm>
          <a:off x="222710" y="1358"/>
          <a:ext cx="2015743" cy="120944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новини;</a:t>
          </a:r>
          <a:endParaRPr lang="uk-UA" sz="2000" kern="1200" dirty="0"/>
        </a:p>
      </dsp:txBody>
      <dsp:txXfrm>
        <a:off x="222710" y="1358"/>
        <a:ext cx="2015743" cy="1209446"/>
      </dsp:txXfrm>
    </dsp:sp>
    <dsp:sp modelId="{4FBFADB1-2504-4CB8-A4EE-1629E9B56EE1}">
      <dsp:nvSpPr>
        <dsp:cNvPr id="0" name=""/>
        <dsp:cNvSpPr/>
      </dsp:nvSpPr>
      <dsp:spPr>
        <a:xfrm>
          <a:off x="2440028" y="1358"/>
          <a:ext cx="2015743" cy="120944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нормативно-правове забезпечення:</a:t>
          </a:r>
          <a:endParaRPr lang="uk-UA" sz="2000" kern="1200" dirty="0"/>
        </a:p>
      </dsp:txBody>
      <dsp:txXfrm>
        <a:off x="2440028" y="1358"/>
        <a:ext cx="2015743" cy="1209446"/>
      </dsp:txXfrm>
    </dsp:sp>
    <dsp:sp modelId="{5B55EF0F-95FA-4AEC-A74E-FD3B36BC4599}">
      <dsp:nvSpPr>
        <dsp:cNvPr id="0" name=""/>
        <dsp:cNvSpPr/>
      </dsp:nvSpPr>
      <dsp:spPr>
        <a:xfrm>
          <a:off x="4657346" y="1358"/>
          <a:ext cx="2015743" cy="120944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прозорість та інформаційна відкритість;</a:t>
          </a:r>
          <a:endParaRPr lang="uk-UA" sz="2000" kern="1200" dirty="0"/>
        </a:p>
      </dsp:txBody>
      <dsp:txXfrm>
        <a:off x="4657346" y="1358"/>
        <a:ext cx="2015743" cy="1209446"/>
      </dsp:txXfrm>
    </dsp:sp>
    <dsp:sp modelId="{D02A46DE-69F6-4050-B2A3-BA69F748813D}">
      <dsp:nvSpPr>
        <dsp:cNvPr id="0" name=""/>
        <dsp:cNvSpPr/>
      </dsp:nvSpPr>
      <dsp:spPr>
        <a:xfrm>
          <a:off x="6874663" y="1358"/>
          <a:ext cx="2015743" cy="1209446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професії;</a:t>
          </a:r>
        </a:p>
      </dsp:txBody>
      <dsp:txXfrm>
        <a:off x="6874663" y="1358"/>
        <a:ext cx="2015743" cy="1209446"/>
      </dsp:txXfrm>
    </dsp:sp>
    <dsp:sp modelId="{9FCAFA92-FE44-472F-A46D-9EA8A2CCCEF5}">
      <dsp:nvSpPr>
        <dsp:cNvPr id="0" name=""/>
        <dsp:cNvSpPr/>
      </dsp:nvSpPr>
      <dsp:spPr>
        <a:xfrm>
          <a:off x="222710" y="1412378"/>
          <a:ext cx="2015743" cy="1209446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освітні програми та робочі навчальні плани;</a:t>
          </a:r>
          <a:endParaRPr lang="uk-UA" sz="2000" kern="1200" dirty="0"/>
        </a:p>
      </dsp:txBody>
      <dsp:txXfrm>
        <a:off x="222710" y="1412378"/>
        <a:ext cx="2015743" cy="1209446"/>
      </dsp:txXfrm>
    </dsp:sp>
    <dsp:sp modelId="{7A613285-5D54-45DC-9FF4-BB9C8D395D5E}">
      <dsp:nvSpPr>
        <dsp:cNvPr id="0" name=""/>
        <dsp:cNvSpPr/>
      </dsp:nvSpPr>
      <dsp:spPr>
        <a:xfrm>
          <a:off x="2440028" y="1412378"/>
          <a:ext cx="2015743" cy="120944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ліцензований обсяг та контингент;</a:t>
          </a:r>
          <a:endParaRPr lang="uk-UA" sz="2000" kern="1200" dirty="0"/>
        </a:p>
      </dsp:txBody>
      <dsp:txXfrm>
        <a:off x="2440028" y="1412378"/>
        <a:ext cx="2015743" cy="1209446"/>
      </dsp:txXfrm>
    </dsp:sp>
    <dsp:sp modelId="{5C7A9053-12A3-4F2D-BF7F-D8E40F1FD751}">
      <dsp:nvSpPr>
        <dsp:cNvPr id="0" name=""/>
        <dsp:cNvSpPr/>
      </dsp:nvSpPr>
      <dsp:spPr>
        <a:xfrm>
          <a:off x="4657346" y="1412378"/>
          <a:ext cx="2015743" cy="120944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загальноосвітня підготовка;</a:t>
          </a:r>
          <a:endParaRPr lang="uk-UA" sz="2000" kern="1200" dirty="0"/>
        </a:p>
      </dsp:txBody>
      <dsp:txXfrm>
        <a:off x="4657346" y="1412378"/>
        <a:ext cx="2015743" cy="1209446"/>
      </dsp:txXfrm>
    </dsp:sp>
    <dsp:sp modelId="{8DE4188A-B8D8-4403-ACB4-077489FAF693}">
      <dsp:nvSpPr>
        <dsp:cNvPr id="0" name=""/>
        <dsp:cNvSpPr/>
      </dsp:nvSpPr>
      <dsp:spPr>
        <a:xfrm>
          <a:off x="6874663" y="1412378"/>
          <a:ext cx="2015743" cy="120944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навчально-виробнича робота;</a:t>
          </a:r>
          <a:endParaRPr lang="uk-UA" sz="2000" kern="1200" dirty="0"/>
        </a:p>
      </dsp:txBody>
      <dsp:txXfrm>
        <a:off x="6874663" y="1412378"/>
        <a:ext cx="2015743" cy="1209446"/>
      </dsp:txXfrm>
    </dsp:sp>
    <dsp:sp modelId="{812101D5-7310-42EB-91CF-7B353883DB67}">
      <dsp:nvSpPr>
        <dsp:cNvPr id="0" name=""/>
        <dsp:cNvSpPr/>
      </dsp:nvSpPr>
      <dsp:spPr>
        <a:xfrm>
          <a:off x="222710" y="2823399"/>
          <a:ext cx="2015743" cy="1209446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навчально-методична робота;</a:t>
          </a:r>
          <a:endParaRPr lang="uk-UA" sz="2000" kern="1200" dirty="0"/>
        </a:p>
      </dsp:txBody>
      <dsp:txXfrm>
        <a:off x="222710" y="2823399"/>
        <a:ext cx="2015743" cy="1209446"/>
      </dsp:txXfrm>
    </dsp:sp>
    <dsp:sp modelId="{BB63BE49-042F-47FF-852D-A1F28F89DBCC}">
      <dsp:nvSpPr>
        <dsp:cNvPr id="0" name=""/>
        <dsp:cNvSpPr/>
      </dsp:nvSpPr>
      <dsp:spPr>
        <a:xfrm>
          <a:off x="2440028" y="2823399"/>
          <a:ext cx="2015743" cy="1209446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дистанційне навчання;</a:t>
          </a:r>
          <a:endParaRPr lang="uk-UA" sz="2000" kern="1200" dirty="0"/>
        </a:p>
      </dsp:txBody>
      <dsp:txXfrm>
        <a:off x="2440028" y="2823399"/>
        <a:ext cx="2015743" cy="1209446"/>
      </dsp:txXfrm>
    </dsp:sp>
    <dsp:sp modelId="{D23E09AC-A91D-4A30-B880-8FC90CDF9A36}">
      <dsp:nvSpPr>
        <dsp:cNvPr id="0" name=""/>
        <dsp:cNvSpPr/>
      </dsp:nvSpPr>
      <dsp:spPr>
        <a:xfrm>
          <a:off x="4657346" y="2823399"/>
          <a:ext cx="2015743" cy="120944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вступнику (вступна кампанія);</a:t>
          </a:r>
          <a:endParaRPr lang="uk-UA" sz="2000" kern="1200" dirty="0"/>
        </a:p>
      </dsp:txBody>
      <dsp:txXfrm>
        <a:off x="4657346" y="2823399"/>
        <a:ext cx="2015743" cy="1209446"/>
      </dsp:txXfrm>
    </dsp:sp>
    <dsp:sp modelId="{F548642F-83E2-4FC5-A772-88BBF290226B}">
      <dsp:nvSpPr>
        <dsp:cNvPr id="0" name=""/>
        <dsp:cNvSpPr/>
      </dsp:nvSpPr>
      <dsp:spPr>
        <a:xfrm>
          <a:off x="6874663" y="2823399"/>
          <a:ext cx="2015743" cy="120944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профорієнтація;</a:t>
          </a:r>
          <a:endParaRPr lang="uk-UA" sz="2000" kern="1200" dirty="0"/>
        </a:p>
      </dsp:txBody>
      <dsp:txXfrm>
        <a:off x="6874663" y="2823399"/>
        <a:ext cx="2015743" cy="1209446"/>
      </dsp:txXfrm>
    </dsp:sp>
    <dsp:sp modelId="{AD4B357C-5F6E-48F3-8AE0-F4CC5F74B2EF}">
      <dsp:nvSpPr>
        <dsp:cNvPr id="0" name=""/>
        <dsp:cNvSpPr/>
      </dsp:nvSpPr>
      <dsp:spPr>
        <a:xfrm>
          <a:off x="222710" y="4234419"/>
          <a:ext cx="2015743" cy="120944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виховна робота;</a:t>
          </a:r>
          <a:endParaRPr lang="uk-UA" sz="2000" kern="1200" dirty="0"/>
        </a:p>
      </dsp:txBody>
      <dsp:txXfrm>
        <a:off x="222710" y="4234419"/>
        <a:ext cx="2015743" cy="1209446"/>
      </dsp:txXfrm>
    </dsp:sp>
    <dsp:sp modelId="{A8F08C43-9D0F-41B3-930E-DA7DE58DB6B0}">
      <dsp:nvSpPr>
        <dsp:cNvPr id="0" name=""/>
        <dsp:cNvSpPr/>
      </dsp:nvSpPr>
      <dsp:spPr>
        <a:xfrm>
          <a:off x="2440028" y="4234419"/>
          <a:ext cx="2015743" cy="1209446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гуртожиток;</a:t>
          </a:r>
          <a:endParaRPr lang="uk-UA" sz="2000" kern="1200" dirty="0" smtClean="0"/>
        </a:p>
      </dsp:txBody>
      <dsp:txXfrm>
        <a:off x="2440028" y="4234419"/>
        <a:ext cx="2015743" cy="1209446"/>
      </dsp:txXfrm>
    </dsp:sp>
    <dsp:sp modelId="{F28D35BE-F14F-4B87-8724-57091760B8BA}">
      <dsp:nvSpPr>
        <dsp:cNvPr id="0" name=""/>
        <dsp:cNvSpPr/>
      </dsp:nvSpPr>
      <dsp:spPr>
        <a:xfrm>
          <a:off x="4657346" y="4234419"/>
          <a:ext cx="2015743" cy="1209446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інноваційна діяльність;</a:t>
          </a:r>
          <a:endParaRPr lang="uk-UA" sz="2000" kern="1200" dirty="0"/>
        </a:p>
      </dsp:txBody>
      <dsp:txXfrm>
        <a:off x="4657346" y="4234419"/>
        <a:ext cx="2015743" cy="1209446"/>
      </dsp:txXfrm>
    </dsp:sp>
    <dsp:sp modelId="{052BE4E9-E04D-4407-B566-B01D99DEE4C7}">
      <dsp:nvSpPr>
        <dsp:cNvPr id="0" name=""/>
        <dsp:cNvSpPr/>
      </dsp:nvSpPr>
      <dsp:spPr>
        <a:xfrm>
          <a:off x="6874663" y="4234419"/>
          <a:ext cx="2015743" cy="120944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охорона праці.</a:t>
          </a:r>
          <a:endParaRPr lang="uk-UA" sz="2000" kern="1200" dirty="0"/>
        </a:p>
      </dsp:txBody>
      <dsp:txXfrm>
        <a:off x="6874663" y="4234419"/>
        <a:ext cx="2015743" cy="12094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921ECC-03FD-4622-ABC4-787EA66A58B7}">
      <dsp:nvSpPr>
        <dsp:cNvPr id="0" name=""/>
        <dsp:cNvSpPr/>
      </dsp:nvSpPr>
      <dsp:spPr>
        <a:xfrm>
          <a:off x="76925" y="496"/>
          <a:ext cx="5942148" cy="16252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просимо надати до НМК інформацію про відповідальних за сайт станом на 23 лютого 2022 року;</a:t>
          </a:r>
          <a:endParaRPr lang="uk-UA" sz="1800" kern="1200" dirty="0"/>
        </a:p>
      </dsp:txBody>
      <dsp:txXfrm>
        <a:off x="124526" y="48097"/>
        <a:ext cx="5846946" cy="1530001"/>
      </dsp:txXfrm>
    </dsp:sp>
    <dsp:sp modelId="{2170F7C7-6792-4776-ACC4-062CC3D249CE}">
      <dsp:nvSpPr>
        <dsp:cNvPr id="0" name=""/>
        <dsp:cNvSpPr/>
      </dsp:nvSpPr>
      <dsp:spPr>
        <a:xfrm rot="5400000">
          <a:off x="2743274" y="1666329"/>
          <a:ext cx="609451" cy="7313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300" kern="1200"/>
        </a:p>
      </dsp:txBody>
      <dsp:txXfrm rot="-5400000">
        <a:off x="2828598" y="1727274"/>
        <a:ext cx="438805" cy="426616"/>
      </dsp:txXfrm>
    </dsp:sp>
    <dsp:sp modelId="{5399ACE1-1C7C-4567-9C82-97E6A1622892}">
      <dsp:nvSpPr>
        <dsp:cNvPr id="0" name=""/>
        <dsp:cNvSpPr/>
      </dsp:nvSpPr>
      <dsp:spPr>
        <a:xfrm>
          <a:off x="76925" y="2438300"/>
          <a:ext cx="5942148" cy="16252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для цих відповідальних осіб буде проведено цикл семінарів-тренінгів для цих відповідальних осіб буде проведено цикл семінарів-тренінгів ( для груп по 5-6 осіб), де будуть розглядатися питання функціонування сайтів, наповнення рубрик, частоти оновлення інформації, змісту інформації та форми її подання. Час проведення семінарів-тренінгів – березень 2022 року.</a:t>
          </a:r>
          <a:endParaRPr lang="uk-UA" sz="1600" kern="1200" dirty="0"/>
        </a:p>
      </dsp:txBody>
      <dsp:txXfrm>
        <a:off x="124526" y="2485901"/>
        <a:ext cx="5846946" cy="15300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8921-A150-4ADA-9280-C8AE9E84E7F0}" type="datetimeFigureOut">
              <a:rPr lang="ru-RU" smtClean="0"/>
              <a:t>23.02.2022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EC555-707A-46BE-B26D-FA8C67DED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5249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8921-A150-4ADA-9280-C8AE9E84E7F0}" type="datetimeFigureOut">
              <a:rPr lang="ru-RU" smtClean="0"/>
              <a:t>23.02.2022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EC555-707A-46BE-B26D-FA8C67DED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230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8921-A150-4ADA-9280-C8AE9E84E7F0}" type="datetimeFigureOut">
              <a:rPr lang="ru-RU" smtClean="0"/>
              <a:t>23.02.2022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EC555-707A-46BE-B26D-FA8C67DED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35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8921-A150-4ADA-9280-C8AE9E84E7F0}" type="datetimeFigureOut">
              <a:rPr lang="ru-RU" smtClean="0"/>
              <a:t>23.02.2022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EC555-707A-46BE-B26D-FA8C67DED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044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8921-A150-4ADA-9280-C8AE9E84E7F0}" type="datetimeFigureOut">
              <a:rPr lang="ru-RU" smtClean="0"/>
              <a:t>23.02.2022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EC555-707A-46BE-B26D-FA8C67DED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271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8921-A150-4ADA-9280-C8AE9E84E7F0}" type="datetimeFigureOut">
              <a:rPr lang="ru-RU" smtClean="0"/>
              <a:t>23.02.2022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EC555-707A-46BE-B26D-FA8C67DED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1491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8921-A150-4ADA-9280-C8AE9E84E7F0}" type="datetimeFigureOut">
              <a:rPr lang="ru-RU" smtClean="0"/>
              <a:t>23.02.2022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EC555-707A-46BE-B26D-FA8C67DED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674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8921-A150-4ADA-9280-C8AE9E84E7F0}" type="datetimeFigureOut">
              <a:rPr lang="ru-RU" smtClean="0"/>
              <a:t>23.02.2022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EC555-707A-46BE-B26D-FA8C67DED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795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8921-A150-4ADA-9280-C8AE9E84E7F0}" type="datetimeFigureOut">
              <a:rPr lang="ru-RU" smtClean="0"/>
              <a:t>23.02.2022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EC555-707A-46BE-B26D-FA8C67DED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6664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8921-A150-4ADA-9280-C8AE9E84E7F0}" type="datetimeFigureOut">
              <a:rPr lang="ru-RU" smtClean="0"/>
              <a:t>23.02.2022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EC555-707A-46BE-B26D-FA8C67DED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39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8921-A150-4ADA-9280-C8AE9E84E7F0}" type="datetimeFigureOut">
              <a:rPr lang="ru-RU" smtClean="0"/>
              <a:t>23.02.2022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EC555-707A-46BE-B26D-FA8C67DED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057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58921-A150-4ADA-9280-C8AE9E84E7F0}" type="datetimeFigureOut">
              <a:rPr lang="ru-RU" smtClean="0"/>
              <a:t>23.02.2022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EC555-707A-46BE-B26D-FA8C67DED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4472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Мониторинг — что это тако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6" name="AutoShape 4" descr="Мониторинг — что это такое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12"/>
          <a:stretch/>
        </p:blipFill>
        <p:spPr>
          <a:xfrm>
            <a:off x="612775" y="1556791"/>
            <a:ext cx="8118027" cy="530120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-34830" y="316302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Моніторинг сайтів </a:t>
            </a:r>
          </a:p>
          <a:p>
            <a:pPr algn="ctr"/>
            <a:r>
              <a:rPr lang="uk-UA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закладів професійної (професійно-технічної) освіти Київської області</a:t>
            </a:r>
          </a:p>
        </p:txBody>
      </p:sp>
    </p:spTree>
    <p:extLst>
      <p:ext uri="{BB962C8B-B14F-4D97-AF65-F5344CB8AC3E}">
        <p14:creationId xmlns:p14="http://schemas.microsoft.com/office/powerpoint/2010/main" val="222433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276027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595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6134843"/>
              </p:ext>
            </p:extLst>
          </p:nvPr>
        </p:nvGraphicFramePr>
        <p:xfrm>
          <a:off x="0" y="0"/>
          <a:ext cx="9143465" cy="702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520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143184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725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9580231"/>
              </p:ext>
            </p:extLst>
          </p:nvPr>
        </p:nvGraphicFramePr>
        <p:xfrm>
          <a:off x="0" y="0"/>
          <a:ext cx="9144000" cy="6930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449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2192688"/>
              </p:ext>
            </p:extLst>
          </p:nvPr>
        </p:nvGraphicFramePr>
        <p:xfrm>
          <a:off x="0" y="0"/>
          <a:ext cx="9144000" cy="6669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8036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289877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9692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1195614"/>
              </p:ext>
            </p:extLst>
          </p:nvPr>
        </p:nvGraphicFramePr>
        <p:xfrm>
          <a:off x="-108520" y="0"/>
          <a:ext cx="925252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7233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60834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000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0890759"/>
              </p:ext>
            </p:extLst>
          </p:nvPr>
        </p:nvGraphicFramePr>
        <p:xfrm>
          <a:off x="0" y="0"/>
          <a:ext cx="9122537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302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7964016"/>
              </p:ext>
            </p:extLst>
          </p:nvPr>
        </p:nvGraphicFramePr>
        <p:xfrm>
          <a:off x="0" y="188640"/>
          <a:ext cx="9144000" cy="6669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1153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Мониторинг — что это тако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39968"/>
            <a:ext cx="9144000" cy="11430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uk-UA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Моніторинг рубрик веб-сайтів</a:t>
            </a: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272667274"/>
              </p:ext>
            </p:extLst>
          </p:nvPr>
        </p:nvGraphicFramePr>
        <p:xfrm>
          <a:off x="53719" y="1268760"/>
          <a:ext cx="9113118" cy="5445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127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Рекомендації</a:t>
            </a:r>
            <a:endParaRPr lang="uk-UA" sz="6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147184887"/>
              </p:ext>
            </p:extLst>
          </p:nvPr>
        </p:nvGraphicFramePr>
        <p:xfrm>
          <a:off x="1619672" y="177281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432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2007347"/>
              </p:ext>
            </p:extLst>
          </p:nvPr>
        </p:nvGraphicFramePr>
        <p:xfrm>
          <a:off x="1" y="0"/>
          <a:ext cx="9036496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294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554362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311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5430309"/>
              </p:ext>
            </p:extLst>
          </p:nvPr>
        </p:nvGraphicFramePr>
        <p:xfrm>
          <a:off x="-27267" y="482"/>
          <a:ext cx="9063763" cy="6857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332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473338909"/>
              </p:ext>
            </p:extLst>
          </p:nvPr>
        </p:nvGraphicFramePr>
        <p:xfrm>
          <a:off x="0" y="0"/>
          <a:ext cx="89027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23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5186199"/>
              </p:ext>
            </p:extLst>
          </p:nvPr>
        </p:nvGraphicFramePr>
        <p:xfrm>
          <a:off x="0" y="0"/>
          <a:ext cx="9144000" cy="6957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217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0407032"/>
              </p:ext>
            </p:extLst>
          </p:nvPr>
        </p:nvGraphicFramePr>
        <p:xfrm>
          <a:off x="0" y="0"/>
          <a:ext cx="9144000" cy="702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252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047189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9352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176</Words>
  <Application>Microsoft Office PowerPoint</Application>
  <PresentationFormat>Экран (4:3)</PresentationFormat>
  <Paragraphs>39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PowerPoint</vt:lpstr>
      <vt:lpstr>Моніторинг рубрик веб-сайтів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Рекомендації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MASTER</dc:creator>
  <cp:lastModifiedBy>METODIST2</cp:lastModifiedBy>
  <cp:revision>50</cp:revision>
  <dcterms:created xsi:type="dcterms:W3CDTF">2022-02-09T10:00:28Z</dcterms:created>
  <dcterms:modified xsi:type="dcterms:W3CDTF">2022-02-23T12:35:51Z</dcterms:modified>
</cp:coreProperties>
</file>