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29.11.2022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1285860"/>
            <a:ext cx="878687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Вишиваний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одяг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український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етнічний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оберіг</a:t>
            </a:r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вияв патріотизму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86380" y="4714884"/>
            <a:ext cx="3643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Майстер виробничого навчання</a:t>
            </a: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Узенюк Оксана Петрівна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476672"/>
            <a:ext cx="46805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умовах українських реалій, коли Україна ціною життя українських військових, добровольців, волонтерів відстоює свободу і територіальну цілісність, пріоритетного значення набуває національно-патріотичне виховання молоді.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З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погляду сучасності таке виховання включає розвиток любові до Батьківщини, національної самосвідомості й гідності; дбайливе ставлення до рідної мови, до культури та  традицій українського народу; шанобливе ставлення до державних та народних символів.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Патріотизм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сьогодні – це не мода, а виклик сучасності, біль душі кожного свідомого українця Патріотизм – це частина нашого духу, одне з найсильніших відчуттів, які існують у природі.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умовах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важкого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перехідного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періоду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сприяти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Рисунок 3" descr="photo_5188371449516245383_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692696"/>
            <a:ext cx="3634666" cy="536996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417646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Заклад освіти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особливу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відповідальність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завтрашній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день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незалежної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України.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пріоритетним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виховній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системі кожного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закладу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національно-патріотичне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виховання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підростаючого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покоління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Тож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своїх уроках з виробничого навчання та технології вишивки, я звертаю велику увагу формуванню 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здобувачів освіти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любові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звичаїв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рідного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народу шляхом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вивчення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характерних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особливостей крою та розміщення узорів в народному одязі та в предметах побуту.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Вишиванка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для нашого народу, завжди була не лише одягом, а 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уособлення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традицій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вияв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патріотизму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Рисунок 2" descr="photo_5188371449516245382_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476672"/>
            <a:ext cx="3569749" cy="53732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76672"/>
            <a:ext cx="44644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Це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вбрання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безсумнівно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гордість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України.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Звичайно, одяг прикрашали вишивкою, яка перш за все була таємничою мовою знаків із багатою кольоровою гамою. Все це ми намагаємося відтворити на уроках образотворчого мистецтва.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символізм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закладений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орнаментах,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щоправда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відрізнялись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різних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частинах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несли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єдину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думку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нашої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Історичні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моменти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звичаї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пращурів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усе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вміщено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вишивці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З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історії дізнаємось, що вишиванка – є генетичним кодом української нації, який об’єднує нас. Це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символ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приналежності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роду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оберегом кожного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символізує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сім’ю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вірність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батьківщину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благополуччя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процвітання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photo_5188371449516245381_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61218" y="980728"/>
            <a:ext cx="3595937" cy="429309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76672"/>
            <a:ext cx="46085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В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ишита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дружиною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матір’ю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вважалась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міцним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оберегом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нещасть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вишивальниця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стібком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вносила свою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підтримку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тепло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душі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Без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вбрання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ніколи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відправлялись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далеку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дорогу, без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і без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вишитого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рушника,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вишивали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долю,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відбувалось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жодне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весілля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візерунок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од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несе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сенс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будь-який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одяг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сильним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оберегом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всіляких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особливо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вишитий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люблячою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людиною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Усе це я намагаюсь донести на своїх уроках  «Історія української вишивки».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Національний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одяг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доречний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будь-де і будь-коли.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частіше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обирають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весільне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вбрання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одягають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державних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свят,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святкування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дня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народження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ювілею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навіть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буденні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photo_5188371449516245387_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836712"/>
            <a:ext cx="3314777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332656"/>
            <a:ext cx="511256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На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уроці «Нові тенденції в моді» ми детально розглядаємо і обговорюємо, як з легкістю комбінувати вишиті речі з іншими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речима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гардеробу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будуть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однаково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добре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виглядати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джинсами, так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класичними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діловими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костюмами.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Вишивка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одязі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виглядає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ніжно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символічно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також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дозволяє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створювати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справді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унікальні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речі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важкі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політичні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часи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попит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вишиване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вбрання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зріс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виразити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єдину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думку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українців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підтримати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героїв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 Попри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трагічні події, що відбуваються в Україні, для української культури та креативної сфери зараз прекрасні часи, щоб показати, хто ми та чого варті. Наші художники та майстри, які роблять цікаві речі й завжди їх робили, зараз отримують увагу всього світу, на яку, безперечно, заслуговують. Українські галереї зараз багато подорожують світом, модні дизайнери отримують запрошення на виставки у сфері моди.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Рисунок 2" descr="photo_5188371449516245386_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6176" y="2348880"/>
            <a:ext cx="2735906" cy="4149080"/>
          </a:xfrm>
          <a:prstGeom prst="rect">
            <a:avLst/>
          </a:prstGeom>
        </p:spPr>
      </p:pic>
      <p:pic>
        <p:nvPicPr>
          <p:cNvPr id="5" name="Рисунок 4" descr="photo_5188371449516245378_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332656"/>
            <a:ext cx="1744226" cy="1916832"/>
          </a:xfrm>
          <a:prstGeom prst="rect">
            <a:avLst/>
          </a:prstGeom>
        </p:spPr>
      </p:pic>
      <p:pic>
        <p:nvPicPr>
          <p:cNvPr id="6" name="Рисунок 5" descr="photo_5188371449516245379_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36296" y="332656"/>
            <a:ext cx="1656184" cy="18948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332656"/>
            <a:ext cx="45365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Зараз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дуже хороший шанс познайомити світ з українським крутим продуктом, культурою, спадщиною, традиціями, і це стосується не тільки моди, а й усієї креативної індустрії.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Модна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індустрія стала одним із фронтів боротьби з російською агресією.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Одяг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можливістю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доносити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світовій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спільноті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меседжі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як про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країну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талановитих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людей.</a:t>
            </a:r>
          </a:p>
          <a:p>
            <a:pPr algn="just" fontAlgn="base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ля нас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важливо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зупиняючись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репрезентувати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українську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культуру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Навчати молоде покоління, готувати кваліфікованого робітника.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        Адже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знаєм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засвоєння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патріотичних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цінностей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норм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тривалим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процесом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Вони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закладені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генах,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природною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формуються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цілеспрямовано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системно, і 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використанням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певних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принципів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 молодим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поколінням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3" name="Рисунок 2" descr="photo_5188371449516245394_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764704"/>
            <a:ext cx="3546680" cy="486916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9" y="1412776"/>
            <a:ext cx="39627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Хочу завершити свій виступ такими словами: 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«Народ, який думає на один рік – вирощує хліб;  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Народ,  який думає на десять років – вирощує сади;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Народ, який думає на сто років – вирощує молоде покоління».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Успіхів нам з вами та мирного неба!</a:t>
            </a:r>
          </a:p>
          <a:p>
            <a:pPr algn="ctr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3" name="Рисунок 2" descr="photo_5188371449516245389_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7984" y="548680"/>
            <a:ext cx="4221331" cy="5445224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</TotalTime>
  <Words>811</Words>
  <Application>Microsoft Office PowerPoint</Application>
  <PresentationFormat>Экран (4:3)</PresentationFormat>
  <Paragraphs>30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Користувач</cp:lastModifiedBy>
  <cp:revision>4</cp:revision>
  <dcterms:created xsi:type="dcterms:W3CDTF">2008-12-31T22:08:44Z</dcterms:created>
  <dcterms:modified xsi:type="dcterms:W3CDTF">2022-11-29T07:29:31Z</dcterms:modified>
</cp:coreProperties>
</file>