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70" r:id="rId9"/>
    <p:sldId id="265" r:id="rId10"/>
    <p:sldId id="264" r:id="rId11"/>
    <p:sldId id="271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370047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Використання сучасних тенденцій кондитерства при проведенні виробничого навчання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5000628" y="5357826"/>
            <a:ext cx="3857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майстер виробничого навчання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Москаленко Лідія Олександрівна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367590"/>
          </a:xfrm>
        </p:spPr>
        <p:txBody>
          <a:bodyPr>
            <a:noAutofit/>
          </a:bodyPr>
          <a:lstStyle/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Красиві оригінальні вафельні картинки для 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тортів 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один з найпопулярніших простих і не дорогих способів декорування. Виготовлені такі листки з рисового або кукурудзяного паперу, а малюнки на поверхні наносяться за допомогою харчового 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принтера.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rozumniki\Desktop\Презентаця\IMG_6018.PNG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 t="7337" b="7577"/>
          <a:stretch/>
        </p:blipFill>
        <p:spPr bwMode="auto">
          <a:xfrm>
            <a:off x="1928794" y="2143116"/>
            <a:ext cx="5069953" cy="4714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/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Також вафельний та рисовий папір використовується для елементів декору таких як виготовлення квітів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Содержимое 4" descr="C:\Users\rozumniki\Desktop\Презентаця\IMG_6035.PNG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 t="12921" b="13272"/>
          <a:stretch/>
        </p:blipFill>
        <p:spPr bwMode="auto">
          <a:xfrm>
            <a:off x="500034" y="1928802"/>
            <a:ext cx="3714776" cy="45414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/>
            </a:ext>
          </a:extLst>
        </p:spPr>
      </p:pic>
      <p:pic>
        <p:nvPicPr>
          <p:cNvPr id="6" name="Содержимое 5" descr="C:\Users\rozumniki\Desktop\Презентаця\IMG_6031.PNG"/>
          <p:cNvPicPr>
            <a:picLocks noGrp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 t="12811" b="12542"/>
          <a:stretch/>
        </p:blipFill>
        <p:spPr bwMode="auto">
          <a:xfrm>
            <a:off x="4786314" y="1928802"/>
            <a:ext cx="3786214" cy="4522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/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571636"/>
          </a:xfrm>
        </p:spPr>
        <p:txBody>
          <a:bodyPr>
            <a:noAutofit/>
          </a:bodyPr>
          <a:lstStyle/>
          <a:p>
            <a:pPr lvl="0" algn="ctr"/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Моносмаки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азіатсько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екзотика або локальні продукти. </a:t>
            </a:r>
            <a:b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моді як азіатська екзотика: матчу, чай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соба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манго,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маракуйя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гарний кунжут та локальні інгредієнти серед яких можуть бути начинки з айви і яблука, гель з журавлини, мус на листках чорної смородини або мус з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бородинським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хлібом.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5" name="Picture 1" descr="C:\Users\user\Desktop\image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3116"/>
            <a:ext cx="4071951" cy="4071951"/>
          </a:xfrm>
          <a:prstGeom prst="rect">
            <a:avLst/>
          </a:prstGeom>
          <a:noFill/>
        </p:spPr>
      </p:pic>
      <p:pic>
        <p:nvPicPr>
          <p:cNvPr id="21506" name="Picture 2" descr="C:\Users\user\Desktop\d3d2a129c0a04db461c52ee5888fc11a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118519"/>
            <a:ext cx="4038600" cy="403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224846"/>
          </a:xfrm>
        </p:spPr>
        <p:txBody>
          <a:bodyPr>
            <a:noAutofit/>
          </a:bodyPr>
          <a:lstStyle/>
          <a:p>
            <a:pPr lvl="0" algn="ctr"/>
            <a:r>
              <a:rPr lang="uk-UA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Менше цукру і калорійності. 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Тренд на здорове харчування стрімко зростає, а з ним і набирає обертів тенденція до зменшення цукру в десертах. Також на піку популярності залишається 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безглютенова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веганська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випічка.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1" name="Picture 1" descr="C:\Users\user\Desktop\завантаження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714620"/>
            <a:ext cx="5500726" cy="392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653342"/>
          </a:xfrm>
        </p:spPr>
        <p:txBody>
          <a:bodyPr>
            <a:noAutofit/>
          </a:bodyPr>
          <a:lstStyle/>
          <a:p>
            <a:pPr lvl="0" algn="ctr"/>
            <a:r>
              <a:rPr lang="uk-UA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Оригінальна подача десерту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тренді не тільки яскраві смаки, але і подача. Адже гість закохується спочатку очима, а потім пробує на смак.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rozumniki\Desktop\Презентаця\IMG_6038.PNG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 t="12921" b="13162"/>
          <a:stretch/>
        </p:blipFill>
        <p:spPr bwMode="auto">
          <a:xfrm>
            <a:off x="357158" y="2071678"/>
            <a:ext cx="3857651" cy="45720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/>
            </a:ext>
          </a:extLst>
        </p:spPr>
      </p:pic>
      <p:pic>
        <p:nvPicPr>
          <p:cNvPr id="2050" name="Picture 2" descr="C:\Users\user\Desktop\Фото Ліда\изображение_viber_2022-11-24_14-15-26-9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920874"/>
            <a:ext cx="4143404" cy="4937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928826"/>
          </a:xfrm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Ключовим завданням розвитку економіки нашої держави є підготовка кваліфікованих робітничих кадрів. </a:t>
            </a:r>
            <a:b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Професійно-технічна освіта, яка здійснює це завдання, повинна крокувати в нову з часом та постійно оновлюватися.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C:\Users\rozumniki\Desktop\Презентаця\IMG_6037.PN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 t="31425" b="31342"/>
          <a:stretch/>
        </p:blipFill>
        <p:spPr bwMode="auto">
          <a:xfrm>
            <a:off x="1214414" y="2214554"/>
            <a:ext cx="6628057" cy="43894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/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714356"/>
            <a:ext cx="8215370" cy="2286016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	На сьогоднішній день галузь кондитерства швидко розвивається, поєднуючи в собі сучасні тенденції: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		При проведенні уроків виробничого навчання,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 з своїми вихованцями освоюємо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використовуємо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нові тенденції в кондитерстві. </a:t>
            </a:r>
          </a:p>
          <a:p>
            <a:pPr>
              <a:buNone/>
            </a:pPr>
            <a:endParaRPr lang="uk-UA" dirty="0"/>
          </a:p>
        </p:txBody>
      </p:sp>
      <p:pic>
        <p:nvPicPr>
          <p:cNvPr id="4" name="Рисунок 3" descr="C:\Users\rozumniki\Desktop\Презентаця\IMG_6036.PNG"/>
          <p:cNvPicPr/>
          <p:nvPr/>
        </p:nvPicPr>
        <p:blipFill rotWithShape="1">
          <a:blip r:embed="rId2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31330" b="32147"/>
          <a:stretch/>
        </p:blipFill>
        <p:spPr bwMode="auto">
          <a:xfrm>
            <a:off x="2143108" y="3286124"/>
            <a:ext cx="4954137" cy="32208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1714488"/>
          </a:xfrm>
        </p:spPr>
        <p:txBody>
          <a:bodyPr>
            <a:normAutofit/>
          </a:bodyPr>
          <a:lstStyle/>
          <a:p>
            <a:pPr algn="ctr"/>
            <a:r>
              <a:rPr lang="uk-UA" sz="3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Використовуєм</a:t>
            </a:r>
            <a:r>
              <a:rPr lang="uk-UA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методики оформлення, навіть яких немає в навчальних планах і робота з аерограф, трафарети, вафельний папір, </a:t>
            </a:r>
            <a:r>
              <a:rPr lang="uk-UA" sz="3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ізомальт</a:t>
            </a:r>
            <a:r>
              <a:rPr lang="uk-UA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rozumniki\Desktop\Презентаця\IMG_6034.PN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 l="486" t="10109" r="1" b="12789"/>
          <a:stretch/>
        </p:blipFill>
        <p:spPr bwMode="auto">
          <a:xfrm>
            <a:off x="500034" y="2071678"/>
            <a:ext cx="4071966" cy="45720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/>
            </a:ext>
          </a:extLst>
        </p:spPr>
      </p:pic>
      <p:pic>
        <p:nvPicPr>
          <p:cNvPr id="5" name="Рисунок 4" descr="C:\Users\rozumniki\Desktop\Презентаця\IMG_6033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 l="454" t="9746" b="13012"/>
          <a:stretch/>
        </p:blipFill>
        <p:spPr bwMode="auto">
          <a:xfrm>
            <a:off x="4929190" y="2071678"/>
            <a:ext cx="3868750" cy="45720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/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115328" cy="1714512"/>
          </a:xfrm>
        </p:spPr>
        <p:txBody>
          <a:bodyPr>
            <a:normAutofit/>
          </a:bodyPr>
          <a:lstStyle/>
          <a:p>
            <a:pPr lvl="0" algn="ctr"/>
            <a:r>
              <a:rPr lang="uk-UA" sz="2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Мінімалістичний</a:t>
            </a:r>
            <a:r>
              <a:rPr lang="uk-UA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дизайн. 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кондитерському світі стійко вкоренилася тенденція до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мінімілізації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десертів. Робиться ставка на фактуру десерту, де переважає текстура з ефектом мармуру,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потрісконого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цементу, старого папірусу або ідеально  гладкі й рівні торти чи десерти де немає нічого зайвого.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42844" y="2500306"/>
            <a:ext cx="4632150" cy="390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5072066" y="2500306"/>
            <a:ext cx="3775379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Autofit/>
          </a:bodyPr>
          <a:lstStyle/>
          <a:p>
            <a:pPr lvl="0"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Природні кольори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Натуральні і приземлені відтінки повертаються в моду.</a:t>
            </a:r>
            <a:b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Малоколір гра схожих відтінків і тонів в грамотному поєднанні стає головним завданням кондитерів. Ефектно виглядатимуть десерти в білому, небесному, ніжно-рожевому кольорах.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Фото Ліда\изображение_viber_2022-11-24_14-15-26-7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08789" y="1920875"/>
            <a:ext cx="3335422" cy="4433888"/>
          </a:xfrm>
          <a:prstGeom prst="rect">
            <a:avLst/>
          </a:prstGeom>
          <a:noFill/>
        </p:spPr>
      </p:pic>
      <p:pic>
        <p:nvPicPr>
          <p:cNvPr id="3075" name="Picture 3" descr="C:\Users\user\Desktop\Фото Ліда\изображение_viber_2022-11-24_14-15-27-2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8242" y="1920875"/>
            <a:ext cx="3618516" cy="4433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81904"/>
          </a:xfrm>
        </p:spPr>
        <p:txBody>
          <a:bodyPr>
            <a:noAutofit/>
          </a:bodyPr>
          <a:lstStyle/>
          <a:p>
            <a:pPr lvl="0" algn="ctr"/>
            <a:r>
              <a:rPr lang="uk-UA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Прикраси які імітують дорогоцінні метали і каміння</a:t>
            </a:r>
            <a:r>
              <a:rPr lang="uk-UA" sz="2000" dirty="0" smtClean="0">
                <a:solidFill>
                  <a:schemeClr val="tx1"/>
                </a:solidFill>
              </a:rPr>
              <a:t>. </a:t>
            </a:r>
            <a:br>
              <a:rPr lang="uk-UA" sz="2000" dirty="0" smtClean="0">
                <a:solidFill>
                  <a:schemeClr val="tx1"/>
                </a:solidFill>
              </a:rPr>
            </a:b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Поряд з природними текстурами і кольорами продовжує зростати тенденція на десерти з елементами сучасного золота, срібла, цукрових кристалів, прикрас із ізомальту.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Фото Ліда\изображение_viber_2022-11-24_14-15-25-5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071678"/>
            <a:ext cx="3429024" cy="4433888"/>
          </a:xfrm>
          <a:prstGeom prst="rect">
            <a:avLst/>
          </a:prstGeom>
          <a:noFill/>
        </p:spPr>
      </p:pic>
      <p:pic>
        <p:nvPicPr>
          <p:cNvPr id="4099" name="Picture 3" descr="C:\Users\user\Desktop\Фото Ліда\изображение_viber_2022-11-24_14-15-25-9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071678"/>
            <a:ext cx="3764050" cy="4433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367590"/>
          </a:xfrm>
        </p:spPr>
        <p:txBody>
          <a:bodyPr>
            <a:noAutofit/>
          </a:bodyPr>
          <a:lstStyle/>
          <a:p>
            <a:pPr lvl="0" algn="ctr"/>
            <a:r>
              <a:rPr lang="uk-UA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Оформлення тортів живими </a:t>
            </a:r>
            <a:r>
              <a:rPr lang="uk-UA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квітами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-це 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свіжий тренд, яскравий, соковитий і дуже доречний до весільної тематики.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Фото Ліда\изображение_viber_2022-11-24_14-15-23-3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1790" y="1920875"/>
            <a:ext cx="3625896" cy="4433888"/>
          </a:xfrm>
          <a:prstGeom prst="rect">
            <a:avLst/>
          </a:prstGeom>
          <a:noFill/>
        </p:spPr>
      </p:pic>
      <p:pic>
        <p:nvPicPr>
          <p:cNvPr id="5123" name="Picture 3" descr="C:\Users\user\Desktop\Фото Ліда\изображение_viber_2022-11-24_14-15-22-6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920875"/>
            <a:ext cx="3555615" cy="4433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65334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Геометричні форми. </a:t>
            </a:r>
            <a:br>
              <a:rPr lang="uk-UA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Круглі торти не виходять з моди, але разом з ними трендовими стають десерти у формі трикутника, паралелограма та інших геометричних фігур.</a:t>
            </a:r>
            <a:r>
              <a:rPr lang="ru-RU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C:\Users\rozumniki\Desktop\Презентаця\IMG_E601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09" y="1714488"/>
            <a:ext cx="4786346" cy="492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928694"/>
          </a:xfrm>
        </p:spPr>
        <p:txBody>
          <a:bodyPr>
            <a:noAutofit/>
          </a:bodyPr>
          <a:lstStyle/>
          <a:p>
            <a:pPr lvl="0"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молекулярної кухні прийшов в кондитерську справу бісквіт «мох».</a:t>
            </a:r>
            <a:b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Це один із видів декорування сучасних десертів.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rozumniki\Desktop\Презентаця\IMG_6017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857364"/>
            <a:ext cx="3214710" cy="4500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0" name="Picture 2" descr="Бісквітний мох для декору торта - рецепт від домашніх кухарі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2368" y="1857364"/>
            <a:ext cx="5095912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85</TotalTime>
  <Words>142</Words>
  <PresentationFormat>Экран (4:3)</PresentationFormat>
  <Paragraphs>18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Поток</vt:lpstr>
      <vt:lpstr>Використання сучасних тенденцій кондитерства при проведенні виробничого навчання </vt:lpstr>
      <vt:lpstr>Слайд 2</vt:lpstr>
      <vt:lpstr>Використовуєм методики оформлення, навіть яких немає в навчальних планах і робота з аерограф, трафарети, вафельний папір, ізомальт </vt:lpstr>
      <vt:lpstr>Мінімалістичний дизайн.  У кондитерському світі стійко вкоренилася тенденція до мінімілізації десертів. Робиться ставка на фактуру десерту, де переважає текстура з ефектом мармуру, потрісконого цементу, старого папірусу або ідеально  гладкі й рівні торти чи десерти де немає нічого зайвого.</vt:lpstr>
      <vt:lpstr>  Природні кольори.  Натуральні і приземлені відтінки повертаються в моду.  Малоколір гра схожих відтінків і тонів в грамотному поєднанні стає головним завданням кондитерів. Ефектно виглядатимуть десерти в білому, небесному, ніжно-рожевому кольорах. </vt:lpstr>
      <vt:lpstr>Прикраси які імітують дорогоцінні метали і каміння.  Поряд з природними текстурами і кольорами продовжує зростати тенденція на десерти з елементами сучасного золота, срібла, цукрових кристалів, прикрас із ізомальту. </vt:lpstr>
      <vt:lpstr>Оформлення тортів живими квітами-це свіжий тренд, яскравий, соковитий і дуже доречний до весільної тематики. </vt:lpstr>
      <vt:lpstr>Геометричні форми.  Круглі торти не виходять з моди, але разом з ними трендовими стають десерти у формі трикутника, паралелограма та інших геометричних фігур. </vt:lpstr>
      <vt:lpstr>З молекулярної кухні прийшов в кондитерську справу бісквіт «мох».  Це один із видів декорування сучасних десертів. </vt:lpstr>
      <vt:lpstr>Красиві оригінальні вафельні картинки для тортів один з найпопулярніших простих і не дорогих способів декорування. Виготовлені такі листки з рисового або кукурудзяного паперу, а малюнки на поверхні наносяться за допомогою харчового принтера.</vt:lpstr>
      <vt:lpstr>Також вафельний та рисовий папір використовується для елементів декору таких як виготовлення квітів</vt:lpstr>
      <vt:lpstr>Моносмаки: азіатсько екзотика або локальні продукти.  У моді як азіатська екзотика: матчу, чай соба, манго, маракуйя, гарний кунжут та локальні інгредієнти серед яких можуть бути начинки з айви і яблука, гель з журавлини, мус на листках чорної смородини або мус з бородинським хлібом.</vt:lpstr>
      <vt:lpstr>Менше цукру і калорійності.  Тренд на здорове харчування стрімко зростає, а з ним і набирає обертів тенденція до зменшення цукру в десертах. Також на піку популярності залишається безглютенова і веганська випічка. </vt:lpstr>
      <vt:lpstr>Оригінальна подача десерту.  В тренді не тільки яскраві смаки, але і подача. Адже гість закохується спочатку очима, а потім пробує на смак. </vt:lpstr>
      <vt:lpstr>   Ключовим завданням розвитку економіки нашої держави є підготовка кваліфікованих робітничих кадрів.  Професійно-технічна освіта, яка здійснює це завдання, повинна крокувати в нову з часом та постійно оновлюватися.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Використання сучасних тенденцій кондитерства при проведенні виробничого навчання </dc:title>
  <dc:creator>Користувач</dc:creator>
  <cp:lastModifiedBy>Користувач</cp:lastModifiedBy>
  <cp:revision>10</cp:revision>
  <dcterms:created xsi:type="dcterms:W3CDTF">2022-11-24T10:41:03Z</dcterms:created>
  <dcterms:modified xsi:type="dcterms:W3CDTF">2022-11-29T07:34:48Z</dcterms:modified>
</cp:coreProperties>
</file>