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17" autoAdjust="0"/>
  </p:normalViewPr>
  <p:slideViewPr>
    <p:cSldViewPr>
      <p:cViewPr varScale="1">
        <p:scale>
          <a:sx n="107" d="100"/>
          <a:sy n="107" d="100"/>
        </p:scale>
        <p:origin x="-84" y="-33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gif"/><Relationship Id="rId4" Type="http://schemas.openxmlformats.org/officeDocument/2006/relationships/image" Target="../media/image2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01.jpeg"/><Relationship Id="rId1" Type="http://schemas.openxmlformats.org/officeDocument/2006/relationships/image" Target="../media/image191.gif"/><Relationship Id="rId4" Type="http://schemas.openxmlformats.org/officeDocument/2006/relationships/image" Target="../media/image22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41.jpeg"/><Relationship Id="rId1" Type="http://schemas.openxmlformats.org/officeDocument/2006/relationships/image" Target="../media/image231.jpeg"/><Relationship Id="rId4" Type="http://schemas.openxmlformats.org/officeDocument/2006/relationships/image" Target="../media/image2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281D2-B259-429D-8B86-10F4F2721DA0}" type="doc">
      <dgm:prSet loTypeId="urn:microsoft.com/office/officeart/2005/8/layout/vList3#1" loCatId="list" qsTypeId="urn:microsoft.com/office/officeart/2005/8/quickstyle/simple2" qsCatId="simple" csTypeId="urn:microsoft.com/office/officeart/2005/8/colors/colorful4" csCatId="colorful" phldr="1"/>
      <dgm:spPr/>
    </dgm:pt>
    <dgm:pt modelId="{FA263691-8AF2-48B9-A6A5-4B56523B3049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Потік знань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D030B896-8F08-4AB3-B585-5F687356E731}" type="parTrans" cxnId="{B20D7759-46C0-4BE8-8097-2FCAD2593A2D}">
      <dgm:prSet/>
      <dgm:spPr/>
      <dgm:t>
        <a:bodyPr/>
        <a:lstStyle/>
        <a:p>
          <a:endParaRPr lang="uk-UA"/>
        </a:p>
      </dgm:t>
    </dgm:pt>
    <dgm:pt modelId="{A4C14F37-8A90-4F3F-8CA6-B0D95813656D}" type="sibTrans" cxnId="{B20D7759-46C0-4BE8-8097-2FCAD2593A2D}">
      <dgm:prSet/>
      <dgm:spPr/>
      <dgm:t>
        <a:bodyPr/>
        <a:lstStyle/>
        <a:p>
          <a:endParaRPr lang="uk-UA"/>
        </a:p>
      </dgm:t>
    </dgm:pt>
    <dgm:pt modelId="{6D0598B2-866A-4F61-976C-5C3A512FB1CD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Інформаційний потік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0C24EC1A-C69B-4890-AE3B-8AFE88A90C8C}" type="parTrans" cxnId="{6EADA51E-063D-4D28-BA0A-885489B3D924}">
      <dgm:prSet/>
      <dgm:spPr/>
      <dgm:t>
        <a:bodyPr/>
        <a:lstStyle/>
        <a:p>
          <a:endParaRPr lang="uk-UA"/>
        </a:p>
      </dgm:t>
    </dgm:pt>
    <dgm:pt modelId="{9B344D4D-B2E6-450B-A245-F10DFE1C4E61}" type="sibTrans" cxnId="{6EADA51E-063D-4D28-BA0A-885489B3D924}">
      <dgm:prSet/>
      <dgm:spPr/>
      <dgm:t>
        <a:bodyPr/>
        <a:lstStyle/>
        <a:p>
          <a:endParaRPr lang="uk-UA"/>
        </a:p>
      </dgm:t>
    </dgm:pt>
    <dgm:pt modelId="{FFA23C30-B2AD-4A6E-BA3F-A355C1808A00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Потік здоров'я 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5A892205-14A3-44FE-AB08-E9D90091F4CA}" type="parTrans" cxnId="{73936D0B-8082-4124-B834-C4A63EB3677C}">
      <dgm:prSet/>
      <dgm:spPr/>
      <dgm:t>
        <a:bodyPr/>
        <a:lstStyle/>
        <a:p>
          <a:endParaRPr lang="uk-UA"/>
        </a:p>
      </dgm:t>
    </dgm:pt>
    <dgm:pt modelId="{12089A9F-4A8B-43C0-92E5-796683C3A4F6}" type="sibTrans" cxnId="{73936D0B-8082-4124-B834-C4A63EB3677C}">
      <dgm:prSet/>
      <dgm:spPr/>
      <dgm:t>
        <a:bodyPr/>
        <a:lstStyle/>
        <a:p>
          <a:endParaRPr lang="uk-UA"/>
        </a:p>
      </dgm:t>
    </dgm:pt>
    <dgm:pt modelId="{D66867B7-9CB8-4BD8-9344-471AFDCA5F40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Кадровий потік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C29D92B5-DD9F-4CC4-A95E-9F965F60FEA3}" type="parTrans" cxnId="{7058E740-ABBF-4638-92BF-B17D20E58E2A}">
      <dgm:prSet/>
      <dgm:spPr/>
      <dgm:t>
        <a:bodyPr/>
        <a:lstStyle/>
        <a:p>
          <a:endParaRPr lang="uk-UA"/>
        </a:p>
      </dgm:t>
    </dgm:pt>
    <dgm:pt modelId="{254944FA-C913-4C0E-A470-1E349B63F3D2}" type="sibTrans" cxnId="{7058E740-ABBF-4638-92BF-B17D20E58E2A}">
      <dgm:prSet/>
      <dgm:spPr/>
      <dgm:t>
        <a:bodyPr/>
        <a:lstStyle/>
        <a:p>
          <a:endParaRPr lang="uk-UA"/>
        </a:p>
      </dgm:t>
    </dgm:pt>
    <dgm:pt modelId="{B280270F-95A8-4E0A-BD85-7B26D2F506C4}" type="pres">
      <dgm:prSet presAssocID="{164281D2-B259-429D-8B86-10F4F2721DA0}" presName="linearFlow" presStyleCnt="0">
        <dgm:presLayoutVars>
          <dgm:dir/>
          <dgm:resizeHandles val="exact"/>
        </dgm:presLayoutVars>
      </dgm:prSet>
      <dgm:spPr/>
    </dgm:pt>
    <dgm:pt modelId="{777F8E18-4BE2-4C8C-9A7E-F0815464AB97}" type="pres">
      <dgm:prSet presAssocID="{FA263691-8AF2-48B9-A6A5-4B56523B3049}" presName="composite" presStyleCnt="0"/>
      <dgm:spPr/>
    </dgm:pt>
    <dgm:pt modelId="{DC5D3975-B0DB-4134-9356-1AFD58A4BA64}" type="pres">
      <dgm:prSet presAssocID="{FA263691-8AF2-48B9-A6A5-4B56523B3049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CC2A4E2-BC16-46D3-8E65-A3B5521BA7B2}" type="pres">
      <dgm:prSet presAssocID="{FA263691-8AF2-48B9-A6A5-4B56523B3049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094A8E-ACA0-48AD-B748-7876B6BCE334}" type="pres">
      <dgm:prSet presAssocID="{A4C14F37-8A90-4F3F-8CA6-B0D95813656D}" presName="spacing" presStyleCnt="0"/>
      <dgm:spPr/>
    </dgm:pt>
    <dgm:pt modelId="{1B160E0E-F4EE-48F0-8682-BAFB258F90B8}" type="pres">
      <dgm:prSet presAssocID="{6D0598B2-866A-4F61-976C-5C3A512FB1CD}" presName="composite" presStyleCnt="0"/>
      <dgm:spPr/>
    </dgm:pt>
    <dgm:pt modelId="{C598649B-7E6C-4145-B303-954620F81A55}" type="pres">
      <dgm:prSet presAssocID="{6D0598B2-866A-4F61-976C-5C3A512FB1CD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10D57B2-9FB8-4318-93F2-F92A69F3C4CE}" type="pres">
      <dgm:prSet presAssocID="{6D0598B2-866A-4F61-976C-5C3A512FB1C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CDF99E-E30B-499D-854F-DFD0A6837D79}" type="pres">
      <dgm:prSet presAssocID="{9B344D4D-B2E6-450B-A245-F10DFE1C4E61}" presName="spacing" presStyleCnt="0"/>
      <dgm:spPr/>
    </dgm:pt>
    <dgm:pt modelId="{CA581F73-1BD9-497B-A78E-DE3F16071E36}" type="pres">
      <dgm:prSet presAssocID="{FFA23C30-B2AD-4A6E-BA3F-A355C1808A00}" presName="composite" presStyleCnt="0"/>
      <dgm:spPr/>
    </dgm:pt>
    <dgm:pt modelId="{19DEABDD-E564-4146-A4AB-1B3A8750D936}" type="pres">
      <dgm:prSet presAssocID="{FFA23C30-B2AD-4A6E-BA3F-A355C1808A00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5982C18-C959-463A-8AD2-2DD05304C2B4}" type="pres">
      <dgm:prSet presAssocID="{FFA23C30-B2AD-4A6E-BA3F-A355C1808A0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877365-82E3-4564-AA55-0ED3BE75AD3F}" type="pres">
      <dgm:prSet presAssocID="{12089A9F-4A8B-43C0-92E5-796683C3A4F6}" presName="spacing" presStyleCnt="0"/>
      <dgm:spPr/>
    </dgm:pt>
    <dgm:pt modelId="{4E5F5266-1185-400A-8AD6-F2971FB71F91}" type="pres">
      <dgm:prSet presAssocID="{D66867B7-9CB8-4BD8-9344-471AFDCA5F40}" presName="composite" presStyleCnt="0"/>
      <dgm:spPr/>
    </dgm:pt>
    <dgm:pt modelId="{E2388147-F80C-47EB-87C6-2BF7283CB705}" type="pres">
      <dgm:prSet presAssocID="{D66867B7-9CB8-4BD8-9344-471AFDCA5F40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26DF16C-8CBB-495C-A702-469C327FA91A}" type="pres">
      <dgm:prSet presAssocID="{D66867B7-9CB8-4BD8-9344-471AFDCA5F40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622BB70-E45C-450E-ACED-D2B43F2A0F46}" type="presOf" srcId="{D66867B7-9CB8-4BD8-9344-471AFDCA5F40}" destId="{326DF16C-8CBB-495C-A702-469C327FA91A}" srcOrd="0" destOrd="0" presId="urn:microsoft.com/office/officeart/2005/8/layout/vList3#1"/>
    <dgm:cxn modelId="{E98CCA3A-0B10-4DF8-9FDA-2EEB8412E80C}" type="presOf" srcId="{FFA23C30-B2AD-4A6E-BA3F-A355C1808A00}" destId="{65982C18-C959-463A-8AD2-2DD05304C2B4}" srcOrd="0" destOrd="0" presId="urn:microsoft.com/office/officeart/2005/8/layout/vList3#1"/>
    <dgm:cxn modelId="{7058E740-ABBF-4638-92BF-B17D20E58E2A}" srcId="{164281D2-B259-429D-8B86-10F4F2721DA0}" destId="{D66867B7-9CB8-4BD8-9344-471AFDCA5F40}" srcOrd="3" destOrd="0" parTransId="{C29D92B5-DD9F-4CC4-A95E-9F965F60FEA3}" sibTransId="{254944FA-C913-4C0E-A470-1E349B63F3D2}"/>
    <dgm:cxn modelId="{73936D0B-8082-4124-B834-C4A63EB3677C}" srcId="{164281D2-B259-429D-8B86-10F4F2721DA0}" destId="{FFA23C30-B2AD-4A6E-BA3F-A355C1808A00}" srcOrd="2" destOrd="0" parTransId="{5A892205-14A3-44FE-AB08-E9D90091F4CA}" sibTransId="{12089A9F-4A8B-43C0-92E5-796683C3A4F6}"/>
    <dgm:cxn modelId="{B20D7759-46C0-4BE8-8097-2FCAD2593A2D}" srcId="{164281D2-B259-429D-8B86-10F4F2721DA0}" destId="{FA263691-8AF2-48B9-A6A5-4B56523B3049}" srcOrd="0" destOrd="0" parTransId="{D030B896-8F08-4AB3-B585-5F687356E731}" sibTransId="{A4C14F37-8A90-4F3F-8CA6-B0D95813656D}"/>
    <dgm:cxn modelId="{DA51E14E-5358-47B0-86DF-1D472F068AC6}" type="presOf" srcId="{164281D2-B259-429D-8B86-10F4F2721DA0}" destId="{B280270F-95A8-4E0A-BD85-7B26D2F506C4}" srcOrd="0" destOrd="0" presId="urn:microsoft.com/office/officeart/2005/8/layout/vList3#1"/>
    <dgm:cxn modelId="{38AF88EC-D8A1-4534-B9C5-6A6DC79F06B4}" type="presOf" srcId="{FA263691-8AF2-48B9-A6A5-4B56523B3049}" destId="{0CC2A4E2-BC16-46D3-8E65-A3B5521BA7B2}" srcOrd="0" destOrd="0" presId="urn:microsoft.com/office/officeart/2005/8/layout/vList3#1"/>
    <dgm:cxn modelId="{2AB0DA26-13BF-4B9D-A60E-C290F271CA41}" type="presOf" srcId="{6D0598B2-866A-4F61-976C-5C3A512FB1CD}" destId="{610D57B2-9FB8-4318-93F2-F92A69F3C4CE}" srcOrd="0" destOrd="0" presId="urn:microsoft.com/office/officeart/2005/8/layout/vList3#1"/>
    <dgm:cxn modelId="{6EADA51E-063D-4D28-BA0A-885489B3D924}" srcId="{164281D2-B259-429D-8B86-10F4F2721DA0}" destId="{6D0598B2-866A-4F61-976C-5C3A512FB1CD}" srcOrd="1" destOrd="0" parTransId="{0C24EC1A-C69B-4890-AE3B-8AFE88A90C8C}" sibTransId="{9B344D4D-B2E6-450B-A245-F10DFE1C4E61}"/>
    <dgm:cxn modelId="{44C49676-FBBB-410D-BC44-E0C202809C60}" type="presParOf" srcId="{B280270F-95A8-4E0A-BD85-7B26D2F506C4}" destId="{777F8E18-4BE2-4C8C-9A7E-F0815464AB97}" srcOrd="0" destOrd="0" presId="urn:microsoft.com/office/officeart/2005/8/layout/vList3#1"/>
    <dgm:cxn modelId="{2451ACE2-9A91-4CDB-B5AD-876EB9C20265}" type="presParOf" srcId="{777F8E18-4BE2-4C8C-9A7E-F0815464AB97}" destId="{DC5D3975-B0DB-4134-9356-1AFD58A4BA64}" srcOrd="0" destOrd="0" presId="urn:microsoft.com/office/officeart/2005/8/layout/vList3#1"/>
    <dgm:cxn modelId="{F9F9FBAD-9055-42B1-92E5-9853BDB58B24}" type="presParOf" srcId="{777F8E18-4BE2-4C8C-9A7E-F0815464AB97}" destId="{0CC2A4E2-BC16-46D3-8E65-A3B5521BA7B2}" srcOrd="1" destOrd="0" presId="urn:microsoft.com/office/officeart/2005/8/layout/vList3#1"/>
    <dgm:cxn modelId="{920C4474-45DA-4490-B42D-CA016C42F190}" type="presParOf" srcId="{B280270F-95A8-4E0A-BD85-7B26D2F506C4}" destId="{76094A8E-ACA0-48AD-B748-7876B6BCE334}" srcOrd="1" destOrd="0" presId="urn:microsoft.com/office/officeart/2005/8/layout/vList3#1"/>
    <dgm:cxn modelId="{52C9D832-E976-4F6C-B8DA-972B0351F5C7}" type="presParOf" srcId="{B280270F-95A8-4E0A-BD85-7B26D2F506C4}" destId="{1B160E0E-F4EE-48F0-8682-BAFB258F90B8}" srcOrd="2" destOrd="0" presId="urn:microsoft.com/office/officeart/2005/8/layout/vList3#1"/>
    <dgm:cxn modelId="{1C403CE4-9ED2-4B84-AABA-2628472D935E}" type="presParOf" srcId="{1B160E0E-F4EE-48F0-8682-BAFB258F90B8}" destId="{C598649B-7E6C-4145-B303-954620F81A55}" srcOrd="0" destOrd="0" presId="urn:microsoft.com/office/officeart/2005/8/layout/vList3#1"/>
    <dgm:cxn modelId="{BEF874F4-2247-41B9-91DA-289AD4DF1013}" type="presParOf" srcId="{1B160E0E-F4EE-48F0-8682-BAFB258F90B8}" destId="{610D57B2-9FB8-4318-93F2-F92A69F3C4CE}" srcOrd="1" destOrd="0" presId="urn:microsoft.com/office/officeart/2005/8/layout/vList3#1"/>
    <dgm:cxn modelId="{CF8A94BA-5BB2-4FF3-9F77-D6A53B16BC18}" type="presParOf" srcId="{B280270F-95A8-4E0A-BD85-7B26D2F506C4}" destId="{32CDF99E-E30B-499D-854F-DFD0A6837D79}" srcOrd="3" destOrd="0" presId="urn:microsoft.com/office/officeart/2005/8/layout/vList3#1"/>
    <dgm:cxn modelId="{E141B4B7-2EA5-4137-A59B-44BA741ED176}" type="presParOf" srcId="{B280270F-95A8-4E0A-BD85-7B26D2F506C4}" destId="{CA581F73-1BD9-497B-A78E-DE3F16071E36}" srcOrd="4" destOrd="0" presId="urn:microsoft.com/office/officeart/2005/8/layout/vList3#1"/>
    <dgm:cxn modelId="{3421A63F-3D62-442C-A693-F73C77ABEC25}" type="presParOf" srcId="{CA581F73-1BD9-497B-A78E-DE3F16071E36}" destId="{19DEABDD-E564-4146-A4AB-1B3A8750D936}" srcOrd="0" destOrd="0" presId="urn:microsoft.com/office/officeart/2005/8/layout/vList3#1"/>
    <dgm:cxn modelId="{83AB351B-7D2B-4351-9D3E-3A334C0E1336}" type="presParOf" srcId="{CA581F73-1BD9-497B-A78E-DE3F16071E36}" destId="{65982C18-C959-463A-8AD2-2DD05304C2B4}" srcOrd="1" destOrd="0" presId="urn:microsoft.com/office/officeart/2005/8/layout/vList3#1"/>
    <dgm:cxn modelId="{88E80E87-3E35-4E90-8C7C-7141991FD6E1}" type="presParOf" srcId="{B280270F-95A8-4E0A-BD85-7B26D2F506C4}" destId="{1F877365-82E3-4564-AA55-0ED3BE75AD3F}" srcOrd="5" destOrd="0" presId="urn:microsoft.com/office/officeart/2005/8/layout/vList3#1"/>
    <dgm:cxn modelId="{F9050CE1-A635-4E05-B894-7852472F02D5}" type="presParOf" srcId="{B280270F-95A8-4E0A-BD85-7B26D2F506C4}" destId="{4E5F5266-1185-400A-8AD6-F2971FB71F91}" srcOrd="6" destOrd="0" presId="urn:microsoft.com/office/officeart/2005/8/layout/vList3#1"/>
    <dgm:cxn modelId="{E3F273D9-2ABE-4390-B8A4-881E74552DEC}" type="presParOf" srcId="{4E5F5266-1185-400A-8AD6-F2971FB71F91}" destId="{E2388147-F80C-47EB-87C6-2BF7283CB705}" srcOrd="0" destOrd="0" presId="urn:microsoft.com/office/officeart/2005/8/layout/vList3#1"/>
    <dgm:cxn modelId="{1B9A9DB2-1231-4AB9-98DC-1AF1A570B1BD}" type="presParOf" srcId="{4E5F5266-1185-400A-8AD6-F2971FB71F91}" destId="{326DF16C-8CBB-495C-A702-469C327FA91A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EE7D98-EAF9-4B6D-820A-A1C82056A87D}" type="doc">
      <dgm:prSet loTypeId="urn:microsoft.com/office/officeart/2005/8/layout/vList3#2" loCatId="list" qsTypeId="urn:microsoft.com/office/officeart/2005/8/quickstyle/simple1" qsCatId="simple" csTypeId="urn:microsoft.com/office/officeart/2005/8/colors/colorful4" csCatId="colorful" phldr="1"/>
      <dgm:spPr/>
    </dgm:pt>
    <dgm:pt modelId="{C04191C8-535F-4F94-B68F-6432631C0605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Матеріальний потік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6752E0-16A4-4AFC-B019-062E5FB0A4B5}" type="parTrans" cxnId="{E490FF6E-EEE4-4A21-B274-D26AB18C67DD}">
      <dgm:prSet/>
      <dgm:spPr/>
      <dgm:t>
        <a:bodyPr/>
        <a:lstStyle/>
        <a:p>
          <a:endParaRPr lang="uk-UA"/>
        </a:p>
      </dgm:t>
    </dgm:pt>
    <dgm:pt modelId="{F9691297-117D-453C-B9F3-03F78E51060A}" type="sibTrans" cxnId="{E490FF6E-EEE4-4A21-B274-D26AB18C67DD}">
      <dgm:prSet/>
      <dgm:spPr/>
      <dgm:t>
        <a:bodyPr/>
        <a:lstStyle/>
        <a:p>
          <a:endParaRPr lang="uk-UA"/>
        </a:p>
      </dgm:t>
    </dgm:pt>
    <dgm:pt modelId="{583F8B9B-FB56-4194-A1D1-80A5F025C275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Цифровий потік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182843-C280-4633-BB29-BC81530D15E3}" type="parTrans" cxnId="{8E8D9EEE-BACB-44D2-BDDF-80D84EE49ACB}">
      <dgm:prSet/>
      <dgm:spPr/>
      <dgm:t>
        <a:bodyPr/>
        <a:lstStyle/>
        <a:p>
          <a:endParaRPr lang="uk-UA"/>
        </a:p>
      </dgm:t>
    </dgm:pt>
    <dgm:pt modelId="{EFB1CEC1-E2A8-44D6-99D7-989A5BB1085C}" type="sibTrans" cxnId="{8E8D9EEE-BACB-44D2-BDDF-80D84EE49ACB}">
      <dgm:prSet/>
      <dgm:spPr/>
      <dgm:t>
        <a:bodyPr/>
        <a:lstStyle/>
        <a:p>
          <a:endParaRPr lang="uk-UA"/>
        </a:p>
      </dgm:t>
    </dgm:pt>
    <dgm:pt modelId="{32960807-C38E-4302-A2D9-E30F409A927D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Сервісний потік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3C3015-FB8A-457A-866E-C47CE362420B}" type="parTrans" cxnId="{0CC02EFD-5711-4067-A07F-F1402FA998B2}">
      <dgm:prSet/>
      <dgm:spPr/>
      <dgm:t>
        <a:bodyPr/>
        <a:lstStyle/>
        <a:p>
          <a:endParaRPr lang="uk-UA"/>
        </a:p>
      </dgm:t>
    </dgm:pt>
    <dgm:pt modelId="{275F1F79-149F-4656-8B54-DEC14DA58BF3}" type="sibTrans" cxnId="{0CC02EFD-5711-4067-A07F-F1402FA998B2}">
      <dgm:prSet/>
      <dgm:spPr/>
      <dgm:t>
        <a:bodyPr/>
        <a:lstStyle/>
        <a:p>
          <a:endParaRPr lang="uk-UA"/>
        </a:p>
      </dgm:t>
    </dgm:pt>
    <dgm:pt modelId="{0D7DA4A8-799F-4E3B-B169-FE812959E13B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Фінансовий потік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E0F87B-A210-4708-8882-BCA215E97DB0}" type="parTrans" cxnId="{B71D2328-2692-4692-9A2E-A1B06786303B}">
      <dgm:prSet/>
      <dgm:spPr/>
      <dgm:t>
        <a:bodyPr/>
        <a:lstStyle/>
        <a:p>
          <a:endParaRPr lang="uk-UA"/>
        </a:p>
      </dgm:t>
    </dgm:pt>
    <dgm:pt modelId="{67468FEF-58FC-419F-9277-34E078694551}" type="sibTrans" cxnId="{B71D2328-2692-4692-9A2E-A1B06786303B}">
      <dgm:prSet/>
      <dgm:spPr/>
      <dgm:t>
        <a:bodyPr/>
        <a:lstStyle/>
        <a:p>
          <a:endParaRPr lang="uk-UA"/>
        </a:p>
      </dgm:t>
    </dgm:pt>
    <dgm:pt modelId="{4FB5C54C-F1BF-45D7-A259-38AE3DD2A5FC}" type="pres">
      <dgm:prSet presAssocID="{61EE7D98-EAF9-4B6D-820A-A1C82056A87D}" presName="linearFlow" presStyleCnt="0">
        <dgm:presLayoutVars>
          <dgm:dir/>
          <dgm:resizeHandles val="exact"/>
        </dgm:presLayoutVars>
      </dgm:prSet>
      <dgm:spPr/>
    </dgm:pt>
    <dgm:pt modelId="{89EB97F6-B4A2-4BAF-83F8-08D707C2121E}" type="pres">
      <dgm:prSet presAssocID="{C04191C8-535F-4F94-B68F-6432631C0605}" presName="composite" presStyleCnt="0"/>
      <dgm:spPr/>
    </dgm:pt>
    <dgm:pt modelId="{50197CDB-053F-456F-A647-A3895DE18713}" type="pres">
      <dgm:prSet presAssocID="{C04191C8-535F-4F94-B68F-6432631C0605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6F294D2-DB45-46D4-BC48-48F103F671DB}" type="pres">
      <dgm:prSet presAssocID="{C04191C8-535F-4F94-B68F-6432631C0605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099B00-75DE-4BBB-8924-DC58330787C7}" type="pres">
      <dgm:prSet presAssocID="{F9691297-117D-453C-B9F3-03F78E51060A}" presName="spacing" presStyleCnt="0"/>
      <dgm:spPr/>
    </dgm:pt>
    <dgm:pt modelId="{9FDCE649-6F05-46E3-A42A-C7703B77DC5E}" type="pres">
      <dgm:prSet presAssocID="{0D7DA4A8-799F-4E3B-B169-FE812959E13B}" presName="composite" presStyleCnt="0"/>
      <dgm:spPr/>
    </dgm:pt>
    <dgm:pt modelId="{A43EBBC3-D662-4211-A31E-8F9F57304103}" type="pres">
      <dgm:prSet presAssocID="{0D7DA4A8-799F-4E3B-B169-FE812959E13B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4C2DE52-28ED-4116-80CF-16EE9EA05587}" type="pres">
      <dgm:prSet presAssocID="{0D7DA4A8-799F-4E3B-B169-FE812959E13B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1B8ED4-1481-45AB-B970-C4016082DDE5}" type="pres">
      <dgm:prSet presAssocID="{67468FEF-58FC-419F-9277-34E078694551}" presName="spacing" presStyleCnt="0"/>
      <dgm:spPr/>
    </dgm:pt>
    <dgm:pt modelId="{8B879992-F6CE-4E31-B8DC-6588D19C0506}" type="pres">
      <dgm:prSet presAssocID="{583F8B9B-FB56-4194-A1D1-80A5F025C275}" presName="composite" presStyleCnt="0"/>
      <dgm:spPr/>
    </dgm:pt>
    <dgm:pt modelId="{22760096-8116-4A6E-8A61-00B054B2C726}" type="pres">
      <dgm:prSet presAssocID="{583F8B9B-FB56-4194-A1D1-80A5F025C275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A171BAE-AAED-46A9-991A-FD5B58479BAC}" type="pres">
      <dgm:prSet presAssocID="{583F8B9B-FB56-4194-A1D1-80A5F025C275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CDD355A-BF99-4CA3-A072-9D9B61A86812}" type="pres">
      <dgm:prSet presAssocID="{EFB1CEC1-E2A8-44D6-99D7-989A5BB1085C}" presName="spacing" presStyleCnt="0"/>
      <dgm:spPr/>
    </dgm:pt>
    <dgm:pt modelId="{EF4EC86E-F123-4D55-A181-1D51E5FA1FEF}" type="pres">
      <dgm:prSet presAssocID="{32960807-C38E-4302-A2D9-E30F409A927D}" presName="composite" presStyleCnt="0"/>
      <dgm:spPr/>
    </dgm:pt>
    <dgm:pt modelId="{3AAB9F92-2CBB-4529-8EA4-8657AE39EA76}" type="pres">
      <dgm:prSet presAssocID="{32960807-C38E-4302-A2D9-E30F409A927D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AC524A5-7F65-4607-B6BC-76144261800B}" type="pres">
      <dgm:prSet presAssocID="{32960807-C38E-4302-A2D9-E30F409A927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1BA463B-921E-4D7E-ACA2-0D259A7540F8}" type="presOf" srcId="{C04191C8-535F-4F94-B68F-6432631C0605}" destId="{D6F294D2-DB45-46D4-BC48-48F103F671DB}" srcOrd="0" destOrd="0" presId="urn:microsoft.com/office/officeart/2005/8/layout/vList3#2"/>
    <dgm:cxn modelId="{E490FF6E-EEE4-4A21-B274-D26AB18C67DD}" srcId="{61EE7D98-EAF9-4B6D-820A-A1C82056A87D}" destId="{C04191C8-535F-4F94-B68F-6432631C0605}" srcOrd="0" destOrd="0" parTransId="{BB6752E0-16A4-4AFC-B019-062E5FB0A4B5}" sibTransId="{F9691297-117D-453C-B9F3-03F78E51060A}"/>
    <dgm:cxn modelId="{645A1260-D826-479A-98FC-CD2056C538B4}" type="presOf" srcId="{583F8B9B-FB56-4194-A1D1-80A5F025C275}" destId="{DA171BAE-AAED-46A9-991A-FD5B58479BAC}" srcOrd="0" destOrd="0" presId="urn:microsoft.com/office/officeart/2005/8/layout/vList3#2"/>
    <dgm:cxn modelId="{0CC02EFD-5711-4067-A07F-F1402FA998B2}" srcId="{61EE7D98-EAF9-4B6D-820A-A1C82056A87D}" destId="{32960807-C38E-4302-A2D9-E30F409A927D}" srcOrd="3" destOrd="0" parTransId="{163C3015-FB8A-457A-866E-C47CE362420B}" sibTransId="{275F1F79-149F-4656-8B54-DEC14DA58BF3}"/>
    <dgm:cxn modelId="{BCA86DF7-5171-43E9-B8AB-A8736C7D9243}" type="presOf" srcId="{0D7DA4A8-799F-4E3B-B169-FE812959E13B}" destId="{44C2DE52-28ED-4116-80CF-16EE9EA05587}" srcOrd="0" destOrd="0" presId="urn:microsoft.com/office/officeart/2005/8/layout/vList3#2"/>
    <dgm:cxn modelId="{B71D2328-2692-4692-9A2E-A1B06786303B}" srcId="{61EE7D98-EAF9-4B6D-820A-A1C82056A87D}" destId="{0D7DA4A8-799F-4E3B-B169-FE812959E13B}" srcOrd="1" destOrd="0" parTransId="{EFE0F87B-A210-4708-8882-BCA215E97DB0}" sibTransId="{67468FEF-58FC-419F-9277-34E078694551}"/>
    <dgm:cxn modelId="{8B60FCD0-7CB1-4FE1-A49C-5A6A2CBC1791}" type="presOf" srcId="{32960807-C38E-4302-A2D9-E30F409A927D}" destId="{CAC524A5-7F65-4607-B6BC-76144261800B}" srcOrd="0" destOrd="0" presId="urn:microsoft.com/office/officeart/2005/8/layout/vList3#2"/>
    <dgm:cxn modelId="{8E8D9EEE-BACB-44D2-BDDF-80D84EE49ACB}" srcId="{61EE7D98-EAF9-4B6D-820A-A1C82056A87D}" destId="{583F8B9B-FB56-4194-A1D1-80A5F025C275}" srcOrd="2" destOrd="0" parTransId="{6D182843-C280-4633-BB29-BC81530D15E3}" sibTransId="{EFB1CEC1-E2A8-44D6-99D7-989A5BB1085C}"/>
    <dgm:cxn modelId="{05A52F4B-440E-4356-BCB2-951B25B3EB2B}" type="presOf" srcId="{61EE7D98-EAF9-4B6D-820A-A1C82056A87D}" destId="{4FB5C54C-F1BF-45D7-A259-38AE3DD2A5FC}" srcOrd="0" destOrd="0" presId="urn:microsoft.com/office/officeart/2005/8/layout/vList3#2"/>
    <dgm:cxn modelId="{C25F32AC-5E38-4B7A-83AF-AF4BA891B694}" type="presParOf" srcId="{4FB5C54C-F1BF-45D7-A259-38AE3DD2A5FC}" destId="{89EB97F6-B4A2-4BAF-83F8-08D707C2121E}" srcOrd="0" destOrd="0" presId="urn:microsoft.com/office/officeart/2005/8/layout/vList3#2"/>
    <dgm:cxn modelId="{F07EB0AA-EF65-4F86-9456-A9ED5A3DDE17}" type="presParOf" srcId="{89EB97F6-B4A2-4BAF-83F8-08D707C2121E}" destId="{50197CDB-053F-456F-A647-A3895DE18713}" srcOrd="0" destOrd="0" presId="urn:microsoft.com/office/officeart/2005/8/layout/vList3#2"/>
    <dgm:cxn modelId="{B972E989-0D44-42BC-BDC1-8009645ADBE6}" type="presParOf" srcId="{89EB97F6-B4A2-4BAF-83F8-08D707C2121E}" destId="{D6F294D2-DB45-46D4-BC48-48F103F671DB}" srcOrd="1" destOrd="0" presId="urn:microsoft.com/office/officeart/2005/8/layout/vList3#2"/>
    <dgm:cxn modelId="{E9B3B2BA-AC3E-4B07-8809-4D70754A0077}" type="presParOf" srcId="{4FB5C54C-F1BF-45D7-A259-38AE3DD2A5FC}" destId="{CB099B00-75DE-4BBB-8924-DC58330787C7}" srcOrd="1" destOrd="0" presId="urn:microsoft.com/office/officeart/2005/8/layout/vList3#2"/>
    <dgm:cxn modelId="{4C709600-3D49-4A37-A8AD-32A0F9D6883C}" type="presParOf" srcId="{4FB5C54C-F1BF-45D7-A259-38AE3DD2A5FC}" destId="{9FDCE649-6F05-46E3-A42A-C7703B77DC5E}" srcOrd="2" destOrd="0" presId="urn:microsoft.com/office/officeart/2005/8/layout/vList3#2"/>
    <dgm:cxn modelId="{916D2555-03F7-4F35-964F-EE7DDCA6C149}" type="presParOf" srcId="{9FDCE649-6F05-46E3-A42A-C7703B77DC5E}" destId="{A43EBBC3-D662-4211-A31E-8F9F57304103}" srcOrd="0" destOrd="0" presId="urn:microsoft.com/office/officeart/2005/8/layout/vList3#2"/>
    <dgm:cxn modelId="{4648143F-E0AB-4E67-98CB-BC19B9339AF8}" type="presParOf" srcId="{9FDCE649-6F05-46E3-A42A-C7703B77DC5E}" destId="{44C2DE52-28ED-4116-80CF-16EE9EA05587}" srcOrd="1" destOrd="0" presId="urn:microsoft.com/office/officeart/2005/8/layout/vList3#2"/>
    <dgm:cxn modelId="{E98847D3-8419-40EB-A427-E337854A1831}" type="presParOf" srcId="{4FB5C54C-F1BF-45D7-A259-38AE3DD2A5FC}" destId="{A61B8ED4-1481-45AB-B970-C4016082DDE5}" srcOrd="3" destOrd="0" presId="urn:microsoft.com/office/officeart/2005/8/layout/vList3#2"/>
    <dgm:cxn modelId="{BEE5A9D3-D4A2-4C76-A9DE-BF6B35CB7078}" type="presParOf" srcId="{4FB5C54C-F1BF-45D7-A259-38AE3DD2A5FC}" destId="{8B879992-F6CE-4E31-B8DC-6588D19C0506}" srcOrd="4" destOrd="0" presId="urn:microsoft.com/office/officeart/2005/8/layout/vList3#2"/>
    <dgm:cxn modelId="{2986BA08-4BDB-4FCB-8932-070CCE75A9E5}" type="presParOf" srcId="{8B879992-F6CE-4E31-B8DC-6588D19C0506}" destId="{22760096-8116-4A6E-8A61-00B054B2C726}" srcOrd="0" destOrd="0" presId="urn:microsoft.com/office/officeart/2005/8/layout/vList3#2"/>
    <dgm:cxn modelId="{1520FDAC-352F-4A90-8ABC-1A42D858DE61}" type="presParOf" srcId="{8B879992-F6CE-4E31-B8DC-6588D19C0506}" destId="{DA171BAE-AAED-46A9-991A-FD5B58479BAC}" srcOrd="1" destOrd="0" presId="urn:microsoft.com/office/officeart/2005/8/layout/vList3#2"/>
    <dgm:cxn modelId="{C642CD21-BADC-4493-BC74-A44AE5279BA4}" type="presParOf" srcId="{4FB5C54C-F1BF-45D7-A259-38AE3DD2A5FC}" destId="{6CDD355A-BF99-4CA3-A072-9D9B61A86812}" srcOrd="5" destOrd="0" presId="urn:microsoft.com/office/officeart/2005/8/layout/vList3#2"/>
    <dgm:cxn modelId="{EBFC066D-12BB-4FBD-A923-7B51755F3E6E}" type="presParOf" srcId="{4FB5C54C-F1BF-45D7-A259-38AE3DD2A5FC}" destId="{EF4EC86E-F123-4D55-A181-1D51E5FA1FEF}" srcOrd="6" destOrd="0" presId="urn:microsoft.com/office/officeart/2005/8/layout/vList3#2"/>
    <dgm:cxn modelId="{A587FA49-7C82-4F74-8080-838EA5240B63}" type="presParOf" srcId="{EF4EC86E-F123-4D55-A181-1D51E5FA1FEF}" destId="{3AAB9F92-2CBB-4529-8EA4-8657AE39EA76}" srcOrd="0" destOrd="0" presId="urn:microsoft.com/office/officeart/2005/8/layout/vList3#2"/>
    <dgm:cxn modelId="{2D4F06E0-F40B-4E49-A6FF-BFBE5DC67893}" type="presParOf" srcId="{EF4EC86E-F123-4D55-A181-1D51E5FA1FEF}" destId="{CAC524A5-7F65-4607-B6BC-76144261800B}" srcOrd="1" destOrd="0" presId="urn:microsoft.com/office/officeart/2005/8/layout/vList3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327B12-F927-4119-873A-690183844B0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6F51861E-DC5D-4834-B159-08AE6BD8F273}">
      <dgm:prSet phldrT="[Текст]" custT="1"/>
      <dgm:spPr/>
      <dgm:t>
        <a:bodyPr/>
        <a:lstStyle/>
        <a:p>
          <a:r>
            <a: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Педагогічна майстерність</a:t>
          </a: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B7951-DFEB-4772-9B4E-F41CE59C12A2}" type="parTrans" cxnId="{B68FADA1-0E0A-46F3-92EE-80D81BE70A7D}">
      <dgm:prSet/>
      <dgm:spPr/>
      <dgm:t>
        <a:bodyPr/>
        <a:lstStyle/>
        <a:p>
          <a:endParaRPr lang="uk-UA"/>
        </a:p>
      </dgm:t>
    </dgm:pt>
    <dgm:pt modelId="{2C673EEB-03D9-4028-9AB1-46B806A3CD2E}" type="sibTrans" cxnId="{B68FADA1-0E0A-46F3-92EE-80D81BE70A7D}">
      <dgm:prSet/>
      <dgm:spPr/>
      <dgm:t>
        <a:bodyPr/>
        <a:lstStyle/>
        <a:p>
          <a:endParaRPr lang="uk-UA"/>
        </a:p>
      </dgm:t>
    </dgm:pt>
    <dgm:pt modelId="{E74F52FB-A302-4836-BD18-AA636039EDCF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Педагогічні здібності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5224BA-9D5A-4784-BEB9-C1E6DEAD60B2}" type="parTrans" cxnId="{BCDBAA94-A8D1-4E34-A3B0-472888D62E1D}">
      <dgm:prSet/>
      <dgm:spPr/>
      <dgm:t>
        <a:bodyPr/>
        <a:lstStyle/>
        <a:p>
          <a:endParaRPr lang="uk-UA"/>
        </a:p>
      </dgm:t>
    </dgm:pt>
    <dgm:pt modelId="{08E36584-4C9E-4225-84FF-ECDD58E80C39}" type="sibTrans" cxnId="{BCDBAA94-A8D1-4E34-A3B0-472888D62E1D}">
      <dgm:prSet/>
      <dgm:spPr/>
      <dgm:t>
        <a:bodyPr/>
        <a:lstStyle/>
        <a:p>
          <a:endParaRPr lang="uk-UA"/>
        </a:p>
      </dgm:t>
    </dgm:pt>
    <dgm:pt modelId="{E63CD66C-4245-494E-81B7-BB06C7AE0411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Культура мовлення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759494-9501-4B94-B710-C62258A4CD55}" type="parTrans" cxnId="{B6141428-D24A-4F23-8BBB-7A4ADE03B1B9}">
      <dgm:prSet/>
      <dgm:spPr/>
      <dgm:t>
        <a:bodyPr/>
        <a:lstStyle/>
        <a:p>
          <a:endParaRPr lang="uk-UA"/>
        </a:p>
      </dgm:t>
    </dgm:pt>
    <dgm:pt modelId="{3FBE1D7C-C2A1-4397-BB38-CC3803BEB263}" type="sibTrans" cxnId="{B6141428-D24A-4F23-8BBB-7A4ADE03B1B9}">
      <dgm:prSet/>
      <dgm:spPr/>
      <dgm:t>
        <a:bodyPr/>
        <a:lstStyle/>
        <a:p>
          <a:endParaRPr lang="uk-UA"/>
        </a:p>
      </dgm:t>
    </dgm:pt>
    <dgm:pt modelId="{A02B8EE4-780D-4C81-9A5F-EEAFBB5F3711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Педагогічна творчість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B740A7-C204-47F7-89F7-E75FE6EC11A3}" type="parTrans" cxnId="{67FF9836-0F48-4438-9AEF-42D155B1EAE6}">
      <dgm:prSet/>
      <dgm:spPr/>
      <dgm:t>
        <a:bodyPr/>
        <a:lstStyle/>
        <a:p>
          <a:endParaRPr lang="uk-UA"/>
        </a:p>
      </dgm:t>
    </dgm:pt>
    <dgm:pt modelId="{EAC098F8-3397-4A5C-A17E-F7F2A406C0F3}" type="sibTrans" cxnId="{67FF9836-0F48-4438-9AEF-42D155B1EAE6}">
      <dgm:prSet/>
      <dgm:spPr/>
      <dgm:t>
        <a:bodyPr/>
        <a:lstStyle/>
        <a:p>
          <a:endParaRPr lang="uk-UA"/>
        </a:p>
      </dgm:t>
    </dgm:pt>
    <dgm:pt modelId="{803FE7AA-79FC-4DC8-99A8-B1F92A1B9576}">
      <dgm:prSet phldrT="[Текст]" phldr="1"/>
      <dgm:spPr/>
      <dgm:t>
        <a:bodyPr/>
        <a:lstStyle/>
        <a:p>
          <a:endParaRPr lang="uk-UA" dirty="0"/>
        </a:p>
      </dgm:t>
    </dgm:pt>
    <dgm:pt modelId="{D5EBB0C5-8F20-4C06-868E-37BB6FAB4F4A}" type="parTrans" cxnId="{C6A534B2-D062-44A8-957D-E4DB5A5630F4}">
      <dgm:prSet/>
      <dgm:spPr/>
      <dgm:t>
        <a:bodyPr/>
        <a:lstStyle/>
        <a:p>
          <a:endParaRPr lang="uk-UA"/>
        </a:p>
      </dgm:t>
    </dgm:pt>
    <dgm:pt modelId="{8BEA296E-08FC-466F-AC32-E65C5B6EA576}" type="sibTrans" cxnId="{C6A534B2-D062-44A8-957D-E4DB5A5630F4}">
      <dgm:prSet/>
      <dgm:spPr/>
      <dgm:t>
        <a:bodyPr/>
        <a:lstStyle/>
        <a:p>
          <a:endParaRPr lang="uk-UA"/>
        </a:p>
      </dgm:t>
    </dgm:pt>
    <dgm:pt modelId="{E7BF499A-D863-46D5-929B-2955E2C3DB24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Педагогічний такт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901A2-6261-415B-BA70-0D0AB007A562}" type="parTrans" cxnId="{D255699D-B004-4845-A8AF-729141095B04}">
      <dgm:prSet/>
      <dgm:spPr/>
      <dgm:t>
        <a:bodyPr/>
        <a:lstStyle/>
        <a:p>
          <a:endParaRPr lang="uk-UA"/>
        </a:p>
      </dgm:t>
    </dgm:pt>
    <dgm:pt modelId="{9FDA6715-971B-4B36-AD47-930F1807160D}" type="sibTrans" cxnId="{D255699D-B004-4845-A8AF-729141095B04}">
      <dgm:prSet/>
      <dgm:spPr/>
      <dgm:t>
        <a:bodyPr/>
        <a:lstStyle/>
        <a:p>
          <a:endParaRPr lang="uk-UA"/>
        </a:p>
      </dgm:t>
    </dgm:pt>
    <dgm:pt modelId="{E6A920AE-9CE5-4A89-A622-A8978488C1E9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Педагогічна техніка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8D7778-8637-40C5-8E56-C5F61C3A12D1}" type="parTrans" cxnId="{BA5F75A0-8437-48C6-BDCF-3DD4A886FFD4}">
      <dgm:prSet/>
      <dgm:spPr/>
      <dgm:t>
        <a:bodyPr/>
        <a:lstStyle/>
        <a:p>
          <a:endParaRPr lang="uk-UA"/>
        </a:p>
      </dgm:t>
    </dgm:pt>
    <dgm:pt modelId="{1A1BA6F0-6D17-498D-86BE-7AF853B7F1EC}" type="sibTrans" cxnId="{BA5F75A0-8437-48C6-BDCF-3DD4A886FFD4}">
      <dgm:prSet/>
      <dgm:spPr/>
      <dgm:t>
        <a:bodyPr/>
        <a:lstStyle/>
        <a:p>
          <a:endParaRPr lang="uk-UA"/>
        </a:p>
      </dgm:t>
    </dgm:pt>
    <dgm:pt modelId="{250625AE-6763-4FA1-8544-C48990D14A81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Особисті якості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D95616-E925-4908-B88C-6FFC656B5E8F}" type="parTrans" cxnId="{2D5CD4C2-7198-4B47-87EF-D701A3706779}">
      <dgm:prSet/>
      <dgm:spPr/>
      <dgm:t>
        <a:bodyPr/>
        <a:lstStyle/>
        <a:p>
          <a:endParaRPr lang="uk-UA"/>
        </a:p>
      </dgm:t>
    </dgm:pt>
    <dgm:pt modelId="{7C9A8C3E-03B1-45FA-AE14-4C26ED51F288}" type="sibTrans" cxnId="{2D5CD4C2-7198-4B47-87EF-D701A3706779}">
      <dgm:prSet/>
      <dgm:spPr/>
      <dgm:t>
        <a:bodyPr/>
        <a:lstStyle/>
        <a:p>
          <a:endParaRPr lang="uk-UA"/>
        </a:p>
      </dgm:t>
    </dgm:pt>
    <dgm:pt modelId="{8BD2BF7C-839B-4B4D-867D-2E4D61D508DF}">
      <dgm:prSet phldrT="[Текст]" phldr="1"/>
      <dgm:spPr/>
      <dgm:t>
        <a:bodyPr/>
        <a:lstStyle/>
        <a:p>
          <a:endParaRPr lang="uk-UA" dirty="0"/>
        </a:p>
      </dgm:t>
    </dgm:pt>
    <dgm:pt modelId="{257AA7C9-1547-49FB-BB98-A203BDD55407}" type="parTrans" cxnId="{C515CE8D-E489-41B3-8931-DB75A7CFED9C}">
      <dgm:prSet/>
      <dgm:spPr/>
      <dgm:t>
        <a:bodyPr/>
        <a:lstStyle/>
        <a:p>
          <a:endParaRPr lang="uk-UA"/>
        </a:p>
      </dgm:t>
    </dgm:pt>
    <dgm:pt modelId="{E180EBFB-E6F1-4142-85DF-60F50678E1C2}" type="sibTrans" cxnId="{C515CE8D-E489-41B3-8931-DB75A7CFED9C}">
      <dgm:prSet/>
      <dgm:spPr/>
      <dgm:t>
        <a:bodyPr/>
        <a:lstStyle/>
        <a:p>
          <a:endParaRPr lang="uk-UA"/>
        </a:p>
      </dgm:t>
    </dgm:pt>
    <dgm:pt modelId="{021011A1-4E90-4591-BA80-A01ED3ECC18D}">
      <dgm:prSet phldrT="[Текст]" custT="1"/>
      <dgm:spPr/>
      <dgm:t>
        <a:bodyPr/>
        <a:lstStyle/>
        <a:p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Професійна компетентність</a:t>
          </a:r>
          <a:endParaRPr lang="uk-UA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D05351-4CA4-4179-B5B2-7A2086A4A97E}" type="parTrans" cxnId="{1435E09B-8259-43E1-90C9-4CA20ECFC746}">
      <dgm:prSet/>
      <dgm:spPr/>
      <dgm:t>
        <a:bodyPr/>
        <a:lstStyle/>
        <a:p>
          <a:endParaRPr lang="uk-UA"/>
        </a:p>
      </dgm:t>
    </dgm:pt>
    <dgm:pt modelId="{E283BF94-6B95-4D13-B098-CEE3E1F4E675}" type="sibTrans" cxnId="{1435E09B-8259-43E1-90C9-4CA20ECFC746}">
      <dgm:prSet/>
      <dgm:spPr/>
      <dgm:t>
        <a:bodyPr/>
        <a:lstStyle/>
        <a:p>
          <a:endParaRPr lang="uk-UA"/>
        </a:p>
      </dgm:t>
    </dgm:pt>
    <dgm:pt modelId="{EEFA7210-2B84-4284-949A-A37060141810}" type="pres">
      <dgm:prSet presAssocID="{1C327B12-F927-4119-873A-690183844B0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8C355863-EF71-4FB0-909A-100C49D70196}" type="pres">
      <dgm:prSet presAssocID="{6F51861E-DC5D-4834-B159-08AE6BD8F273}" presName="singleCycle" presStyleCnt="0"/>
      <dgm:spPr/>
    </dgm:pt>
    <dgm:pt modelId="{9593CA4D-764B-4B27-8E7B-9F59743CBBE5}" type="pres">
      <dgm:prSet presAssocID="{6F51861E-DC5D-4834-B159-08AE6BD8F273}" presName="singleCenter" presStyleLbl="node1" presStyleIdx="0" presStyleCnt="8" custScaleX="107078">
        <dgm:presLayoutVars>
          <dgm:chMax val="7"/>
          <dgm:chPref val="7"/>
        </dgm:presLayoutVars>
      </dgm:prSet>
      <dgm:spPr/>
      <dgm:t>
        <a:bodyPr/>
        <a:lstStyle/>
        <a:p>
          <a:endParaRPr lang="uk-UA"/>
        </a:p>
      </dgm:t>
    </dgm:pt>
    <dgm:pt modelId="{F3AE3CF0-DE48-4766-9BCC-E8B39B87825A}" type="pres">
      <dgm:prSet presAssocID="{DE5224BA-9D5A-4784-BEB9-C1E6DEAD60B2}" presName="Name56" presStyleLbl="parChTrans1D2" presStyleIdx="0" presStyleCnt="7"/>
      <dgm:spPr/>
      <dgm:t>
        <a:bodyPr/>
        <a:lstStyle/>
        <a:p>
          <a:endParaRPr lang="uk-UA"/>
        </a:p>
      </dgm:t>
    </dgm:pt>
    <dgm:pt modelId="{F89DB9F6-9AE2-491E-92EA-0BEEA60B705A}" type="pres">
      <dgm:prSet presAssocID="{E74F52FB-A302-4836-BD18-AA636039EDCF}" presName="text0" presStyleLbl="node1" presStyleIdx="1" presStyleCnt="8" custScaleX="17078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95CE47-B77E-45FC-8F39-9C6E31098B99}" type="pres">
      <dgm:prSet presAssocID="{7E759494-9501-4B94-B710-C62258A4CD55}" presName="Name56" presStyleLbl="parChTrans1D2" presStyleIdx="1" presStyleCnt="7"/>
      <dgm:spPr/>
      <dgm:t>
        <a:bodyPr/>
        <a:lstStyle/>
        <a:p>
          <a:endParaRPr lang="uk-UA"/>
        </a:p>
      </dgm:t>
    </dgm:pt>
    <dgm:pt modelId="{0B209DBE-DF86-4FC0-B4F4-783768A11160}" type="pres">
      <dgm:prSet presAssocID="{E63CD66C-4245-494E-81B7-BB06C7AE0411}" presName="text0" presStyleLbl="node1" presStyleIdx="2" presStyleCnt="8" custScaleX="1627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A9B0C9-9A5A-479F-9B7A-36AC248BB397}" type="pres">
      <dgm:prSet presAssocID="{0EB740A7-C204-47F7-89F7-E75FE6EC11A3}" presName="Name56" presStyleLbl="parChTrans1D2" presStyleIdx="2" presStyleCnt="7"/>
      <dgm:spPr/>
      <dgm:t>
        <a:bodyPr/>
        <a:lstStyle/>
        <a:p>
          <a:endParaRPr lang="uk-UA"/>
        </a:p>
      </dgm:t>
    </dgm:pt>
    <dgm:pt modelId="{51F03242-339C-42F4-8282-42A474E621A5}" type="pres">
      <dgm:prSet presAssocID="{A02B8EE4-780D-4C81-9A5F-EEAFBB5F3711}" presName="text0" presStyleLbl="node1" presStyleIdx="3" presStyleCnt="8" custScaleX="1672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7B302C-BAE0-404C-92FB-0CB3D89A574E}" type="pres">
      <dgm:prSet presAssocID="{B36901A2-6261-415B-BA70-0D0AB007A562}" presName="Name56" presStyleLbl="parChTrans1D2" presStyleIdx="3" presStyleCnt="7"/>
      <dgm:spPr/>
      <dgm:t>
        <a:bodyPr/>
        <a:lstStyle/>
        <a:p>
          <a:endParaRPr lang="uk-UA"/>
        </a:p>
      </dgm:t>
    </dgm:pt>
    <dgm:pt modelId="{166C0F7D-BFD8-462E-BE3A-3E34B8E00AF2}" type="pres">
      <dgm:prSet presAssocID="{E7BF499A-D863-46D5-929B-2955E2C3DB24}" presName="text0" presStyleLbl="node1" presStyleIdx="4" presStyleCnt="8" custScaleX="17208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2ADB57-D172-4B49-98DE-4C2F32B554BD}" type="pres">
      <dgm:prSet presAssocID="{CC8D7778-8637-40C5-8E56-C5F61C3A12D1}" presName="Name56" presStyleLbl="parChTrans1D2" presStyleIdx="4" presStyleCnt="7"/>
      <dgm:spPr/>
      <dgm:t>
        <a:bodyPr/>
        <a:lstStyle/>
        <a:p>
          <a:endParaRPr lang="uk-UA"/>
        </a:p>
      </dgm:t>
    </dgm:pt>
    <dgm:pt modelId="{6D299607-0693-4A95-81E3-B3C56A8893EC}" type="pres">
      <dgm:prSet presAssocID="{E6A920AE-9CE5-4A89-A622-A8978488C1E9}" presName="text0" presStyleLbl="node1" presStyleIdx="5" presStyleCnt="8" custScaleX="17218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8E83B88-67A9-4F48-9444-969EBA380C68}" type="pres">
      <dgm:prSet presAssocID="{1BD95616-E925-4908-B88C-6FFC656B5E8F}" presName="Name56" presStyleLbl="parChTrans1D2" presStyleIdx="5" presStyleCnt="7"/>
      <dgm:spPr/>
      <dgm:t>
        <a:bodyPr/>
        <a:lstStyle/>
        <a:p>
          <a:endParaRPr lang="uk-UA"/>
        </a:p>
      </dgm:t>
    </dgm:pt>
    <dgm:pt modelId="{98C22DDE-3812-4963-9D77-B2F883BAAA22}" type="pres">
      <dgm:prSet presAssocID="{250625AE-6763-4FA1-8544-C48990D14A81}" presName="text0" presStyleLbl="node1" presStyleIdx="6" presStyleCnt="8" custScaleX="1595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B94766-E810-457A-AE25-E0CC106B1407}" type="pres">
      <dgm:prSet presAssocID="{3DD05351-4CA4-4179-B5B2-7A2086A4A97E}" presName="Name56" presStyleLbl="parChTrans1D2" presStyleIdx="6" presStyleCnt="7"/>
      <dgm:spPr/>
      <dgm:t>
        <a:bodyPr/>
        <a:lstStyle/>
        <a:p>
          <a:endParaRPr lang="uk-UA"/>
        </a:p>
      </dgm:t>
    </dgm:pt>
    <dgm:pt modelId="{E25E11B9-3989-4FD6-9380-13695691A36C}" type="pres">
      <dgm:prSet presAssocID="{021011A1-4E90-4591-BA80-A01ED3ECC18D}" presName="text0" presStyleLbl="node1" presStyleIdx="7" presStyleCnt="8" custScaleX="16396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D8FB889-2911-49EC-98E6-F70F609969A7}" type="presOf" srcId="{B36901A2-6261-415B-BA70-0D0AB007A562}" destId="{CD7B302C-BAE0-404C-92FB-0CB3D89A574E}" srcOrd="0" destOrd="0" presId="urn:microsoft.com/office/officeart/2008/layout/RadialCluster"/>
    <dgm:cxn modelId="{261A54B1-175B-41D9-A093-F8A6C415611C}" type="presOf" srcId="{A02B8EE4-780D-4C81-9A5F-EEAFBB5F3711}" destId="{51F03242-339C-42F4-8282-42A474E621A5}" srcOrd="0" destOrd="0" presId="urn:microsoft.com/office/officeart/2008/layout/RadialCluster"/>
    <dgm:cxn modelId="{0F35AFD9-54C4-4A03-95B9-CB6E09F6759F}" type="presOf" srcId="{E74F52FB-A302-4836-BD18-AA636039EDCF}" destId="{F89DB9F6-9AE2-491E-92EA-0BEEA60B705A}" srcOrd="0" destOrd="0" presId="urn:microsoft.com/office/officeart/2008/layout/RadialCluster"/>
    <dgm:cxn modelId="{DAE3FAE3-BDCF-4D5A-BC31-6E8B9D66CB54}" type="presOf" srcId="{0EB740A7-C204-47F7-89F7-E75FE6EC11A3}" destId="{24A9B0C9-9A5A-479F-9B7A-36AC248BB397}" srcOrd="0" destOrd="0" presId="urn:microsoft.com/office/officeart/2008/layout/RadialCluster"/>
    <dgm:cxn modelId="{D3C7AF29-FD7D-40A3-B32D-CA51BE65B5FA}" type="presOf" srcId="{021011A1-4E90-4591-BA80-A01ED3ECC18D}" destId="{E25E11B9-3989-4FD6-9380-13695691A36C}" srcOrd="0" destOrd="0" presId="urn:microsoft.com/office/officeart/2008/layout/RadialCluster"/>
    <dgm:cxn modelId="{2D5CD4C2-7198-4B47-87EF-D701A3706779}" srcId="{6F51861E-DC5D-4834-B159-08AE6BD8F273}" destId="{250625AE-6763-4FA1-8544-C48990D14A81}" srcOrd="5" destOrd="0" parTransId="{1BD95616-E925-4908-B88C-6FFC656B5E8F}" sibTransId="{7C9A8C3E-03B1-45FA-AE14-4C26ED51F288}"/>
    <dgm:cxn modelId="{3629B24F-5DD8-433C-A39F-F3448E3DA11A}" type="presOf" srcId="{250625AE-6763-4FA1-8544-C48990D14A81}" destId="{98C22DDE-3812-4963-9D77-B2F883BAAA22}" srcOrd="0" destOrd="0" presId="urn:microsoft.com/office/officeart/2008/layout/RadialCluster"/>
    <dgm:cxn modelId="{744F6A94-8900-48D6-A3EF-206CF147B7FC}" type="presOf" srcId="{E7BF499A-D863-46D5-929B-2955E2C3DB24}" destId="{166C0F7D-BFD8-462E-BE3A-3E34B8E00AF2}" srcOrd="0" destOrd="0" presId="urn:microsoft.com/office/officeart/2008/layout/RadialCluster"/>
    <dgm:cxn modelId="{B92B12F5-ACF3-43CC-AFCF-4473B7369D8D}" type="presOf" srcId="{E63CD66C-4245-494E-81B7-BB06C7AE0411}" destId="{0B209DBE-DF86-4FC0-B4F4-783768A11160}" srcOrd="0" destOrd="0" presId="urn:microsoft.com/office/officeart/2008/layout/RadialCluster"/>
    <dgm:cxn modelId="{B11963AE-54CD-4F36-8041-00E2D382E91D}" type="presOf" srcId="{DE5224BA-9D5A-4784-BEB9-C1E6DEAD60B2}" destId="{F3AE3CF0-DE48-4766-9BCC-E8B39B87825A}" srcOrd="0" destOrd="0" presId="urn:microsoft.com/office/officeart/2008/layout/RadialCluster"/>
    <dgm:cxn modelId="{1435E09B-8259-43E1-90C9-4CA20ECFC746}" srcId="{6F51861E-DC5D-4834-B159-08AE6BD8F273}" destId="{021011A1-4E90-4591-BA80-A01ED3ECC18D}" srcOrd="6" destOrd="0" parTransId="{3DD05351-4CA4-4179-B5B2-7A2086A4A97E}" sibTransId="{E283BF94-6B95-4D13-B098-CEE3E1F4E675}"/>
    <dgm:cxn modelId="{129D5E44-8D80-40AC-8711-347C82B8DFE7}" type="presOf" srcId="{E6A920AE-9CE5-4A89-A622-A8978488C1E9}" destId="{6D299607-0693-4A95-81E3-B3C56A8893EC}" srcOrd="0" destOrd="0" presId="urn:microsoft.com/office/officeart/2008/layout/RadialCluster"/>
    <dgm:cxn modelId="{67FF9836-0F48-4438-9AEF-42D155B1EAE6}" srcId="{6F51861E-DC5D-4834-B159-08AE6BD8F273}" destId="{A02B8EE4-780D-4C81-9A5F-EEAFBB5F3711}" srcOrd="2" destOrd="0" parTransId="{0EB740A7-C204-47F7-89F7-E75FE6EC11A3}" sibTransId="{EAC098F8-3397-4A5C-A17E-F7F2A406C0F3}"/>
    <dgm:cxn modelId="{B5D29E31-A416-415F-AE4A-8875F2A5F2A6}" type="presOf" srcId="{3DD05351-4CA4-4179-B5B2-7A2086A4A97E}" destId="{A8B94766-E810-457A-AE25-E0CC106B1407}" srcOrd="0" destOrd="0" presId="urn:microsoft.com/office/officeart/2008/layout/RadialCluster"/>
    <dgm:cxn modelId="{BCDBAA94-A8D1-4E34-A3B0-472888D62E1D}" srcId="{6F51861E-DC5D-4834-B159-08AE6BD8F273}" destId="{E74F52FB-A302-4836-BD18-AA636039EDCF}" srcOrd="0" destOrd="0" parTransId="{DE5224BA-9D5A-4784-BEB9-C1E6DEAD60B2}" sibTransId="{08E36584-4C9E-4225-84FF-ECDD58E80C39}"/>
    <dgm:cxn modelId="{7167BC8D-7A27-41E8-BE3D-608F88CC042D}" type="presOf" srcId="{1BD95616-E925-4908-B88C-6FFC656B5E8F}" destId="{78E83B88-67A9-4F48-9444-969EBA380C68}" srcOrd="0" destOrd="0" presId="urn:microsoft.com/office/officeart/2008/layout/RadialCluster"/>
    <dgm:cxn modelId="{F181F531-8AC6-496C-8030-25041233CC73}" type="presOf" srcId="{CC8D7778-8637-40C5-8E56-C5F61C3A12D1}" destId="{EC2ADB57-D172-4B49-98DE-4C2F32B554BD}" srcOrd="0" destOrd="0" presId="urn:microsoft.com/office/officeart/2008/layout/RadialCluster"/>
    <dgm:cxn modelId="{B6141428-D24A-4F23-8BBB-7A4ADE03B1B9}" srcId="{6F51861E-DC5D-4834-B159-08AE6BD8F273}" destId="{E63CD66C-4245-494E-81B7-BB06C7AE0411}" srcOrd="1" destOrd="0" parTransId="{7E759494-9501-4B94-B710-C62258A4CD55}" sibTransId="{3FBE1D7C-C2A1-4397-BB38-CC3803BEB263}"/>
    <dgm:cxn modelId="{D255699D-B004-4845-A8AF-729141095B04}" srcId="{6F51861E-DC5D-4834-B159-08AE6BD8F273}" destId="{E7BF499A-D863-46D5-929B-2955E2C3DB24}" srcOrd="3" destOrd="0" parTransId="{B36901A2-6261-415B-BA70-0D0AB007A562}" sibTransId="{9FDA6715-971B-4B36-AD47-930F1807160D}"/>
    <dgm:cxn modelId="{C6A534B2-D062-44A8-957D-E4DB5A5630F4}" srcId="{6F51861E-DC5D-4834-B159-08AE6BD8F273}" destId="{803FE7AA-79FC-4DC8-99A8-B1F92A1B9576}" srcOrd="8" destOrd="0" parTransId="{D5EBB0C5-8F20-4C06-868E-37BB6FAB4F4A}" sibTransId="{8BEA296E-08FC-466F-AC32-E65C5B6EA576}"/>
    <dgm:cxn modelId="{BA5F75A0-8437-48C6-BDCF-3DD4A886FFD4}" srcId="{6F51861E-DC5D-4834-B159-08AE6BD8F273}" destId="{E6A920AE-9CE5-4A89-A622-A8978488C1E9}" srcOrd="4" destOrd="0" parTransId="{CC8D7778-8637-40C5-8E56-C5F61C3A12D1}" sibTransId="{1A1BA6F0-6D17-498D-86BE-7AF853B7F1EC}"/>
    <dgm:cxn modelId="{C224FC9B-79DA-4E66-B10F-270EDC9850B0}" type="presOf" srcId="{6F51861E-DC5D-4834-B159-08AE6BD8F273}" destId="{9593CA4D-764B-4B27-8E7B-9F59743CBBE5}" srcOrd="0" destOrd="0" presId="urn:microsoft.com/office/officeart/2008/layout/RadialCluster"/>
    <dgm:cxn modelId="{C515CE8D-E489-41B3-8931-DB75A7CFED9C}" srcId="{6F51861E-DC5D-4834-B159-08AE6BD8F273}" destId="{8BD2BF7C-839B-4B4D-867D-2E4D61D508DF}" srcOrd="7" destOrd="0" parTransId="{257AA7C9-1547-49FB-BB98-A203BDD55407}" sibTransId="{E180EBFB-E6F1-4142-85DF-60F50678E1C2}"/>
    <dgm:cxn modelId="{805E6EEC-C476-4F20-BCC6-1A5C9DAA998C}" type="presOf" srcId="{1C327B12-F927-4119-873A-690183844B07}" destId="{EEFA7210-2B84-4284-949A-A37060141810}" srcOrd="0" destOrd="0" presId="urn:microsoft.com/office/officeart/2008/layout/RadialCluster"/>
    <dgm:cxn modelId="{AC07848D-21EE-4754-BCEC-1775F207C9EF}" type="presOf" srcId="{7E759494-9501-4B94-B710-C62258A4CD55}" destId="{F995CE47-B77E-45FC-8F39-9C6E31098B99}" srcOrd="0" destOrd="0" presId="urn:microsoft.com/office/officeart/2008/layout/RadialCluster"/>
    <dgm:cxn modelId="{B68FADA1-0E0A-46F3-92EE-80D81BE70A7D}" srcId="{1C327B12-F927-4119-873A-690183844B07}" destId="{6F51861E-DC5D-4834-B159-08AE6BD8F273}" srcOrd="0" destOrd="0" parTransId="{80AB7951-DFEB-4772-9B4E-F41CE59C12A2}" sibTransId="{2C673EEB-03D9-4028-9AB1-46B806A3CD2E}"/>
    <dgm:cxn modelId="{B8085457-FB18-4426-9AA0-9CD32AEB76E4}" type="presParOf" srcId="{EEFA7210-2B84-4284-949A-A37060141810}" destId="{8C355863-EF71-4FB0-909A-100C49D70196}" srcOrd="0" destOrd="0" presId="urn:microsoft.com/office/officeart/2008/layout/RadialCluster"/>
    <dgm:cxn modelId="{134A21F7-E0EC-4C0C-959D-EE27035ED88B}" type="presParOf" srcId="{8C355863-EF71-4FB0-909A-100C49D70196}" destId="{9593CA4D-764B-4B27-8E7B-9F59743CBBE5}" srcOrd="0" destOrd="0" presId="urn:microsoft.com/office/officeart/2008/layout/RadialCluster"/>
    <dgm:cxn modelId="{749B19EF-5BCB-4629-AAFC-5B7BC56AB7BA}" type="presParOf" srcId="{8C355863-EF71-4FB0-909A-100C49D70196}" destId="{F3AE3CF0-DE48-4766-9BCC-E8B39B87825A}" srcOrd="1" destOrd="0" presId="urn:microsoft.com/office/officeart/2008/layout/RadialCluster"/>
    <dgm:cxn modelId="{985C64FA-13A4-410D-8C3B-D4F61F5876F6}" type="presParOf" srcId="{8C355863-EF71-4FB0-909A-100C49D70196}" destId="{F89DB9F6-9AE2-491E-92EA-0BEEA60B705A}" srcOrd="2" destOrd="0" presId="urn:microsoft.com/office/officeart/2008/layout/RadialCluster"/>
    <dgm:cxn modelId="{9743D626-C5E1-4616-B906-FF4E85DA2108}" type="presParOf" srcId="{8C355863-EF71-4FB0-909A-100C49D70196}" destId="{F995CE47-B77E-45FC-8F39-9C6E31098B99}" srcOrd="3" destOrd="0" presId="urn:microsoft.com/office/officeart/2008/layout/RadialCluster"/>
    <dgm:cxn modelId="{3FC4D68B-679A-4AE6-9619-768162DC7A27}" type="presParOf" srcId="{8C355863-EF71-4FB0-909A-100C49D70196}" destId="{0B209DBE-DF86-4FC0-B4F4-783768A11160}" srcOrd="4" destOrd="0" presId="urn:microsoft.com/office/officeart/2008/layout/RadialCluster"/>
    <dgm:cxn modelId="{1CDC542F-EC64-4096-B241-095E706F94C5}" type="presParOf" srcId="{8C355863-EF71-4FB0-909A-100C49D70196}" destId="{24A9B0C9-9A5A-479F-9B7A-36AC248BB397}" srcOrd="5" destOrd="0" presId="urn:microsoft.com/office/officeart/2008/layout/RadialCluster"/>
    <dgm:cxn modelId="{75C2DE7E-DFAD-42DF-A723-02CB1E55EECD}" type="presParOf" srcId="{8C355863-EF71-4FB0-909A-100C49D70196}" destId="{51F03242-339C-42F4-8282-42A474E621A5}" srcOrd="6" destOrd="0" presId="urn:microsoft.com/office/officeart/2008/layout/RadialCluster"/>
    <dgm:cxn modelId="{67DFC7D0-CD41-4E40-8750-A3EA5C64715C}" type="presParOf" srcId="{8C355863-EF71-4FB0-909A-100C49D70196}" destId="{CD7B302C-BAE0-404C-92FB-0CB3D89A574E}" srcOrd="7" destOrd="0" presId="urn:microsoft.com/office/officeart/2008/layout/RadialCluster"/>
    <dgm:cxn modelId="{CA04AD1F-D16F-4F3B-B29C-1B5DBCE988EC}" type="presParOf" srcId="{8C355863-EF71-4FB0-909A-100C49D70196}" destId="{166C0F7D-BFD8-462E-BE3A-3E34B8E00AF2}" srcOrd="8" destOrd="0" presId="urn:microsoft.com/office/officeart/2008/layout/RadialCluster"/>
    <dgm:cxn modelId="{39FB2067-6C75-4DBD-B472-4395FF98FA48}" type="presParOf" srcId="{8C355863-EF71-4FB0-909A-100C49D70196}" destId="{EC2ADB57-D172-4B49-98DE-4C2F32B554BD}" srcOrd="9" destOrd="0" presId="urn:microsoft.com/office/officeart/2008/layout/RadialCluster"/>
    <dgm:cxn modelId="{99859815-A85C-41B1-BA79-36CE59A2DDE1}" type="presParOf" srcId="{8C355863-EF71-4FB0-909A-100C49D70196}" destId="{6D299607-0693-4A95-81E3-B3C56A8893EC}" srcOrd="10" destOrd="0" presId="urn:microsoft.com/office/officeart/2008/layout/RadialCluster"/>
    <dgm:cxn modelId="{88AA8130-0A7B-4E92-B41C-3BD41F122CF5}" type="presParOf" srcId="{8C355863-EF71-4FB0-909A-100C49D70196}" destId="{78E83B88-67A9-4F48-9444-969EBA380C68}" srcOrd="11" destOrd="0" presId="urn:microsoft.com/office/officeart/2008/layout/RadialCluster"/>
    <dgm:cxn modelId="{91404A0B-3EB5-4461-B10E-45CA20F61838}" type="presParOf" srcId="{8C355863-EF71-4FB0-909A-100C49D70196}" destId="{98C22DDE-3812-4963-9D77-B2F883BAAA22}" srcOrd="12" destOrd="0" presId="urn:microsoft.com/office/officeart/2008/layout/RadialCluster"/>
    <dgm:cxn modelId="{4C6D78DA-33A7-4847-9D6C-69C09A8FBD2F}" type="presParOf" srcId="{8C355863-EF71-4FB0-909A-100C49D70196}" destId="{A8B94766-E810-457A-AE25-E0CC106B1407}" srcOrd="13" destOrd="0" presId="urn:microsoft.com/office/officeart/2008/layout/RadialCluster"/>
    <dgm:cxn modelId="{ABAC99C2-D05B-44E3-BE81-D5E2909ADA02}" type="presParOf" srcId="{8C355863-EF71-4FB0-909A-100C49D70196}" destId="{E25E11B9-3989-4FD6-9380-13695691A36C}" srcOrd="14" destOrd="0" presId="urn:microsoft.com/office/officeart/2008/layout/RadialCluster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150625-2646-479D-A0B9-B35FEA7A3CF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43AF1256-9126-47D1-A5BA-A8F877E6399C}">
      <dgm:prSet phldrT="[Текст]"/>
      <dgm:spPr/>
      <dgm:t>
        <a:bodyPr/>
        <a:lstStyle/>
        <a:p>
          <a:r>
            <a:rPr lang="uk-UA" dirty="0" smtClean="0"/>
            <a:t>Випускник</a:t>
          </a:r>
          <a:endParaRPr lang="uk-UA" dirty="0"/>
        </a:p>
      </dgm:t>
    </dgm:pt>
    <dgm:pt modelId="{7AC67028-4A1E-4A4F-BC61-7045E5455DE0}" type="parTrans" cxnId="{BED4BB1D-2EED-4B25-B651-FAD41600C2B7}">
      <dgm:prSet/>
      <dgm:spPr/>
      <dgm:t>
        <a:bodyPr/>
        <a:lstStyle/>
        <a:p>
          <a:endParaRPr lang="uk-UA"/>
        </a:p>
      </dgm:t>
    </dgm:pt>
    <dgm:pt modelId="{C2BF5A71-2829-4551-A573-2B1B02511AC5}" type="sibTrans" cxnId="{BED4BB1D-2EED-4B25-B651-FAD41600C2B7}">
      <dgm:prSet/>
      <dgm:spPr/>
      <dgm:t>
        <a:bodyPr/>
        <a:lstStyle/>
        <a:p>
          <a:endParaRPr lang="uk-UA"/>
        </a:p>
      </dgm:t>
    </dgm:pt>
    <dgm:pt modelId="{43D8E2AC-BB55-4E88-9765-62FF9A4BC46D}">
      <dgm:prSet phldrT="[Текст]"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Професійна орієнтація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DEB41-FB47-482C-8CF1-741FBA2700F9}" type="parTrans" cxnId="{149BD450-3F93-43D8-917D-D36DC3C7AE2C}">
      <dgm:prSet/>
      <dgm:spPr/>
      <dgm:t>
        <a:bodyPr/>
        <a:lstStyle/>
        <a:p>
          <a:endParaRPr lang="uk-UA"/>
        </a:p>
      </dgm:t>
    </dgm:pt>
    <dgm:pt modelId="{C320F70B-E3F2-49DB-A489-DB986815EFBC}" type="sibTrans" cxnId="{149BD450-3F93-43D8-917D-D36DC3C7AE2C}">
      <dgm:prSet/>
      <dgm:spPr/>
      <dgm:t>
        <a:bodyPr/>
        <a:lstStyle/>
        <a:p>
          <a:endParaRPr lang="uk-UA"/>
        </a:p>
      </dgm:t>
    </dgm:pt>
    <dgm:pt modelId="{B35331BD-BEA7-4A95-96D6-BB7377174A3C}">
      <dgm:prSet phldrT="[Текст]"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Вміння швидко діяти в нестандартних ситуаціях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12EA20-EE4A-47C6-AB7F-10003D5503BC}" type="parTrans" cxnId="{4249F995-F421-4A64-BBE8-950716A451C9}">
      <dgm:prSet/>
      <dgm:spPr/>
      <dgm:t>
        <a:bodyPr/>
        <a:lstStyle/>
        <a:p>
          <a:endParaRPr lang="uk-UA"/>
        </a:p>
      </dgm:t>
    </dgm:pt>
    <dgm:pt modelId="{C9028D03-6634-4220-9345-F4C21D50BF92}" type="sibTrans" cxnId="{4249F995-F421-4A64-BBE8-950716A451C9}">
      <dgm:prSet/>
      <dgm:spPr/>
      <dgm:t>
        <a:bodyPr/>
        <a:lstStyle/>
        <a:p>
          <a:endParaRPr lang="uk-UA"/>
        </a:p>
      </dgm:t>
    </dgm:pt>
    <dgm:pt modelId="{7F7DB135-6D0C-430E-BD1A-C128390E1700}">
      <dgm:prSet phldrT="[Текст]"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Володіння основами етикету, тактовність, поміркованість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06E4EA-C22A-4707-A734-0BC0185ABA79}" type="parTrans" cxnId="{4644E1A2-0F74-4B33-A7D1-A4D7324E82B1}">
      <dgm:prSet/>
      <dgm:spPr/>
      <dgm:t>
        <a:bodyPr/>
        <a:lstStyle/>
        <a:p>
          <a:endParaRPr lang="uk-UA"/>
        </a:p>
      </dgm:t>
    </dgm:pt>
    <dgm:pt modelId="{A01723D6-C32D-4258-8E9D-4A83F4C880B8}" type="sibTrans" cxnId="{4644E1A2-0F74-4B33-A7D1-A4D7324E82B1}">
      <dgm:prSet/>
      <dgm:spPr/>
      <dgm:t>
        <a:bodyPr/>
        <a:lstStyle/>
        <a:p>
          <a:endParaRPr lang="uk-UA"/>
        </a:p>
      </dgm:t>
    </dgm:pt>
    <dgm:pt modelId="{3F16F2C1-E992-467C-9D6E-AA4ABE6C6ADD}">
      <dgm:prSet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Володіння навичками абстрактного та пошукового мислення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D88B4A-FABB-4692-B293-166971E98583}" type="parTrans" cxnId="{EB698716-9407-4792-9DC6-D9710EA01476}">
      <dgm:prSet/>
      <dgm:spPr/>
      <dgm:t>
        <a:bodyPr/>
        <a:lstStyle/>
        <a:p>
          <a:endParaRPr lang="uk-UA"/>
        </a:p>
      </dgm:t>
    </dgm:pt>
    <dgm:pt modelId="{7AE6DB0B-F040-4A29-B398-8DA5969387BB}" type="sibTrans" cxnId="{EB698716-9407-4792-9DC6-D9710EA01476}">
      <dgm:prSet/>
      <dgm:spPr/>
      <dgm:t>
        <a:bodyPr/>
        <a:lstStyle/>
        <a:p>
          <a:endParaRPr lang="uk-UA"/>
        </a:p>
      </dgm:t>
    </dgm:pt>
    <dgm:pt modelId="{2C04A875-73C5-4E63-ADE5-8D836D1C2037}">
      <dgm:prSet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Патріотизм</a:t>
          </a:r>
          <a:r>
            <a:rPr lang="uk-UA" sz="1000" dirty="0" smtClean="0"/>
            <a:t> </a:t>
          </a:r>
          <a:endParaRPr lang="uk-UA" sz="1000" dirty="0"/>
        </a:p>
      </dgm:t>
    </dgm:pt>
    <dgm:pt modelId="{5523129A-14EC-4456-8C93-818D43CAE5A4}" type="parTrans" cxnId="{2FDCD924-3C9E-4AE1-ACE2-7B84CC70BDF7}">
      <dgm:prSet/>
      <dgm:spPr/>
      <dgm:t>
        <a:bodyPr/>
        <a:lstStyle/>
        <a:p>
          <a:endParaRPr lang="uk-UA"/>
        </a:p>
      </dgm:t>
    </dgm:pt>
    <dgm:pt modelId="{79E69462-0692-4945-B6B7-24D52D0942E9}" type="sibTrans" cxnId="{2FDCD924-3C9E-4AE1-ACE2-7B84CC70BDF7}">
      <dgm:prSet/>
      <dgm:spPr/>
      <dgm:t>
        <a:bodyPr/>
        <a:lstStyle/>
        <a:p>
          <a:endParaRPr lang="uk-UA"/>
        </a:p>
      </dgm:t>
    </dgm:pt>
    <dgm:pt modelId="{9BC13C0F-C696-4926-BDFB-9D73F0B473DD}">
      <dgm:prSet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Відповідальне ставлення до власного здоров'я 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9A1F6-7888-4D38-AC61-61BFC559C07A}" type="parTrans" cxnId="{BF4788CA-70E4-42E2-8276-D30220A5FAEE}">
      <dgm:prSet/>
      <dgm:spPr/>
      <dgm:t>
        <a:bodyPr/>
        <a:lstStyle/>
        <a:p>
          <a:endParaRPr lang="uk-UA"/>
        </a:p>
      </dgm:t>
    </dgm:pt>
    <dgm:pt modelId="{0D220989-A3C2-4F2D-A1D6-73D362BF3030}" type="sibTrans" cxnId="{BF4788CA-70E4-42E2-8276-D30220A5FAEE}">
      <dgm:prSet/>
      <dgm:spPr/>
      <dgm:t>
        <a:bodyPr/>
        <a:lstStyle/>
        <a:p>
          <a:endParaRPr lang="uk-UA"/>
        </a:p>
      </dgm:t>
    </dgm:pt>
    <dgm:pt modelId="{9F0EB0C3-6338-4505-BE2F-F04B13E6DC85}">
      <dgm:prSet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Розуміння своїх здібностей, призначення в житті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A8CB73-B9DE-4AB8-AE20-F7B1FF52FD58}" type="parTrans" cxnId="{CF6A36D5-1900-4ECF-BD82-519E5FB5CFF1}">
      <dgm:prSet/>
      <dgm:spPr/>
      <dgm:t>
        <a:bodyPr/>
        <a:lstStyle/>
        <a:p>
          <a:endParaRPr lang="uk-UA"/>
        </a:p>
      </dgm:t>
    </dgm:pt>
    <dgm:pt modelId="{EE0C8FF1-3298-4355-B961-798125E82143}" type="sibTrans" cxnId="{CF6A36D5-1900-4ECF-BD82-519E5FB5CFF1}">
      <dgm:prSet/>
      <dgm:spPr/>
      <dgm:t>
        <a:bodyPr/>
        <a:lstStyle/>
        <a:p>
          <a:endParaRPr lang="uk-UA"/>
        </a:p>
      </dgm:t>
    </dgm:pt>
    <dgm:pt modelId="{E7C55B45-8890-4734-9A46-60BB45456771}">
      <dgm:prSet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Вміння працювати в сучасних інформаційних системах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30ED6-EEA6-418A-B19D-4E0BE3E0859E}" type="parTrans" cxnId="{EC9F797C-7A5A-4986-8E92-A208B4CFAC84}">
      <dgm:prSet/>
      <dgm:spPr/>
      <dgm:t>
        <a:bodyPr/>
        <a:lstStyle/>
        <a:p>
          <a:endParaRPr lang="uk-UA"/>
        </a:p>
      </dgm:t>
    </dgm:pt>
    <dgm:pt modelId="{9B517F80-5CF9-4040-B404-55B4571409D1}" type="sibTrans" cxnId="{EC9F797C-7A5A-4986-8E92-A208B4CFAC84}">
      <dgm:prSet/>
      <dgm:spPr/>
      <dgm:t>
        <a:bodyPr/>
        <a:lstStyle/>
        <a:p>
          <a:endParaRPr lang="uk-UA"/>
        </a:p>
      </dgm:t>
    </dgm:pt>
    <dgm:pt modelId="{2C883EB5-F2B9-4005-AC7D-0CB8FD420780}">
      <dgm:prSet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Здатність до самоосвіти, самоаналізу, самоконтролю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23C060-D790-413B-AEBA-63DBE672757F}" type="parTrans" cxnId="{3433A9AC-D8BD-4B10-90EF-CD48567A9C70}">
      <dgm:prSet/>
      <dgm:spPr/>
      <dgm:t>
        <a:bodyPr/>
        <a:lstStyle/>
        <a:p>
          <a:endParaRPr lang="uk-UA"/>
        </a:p>
      </dgm:t>
    </dgm:pt>
    <dgm:pt modelId="{805B5022-7C4B-48B3-A9B7-15DE01157D25}" type="sibTrans" cxnId="{3433A9AC-D8BD-4B10-90EF-CD48567A9C70}">
      <dgm:prSet/>
      <dgm:spPr/>
      <dgm:t>
        <a:bodyPr/>
        <a:lstStyle/>
        <a:p>
          <a:endParaRPr lang="uk-UA"/>
        </a:p>
      </dgm:t>
    </dgm:pt>
    <dgm:pt modelId="{00C4A271-1ED4-4B67-8036-250CCD52207E}">
      <dgm:prSet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Комунікативність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25BAD3-24B2-4C93-BF20-948A9B540067}" type="parTrans" cxnId="{872EC8DA-86F6-4497-9640-BFEEA9E571BC}">
      <dgm:prSet/>
      <dgm:spPr/>
      <dgm:t>
        <a:bodyPr/>
        <a:lstStyle/>
        <a:p>
          <a:endParaRPr lang="uk-UA"/>
        </a:p>
      </dgm:t>
    </dgm:pt>
    <dgm:pt modelId="{52B0FD87-3519-46D9-B982-582C89844345}" type="sibTrans" cxnId="{872EC8DA-86F6-4497-9640-BFEEA9E571BC}">
      <dgm:prSet/>
      <dgm:spPr/>
      <dgm:t>
        <a:bodyPr/>
        <a:lstStyle/>
        <a:p>
          <a:endParaRPr lang="uk-UA"/>
        </a:p>
      </dgm:t>
    </dgm:pt>
    <dgm:pt modelId="{5D4DDE12-4FA6-4683-845E-2B481BE91FCE}" type="pres">
      <dgm:prSet presAssocID="{22150625-2646-479D-A0B9-B35FEA7A3CF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1AAEF12-185E-4F39-AA78-953A1C842CC8}" type="pres">
      <dgm:prSet presAssocID="{43AF1256-9126-47D1-A5BA-A8F877E6399C}" presName="centerShape" presStyleLbl="node0" presStyleIdx="0" presStyleCnt="1"/>
      <dgm:spPr/>
      <dgm:t>
        <a:bodyPr/>
        <a:lstStyle/>
        <a:p>
          <a:endParaRPr lang="uk-UA"/>
        </a:p>
      </dgm:t>
    </dgm:pt>
    <dgm:pt modelId="{255FD6DC-BE59-46DF-AF64-02818EE39FF4}" type="pres">
      <dgm:prSet presAssocID="{6D3DEB41-FB47-482C-8CF1-741FBA2700F9}" presName="parTrans" presStyleLbl="bgSibTrans2D1" presStyleIdx="0" presStyleCnt="10"/>
      <dgm:spPr/>
      <dgm:t>
        <a:bodyPr/>
        <a:lstStyle/>
        <a:p>
          <a:endParaRPr lang="uk-UA"/>
        </a:p>
      </dgm:t>
    </dgm:pt>
    <dgm:pt modelId="{A3E4515E-DBE5-4B7F-BE82-4C3C70820A82}" type="pres">
      <dgm:prSet presAssocID="{43D8E2AC-BB55-4E88-9765-62FF9A4BC46D}" presName="node" presStyleLbl="node1" presStyleIdx="0" presStyleCnt="10" custScaleX="13455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459DEA-B8D1-43DA-B0DF-47239C75B229}" type="pres">
      <dgm:prSet presAssocID="{C812EA20-EE4A-47C6-AB7F-10003D5503BC}" presName="parTrans" presStyleLbl="bgSibTrans2D1" presStyleIdx="1" presStyleCnt="10"/>
      <dgm:spPr/>
      <dgm:t>
        <a:bodyPr/>
        <a:lstStyle/>
        <a:p>
          <a:endParaRPr lang="uk-UA"/>
        </a:p>
      </dgm:t>
    </dgm:pt>
    <dgm:pt modelId="{DB2741B4-90A9-4C24-A031-723BF73A6989}" type="pres">
      <dgm:prSet presAssocID="{B35331BD-BEA7-4A95-96D6-BB7377174A3C}" presName="node" presStyleLbl="node1" presStyleIdx="1" presStyleCnt="10" custScaleX="17045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34C36C-9FDD-470C-AB7A-6B2E756F26E5}" type="pres">
      <dgm:prSet presAssocID="{F606E4EA-C22A-4707-A734-0BC0185ABA79}" presName="parTrans" presStyleLbl="bgSibTrans2D1" presStyleIdx="2" presStyleCnt="10"/>
      <dgm:spPr/>
      <dgm:t>
        <a:bodyPr/>
        <a:lstStyle/>
        <a:p>
          <a:endParaRPr lang="uk-UA"/>
        </a:p>
      </dgm:t>
    </dgm:pt>
    <dgm:pt modelId="{E0CD7F03-D1CF-4711-A6A0-8E9D9EC422FA}" type="pres">
      <dgm:prSet presAssocID="{7F7DB135-6D0C-430E-BD1A-C128390E1700}" presName="node" presStyleLbl="node1" presStyleIdx="2" presStyleCnt="10" custScaleX="179674" custRadScaleRad="97863" custRadScaleInc="-1122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F02348-64D2-4CED-9C7D-49D165B4AD12}" type="pres">
      <dgm:prSet presAssocID="{46D88B4A-FABB-4692-B293-166971E98583}" presName="parTrans" presStyleLbl="bgSibTrans2D1" presStyleIdx="3" presStyleCnt="10"/>
      <dgm:spPr/>
      <dgm:t>
        <a:bodyPr/>
        <a:lstStyle/>
        <a:p>
          <a:endParaRPr lang="uk-UA"/>
        </a:p>
      </dgm:t>
    </dgm:pt>
    <dgm:pt modelId="{A303E0BF-40A8-47E5-AF55-A284CAA149C6}" type="pres">
      <dgm:prSet presAssocID="{3F16F2C1-E992-467C-9D6E-AA4ABE6C6ADD}" presName="node" presStyleLbl="node1" presStyleIdx="3" presStyleCnt="10" custScaleX="174659" custRadScaleRad="101708" custRadScaleInc="-242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4F3D94-F974-49C0-9F76-DC82FDA26087}" type="pres">
      <dgm:prSet presAssocID="{5523129A-14EC-4456-8C93-818D43CAE5A4}" presName="parTrans" presStyleLbl="bgSibTrans2D1" presStyleIdx="4" presStyleCnt="10"/>
      <dgm:spPr/>
      <dgm:t>
        <a:bodyPr/>
        <a:lstStyle/>
        <a:p>
          <a:endParaRPr lang="uk-UA"/>
        </a:p>
      </dgm:t>
    </dgm:pt>
    <dgm:pt modelId="{BA3739F4-E921-4CCC-AC72-59549CB3734D}" type="pres">
      <dgm:prSet presAssocID="{2C04A875-73C5-4E63-ADE5-8D836D1C2037}" presName="node" presStyleLbl="node1" presStyleIdx="4" presStyleCnt="10" custScaleX="126285" custRadScaleRad="100498" custRadScaleInc="-33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A49905-30DD-4C3D-B2C2-171A747A6D01}" type="pres">
      <dgm:prSet presAssocID="{6D79A1F6-7888-4D38-AC61-61BFC559C07A}" presName="parTrans" presStyleLbl="bgSibTrans2D1" presStyleIdx="5" presStyleCnt="10"/>
      <dgm:spPr/>
      <dgm:t>
        <a:bodyPr/>
        <a:lstStyle/>
        <a:p>
          <a:endParaRPr lang="uk-UA"/>
        </a:p>
      </dgm:t>
    </dgm:pt>
    <dgm:pt modelId="{F5A1B7B2-4E17-4F48-9D9D-039E48C3D1C4}" type="pres">
      <dgm:prSet presAssocID="{9BC13C0F-C696-4926-BDFB-9D73F0B473DD}" presName="node" presStyleLbl="node1" presStyleIdx="5" presStyleCnt="10" custScaleX="14281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EAD00FE-9CE6-41D9-B60F-A9E788F97542}" type="pres">
      <dgm:prSet presAssocID="{58630ED6-EEA6-418A-B19D-4E0BE3E0859E}" presName="parTrans" presStyleLbl="bgSibTrans2D1" presStyleIdx="6" presStyleCnt="10"/>
      <dgm:spPr/>
      <dgm:t>
        <a:bodyPr/>
        <a:lstStyle/>
        <a:p>
          <a:endParaRPr lang="uk-UA"/>
        </a:p>
      </dgm:t>
    </dgm:pt>
    <dgm:pt modelId="{FE2145C4-1CA0-4061-912E-14BA50AABD11}" type="pres">
      <dgm:prSet presAssocID="{E7C55B45-8890-4734-9A46-60BB45456771}" presName="node" presStyleLbl="node1" presStyleIdx="6" presStyleCnt="10" custScaleX="177354" custRadScaleRad="101860" custRadScaleInc="236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30D04F-0A41-441D-8F7B-5F2FBD21657B}" type="pres">
      <dgm:prSet presAssocID="{15A8CB73-B9DE-4AB8-AE20-F7B1FF52FD58}" presName="parTrans" presStyleLbl="bgSibTrans2D1" presStyleIdx="7" presStyleCnt="10"/>
      <dgm:spPr/>
      <dgm:t>
        <a:bodyPr/>
        <a:lstStyle/>
        <a:p>
          <a:endParaRPr lang="uk-UA"/>
        </a:p>
      </dgm:t>
    </dgm:pt>
    <dgm:pt modelId="{6AA69F30-BAAA-4765-9E54-FEF5AF3A0076}" type="pres">
      <dgm:prSet presAssocID="{9F0EB0C3-6338-4505-BE2F-F04B13E6DC85}" presName="node" presStyleLbl="node1" presStyleIdx="7" presStyleCnt="10" custScaleX="173909" custRadScaleRad="98558" custRadScaleInc="1315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D677C6-C04C-44C2-B0EC-CE0A1D1F5B67}" type="pres">
      <dgm:prSet presAssocID="{8523C060-D790-413B-AEBA-63DBE672757F}" presName="parTrans" presStyleLbl="bgSibTrans2D1" presStyleIdx="8" presStyleCnt="10"/>
      <dgm:spPr/>
      <dgm:t>
        <a:bodyPr/>
        <a:lstStyle/>
        <a:p>
          <a:endParaRPr lang="uk-UA"/>
        </a:p>
      </dgm:t>
    </dgm:pt>
    <dgm:pt modelId="{C5497064-7B66-4ED8-A92E-530CCE72A044}" type="pres">
      <dgm:prSet presAssocID="{2C883EB5-F2B9-4005-AC7D-0CB8FD420780}" presName="node" presStyleLbl="node1" presStyleIdx="8" presStyleCnt="10" custScaleX="14739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7C5DAE-8BBA-4393-9055-DB7719B69181}" type="pres">
      <dgm:prSet presAssocID="{0425BAD3-24B2-4C93-BF20-948A9B540067}" presName="parTrans" presStyleLbl="bgSibTrans2D1" presStyleIdx="9" presStyleCnt="10"/>
      <dgm:spPr/>
      <dgm:t>
        <a:bodyPr/>
        <a:lstStyle/>
        <a:p>
          <a:endParaRPr lang="uk-UA"/>
        </a:p>
      </dgm:t>
    </dgm:pt>
    <dgm:pt modelId="{F79F8412-64A7-4454-B30C-49304E344D7B}" type="pres">
      <dgm:prSet presAssocID="{00C4A271-1ED4-4B67-8036-250CCD52207E}" presName="node" presStyleLbl="node1" presStyleIdx="9" presStyleCnt="10" custScaleX="14533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249F995-F421-4A64-BBE8-950716A451C9}" srcId="{43AF1256-9126-47D1-A5BA-A8F877E6399C}" destId="{B35331BD-BEA7-4A95-96D6-BB7377174A3C}" srcOrd="1" destOrd="0" parTransId="{C812EA20-EE4A-47C6-AB7F-10003D5503BC}" sibTransId="{C9028D03-6634-4220-9345-F4C21D50BF92}"/>
    <dgm:cxn modelId="{DAD50C21-C0E3-4FBF-858B-C6BE44E2C35A}" type="presOf" srcId="{00C4A271-1ED4-4B67-8036-250CCD52207E}" destId="{F79F8412-64A7-4454-B30C-49304E344D7B}" srcOrd="0" destOrd="0" presId="urn:microsoft.com/office/officeart/2005/8/layout/radial4"/>
    <dgm:cxn modelId="{EC9F797C-7A5A-4986-8E92-A208B4CFAC84}" srcId="{43AF1256-9126-47D1-A5BA-A8F877E6399C}" destId="{E7C55B45-8890-4734-9A46-60BB45456771}" srcOrd="6" destOrd="0" parTransId="{58630ED6-EEA6-418A-B19D-4E0BE3E0859E}" sibTransId="{9B517F80-5CF9-4040-B404-55B4571409D1}"/>
    <dgm:cxn modelId="{FC483B57-534C-4C07-BCBC-9F8421E2268C}" type="presOf" srcId="{F606E4EA-C22A-4707-A734-0BC0185ABA79}" destId="{BA34C36C-9FDD-470C-AB7A-6B2E756F26E5}" srcOrd="0" destOrd="0" presId="urn:microsoft.com/office/officeart/2005/8/layout/radial4"/>
    <dgm:cxn modelId="{BF4788CA-70E4-42E2-8276-D30220A5FAEE}" srcId="{43AF1256-9126-47D1-A5BA-A8F877E6399C}" destId="{9BC13C0F-C696-4926-BDFB-9D73F0B473DD}" srcOrd="5" destOrd="0" parTransId="{6D79A1F6-7888-4D38-AC61-61BFC559C07A}" sibTransId="{0D220989-A3C2-4F2D-A1D6-73D362BF3030}"/>
    <dgm:cxn modelId="{AA2C2223-F670-4FE8-8427-7B86DDE15E52}" type="presOf" srcId="{58630ED6-EEA6-418A-B19D-4E0BE3E0859E}" destId="{1EAD00FE-9CE6-41D9-B60F-A9E788F97542}" srcOrd="0" destOrd="0" presId="urn:microsoft.com/office/officeart/2005/8/layout/radial4"/>
    <dgm:cxn modelId="{2D93B6FF-0621-4607-9903-69423D9F7630}" type="presOf" srcId="{7F7DB135-6D0C-430E-BD1A-C128390E1700}" destId="{E0CD7F03-D1CF-4711-A6A0-8E9D9EC422FA}" srcOrd="0" destOrd="0" presId="urn:microsoft.com/office/officeart/2005/8/layout/radial4"/>
    <dgm:cxn modelId="{CF6A36D5-1900-4ECF-BD82-519E5FB5CFF1}" srcId="{43AF1256-9126-47D1-A5BA-A8F877E6399C}" destId="{9F0EB0C3-6338-4505-BE2F-F04B13E6DC85}" srcOrd="7" destOrd="0" parTransId="{15A8CB73-B9DE-4AB8-AE20-F7B1FF52FD58}" sibTransId="{EE0C8FF1-3298-4355-B961-798125E82143}"/>
    <dgm:cxn modelId="{C94B0D4A-BE92-4C83-89FA-02331527E369}" type="presOf" srcId="{B35331BD-BEA7-4A95-96D6-BB7377174A3C}" destId="{DB2741B4-90A9-4C24-A031-723BF73A6989}" srcOrd="0" destOrd="0" presId="urn:microsoft.com/office/officeart/2005/8/layout/radial4"/>
    <dgm:cxn modelId="{EB698716-9407-4792-9DC6-D9710EA01476}" srcId="{43AF1256-9126-47D1-A5BA-A8F877E6399C}" destId="{3F16F2C1-E992-467C-9D6E-AA4ABE6C6ADD}" srcOrd="3" destOrd="0" parTransId="{46D88B4A-FABB-4692-B293-166971E98583}" sibTransId="{7AE6DB0B-F040-4A29-B398-8DA5969387BB}"/>
    <dgm:cxn modelId="{872EC8DA-86F6-4497-9640-BFEEA9E571BC}" srcId="{43AF1256-9126-47D1-A5BA-A8F877E6399C}" destId="{00C4A271-1ED4-4B67-8036-250CCD52207E}" srcOrd="9" destOrd="0" parTransId="{0425BAD3-24B2-4C93-BF20-948A9B540067}" sibTransId="{52B0FD87-3519-46D9-B982-582C89844345}"/>
    <dgm:cxn modelId="{A3F0E7C5-85C8-44A3-9AC2-2DB7181B33AF}" type="presOf" srcId="{43AF1256-9126-47D1-A5BA-A8F877E6399C}" destId="{21AAEF12-185E-4F39-AA78-953A1C842CC8}" srcOrd="0" destOrd="0" presId="urn:microsoft.com/office/officeart/2005/8/layout/radial4"/>
    <dgm:cxn modelId="{1E76EEED-AF64-472C-897F-EA9764AA20B0}" type="presOf" srcId="{9BC13C0F-C696-4926-BDFB-9D73F0B473DD}" destId="{F5A1B7B2-4E17-4F48-9D9D-039E48C3D1C4}" srcOrd="0" destOrd="0" presId="urn:microsoft.com/office/officeart/2005/8/layout/radial4"/>
    <dgm:cxn modelId="{AB31B3F8-801C-42EC-96A2-16946807D021}" type="presOf" srcId="{0425BAD3-24B2-4C93-BF20-948A9B540067}" destId="{6F7C5DAE-8BBA-4393-9055-DB7719B69181}" srcOrd="0" destOrd="0" presId="urn:microsoft.com/office/officeart/2005/8/layout/radial4"/>
    <dgm:cxn modelId="{86245C6A-5C0B-481D-9612-840FBC9F0218}" type="presOf" srcId="{2C04A875-73C5-4E63-ADE5-8D836D1C2037}" destId="{BA3739F4-E921-4CCC-AC72-59549CB3734D}" srcOrd="0" destOrd="0" presId="urn:microsoft.com/office/officeart/2005/8/layout/radial4"/>
    <dgm:cxn modelId="{4644E1A2-0F74-4B33-A7D1-A4D7324E82B1}" srcId="{43AF1256-9126-47D1-A5BA-A8F877E6399C}" destId="{7F7DB135-6D0C-430E-BD1A-C128390E1700}" srcOrd="2" destOrd="0" parTransId="{F606E4EA-C22A-4707-A734-0BC0185ABA79}" sibTransId="{A01723D6-C32D-4258-8E9D-4A83F4C880B8}"/>
    <dgm:cxn modelId="{2FDCD924-3C9E-4AE1-ACE2-7B84CC70BDF7}" srcId="{43AF1256-9126-47D1-A5BA-A8F877E6399C}" destId="{2C04A875-73C5-4E63-ADE5-8D836D1C2037}" srcOrd="4" destOrd="0" parTransId="{5523129A-14EC-4456-8C93-818D43CAE5A4}" sibTransId="{79E69462-0692-4945-B6B7-24D52D0942E9}"/>
    <dgm:cxn modelId="{7C0241CE-8603-4878-81EE-2FD159CF4358}" type="presOf" srcId="{9F0EB0C3-6338-4505-BE2F-F04B13E6DC85}" destId="{6AA69F30-BAAA-4765-9E54-FEF5AF3A0076}" srcOrd="0" destOrd="0" presId="urn:microsoft.com/office/officeart/2005/8/layout/radial4"/>
    <dgm:cxn modelId="{EB88C1A5-4CC7-42BD-9367-B125BECDAD57}" type="presOf" srcId="{3F16F2C1-E992-467C-9D6E-AA4ABE6C6ADD}" destId="{A303E0BF-40A8-47E5-AF55-A284CAA149C6}" srcOrd="0" destOrd="0" presId="urn:microsoft.com/office/officeart/2005/8/layout/radial4"/>
    <dgm:cxn modelId="{2342F67A-8618-4C66-8561-EDEA5E1E5E25}" type="presOf" srcId="{6D3DEB41-FB47-482C-8CF1-741FBA2700F9}" destId="{255FD6DC-BE59-46DF-AF64-02818EE39FF4}" srcOrd="0" destOrd="0" presId="urn:microsoft.com/office/officeart/2005/8/layout/radial4"/>
    <dgm:cxn modelId="{59E45BC3-9DDC-4635-8740-1CEE179E4457}" type="presOf" srcId="{C812EA20-EE4A-47C6-AB7F-10003D5503BC}" destId="{35459DEA-B8D1-43DA-B0DF-47239C75B229}" srcOrd="0" destOrd="0" presId="urn:microsoft.com/office/officeart/2005/8/layout/radial4"/>
    <dgm:cxn modelId="{A98E0B7B-9CE6-4264-A66F-CA9DC76D9AC3}" type="presOf" srcId="{2C883EB5-F2B9-4005-AC7D-0CB8FD420780}" destId="{C5497064-7B66-4ED8-A92E-530CCE72A044}" srcOrd="0" destOrd="0" presId="urn:microsoft.com/office/officeart/2005/8/layout/radial4"/>
    <dgm:cxn modelId="{3433A9AC-D8BD-4B10-90EF-CD48567A9C70}" srcId="{43AF1256-9126-47D1-A5BA-A8F877E6399C}" destId="{2C883EB5-F2B9-4005-AC7D-0CB8FD420780}" srcOrd="8" destOrd="0" parTransId="{8523C060-D790-413B-AEBA-63DBE672757F}" sibTransId="{805B5022-7C4B-48B3-A9B7-15DE01157D25}"/>
    <dgm:cxn modelId="{083098B9-36CD-48F2-B421-8DA7D17305E3}" type="presOf" srcId="{6D79A1F6-7888-4D38-AC61-61BFC559C07A}" destId="{3CA49905-30DD-4C3D-B2C2-171A747A6D01}" srcOrd="0" destOrd="0" presId="urn:microsoft.com/office/officeart/2005/8/layout/radial4"/>
    <dgm:cxn modelId="{D97F4F4E-F337-4556-A3AB-3FFE6FD59D04}" type="presOf" srcId="{5523129A-14EC-4456-8C93-818D43CAE5A4}" destId="{694F3D94-F974-49C0-9F76-DC82FDA26087}" srcOrd="0" destOrd="0" presId="urn:microsoft.com/office/officeart/2005/8/layout/radial4"/>
    <dgm:cxn modelId="{4F3CFF2E-C1E6-4B5C-90DE-B6414726286D}" type="presOf" srcId="{43D8E2AC-BB55-4E88-9765-62FF9A4BC46D}" destId="{A3E4515E-DBE5-4B7F-BE82-4C3C70820A82}" srcOrd="0" destOrd="0" presId="urn:microsoft.com/office/officeart/2005/8/layout/radial4"/>
    <dgm:cxn modelId="{BED4BB1D-2EED-4B25-B651-FAD41600C2B7}" srcId="{22150625-2646-479D-A0B9-B35FEA7A3CFA}" destId="{43AF1256-9126-47D1-A5BA-A8F877E6399C}" srcOrd="0" destOrd="0" parTransId="{7AC67028-4A1E-4A4F-BC61-7045E5455DE0}" sibTransId="{C2BF5A71-2829-4551-A573-2B1B02511AC5}"/>
    <dgm:cxn modelId="{149BD450-3F93-43D8-917D-D36DC3C7AE2C}" srcId="{43AF1256-9126-47D1-A5BA-A8F877E6399C}" destId="{43D8E2AC-BB55-4E88-9765-62FF9A4BC46D}" srcOrd="0" destOrd="0" parTransId="{6D3DEB41-FB47-482C-8CF1-741FBA2700F9}" sibTransId="{C320F70B-E3F2-49DB-A489-DB986815EFBC}"/>
    <dgm:cxn modelId="{286EA731-4992-45E0-9675-33C83470EF11}" type="presOf" srcId="{E7C55B45-8890-4734-9A46-60BB45456771}" destId="{FE2145C4-1CA0-4061-912E-14BA50AABD11}" srcOrd="0" destOrd="0" presId="urn:microsoft.com/office/officeart/2005/8/layout/radial4"/>
    <dgm:cxn modelId="{2E198B3E-FDD4-46FC-AB4E-6EB6344927D6}" type="presOf" srcId="{8523C060-D790-413B-AEBA-63DBE672757F}" destId="{4ED677C6-C04C-44C2-B0EC-CE0A1D1F5B67}" srcOrd="0" destOrd="0" presId="urn:microsoft.com/office/officeart/2005/8/layout/radial4"/>
    <dgm:cxn modelId="{DD60703E-1D0C-44DC-B2F5-B268982128CA}" type="presOf" srcId="{46D88B4A-FABB-4692-B293-166971E98583}" destId="{B1F02348-64D2-4CED-9C7D-49D165B4AD12}" srcOrd="0" destOrd="0" presId="urn:microsoft.com/office/officeart/2005/8/layout/radial4"/>
    <dgm:cxn modelId="{75C971D1-606F-4903-9AAA-D772501F06B6}" type="presOf" srcId="{15A8CB73-B9DE-4AB8-AE20-F7B1FF52FD58}" destId="{1830D04F-0A41-441D-8F7B-5F2FBD21657B}" srcOrd="0" destOrd="0" presId="urn:microsoft.com/office/officeart/2005/8/layout/radial4"/>
    <dgm:cxn modelId="{D5BC772A-A8B2-44E2-BDF8-A16E5FBE76A5}" type="presOf" srcId="{22150625-2646-479D-A0B9-B35FEA7A3CFA}" destId="{5D4DDE12-4FA6-4683-845E-2B481BE91FCE}" srcOrd="0" destOrd="0" presId="urn:microsoft.com/office/officeart/2005/8/layout/radial4"/>
    <dgm:cxn modelId="{06A59CC8-3D88-4A96-9DD5-D0D132FFA9D3}" type="presParOf" srcId="{5D4DDE12-4FA6-4683-845E-2B481BE91FCE}" destId="{21AAEF12-185E-4F39-AA78-953A1C842CC8}" srcOrd="0" destOrd="0" presId="urn:microsoft.com/office/officeart/2005/8/layout/radial4"/>
    <dgm:cxn modelId="{59AB9E7F-3308-44C8-8AD7-93F993C99217}" type="presParOf" srcId="{5D4DDE12-4FA6-4683-845E-2B481BE91FCE}" destId="{255FD6DC-BE59-46DF-AF64-02818EE39FF4}" srcOrd="1" destOrd="0" presId="urn:microsoft.com/office/officeart/2005/8/layout/radial4"/>
    <dgm:cxn modelId="{DFE767C9-6A27-433C-9CDF-6A30338231EE}" type="presParOf" srcId="{5D4DDE12-4FA6-4683-845E-2B481BE91FCE}" destId="{A3E4515E-DBE5-4B7F-BE82-4C3C70820A82}" srcOrd="2" destOrd="0" presId="urn:microsoft.com/office/officeart/2005/8/layout/radial4"/>
    <dgm:cxn modelId="{11AF50AB-6250-4E0B-B02E-D899AC54B3E3}" type="presParOf" srcId="{5D4DDE12-4FA6-4683-845E-2B481BE91FCE}" destId="{35459DEA-B8D1-43DA-B0DF-47239C75B229}" srcOrd="3" destOrd="0" presId="urn:microsoft.com/office/officeart/2005/8/layout/radial4"/>
    <dgm:cxn modelId="{158D834E-5014-4777-9EA4-DEE231425F6A}" type="presParOf" srcId="{5D4DDE12-4FA6-4683-845E-2B481BE91FCE}" destId="{DB2741B4-90A9-4C24-A031-723BF73A6989}" srcOrd="4" destOrd="0" presId="urn:microsoft.com/office/officeart/2005/8/layout/radial4"/>
    <dgm:cxn modelId="{9D8C5747-BE48-405A-9040-D1BF69A0CED5}" type="presParOf" srcId="{5D4DDE12-4FA6-4683-845E-2B481BE91FCE}" destId="{BA34C36C-9FDD-470C-AB7A-6B2E756F26E5}" srcOrd="5" destOrd="0" presId="urn:microsoft.com/office/officeart/2005/8/layout/radial4"/>
    <dgm:cxn modelId="{4729151F-C507-4880-BE5B-378F0BE9900B}" type="presParOf" srcId="{5D4DDE12-4FA6-4683-845E-2B481BE91FCE}" destId="{E0CD7F03-D1CF-4711-A6A0-8E9D9EC422FA}" srcOrd="6" destOrd="0" presId="urn:microsoft.com/office/officeart/2005/8/layout/radial4"/>
    <dgm:cxn modelId="{5BE7B909-DF9C-4CAA-9D18-1519FAB0BCA4}" type="presParOf" srcId="{5D4DDE12-4FA6-4683-845E-2B481BE91FCE}" destId="{B1F02348-64D2-4CED-9C7D-49D165B4AD12}" srcOrd="7" destOrd="0" presId="urn:microsoft.com/office/officeart/2005/8/layout/radial4"/>
    <dgm:cxn modelId="{09984A4E-2B92-4CDE-9760-FFCC46DF5F34}" type="presParOf" srcId="{5D4DDE12-4FA6-4683-845E-2B481BE91FCE}" destId="{A303E0BF-40A8-47E5-AF55-A284CAA149C6}" srcOrd="8" destOrd="0" presId="urn:microsoft.com/office/officeart/2005/8/layout/radial4"/>
    <dgm:cxn modelId="{33BADE16-EA91-4A58-B987-CFA5F5AC7F4A}" type="presParOf" srcId="{5D4DDE12-4FA6-4683-845E-2B481BE91FCE}" destId="{694F3D94-F974-49C0-9F76-DC82FDA26087}" srcOrd="9" destOrd="0" presId="urn:microsoft.com/office/officeart/2005/8/layout/radial4"/>
    <dgm:cxn modelId="{4692F456-0ED5-41A8-8868-73C1DD7379FB}" type="presParOf" srcId="{5D4DDE12-4FA6-4683-845E-2B481BE91FCE}" destId="{BA3739F4-E921-4CCC-AC72-59549CB3734D}" srcOrd="10" destOrd="0" presId="urn:microsoft.com/office/officeart/2005/8/layout/radial4"/>
    <dgm:cxn modelId="{527462A8-F883-48E5-91EA-87B54E99B2E4}" type="presParOf" srcId="{5D4DDE12-4FA6-4683-845E-2B481BE91FCE}" destId="{3CA49905-30DD-4C3D-B2C2-171A747A6D01}" srcOrd="11" destOrd="0" presId="urn:microsoft.com/office/officeart/2005/8/layout/radial4"/>
    <dgm:cxn modelId="{66828742-4986-4801-8968-DCE2D9045F86}" type="presParOf" srcId="{5D4DDE12-4FA6-4683-845E-2B481BE91FCE}" destId="{F5A1B7B2-4E17-4F48-9D9D-039E48C3D1C4}" srcOrd="12" destOrd="0" presId="urn:microsoft.com/office/officeart/2005/8/layout/radial4"/>
    <dgm:cxn modelId="{AB9C1F8E-75A3-4E52-8191-EA8BA6BFE673}" type="presParOf" srcId="{5D4DDE12-4FA6-4683-845E-2B481BE91FCE}" destId="{1EAD00FE-9CE6-41D9-B60F-A9E788F97542}" srcOrd="13" destOrd="0" presId="urn:microsoft.com/office/officeart/2005/8/layout/radial4"/>
    <dgm:cxn modelId="{79073ED2-0998-4519-8238-66896CAABC74}" type="presParOf" srcId="{5D4DDE12-4FA6-4683-845E-2B481BE91FCE}" destId="{FE2145C4-1CA0-4061-912E-14BA50AABD11}" srcOrd="14" destOrd="0" presId="urn:microsoft.com/office/officeart/2005/8/layout/radial4"/>
    <dgm:cxn modelId="{7233BEBE-66EA-42E3-A707-C754576EE009}" type="presParOf" srcId="{5D4DDE12-4FA6-4683-845E-2B481BE91FCE}" destId="{1830D04F-0A41-441D-8F7B-5F2FBD21657B}" srcOrd="15" destOrd="0" presId="urn:microsoft.com/office/officeart/2005/8/layout/radial4"/>
    <dgm:cxn modelId="{A8CBEBCF-30BA-4707-931D-D24799A76EF0}" type="presParOf" srcId="{5D4DDE12-4FA6-4683-845E-2B481BE91FCE}" destId="{6AA69F30-BAAA-4765-9E54-FEF5AF3A0076}" srcOrd="16" destOrd="0" presId="urn:microsoft.com/office/officeart/2005/8/layout/radial4"/>
    <dgm:cxn modelId="{9C019859-7642-482C-9D87-D6610078EAF7}" type="presParOf" srcId="{5D4DDE12-4FA6-4683-845E-2B481BE91FCE}" destId="{4ED677C6-C04C-44C2-B0EC-CE0A1D1F5B67}" srcOrd="17" destOrd="0" presId="urn:microsoft.com/office/officeart/2005/8/layout/radial4"/>
    <dgm:cxn modelId="{0464A199-4E35-46B9-BFA0-F1FC1778E203}" type="presParOf" srcId="{5D4DDE12-4FA6-4683-845E-2B481BE91FCE}" destId="{C5497064-7B66-4ED8-A92E-530CCE72A044}" srcOrd="18" destOrd="0" presId="urn:microsoft.com/office/officeart/2005/8/layout/radial4"/>
    <dgm:cxn modelId="{ABAF0046-8A55-4AA6-A6EE-53842BA2F9CA}" type="presParOf" srcId="{5D4DDE12-4FA6-4683-845E-2B481BE91FCE}" destId="{6F7C5DAE-8BBA-4393-9055-DB7719B69181}" srcOrd="19" destOrd="0" presId="urn:microsoft.com/office/officeart/2005/8/layout/radial4"/>
    <dgm:cxn modelId="{787FB454-DFBA-4BFB-A040-DE12D5830F0B}" type="presParOf" srcId="{5D4DDE12-4FA6-4683-845E-2B481BE91FCE}" destId="{F79F8412-64A7-4454-B30C-49304E344D7B}" srcOrd="20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2A4E2-BC16-46D3-8E65-A3B5521BA7B2}">
      <dsp:nvSpPr>
        <dsp:cNvPr id="0" name=""/>
        <dsp:cNvSpPr/>
      </dsp:nvSpPr>
      <dsp:spPr>
        <a:xfrm rot="10800000">
          <a:off x="1673745" y="3014"/>
          <a:ext cx="5748258" cy="90350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8420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b="1" kern="1200" dirty="0" smtClean="0">
              <a:latin typeface="Times New Roman" pitchFamily="18" charset="0"/>
              <a:cs typeface="Times New Roman" pitchFamily="18" charset="0"/>
            </a:rPr>
            <a:t>Потік знань</a:t>
          </a:r>
          <a:endParaRPr lang="uk-UA" sz="38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899621" y="3014"/>
        <a:ext cx="5522382" cy="903504"/>
      </dsp:txXfrm>
    </dsp:sp>
    <dsp:sp modelId="{DC5D3975-B0DB-4134-9356-1AFD58A4BA64}">
      <dsp:nvSpPr>
        <dsp:cNvPr id="0" name=""/>
        <dsp:cNvSpPr/>
      </dsp:nvSpPr>
      <dsp:spPr>
        <a:xfrm>
          <a:off x="1221993" y="3014"/>
          <a:ext cx="903504" cy="9035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0D57B2-9FB8-4318-93F2-F92A69F3C4CE}">
      <dsp:nvSpPr>
        <dsp:cNvPr id="0" name=""/>
        <dsp:cNvSpPr/>
      </dsp:nvSpPr>
      <dsp:spPr>
        <a:xfrm rot="10800000">
          <a:off x="1673745" y="1176221"/>
          <a:ext cx="5748258" cy="903504"/>
        </a:xfrm>
        <a:prstGeom prst="homePlat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8420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b="1" kern="1200" dirty="0" smtClean="0">
              <a:latin typeface="Times New Roman" pitchFamily="18" charset="0"/>
              <a:cs typeface="Times New Roman" pitchFamily="18" charset="0"/>
            </a:rPr>
            <a:t>Інформаційний потік</a:t>
          </a:r>
          <a:endParaRPr lang="uk-UA" sz="38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899621" y="1176221"/>
        <a:ext cx="5522382" cy="903504"/>
      </dsp:txXfrm>
    </dsp:sp>
    <dsp:sp modelId="{C598649B-7E6C-4145-B303-954620F81A55}">
      <dsp:nvSpPr>
        <dsp:cNvPr id="0" name=""/>
        <dsp:cNvSpPr/>
      </dsp:nvSpPr>
      <dsp:spPr>
        <a:xfrm>
          <a:off x="1221993" y="1176221"/>
          <a:ext cx="903504" cy="90350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982C18-C959-463A-8AD2-2DD05304C2B4}">
      <dsp:nvSpPr>
        <dsp:cNvPr id="0" name=""/>
        <dsp:cNvSpPr/>
      </dsp:nvSpPr>
      <dsp:spPr>
        <a:xfrm rot="10800000">
          <a:off x="1673745" y="2349429"/>
          <a:ext cx="5748258" cy="903504"/>
        </a:xfrm>
        <a:prstGeom prst="homePlat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8420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b="1" kern="1200" dirty="0" smtClean="0">
              <a:latin typeface="Times New Roman" pitchFamily="18" charset="0"/>
              <a:cs typeface="Times New Roman" pitchFamily="18" charset="0"/>
            </a:rPr>
            <a:t>Потік здоров'я </a:t>
          </a:r>
          <a:endParaRPr lang="uk-UA" sz="38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899621" y="2349429"/>
        <a:ext cx="5522382" cy="903504"/>
      </dsp:txXfrm>
    </dsp:sp>
    <dsp:sp modelId="{19DEABDD-E564-4146-A4AB-1B3A8750D936}">
      <dsp:nvSpPr>
        <dsp:cNvPr id="0" name=""/>
        <dsp:cNvSpPr/>
      </dsp:nvSpPr>
      <dsp:spPr>
        <a:xfrm>
          <a:off x="1221993" y="2349429"/>
          <a:ext cx="903504" cy="90350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6DF16C-8CBB-495C-A702-469C327FA91A}">
      <dsp:nvSpPr>
        <dsp:cNvPr id="0" name=""/>
        <dsp:cNvSpPr/>
      </dsp:nvSpPr>
      <dsp:spPr>
        <a:xfrm rot="10800000">
          <a:off x="1673745" y="3522636"/>
          <a:ext cx="5748258" cy="903504"/>
        </a:xfrm>
        <a:prstGeom prst="homePlat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8420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b="1" kern="1200" dirty="0" smtClean="0">
              <a:latin typeface="Times New Roman" pitchFamily="18" charset="0"/>
              <a:cs typeface="Times New Roman" pitchFamily="18" charset="0"/>
            </a:rPr>
            <a:t>Кадровий потік</a:t>
          </a:r>
          <a:endParaRPr lang="uk-UA" sz="38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899621" y="3522636"/>
        <a:ext cx="5522382" cy="903504"/>
      </dsp:txXfrm>
    </dsp:sp>
    <dsp:sp modelId="{E2388147-F80C-47EB-87C6-2BF7283CB705}">
      <dsp:nvSpPr>
        <dsp:cNvPr id="0" name=""/>
        <dsp:cNvSpPr/>
      </dsp:nvSpPr>
      <dsp:spPr>
        <a:xfrm>
          <a:off x="1221993" y="3522636"/>
          <a:ext cx="903504" cy="90350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294D2-DB45-46D4-BC48-48F103F671DB}">
      <dsp:nvSpPr>
        <dsp:cNvPr id="0" name=""/>
        <dsp:cNvSpPr/>
      </dsp:nvSpPr>
      <dsp:spPr>
        <a:xfrm rot="10800000">
          <a:off x="1648794" y="2995"/>
          <a:ext cx="5605739" cy="94728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29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Матеріальний потік</a:t>
          </a:r>
          <a:endParaRPr lang="uk-UA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85616" y="2995"/>
        <a:ext cx="5368917" cy="947289"/>
      </dsp:txXfrm>
    </dsp:sp>
    <dsp:sp modelId="{50197CDB-053F-456F-A647-A3895DE18713}">
      <dsp:nvSpPr>
        <dsp:cNvPr id="0" name=""/>
        <dsp:cNvSpPr/>
      </dsp:nvSpPr>
      <dsp:spPr>
        <a:xfrm>
          <a:off x="1175149" y="2995"/>
          <a:ext cx="947289" cy="9472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2DE52-28ED-4116-80CF-16EE9EA05587}">
      <dsp:nvSpPr>
        <dsp:cNvPr id="0" name=""/>
        <dsp:cNvSpPr/>
      </dsp:nvSpPr>
      <dsp:spPr>
        <a:xfrm rot="10800000">
          <a:off x="1648794" y="1233058"/>
          <a:ext cx="5605739" cy="947289"/>
        </a:xfrm>
        <a:prstGeom prst="homePlat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29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Фінансовий потік</a:t>
          </a:r>
          <a:endParaRPr lang="uk-UA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85616" y="1233058"/>
        <a:ext cx="5368917" cy="947289"/>
      </dsp:txXfrm>
    </dsp:sp>
    <dsp:sp modelId="{A43EBBC3-D662-4211-A31E-8F9F57304103}">
      <dsp:nvSpPr>
        <dsp:cNvPr id="0" name=""/>
        <dsp:cNvSpPr/>
      </dsp:nvSpPr>
      <dsp:spPr>
        <a:xfrm>
          <a:off x="1175149" y="1233058"/>
          <a:ext cx="947289" cy="94728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71BAE-AAED-46A9-991A-FD5B58479BAC}">
      <dsp:nvSpPr>
        <dsp:cNvPr id="0" name=""/>
        <dsp:cNvSpPr/>
      </dsp:nvSpPr>
      <dsp:spPr>
        <a:xfrm rot="10800000">
          <a:off x="1648794" y="2463121"/>
          <a:ext cx="5605739" cy="947289"/>
        </a:xfrm>
        <a:prstGeom prst="homePlat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29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Цифровий потік</a:t>
          </a:r>
          <a:endParaRPr lang="uk-UA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85616" y="2463121"/>
        <a:ext cx="5368917" cy="947289"/>
      </dsp:txXfrm>
    </dsp:sp>
    <dsp:sp modelId="{22760096-8116-4A6E-8A61-00B054B2C726}">
      <dsp:nvSpPr>
        <dsp:cNvPr id="0" name=""/>
        <dsp:cNvSpPr/>
      </dsp:nvSpPr>
      <dsp:spPr>
        <a:xfrm>
          <a:off x="1175149" y="2463121"/>
          <a:ext cx="947289" cy="94728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524A5-7F65-4607-B6BC-76144261800B}">
      <dsp:nvSpPr>
        <dsp:cNvPr id="0" name=""/>
        <dsp:cNvSpPr/>
      </dsp:nvSpPr>
      <dsp:spPr>
        <a:xfrm rot="10800000">
          <a:off x="1648794" y="3693184"/>
          <a:ext cx="5605739" cy="947289"/>
        </a:xfrm>
        <a:prstGeom prst="homePlat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29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Сервісний потік</a:t>
          </a:r>
          <a:endParaRPr lang="uk-UA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85616" y="3693184"/>
        <a:ext cx="5368917" cy="947289"/>
      </dsp:txXfrm>
    </dsp:sp>
    <dsp:sp modelId="{3AAB9F92-2CBB-4529-8EA4-8657AE39EA76}">
      <dsp:nvSpPr>
        <dsp:cNvPr id="0" name=""/>
        <dsp:cNvSpPr/>
      </dsp:nvSpPr>
      <dsp:spPr>
        <a:xfrm>
          <a:off x="1175149" y="3693184"/>
          <a:ext cx="947289" cy="94728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3CA4D-764B-4B27-8E7B-9F59743CBBE5}">
      <dsp:nvSpPr>
        <dsp:cNvPr id="0" name=""/>
        <dsp:cNvSpPr/>
      </dsp:nvSpPr>
      <dsp:spPr>
        <a:xfrm>
          <a:off x="2482646" y="1786453"/>
          <a:ext cx="1549804" cy="14473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Педагогічна майстерність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3300" y="1857107"/>
        <a:ext cx="1408496" cy="1306052"/>
      </dsp:txXfrm>
    </dsp:sp>
    <dsp:sp modelId="{F3AE3CF0-DE48-4766-9BCC-E8B39B87825A}">
      <dsp:nvSpPr>
        <dsp:cNvPr id="0" name=""/>
        <dsp:cNvSpPr/>
      </dsp:nvSpPr>
      <dsp:spPr>
        <a:xfrm rot="16200000">
          <a:off x="2873592" y="1402497"/>
          <a:ext cx="7679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7911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DB9F6-9AE2-491E-92EA-0BEEA60B705A}">
      <dsp:nvSpPr>
        <dsp:cNvPr id="0" name=""/>
        <dsp:cNvSpPr/>
      </dsp:nvSpPr>
      <dsp:spPr>
        <a:xfrm>
          <a:off x="2429456" y="48809"/>
          <a:ext cx="1656185" cy="969731"/>
        </a:xfrm>
        <a:prstGeom prst="roundRect">
          <a:avLst/>
        </a:prstGeom>
        <a:solidFill>
          <a:schemeClr val="accent1">
            <a:shade val="50000"/>
            <a:hueOff val="90359"/>
            <a:satOff val="-1890"/>
            <a:lumOff val="105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Педагогічні здібності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6794" y="96147"/>
        <a:ext cx="1561509" cy="875055"/>
      </dsp:txXfrm>
    </dsp:sp>
    <dsp:sp modelId="{F995CE47-B77E-45FC-8F39-9C6E31098B99}">
      <dsp:nvSpPr>
        <dsp:cNvPr id="0" name=""/>
        <dsp:cNvSpPr/>
      </dsp:nvSpPr>
      <dsp:spPr>
        <a:xfrm rot="19285714">
          <a:off x="4009799" y="1827433"/>
          <a:ext cx="2076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655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209DBE-DF86-4FC0-B4F4-783768A11160}">
      <dsp:nvSpPr>
        <dsp:cNvPr id="0" name=""/>
        <dsp:cNvSpPr/>
      </dsp:nvSpPr>
      <dsp:spPr>
        <a:xfrm>
          <a:off x="4013633" y="792966"/>
          <a:ext cx="1578345" cy="969731"/>
        </a:xfrm>
        <a:prstGeom prst="roundRect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Культура мовлення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0971" y="840304"/>
        <a:ext cx="1483669" cy="875055"/>
      </dsp:txXfrm>
    </dsp:sp>
    <dsp:sp modelId="{24A9B0C9-9A5A-479F-9B7A-36AC248BB397}">
      <dsp:nvSpPr>
        <dsp:cNvPr id="0" name=""/>
        <dsp:cNvSpPr/>
      </dsp:nvSpPr>
      <dsp:spPr>
        <a:xfrm rot="771429">
          <a:off x="4028066" y="2725912"/>
          <a:ext cx="3497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9744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03242-339C-42F4-8282-42A474E621A5}">
      <dsp:nvSpPr>
        <dsp:cNvPr id="0" name=""/>
        <dsp:cNvSpPr/>
      </dsp:nvSpPr>
      <dsp:spPr>
        <a:xfrm>
          <a:off x="4373427" y="2465070"/>
          <a:ext cx="1622050" cy="969731"/>
        </a:xfrm>
        <a:prstGeom prst="roundRect">
          <a:avLst/>
        </a:prstGeom>
        <a:solidFill>
          <a:schemeClr val="accent1">
            <a:shade val="50000"/>
            <a:hueOff val="271077"/>
            <a:satOff val="-5670"/>
            <a:lumOff val="315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Педагогічна творчість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0765" y="2512408"/>
        <a:ext cx="1527374" cy="875055"/>
      </dsp:txXfrm>
    </dsp:sp>
    <dsp:sp modelId="{CD7B302C-BAE0-404C-92FB-0CB3D89A574E}">
      <dsp:nvSpPr>
        <dsp:cNvPr id="0" name=""/>
        <dsp:cNvSpPr/>
      </dsp:nvSpPr>
      <dsp:spPr>
        <a:xfrm rot="3857143">
          <a:off x="3426292" y="3519904"/>
          <a:ext cx="6350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5072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6C0F7D-BFD8-462E-BE3A-3E34B8E00AF2}">
      <dsp:nvSpPr>
        <dsp:cNvPr id="0" name=""/>
        <dsp:cNvSpPr/>
      </dsp:nvSpPr>
      <dsp:spPr>
        <a:xfrm>
          <a:off x="3280715" y="3805994"/>
          <a:ext cx="1668772" cy="969731"/>
        </a:xfrm>
        <a:prstGeom prst="roundRect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Педагогічний такт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8053" y="3853332"/>
        <a:ext cx="1574096" cy="875055"/>
      </dsp:txXfrm>
    </dsp:sp>
    <dsp:sp modelId="{EC2ADB57-D172-4B49-98DE-4C2F32B554BD}">
      <dsp:nvSpPr>
        <dsp:cNvPr id="0" name=""/>
        <dsp:cNvSpPr/>
      </dsp:nvSpPr>
      <dsp:spPr>
        <a:xfrm rot="6942857">
          <a:off x="2453732" y="3519904"/>
          <a:ext cx="6350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5072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99607-0693-4A95-81E3-B3C56A8893EC}">
      <dsp:nvSpPr>
        <dsp:cNvPr id="0" name=""/>
        <dsp:cNvSpPr/>
      </dsp:nvSpPr>
      <dsp:spPr>
        <a:xfrm>
          <a:off x="1565115" y="3805994"/>
          <a:ext cx="1669761" cy="969731"/>
        </a:xfrm>
        <a:prstGeom prst="roundRect">
          <a:avLst/>
        </a:prstGeom>
        <a:solidFill>
          <a:schemeClr val="accent1">
            <a:shade val="50000"/>
            <a:hueOff val="271077"/>
            <a:satOff val="-5670"/>
            <a:lumOff val="315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Педагогічна техніка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2453" y="3853332"/>
        <a:ext cx="1575085" cy="875055"/>
      </dsp:txXfrm>
    </dsp:sp>
    <dsp:sp modelId="{78E83B88-67A9-4F48-9444-969EBA380C68}">
      <dsp:nvSpPr>
        <dsp:cNvPr id="0" name=""/>
        <dsp:cNvSpPr/>
      </dsp:nvSpPr>
      <dsp:spPr>
        <a:xfrm rot="10028571">
          <a:off x="2099171" y="2730207"/>
          <a:ext cx="3883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834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22DDE-3812-4963-9D77-B2F883BAAA22}">
      <dsp:nvSpPr>
        <dsp:cNvPr id="0" name=""/>
        <dsp:cNvSpPr/>
      </dsp:nvSpPr>
      <dsp:spPr>
        <a:xfrm>
          <a:off x="557249" y="2465070"/>
          <a:ext cx="1546790" cy="969731"/>
        </a:xfrm>
        <a:prstGeom prst="roundRect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Особисті якості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587" y="2512408"/>
        <a:ext cx="1452114" cy="875055"/>
      </dsp:txXfrm>
    </dsp:sp>
    <dsp:sp modelId="{A8B94766-E810-457A-AE25-E0CC106B1407}">
      <dsp:nvSpPr>
        <dsp:cNvPr id="0" name=""/>
        <dsp:cNvSpPr/>
      </dsp:nvSpPr>
      <dsp:spPr>
        <a:xfrm rot="13114286">
          <a:off x="2297642" y="1827433"/>
          <a:ext cx="2076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655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E11B9-3989-4FD6-9380-13695691A36C}">
      <dsp:nvSpPr>
        <dsp:cNvPr id="0" name=""/>
        <dsp:cNvSpPr/>
      </dsp:nvSpPr>
      <dsp:spPr>
        <a:xfrm>
          <a:off x="917291" y="792966"/>
          <a:ext cx="1590001" cy="969731"/>
        </a:xfrm>
        <a:prstGeom prst="roundRect">
          <a:avLst/>
        </a:prstGeom>
        <a:solidFill>
          <a:schemeClr val="accent1">
            <a:shade val="50000"/>
            <a:hueOff val="90359"/>
            <a:satOff val="-1890"/>
            <a:lumOff val="105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Професійна компетентність</a:t>
          </a:r>
          <a:endParaRPr lang="uk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629" y="840304"/>
        <a:ext cx="1495325" cy="875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AEF12-185E-4F39-AA78-953A1C842CC8}">
      <dsp:nvSpPr>
        <dsp:cNvPr id="0" name=""/>
        <dsp:cNvSpPr/>
      </dsp:nvSpPr>
      <dsp:spPr>
        <a:xfrm>
          <a:off x="3828893" y="3511730"/>
          <a:ext cx="1432143" cy="1432143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Випускник</a:t>
          </a:r>
          <a:endParaRPr lang="uk-UA" sz="1700" kern="1200" dirty="0"/>
        </a:p>
      </dsp:txBody>
      <dsp:txXfrm>
        <a:off x="4038625" y="3721462"/>
        <a:ext cx="1012679" cy="1012679"/>
      </dsp:txXfrm>
    </dsp:sp>
    <dsp:sp modelId="{255FD6DC-BE59-46DF-AF64-02818EE39FF4}">
      <dsp:nvSpPr>
        <dsp:cNvPr id="0" name=""/>
        <dsp:cNvSpPr/>
      </dsp:nvSpPr>
      <dsp:spPr>
        <a:xfrm rot="10800000">
          <a:off x="661015" y="4023721"/>
          <a:ext cx="2993644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4515E-DBE5-4B7F-BE82-4C3C70820A82}">
      <dsp:nvSpPr>
        <dsp:cNvPr id="0" name=""/>
        <dsp:cNvSpPr/>
      </dsp:nvSpPr>
      <dsp:spPr>
        <a:xfrm>
          <a:off x="-13426" y="3826801"/>
          <a:ext cx="1348884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Професійна орієнтація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64" y="3850291"/>
        <a:ext cx="1301904" cy="755020"/>
      </dsp:txXfrm>
    </dsp:sp>
    <dsp:sp modelId="{35459DEA-B8D1-43DA-B0DF-47239C75B229}">
      <dsp:nvSpPr>
        <dsp:cNvPr id="0" name=""/>
        <dsp:cNvSpPr/>
      </dsp:nvSpPr>
      <dsp:spPr>
        <a:xfrm rot="12000000">
          <a:off x="804977" y="3207275"/>
          <a:ext cx="2993644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75022"/>
            <a:satOff val="-1385"/>
            <a:lumOff val="64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741B4-90A9-4C24-A031-723BF73A6989}">
      <dsp:nvSpPr>
        <dsp:cNvPr id="0" name=""/>
        <dsp:cNvSpPr/>
      </dsp:nvSpPr>
      <dsp:spPr>
        <a:xfrm>
          <a:off x="40820" y="2498412"/>
          <a:ext cx="1708851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72287"/>
            <a:satOff val="-1512"/>
            <a:lumOff val="8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Вміння швидко діяти в нестандартних ситуаціях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310" y="2521902"/>
        <a:ext cx="1661871" cy="755020"/>
      </dsp:txXfrm>
    </dsp:sp>
    <dsp:sp modelId="{BA34C36C-9FDD-470C-AB7A-6B2E756F26E5}">
      <dsp:nvSpPr>
        <dsp:cNvPr id="0" name=""/>
        <dsp:cNvSpPr/>
      </dsp:nvSpPr>
      <dsp:spPr>
        <a:xfrm rot="13078824">
          <a:off x="1240286" y="2581646"/>
          <a:ext cx="2915209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50045"/>
            <a:satOff val="-2771"/>
            <a:lumOff val="128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D7F03-D1CF-4711-A6A0-8E9D9EC422FA}">
      <dsp:nvSpPr>
        <dsp:cNvPr id="0" name=""/>
        <dsp:cNvSpPr/>
      </dsp:nvSpPr>
      <dsp:spPr>
        <a:xfrm>
          <a:off x="648359" y="1487728"/>
          <a:ext cx="1801232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Володіння основами етикету, тактовність, поміркованість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1849" y="1511218"/>
        <a:ext cx="1754252" cy="755020"/>
      </dsp:txXfrm>
    </dsp:sp>
    <dsp:sp modelId="{B1F02348-64D2-4CED-9C7D-49D165B4AD12}">
      <dsp:nvSpPr>
        <dsp:cNvPr id="0" name=""/>
        <dsp:cNvSpPr/>
      </dsp:nvSpPr>
      <dsp:spPr>
        <a:xfrm rot="14137862">
          <a:off x="1649462" y="2024456"/>
          <a:ext cx="3056333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25067"/>
            <a:satOff val="-4156"/>
            <a:lumOff val="192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3E0BF-40A8-47E5-AF55-A284CAA149C6}">
      <dsp:nvSpPr>
        <dsp:cNvPr id="0" name=""/>
        <dsp:cNvSpPr/>
      </dsp:nvSpPr>
      <dsp:spPr>
        <a:xfrm>
          <a:off x="1439470" y="566157"/>
          <a:ext cx="1750956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16862"/>
            <a:satOff val="-4536"/>
            <a:lumOff val="252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Володіння навичками абстрактного та пошукового мислення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2960" y="589647"/>
        <a:ext cx="1703976" cy="755020"/>
      </dsp:txXfrm>
    </dsp:sp>
    <dsp:sp modelId="{694F3D94-F974-49C0-9F76-DC82FDA26087}">
      <dsp:nvSpPr>
        <dsp:cNvPr id="0" name=""/>
        <dsp:cNvSpPr/>
      </dsp:nvSpPr>
      <dsp:spPr>
        <a:xfrm rot="15562472">
          <a:off x="2602507" y="1672541"/>
          <a:ext cx="3002729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0089"/>
            <a:satOff val="-5542"/>
            <a:lumOff val="257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739F4-E921-4CCC-AC72-59549CB3734D}">
      <dsp:nvSpPr>
        <dsp:cNvPr id="0" name=""/>
        <dsp:cNvSpPr/>
      </dsp:nvSpPr>
      <dsp:spPr>
        <a:xfrm>
          <a:off x="3194033" y="0"/>
          <a:ext cx="1266007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89149"/>
            <a:satOff val="-6048"/>
            <a:lumOff val="33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Патріотизм</a:t>
          </a:r>
          <a:r>
            <a:rPr lang="uk-UA" sz="1000" kern="1200" dirty="0" smtClean="0"/>
            <a:t> </a:t>
          </a:r>
          <a:endParaRPr lang="uk-UA" sz="1000" kern="1200" dirty="0"/>
        </a:p>
      </dsp:txBody>
      <dsp:txXfrm>
        <a:off x="3217523" y="23490"/>
        <a:ext cx="1219027" cy="755020"/>
      </dsp:txXfrm>
    </dsp:sp>
    <dsp:sp modelId="{3CA49905-30DD-4C3D-B2C2-171A747A6D01}">
      <dsp:nvSpPr>
        <dsp:cNvPr id="0" name=""/>
        <dsp:cNvSpPr/>
      </dsp:nvSpPr>
      <dsp:spPr>
        <a:xfrm rot="16800000">
          <a:off x="3462663" y="1672860"/>
          <a:ext cx="2993644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75112"/>
            <a:satOff val="-6927"/>
            <a:lumOff val="321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1B7B2-4E17-4F48-9D9D-039E48C3D1C4}">
      <dsp:nvSpPr>
        <dsp:cNvPr id="0" name=""/>
        <dsp:cNvSpPr/>
      </dsp:nvSpPr>
      <dsp:spPr>
        <a:xfrm>
          <a:off x="4503530" y="1858"/>
          <a:ext cx="1431750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Відповідальне ставлення до власного здоров'я 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7020" y="25348"/>
        <a:ext cx="1384770" cy="755020"/>
      </dsp:txXfrm>
    </dsp:sp>
    <dsp:sp modelId="{1EAD00FE-9CE6-41D9-B60F-A9E788F97542}">
      <dsp:nvSpPr>
        <dsp:cNvPr id="0" name=""/>
        <dsp:cNvSpPr/>
      </dsp:nvSpPr>
      <dsp:spPr>
        <a:xfrm rot="18254912">
          <a:off x="4378891" y="2019012"/>
          <a:ext cx="3061912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0089"/>
            <a:satOff val="-5542"/>
            <a:lumOff val="257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145C4-1CA0-4061-912E-14BA50AABD11}">
      <dsp:nvSpPr>
        <dsp:cNvPr id="0" name=""/>
        <dsp:cNvSpPr/>
      </dsp:nvSpPr>
      <dsp:spPr>
        <a:xfrm>
          <a:off x="5882458" y="556598"/>
          <a:ext cx="1777974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89149"/>
            <a:satOff val="-6048"/>
            <a:lumOff val="33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Вміння працювати в сучасних інформаційних системах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05948" y="580088"/>
        <a:ext cx="1730994" cy="755020"/>
      </dsp:txXfrm>
    </dsp:sp>
    <dsp:sp modelId="{1830D04F-0A41-441D-8F7B-5F2FBD21657B}">
      <dsp:nvSpPr>
        <dsp:cNvPr id="0" name=""/>
        <dsp:cNvSpPr/>
      </dsp:nvSpPr>
      <dsp:spPr>
        <a:xfrm rot="19342052">
          <a:off x="4941679" y="2584195"/>
          <a:ext cx="2940718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25067"/>
            <a:satOff val="-4156"/>
            <a:lumOff val="192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69F30-BAAA-4765-9E54-FEF5AF3A0076}">
      <dsp:nvSpPr>
        <dsp:cNvPr id="0" name=""/>
        <dsp:cNvSpPr/>
      </dsp:nvSpPr>
      <dsp:spPr>
        <a:xfrm>
          <a:off x="6704761" y="1489483"/>
          <a:ext cx="1743438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16862"/>
            <a:satOff val="-4536"/>
            <a:lumOff val="252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Розуміння своїх здібностей, призначення в житті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8251" y="1512973"/>
        <a:ext cx="1696458" cy="755020"/>
      </dsp:txXfrm>
    </dsp:sp>
    <dsp:sp modelId="{4ED677C6-C04C-44C2-B0EC-CE0A1D1F5B67}">
      <dsp:nvSpPr>
        <dsp:cNvPr id="0" name=""/>
        <dsp:cNvSpPr/>
      </dsp:nvSpPr>
      <dsp:spPr>
        <a:xfrm rot="20400000">
          <a:off x="5291308" y="3207275"/>
          <a:ext cx="2993644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50045"/>
            <a:satOff val="-2771"/>
            <a:lumOff val="128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97064-7B66-4ED8-A92E-530CCE72A044}">
      <dsp:nvSpPr>
        <dsp:cNvPr id="0" name=""/>
        <dsp:cNvSpPr/>
      </dsp:nvSpPr>
      <dsp:spPr>
        <a:xfrm>
          <a:off x="7455861" y="2498412"/>
          <a:ext cx="1477645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Здатність до самоосвіти, самоаналізу, самоконтролю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79351" y="2521902"/>
        <a:ext cx="1430665" cy="755020"/>
      </dsp:txXfrm>
    </dsp:sp>
    <dsp:sp modelId="{6F7C5DAE-8BBA-4393-9055-DB7719B69181}">
      <dsp:nvSpPr>
        <dsp:cNvPr id="0" name=""/>
        <dsp:cNvSpPr/>
      </dsp:nvSpPr>
      <dsp:spPr>
        <a:xfrm>
          <a:off x="5435269" y="4023721"/>
          <a:ext cx="2993644" cy="4081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75022"/>
            <a:satOff val="-1385"/>
            <a:lumOff val="64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F8412-64A7-4454-B30C-49304E344D7B}">
      <dsp:nvSpPr>
        <dsp:cNvPr id="0" name=""/>
        <dsp:cNvSpPr/>
      </dsp:nvSpPr>
      <dsp:spPr>
        <a:xfrm>
          <a:off x="7700402" y="3826801"/>
          <a:ext cx="1457023" cy="802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72287"/>
            <a:satOff val="-1512"/>
            <a:lumOff val="8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Комунікативність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23892" y="3850291"/>
        <a:ext cx="1410043" cy="755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13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lum/>
          </a:blip>
          <a:srcRect/>
          <a:stretch>
            <a:fillRect t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blipFill dpi="0" rotWithShape="1">
          <a:blip r:embed="rId2">
            <a:lum/>
          </a:blip>
          <a:srcRect/>
          <a:stretch>
            <a:fillRect t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bg>
      <p:bgPr>
        <a:blipFill dpi="0" rotWithShape="1">
          <a:blip r:embed="rId2">
            <a:alphaModFix amt="90000"/>
            <a:lum/>
          </a:blip>
          <a:srcRect/>
          <a:stretch>
            <a:fillRect t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bg>
      <p:bgPr>
        <a:blipFill dpi="0" rotWithShape="1">
          <a:blip r:embed="rId2">
            <a:alphaModFix amt="90000"/>
            <a:lum/>
          </a:blip>
          <a:srcRect/>
          <a:stretch>
            <a:fillRect t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blipFill dpi="0" rotWithShape="1">
          <a:blip r:embed="rId2">
            <a:alphaModFix amt="90000"/>
            <a:lum/>
          </a:blip>
          <a:srcRect/>
          <a:stretch>
            <a:fillRect t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 l="-2000" t="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blipFill dpi="0" rotWithShape="1">
          <a:blip r:embed="rId2">
            <a:lum/>
          </a:blip>
          <a:srcRect/>
          <a:stretch>
            <a:fillRect l="-2000" t="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bg>
      <p:bgPr>
        <a:blipFill dpi="0" rotWithShape="1">
          <a:blip r:embed="rId2">
            <a:lum/>
          </a:blip>
          <a:srcRect/>
          <a:stretch>
            <a:fillRect l="-2000" t="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Титульный слайд">
    <p:bg>
      <p:bgPr>
        <a:blipFill dpi="0" rotWithShape="1">
          <a:blip r:embed="rId2">
            <a:lum/>
          </a:blip>
          <a:srcRect/>
          <a:stretch>
            <a:fillRect l="-2000" t="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Титульный слайд">
    <p:bg>
      <p:bgPr>
        <a:blipFill dpi="0" rotWithShape="1">
          <a:blip r:embed="rId2">
            <a:lum/>
          </a:blip>
          <a:srcRect/>
          <a:stretch>
            <a:fillRect l="-2000" t="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Титульный слайд">
    <p:bg>
      <p:bgPr>
        <a:blipFill dpi="0" rotWithShape="1">
          <a:blip r:embed="rId2">
            <a:lum/>
          </a:blip>
          <a:srcRect/>
          <a:stretch>
            <a:fillRect l="-2000" t="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Титульный слайд">
    <p:bg>
      <p:bgPr>
        <a:blipFill dpi="0" rotWithShape="1">
          <a:blip r:embed="rId2">
            <a:lum/>
          </a:blip>
          <a:srcRect/>
          <a:stretch>
            <a:fillRect l="-2000" t="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 t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61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13484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4622523" y="0"/>
            <a:ext cx="792088" cy="768910"/>
          </a:xfrm>
          <a:prstGeom prst="ellipse">
            <a:avLst/>
          </a:prstGeom>
          <a:blipFill>
            <a:blip r:embed="rId3"/>
            <a:srcRect/>
            <a:stretch>
              <a:fillRect t="-62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 userDrawn="1"/>
        </p:nvSpPr>
        <p:spPr>
          <a:xfrm>
            <a:off x="-2862" y="0"/>
            <a:ext cx="776258" cy="7581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13583" y="8571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Інноваційний Віддалений кластер «електроімпульс»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7267" y="125139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 «Університет менеджменту освіти» 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9" t="11396" r="29999" b="6471"/>
          <a:stretch/>
        </p:blipFill>
        <p:spPr>
          <a:xfrm>
            <a:off x="6914015" y="1863"/>
            <a:ext cx="648072" cy="6311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45" t="7097" r="10417" b="45761"/>
          <a:stretch/>
        </p:blipFill>
        <p:spPr>
          <a:xfrm>
            <a:off x="2160597" y="-4355"/>
            <a:ext cx="683211" cy="6879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94093" y="372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професійної та вищої освіти дзво «університет менджменту освіти» напн україни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62087" y="16460"/>
            <a:ext cx="16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Дптнз «переяслав-хмельницький </a:t>
            </a:r>
            <a:r>
              <a:rPr lang="en-US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900" cap="all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професійно-технічної освіти»</a:t>
            </a:r>
            <a:endParaRPr lang="uk-UA" sz="900" cap="all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30280" y="77375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95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/url?sa=i&amp;rct=j&amp;q=&amp;esrc=s&amp;source=images&amp;cd=&amp;ved=2ahUKEwiT5vSZiJLeAhXhsIsKHXy8BhAQjRx6BAgBEAU&amp;url=http://ukraine.politicalcritique.org/2016/10/10/seminar-novitni-tehnologiyi-zvilnennya-chi-prignoblennya-12-zhovtnya-2016-19-00/&amp;psig=AOvVaw05ebi32B2XV6dFJSA2ImAW&amp;ust=154002334738934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1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00178"/>
            <a:ext cx="7772400" cy="192882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Упровадження педагогічної логістики в освітній процес закладу професійної (професійно-технічної) освіти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6182" y="4357698"/>
            <a:ext cx="5231572" cy="9610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Методист Переяслав-Хмельницького центру професійно-технічної освіти</a:t>
            </a:r>
          </a:p>
          <a:p>
            <a:pPr>
              <a:spcBef>
                <a:spcPts val="0"/>
              </a:spcBef>
            </a:pP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Юрченко Тетяна Володимирівна</a:t>
            </a:r>
            <a:endParaRPr lang="uk-UA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88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173" t="23069" r="50384" b="10072"/>
          <a:stretch/>
        </p:blipFill>
        <p:spPr>
          <a:xfrm>
            <a:off x="179511" y="841276"/>
            <a:ext cx="3341581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97" y="985292"/>
            <a:ext cx="2549386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20" r="7160" b="5900"/>
          <a:stretch/>
        </p:blipFill>
        <p:spPr>
          <a:xfrm>
            <a:off x="6428890" y="2748208"/>
            <a:ext cx="2603142" cy="2901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5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321" t="21672" r="21074" b="7384"/>
          <a:stretch/>
        </p:blipFill>
        <p:spPr>
          <a:xfrm>
            <a:off x="3214678" y="714360"/>
            <a:ext cx="3024336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960" t="20537" r="51009" b="14427"/>
          <a:stretch/>
        </p:blipFill>
        <p:spPr>
          <a:xfrm>
            <a:off x="6154227" y="1345332"/>
            <a:ext cx="2989773" cy="4369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273324"/>
            <a:ext cx="2664296" cy="259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26" name="Picture 2" descr="D:\Мои документы\мої документи\Переяслав НПЦ\стаття електрики\изображение_viber_2021-02-04_12-17-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03657"/>
            <a:ext cx="3143240" cy="235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D:\Мои документы\мої документи\Переяслав НПЦ\1610958523702.jpg"/>
          <p:cNvPicPr>
            <a:picLocks noChangeAspect="1" noChangeArrowheads="1"/>
          </p:cNvPicPr>
          <p:nvPr/>
        </p:nvPicPr>
        <p:blipFill>
          <a:blip r:embed="rId5"/>
          <a:srcRect l="3846" t="11604" r="21154"/>
          <a:stretch>
            <a:fillRect/>
          </a:stretch>
        </p:blipFill>
        <p:spPr bwMode="auto">
          <a:xfrm>
            <a:off x="-1" y="3286128"/>
            <a:ext cx="3119563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92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1129308"/>
            <a:ext cx="4608512" cy="4320480"/>
          </a:xfrm>
        </p:spPr>
        <p:txBody>
          <a:bodyPr>
            <a:no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Поурочно-тематичний план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складається у відповідності до робочої навчальної програми, містить найменування тем та відомості про обсяги навчального часу на їх вивчення.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893" t="17459" r="20536" b="12698"/>
          <a:stretch/>
        </p:blipFill>
        <p:spPr>
          <a:xfrm>
            <a:off x="107504" y="769268"/>
            <a:ext cx="3596896" cy="4945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06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684" t="12416" r="30156" b="16187"/>
          <a:stretch/>
        </p:blipFill>
        <p:spPr>
          <a:xfrm>
            <a:off x="251520" y="1057300"/>
            <a:ext cx="4176464" cy="4176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710" t="18560" r="20952" b="11176"/>
          <a:stretch/>
        </p:blipFill>
        <p:spPr>
          <a:xfrm>
            <a:off x="5220072" y="769268"/>
            <a:ext cx="3672408" cy="5122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00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1793" t="20125" r="21006" b="11100"/>
          <a:stretch/>
        </p:blipFill>
        <p:spPr>
          <a:xfrm>
            <a:off x="107504" y="913284"/>
            <a:ext cx="2885946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2672" t="19770" r="50121" b="10365"/>
          <a:stretch/>
        </p:blipFill>
        <p:spPr>
          <a:xfrm>
            <a:off x="3131840" y="1129308"/>
            <a:ext cx="2837172" cy="4098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1455" t="20572" r="20953" b="9164"/>
          <a:stretch/>
        </p:blipFill>
        <p:spPr>
          <a:xfrm>
            <a:off x="6107402" y="1489348"/>
            <a:ext cx="2860964" cy="4098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059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73" t="16092" r="52478" b="5461"/>
          <a:stretch/>
        </p:blipFill>
        <p:spPr>
          <a:xfrm>
            <a:off x="1373184" y="877280"/>
            <a:ext cx="3215434" cy="4644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1383" t="16422" r="17441" b="6600"/>
          <a:stretch/>
        </p:blipFill>
        <p:spPr>
          <a:xfrm>
            <a:off x="4716016" y="877280"/>
            <a:ext cx="3344052" cy="46445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434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29308"/>
            <a:ext cx="5112568" cy="4392488"/>
          </a:xfrm>
        </p:spPr>
        <p:txBody>
          <a:bodyPr>
            <a:normAutofit fontScale="90000"/>
          </a:bodyPr>
          <a:lstStyle/>
          <a:p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уроку виробничого навчання складається майстром виробничого навчання відповідно до навчальної програми на кожний день занять з виробничого навчання в майстернях закладу освіти або на виробництві.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645" t="20326" r="50146" b="8537"/>
          <a:stretch/>
        </p:blipFill>
        <p:spPr>
          <a:xfrm>
            <a:off x="5436096" y="803070"/>
            <a:ext cx="3329650" cy="4896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2494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41276"/>
            <a:ext cx="8132440" cy="3096344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Критерії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навчальних досягнень здобувачів освіти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відображають єдині вимоги до оцінювання навчальних досягнень здобувачів освіти, виступають конкретними нормами, що регулюють виставлення балів з різних навчальних предметів та виробничого навчання.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09" r="11653"/>
          <a:stretch/>
        </p:blipFill>
        <p:spPr>
          <a:xfrm>
            <a:off x="7092280" y="3628555"/>
            <a:ext cx="2051720" cy="20693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826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20221004_09474207.jpg"/>
          <p:cNvPicPr>
            <a:picLocks noChangeAspect="1"/>
          </p:cNvPicPr>
          <p:nvPr/>
        </p:nvPicPr>
        <p:blipFill>
          <a:blip r:embed="rId2" cstate="print"/>
          <a:srcRect l="5954" t="5000" r="4192" b="5000"/>
          <a:stretch>
            <a:fillRect/>
          </a:stretch>
        </p:blipFill>
        <p:spPr>
          <a:xfrm>
            <a:off x="6107885" y="1428720"/>
            <a:ext cx="3036115" cy="42862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1476" t="18443" r="29180" b="10245"/>
          <a:stretch>
            <a:fillRect/>
          </a:stretch>
        </p:blipFill>
        <p:spPr bwMode="auto">
          <a:xfrm>
            <a:off x="0" y="785798"/>
            <a:ext cx="285752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8491" t="19458" r="9433" b="16863"/>
          <a:stretch>
            <a:fillRect/>
          </a:stretch>
        </p:blipFill>
        <p:spPr bwMode="auto">
          <a:xfrm>
            <a:off x="2857488" y="857236"/>
            <a:ext cx="3286148" cy="2039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slide-1.jpg"/>
          <p:cNvPicPr>
            <a:picLocks noChangeAspect="1"/>
          </p:cNvPicPr>
          <p:nvPr/>
        </p:nvPicPr>
        <p:blipFill>
          <a:blip r:embed="rId5"/>
          <a:srcRect b="3668"/>
          <a:stretch>
            <a:fillRect/>
          </a:stretch>
        </p:blipFill>
        <p:spPr>
          <a:xfrm>
            <a:off x="2766346" y="3071814"/>
            <a:ext cx="3325631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6571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463" t="21031" r="50569" b="13365"/>
          <a:stretch/>
        </p:blipFill>
        <p:spPr>
          <a:xfrm>
            <a:off x="179512" y="913284"/>
            <a:ext cx="2736304" cy="3888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0989" t="21402" r="20684" b="11871"/>
          <a:stretch/>
        </p:blipFill>
        <p:spPr>
          <a:xfrm>
            <a:off x="2996655" y="1273324"/>
            <a:ext cx="2934665" cy="3888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1729" t="22241" r="49959" b="11038"/>
          <a:stretch/>
        </p:blipFill>
        <p:spPr>
          <a:xfrm>
            <a:off x="6012160" y="1633364"/>
            <a:ext cx="2933379" cy="38884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465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41276"/>
            <a:ext cx="7772400" cy="2738860"/>
          </a:xfrm>
        </p:spPr>
        <p:txBody>
          <a:bodyPr>
            <a:no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освіти, незалежно від його профілю, повинен задовольняти загальні потреби, згідно з якими кожний випускник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мати сучасні професійні компетентності, бути здатним дати оцінку наслідкам своєї професійної діяльності і спроможним до подальшого творчого розвитку.</a:t>
            </a:r>
          </a:p>
        </p:txBody>
      </p:sp>
      <p:pic>
        <p:nvPicPr>
          <p:cNvPr id="6" name="Picture 2" descr="Картинки по запросу новітні технології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8" y="3580136"/>
            <a:ext cx="3662291" cy="213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88" y="3573009"/>
            <a:ext cx="1851069" cy="21625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136"/>
            <a:ext cx="3728888" cy="2134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9091" t="18182" r="28485" b="9091"/>
          <a:stretch>
            <a:fillRect/>
          </a:stretch>
        </p:blipFill>
        <p:spPr bwMode="auto">
          <a:xfrm>
            <a:off x="142844" y="857236"/>
            <a:ext cx="3437954" cy="471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290231926_1742601542787109_274303025316637689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1000112"/>
            <a:ext cx="3143271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изображение_viber_2021-12-21_14-13-34-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6" y="2714624"/>
            <a:ext cx="2178844" cy="290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38077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300" t="18393" r="20886" b="10202"/>
          <a:stretch/>
        </p:blipFill>
        <p:spPr>
          <a:xfrm>
            <a:off x="1259632" y="841276"/>
            <a:ext cx="6840760" cy="47525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7188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02" t="16667" r="17789" b="5128"/>
          <a:stretch/>
        </p:blipFill>
        <p:spPr>
          <a:xfrm>
            <a:off x="0" y="769268"/>
            <a:ext cx="2994825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778" t="16388" r="49300" b="6355"/>
          <a:stretch/>
        </p:blipFill>
        <p:spPr>
          <a:xfrm>
            <a:off x="3013810" y="1417340"/>
            <a:ext cx="3126724" cy="4127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977" t="19485" r="50124" b="8804"/>
          <a:stretch/>
        </p:blipFill>
        <p:spPr>
          <a:xfrm>
            <a:off x="6159519" y="829866"/>
            <a:ext cx="2956855" cy="4127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5464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428" t="17460" r="21428" b="11111"/>
          <a:stretch/>
        </p:blipFill>
        <p:spPr>
          <a:xfrm>
            <a:off x="1106104" y="913284"/>
            <a:ext cx="6554328" cy="4608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4944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00" t="17008" r="16835" b="5796"/>
          <a:stretch/>
        </p:blipFill>
        <p:spPr>
          <a:xfrm>
            <a:off x="2979490" y="985292"/>
            <a:ext cx="6121900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1415" t="16197" r="17346" b="5126"/>
          <a:stretch/>
        </p:blipFill>
        <p:spPr>
          <a:xfrm>
            <a:off x="22521" y="985292"/>
            <a:ext cx="2897263" cy="4104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5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252098629"/>
              </p:ext>
            </p:extLst>
          </p:nvPr>
        </p:nvGraphicFramePr>
        <p:xfrm>
          <a:off x="0" y="769268"/>
          <a:ext cx="9144000" cy="494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9690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841276"/>
            <a:ext cx="8352928" cy="2592288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логістика (англ.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educational logistics) –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піддисципліна логістики, яка займається менеджментом (управлінням) педагогічних потоків, виходячи з принципів логістики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принципу простоти реальних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20200312133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149561"/>
            <a:ext cx="3851920" cy="256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0039" t="51048" r="29730" b="16327"/>
          <a:stretch>
            <a:fillRect/>
          </a:stretch>
        </p:blipFill>
        <p:spPr bwMode="auto">
          <a:xfrm>
            <a:off x="-396552" y="769268"/>
            <a:ext cx="9865096" cy="494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14282" y="1000112"/>
          <a:ext cx="8643998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853528294"/>
              </p:ext>
            </p:extLst>
          </p:nvPr>
        </p:nvGraphicFramePr>
        <p:xfrm>
          <a:off x="500034" y="928674"/>
          <a:ext cx="8429684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4266412626"/>
              </p:ext>
            </p:extLst>
          </p:nvPr>
        </p:nvGraphicFramePr>
        <p:xfrm>
          <a:off x="-108520" y="841276"/>
          <a:ext cx="65527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images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3" y="3335956"/>
            <a:ext cx="3275857" cy="237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194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356998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Навчально-методичне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освітнього процесу – це сукупність документів, наукових, навчальних, методичних матеріалів, які:</a:t>
            </a:r>
            <a:endParaRPr lang="uk-U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929508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описують зміст навчання;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встановлюють структуру;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визначають результат;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регламентують перебіг освітнього процесу.</a:t>
            </a:r>
            <a:endParaRPr lang="uk-UA" sz="2400" dirty="0"/>
          </a:p>
        </p:txBody>
      </p:sp>
      <p:pic>
        <p:nvPicPr>
          <p:cNvPr id="6" name="Рисунок 5" descr="img20221004_10462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928674"/>
            <a:ext cx="3091715" cy="4357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65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2501" t="18332" r="21250" b="10000"/>
          <a:stretch/>
        </p:blipFill>
        <p:spPr>
          <a:xfrm>
            <a:off x="179512" y="913284"/>
            <a:ext cx="2705666" cy="4155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304" t="20714" r="50479" b="8510"/>
          <a:stretch/>
        </p:blipFill>
        <p:spPr>
          <a:xfrm>
            <a:off x="3080517" y="1201316"/>
            <a:ext cx="2736304" cy="4155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1555" t="21997" r="21637" b="8349"/>
          <a:stretch/>
        </p:blipFill>
        <p:spPr>
          <a:xfrm>
            <a:off x="6012160" y="1489348"/>
            <a:ext cx="2832946" cy="4140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245</Words>
  <Application>Microsoft Office PowerPoint</Application>
  <PresentationFormat>Экран (16:10)</PresentationFormat>
  <Paragraphs>37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Упровадження педагогічної логістики в освітній процес закладу професійної (професійно-технічної) освіти</vt:lpstr>
      <vt:lpstr>Заклад освіти, незалежно від його профілю, повинен задовольняти загальні потреби, згідно з якими кожний випускник повинен мати сучасні професійні компетентності, бути здатним дати оцінку наслідкам своєї професійної діяльності і спроможним до подальшого творчого розвитку.</vt:lpstr>
      <vt:lpstr>Педагогічна логістика (англ. educational logistics) – піддисципліна логістики, яка займається менеджментом (управлінням) педагогічних потоків, виходячи з принципів логістики і принципу простоти реальних систем.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Поурочно-тематичний план – складається у відповідності до робочої навчальної програми, містить найменування тем та відомості про обсяги навчального часу на їх вивчення.</vt:lpstr>
      <vt:lpstr>Слайд 13</vt:lpstr>
      <vt:lpstr>Слайд 14</vt:lpstr>
      <vt:lpstr>Слайд 15</vt:lpstr>
      <vt:lpstr>План уроку виробничого навчання складається майстром виробничого навчання відповідно до навчальної програми на кожний день занять з виробничого навчання в майстернях закладу освіти або на виробництві.  </vt:lpstr>
      <vt:lpstr> Критерії оцінювання навчальних досягнень здобувачів освіти - відображають єдині вимоги до оцінювання навчальних досягнень здобувачів освіти, виступають конкретними нормами, що регулюють виставлення балів з різних навчальних предметів та виробничого навчання.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Користувач</cp:lastModifiedBy>
  <cp:revision>62</cp:revision>
  <dcterms:created xsi:type="dcterms:W3CDTF">2022-10-03T07:07:56Z</dcterms:created>
  <dcterms:modified xsi:type="dcterms:W3CDTF">2022-10-04T09:13:04Z</dcterms:modified>
</cp:coreProperties>
</file>