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Default Extension="png" ContentType="image/png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717" autoAdjust="0"/>
  </p:normalViewPr>
  <p:slideViewPr>
    <p:cSldViewPr>
      <p:cViewPr varScale="1">
        <p:scale>
          <a:sx n="107" d="100"/>
          <a:sy n="107" d="100"/>
        </p:scale>
        <p:origin x="-84" y="-330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175274-58EB-4A2F-AD34-70D381D4B516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067ECCF8-990E-4082-AB3B-BE1423E69FAD}">
      <dgm:prSet phldrT="[Текст]"/>
      <dgm:spPr/>
      <dgm:t>
        <a:bodyPr/>
        <a:lstStyle/>
        <a:p>
          <a:r>
            <a:rPr lang="en-US" dirty="0">
              <a:latin typeface="Times New Roman" pitchFamily="18" charset="0"/>
              <a:cs typeface="Times New Roman" pitchFamily="18" charset="0"/>
            </a:rPr>
            <a:t>Micro-cap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1261993-F4D6-49BD-8FCE-1105BF1E986E}" type="parTrans" cxnId="{36CCBB03-8DD8-4636-ADD0-146A1B88A3D6}">
      <dgm:prSet/>
      <dgm:spPr/>
      <dgm:t>
        <a:bodyPr/>
        <a:lstStyle/>
        <a:p>
          <a:endParaRPr lang="ru-RU"/>
        </a:p>
      </dgm:t>
    </dgm:pt>
    <dgm:pt modelId="{1D524353-0713-493B-84FB-75A1F62F3EDB}" type="sibTrans" cxnId="{36CCBB03-8DD8-4636-ADD0-146A1B88A3D6}">
      <dgm:prSet/>
      <dgm:spPr/>
      <dgm:t>
        <a:bodyPr/>
        <a:lstStyle/>
        <a:p>
          <a:endParaRPr lang="ru-RU"/>
        </a:p>
      </dgm:t>
    </dgm:pt>
    <dgm:pt modelId="{1C05DCFF-2B20-4329-8749-3177857C721C}">
      <dgm:prSet phldrT="[Текст]"/>
      <dgm:spPr/>
      <dgm:t>
        <a:bodyPr/>
        <a:lstStyle/>
        <a:p>
          <a:r>
            <a:rPr lang="en-US" dirty="0" err="1">
              <a:latin typeface="Times New Roman" pitchFamily="18" charset="0"/>
              <a:cs typeface="Times New Roman" pitchFamily="18" charset="0"/>
            </a:rPr>
            <a:t>OrCad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99FC0B2-45E3-4EB5-8B8B-6CCCF5FBBB46}" type="parTrans" cxnId="{82A94FA9-CCF4-45DD-878A-C1F1042DA745}">
      <dgm:prSet/>
      <dgm:spPr/>
      <dgm:t>
        <a:bodyPr/>
        <a:lstStyle/>
        <a:p>
          <a:endParaRPr lang="ru-RU"/>
        </a:p>
      </dgm:t>
    </dgm:pt>
    <dgm:pt modelId="{204A3718-A301-4C0E-87F4-59C8A5130AB3}" type="sibTrans" cxnId="{82A94FA9-CCF4-45DD-878A-C1F1042DA745}">
      <dgm:prSet/>
      <dgm:spPr/>
      <dgm:t>
        <a:bodyPr/>
        <a:lstStyle/>
        <a:p>
          <a:endParaRPr lang="ru-RU"/>
        </a:p>
      </dgm:t>
    </dgm:pt>
    <dgm:pt modelId="{EFF584E8-DC9B-416D-827C-02C1B660726E}">
      <dgm:prSet phldrT="[Текст]"/>
      <dgm:spPr/>
      <dgm:t>
        <a:bodyPr/>
        <a:lstStyle/>
        <a:p>
          <a:r>
            <a:rPr lang="en-US" dirty="0">
              <a:latin typeface="Times New Roman" pitchFamily="18" charset="0"/>
              <a:cs typeface="Times New Roman" pitchFamily="18" charset="0"/>
            </a:rPr>
            <a:t>NI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Multisim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6FE0954-5B44-4519-B06F-0BAC230C201D}" type="parTrans" cxnId="{00340519-23EB-4E32-A88B-E0CD6DEA6F0D}">
      <dgm:prSet/>
      <dgm:spPr/>
      <dgm:t>
        <a:bodyPr/>
        <a:lstStyle/>
        <a:p>
          <a:endParaRPr lang="ru-RU"/>
        </a:p>
      </dgm:t>
    </dgm:pt>
    <dgm:pt modelId="{20454BC5-55CB-4459-B560-54566EC3644D}" type="sibTrans" cxnId="{00340519-23EB-4E32-A88B-E0CD6DEA6F0D}">
      <dgm:prSet/>
      <dgm:spPr/>
      <dgm:t>
        <a:bodyPr/>
        <a:lstStyle/>
        <a:p>
          <a:endParaRPr lang="ru-RU"/>
        </a:p>
      </dgm:t>
    </dgm:pt>
    <dgm:pt modelId="{F477E6B9-BD5E-400E-B682-6107BC465C65}" type="pres">
      <dgm:prSet presAssocID="{68175274-58EB-4A2F-AD34-70D381D4B516}" presName="linearFlow" presStyleCnt="0">
        <dgm:presLayoutVars>
          <dgm:dir/>
          <dgm:resizeHandles val="exact"/>
        </dgm:presLayoutVars>
      </dgm:prSet>
      <dgm:spPr/>
    </dgm:pt>
    <dgm:pt modelId="{DD563FDE-0B97-4464-9F9A-0DC5602C94AC}" type="pres">
      <dgm:prSet presAssocID="{067ECCF8-990E-4082-AB3B-BE1423E69FAD}" presName="composite" presStyleCnt="0"/>
      <dgm:spPr/>
    </dgm:pt>
    <dgm:pt modelId="{35BF3749-C087-4E9F-BF48-4E77096A2599}" type="pres">
      <dgm:prSet presAssocID="{067ECCF8-990E-4082-AB3B-BE1423E69FAD}" presName="imgShp" presStyleLbl="fgImgPlace1" presStyleIdx="0" presStyleCnt="3"/>
      <dgm:spPr>
        <a:solidFill>
          <a:schemeClr val="accent1"/>
        </a:solidFill>
      </dgm:spPr>
    </dgm:pt>
    <dgm:pt modelId="{74D523EF-9B4C-42FD-809D-FE7389695D4A}" type="pres">
      <dgm:prSet presAssocID="{067ECCF8-990E-4082-AB3B-BE1423E69FAD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62A7BD8-5E0E-4566-8673-180B8EA7760A}" type="pres">
      <dgm:prSet presAssocID="{1D524353-0713-493B-84FB-75A1F62F3EDB}" presName="spacing" presStyleCnt="0"/>
      <dgm:spPr/>
    </dgm:pt>
    <dgm:pt modelId="{2E564D6B-7CE9-4108-B42A-7F1D598207E8}" type="pres">
      <dgm:prSet presAssocID="{1C05DCFF-2B20-4329-8749-3177857C721C}" presName="composite" presStyleCnt="0"/>
      <dgm:spPr/>
    </dgm:pt>
    <dgm:pt modelId="{B149ACFF-6A27-40BD-93D4-FE78AB5028B1}" type="pres">
      <dgm:prSet presAssocID="{1C05DCFF-2B20-4329-8749-3177857C721C}" presName="imgShp" presStyleLbl="fgImgPlace1" presStyleIdx="1" presStyleCnt="3"/>
      <dgm:spPr>
        <a:solidFill>
          <a:schemeClr val="accent1"/>
        </a:solidFill>
      </dgm:spPr>
    </dgm:pt>
    <dgm:pt modelId="{64780DAC-BA3C-4761-8CE5-19B4780D2430}" type="pres">
      <dgm:prSet presAssocID="{1C05DCFF-2B20-4329-8749-3177857C721C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FFF658F-D681-44D4-8AF5-FF18813A8107}" type="pres">
      <dgm:prSet presAssocID="{204A3718-A301-4C0E-87F4-59C8A5130AB3}" presName="spacing" presStyleCnt="0"/>
      <dgm:spPr/>
    </dgm:pt>
    <dgm:pt modelId="{2164C0B0-F8DE-427A-9B82-843F8F710628}" type="pres">
      <dgm:prSet presAssocID="{EFF584E8-DC9B-416D-827C-02C1B660726E}" presName="composite" presStyleCnt="0"/>
      <dgm:spPr/>
    </dgm:pt>
    <dgm:pt modelId="{82A3C4EC-09E9-4FF2-B512-D5EC5342FFB3}" type="pres">
      <dgm:prSet presAssocID="{EFF584E8-DC9B-416D-827C-02C1B660726E}" presName="imgShp" presStyleLbl="fgImgPlace1" presStyleIdx="2" presStyleCnt="3"/>
      <dgm:spPr>
        <a:solidFill>
          <a:schemeClr val="accent1"/>
        </a:solidFill>
      </dgm:spPr>
    </dgm:pt>
    <dgm:pt modelId="{B6D24B12-3964-46DF-9057-029B4F3DB771}" type="pres">
      <dgm:prSet presAssocID="{EFF584E8-DC9B-416D-827C-02C1B660726E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00340519-23EB-4E32-A88B-E0CD6DEA6F0D}" srcId="{68175274-58EB-4A2F-AD34-70D381D4B516}" destId="{EFF584E8-DC9B-416D-827C-02C1B660726E}" srcOrd="2" destOrd="0" parTransId="{66FE0954-5B44-4519-B06F-0BAC230C201D}" sibTransId="{20454BC5-55CB-4459-B560-54566EC3644D}"/>
    <dgm:cxn modelId="{6104ADC0-8C28-4457-A078-608279F3679B}" type="presOf" srcId="{1C05DCFF-2B20-4329-8749-3177857C721C}" destId="{64780DAC-BA3C-4761-8CE5-19B4780D2430}" srcOrd="0" destOrd="0" presId="urn:microsoft.com/office/officeart/2005/8/layout/vList3#1"/>
    <dgm:cxn modelId="{ED75E595-CB3D-4A19-ACC8-434096759BD0}" type="presOf" srcId="{067ECCF8-990E-4082-AB3B-BE1423E69FAD}" destId="{74D523EF-9B4C-42FD-809D-FE7389695D4A}" srcOrd="0" destOrd="0" presId="urn:microsoft.com/office/officeart/2005/8/layout/vList3#1"/>
    <dgm:cxn modelId="{82A94FA9-CCF4-45DD-878A-C1F1042DA745}" srcId="{68175274-58EB-4A2F-AD34-70D381D4B516}" destId="{1C05DCFF-2B20-4329-8749-3177857C721C}" srcOrd="1" destOrd="0" parTransId="{699FC0B2-45E3-4EB5-8B8B-6CCCF5FBBB46}" sibTransId="{204A3718-A301-4C0E-87F4-59C8A5130AB3}"/>
    <dgm:cxn modelId="{36CCBB03-8DD8-4636-ADD0-146A1B88A3D6}" srcId="{68175274-58EB-4A2F-AD34-70D381D4B516}" destId="{067ECCF8-990E-4082-AB3B-BE1423E69FAD}" srcOrd="0" destOrd="0" parTransId="{11261993-F4D6-49BD-8FCE-1105BF1E986E}" sibTransId="{1D524353-0713-493B-84FB-75A1F62F3EDB}"/>
    <dgm:cxn modelId="{3FB71F5F-19F4-43AD-8600-766A9C520E3E}" type="presOf" srcId="{68175274-58EB-4A2F-AD34-70D381D4B516}" destId="{F477E6B9-BD5E-400E-B682-6107BC465C65}" srcOrd="0" destOrd="0" presId="urn:microsoft.com/office/officeart/2005/8/layout/vList3#1"/>
    <dgm:cxn modelId="{A0D9770B-084C-43F0-A4AA-DAAFC8F5212E}" type="presOf" srcId="{EFF584E8-DC9B-416D-827C-02C1B660726E}" destId="{B6D24B12-3964-46DF-9057-029B4F3DB771}" srcOrd="0" destOrd="0" presId="urn:microsoft.com/office/officeart/2005/8/layout/vList3#1"/>
    <dgm:cxn modelId="{5DB363EB-2F48-4A8F-8A73-0AE0AFF38070}" type="presParOf" srcId="{F477E6B9-BD5E-400E-B682-6107BC465C65}" destId="{DD563FDE-0B97-4464-9F9A-0DC5602C94AC}" srcOrd="0" destOrd="0" presId="urn:microsoft.com/office/officeart/2005/8/layout/vList3#1"/>
    <dgm:cxn modelId="{AE4D6F9F-B6DB-41FF-BB7B-95C85AC4CEBE}" type="presParOf" srcId="{DD563FDE-0B97-4464-9F9A-0DC5602C94AC}" destId="{35BF3749-C087-4E9F-BF48-4E77096A2599}" srcOrd="0" destOrd="0" presId="urn:microsoft.com/office/officeart/2005/8/layout/vList3#1"/>
    <dgm:cxn modelId="{46BD0F66-D2DA-469A-85F3-700791A741B2}" type="presParOf" srcId="{DD563FDE-0B97-4464-9F9A-0DC5602C94AC}" destId="{74D523EF-9B4C-42FD-809D-FE7389695D4A}" srcOrd="1" destOrd="0" presId="urn:microsoft.com/office/officeart/2005/8/layout/vList3#1"/>
    <dgm:cxn modelId="{FDC14C7C-147D-4556-9493-CBFF3BBCD0B5}" type="presParOf" srcId="{F477E6B9-BD5E-400E-B682-6107BC465C65}" destId="{A62A7BD8-5E0E-4566-8673-180B8EA7760A}" srcOrd="1" destOrd="0" presId="urn:microsoft.com/office/officeart/2005/8/layout/vList3#1"/>
    <dgm:cxn modelId="{CE43E5B9-A69F-4764-A36E-24FEE6A57479}" type="presParOf" srcId="{F477E6B9-BD5E-400E-B682-6107BC465C65}" destId="{2E564D6B-7CE9-4108-B42A-7F1D598207E8}" srcOrd="2" destOrd="0" presId="urn:microsoft.com/office/officeart/2005/8/layout/vList3#1"/>
    <dgm:cxn modelId="{A9AA18D3-94C8-42C7-B56C-EC6ACB7D434C}" type="presParOf" srcId="{2E564D6B-7CE9-4108-B42A-7F1D598207E8}" destId="{B149ACFF-6A27-40BD-93D4-FE78AB5028B1}" srcOrd="0" destOrd="0" presId="urn:microsoft.com/office/officeart/2005/8/layout/vList3#1"/>
    <dgm:cxn modelId="{1B14EC5C-67A4-4DE8-A65A-1CD2A78FF4D6}" type="presParOf" srcId="{2E564D6B-7CE9-4108-B42A-7F1D598207E8}" destId="{64780DAC-BA3C-4761-8CE5-19B4780D2430}" srcOrd="1" destOrd="0" presId="urn:microsoft.com/office/officeart/2005/8/layout/vList3#1"/>
    <dgm:cxn modelId="{9CE9C149-4EB1-473A-A0B8-147F43DE035E}" type="presParOf" srcId="{F477E6B9-BD5E-400E-B682-6107BC465C65}" destId="{1FFF658F-D681-44D4-8AF5-FF18813A8107}" srcOrd="3" destOrd="0" presId="urn:microsoft.com/office/officeart/2005/8/layout/vList3#1"/>
    <dgm:cxn modelId="{A3298715-F426-48A7-B0C3-15218D1A8488}" type="presParOf" srcId="{F477E6B9-BD5E-400E-B682-6107BC465C65}" destId="{2164C0B0-F8DE-427A-9B82-843F8F710628}" srcOrd="4" destOrd="0" presId="urn:microsoft.com/office/officeart/2005/8/layout/vList3#1"/>
    <dgm:cxn modelId="{D35CFAD0-C3C4-4900-869B-C09E803D7C36}" type="presParOf" srcId="{2164C0B0-F8DE-427A-9B82-843F8F710628}" destId="{82A3C4EC-09E9-4FF2-B512-D5EC5342FFB3}" srcOrd="0" destOrd="0" presId="urn:microsoft.com/office/officeart/2005/8/layout/vList3#1"/>
    <dgm:cxn modelId="{F7F32D29-034D-4D88-8CCB-ABE4A309FB13}" type="presParOf" srcId="{2164C0B0-F8DE-427A-9B82-843F8F710628}" destId="{B6D24B12-3964-46DF-9057-029B4F3DB771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BBD232-70DA-4324-AB52-FD85B3C20570}" type="doc">
      <dgm:prSet loTypeId="urn:microsoft.com/office/officeart/2005/8/layout/vList3#2" loCatId="list" qsTypeId="urn:microsoft.com/office/officeart/2005/8/quickstyle/simple1" qsCatId="simple" csTypeId="urn:microsoft.com/office/officeart/2005/8/colors/accent1_2" csCatId="accent1" phldr="1"/>
      <dgm:spPr/>
    </dgm:pt>
    <dgm:pt modelId="{AF40BA61-49DF-4D04-86C0-AD7D9627F518}">
      <dgm:prSet phldrT="[Текст]"/>
      <dgm:spPr/>
      <dgm:t>
        <a:bodyPr/>
        <a:lstStyle/>
        <a:p>
          <a:r>
            <a:rPr lang="en-US" dirty="0" err="1">
              <a:latin typeface="Times New Roman" pitchFamily="18" charset="0"/>
              <a:cs typeface="Times New Roman" pitchFamily="18" charset="0"/>
            </a:rPr>
            <a:t>Protel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CAAFC082-CC76-444D-B1E4-6E2DB5AAF41C}" type="parTrans" cxnId="{39B28204-5FEA-4A28-81A0-197E5CA99133}">
      <dgm:prSet/>
      <dgm:spPr/>
      <dgm:t>
        <a:bodyPr/>
        <a:lstStyle/>
        <a:p>
          <a:endParaRPr lang="ru-RU"/>
        </a:p>
      </dgm:t>
    </dgm:pt>
    <dgm:pt modelId="{106A790B-F617-4657-AC4B-12021AF5ABC9}" type="sibTrans" cxnId="{39B28204-5FEA-4A28-81A0-197E5CA99133}">
      <dgm:prSet/>
      <dgm:spPr/>
      <dgm:t>
        <a:bodyPr/>
        <a:lstStyle/>
        <a:p>
          <a:endParaRPr lang="ru-RU"/>
        </a:p>
      </dgm:t>
    </dgm:pt>
    <dgm:pt modelId="{84C327D1-71FB-42D8-97E3-B30DC34D54A0}">
      <dgm:prSet phldrT="[Текст]"/>
      <dgm:spPr/>
      <dgm:t>
        <a:bodyPr/>
        <a:lstStyle/>
        <a:p>
          <a:r>
            <a:rPr lang="en-US" dirty="0">
              <a:latin typeface="Times New Roman" pitchFamily="18" charset="0"/>
              <a:cs typeface="Times New Roman" pitchFamily="18" charset="0"/>
            </a:rPr>
            <a:t>P-CAD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9EA1BC3-B84A-4563-A25D-A13D46747AAD}" type="parTrans" cxnId="{0E1CB5F6-A408-42B1-A77C-F153E05C25A3}">
      <dgm:prSet/>
      <dgm:spPr/>
      <dgm:t>
        <a:bodyPr/>
        <a:lstStyle/>
        <a:p>
          <a:endParaRPr lang="ru-RU"/>
        </a:p>
      </dgm:t>
    </dgm:pt>
    <dgm:pt modelId="{6AA52DE7-57D9-4DC8-A016-343ACBF71790}" type="sibTrans" cxnId="{0E1CB5F6-A408-42B1-A77C-F153E05C25A3}">
      <dgm:prSet/>
      <dgm:spPr/>
      <dgm:t>
        <a:bodyPr/>
        <a:lstStyle/>
        <a:p>
          <a:endParaRPr lang="ru-RU"/>
        </a:p>
      </dgm:t>
    </dgm:pt>
    <dgm:pt modelId="{9677E3C1-3549-42B0-939D-A4993CB911E8}" type="pres">
      <dgm:prSet presAssocID="{ECBBD232-70DA-4324-AB52-FD85B3C20570}" presName="linearFlow" presStyleCnt="0">
        <dgm:presLayoutVars>
          <dgm:dir/>
          <dgm:resizeHandles val="exact"/>
        </dgm:presLayoutVars>
      </dgm:prSet>
      <dgm:spPr/>
    </dgm:pt>
    <dgm:pt modelId="{38C78450-AD9B-4490-8FC1-599213433B16}" type="pres">
      <dgm:prSet presAssocID="{AF40BA61-49DF-4D04-86C0-AD7D9627F518}" presName="composite" presStyleCnt="0"/>
      <dgm:spPr/>
    </dgm:pt>
    <dgm:pt modelId="{FE027F8E-0C0C-4479-BD3E-4834B656DFF4}" type="pres">
      <dgm:prSet presAssocID="{AF40BA61-49DF-4D04-86C0-AD7D9627F518}" presName="imgShp" presStyleLbl="fgImgPlace1" presStyleIdx="0" presStyleCnt="2"/>
      <dgm:spPr>
        <a:solidFill>
          <a:schemeClr val="accent1">
            <a:hueOff val="0"/>
            <a:satOff val="0"/>
            <a:lumOff val="0"/>
          </a:schemeClr>
        </a:solidFill>
      </dgm:spPr>
    </dgm:pt>
    <dgm:pt modelId="{D2DA6AD5-51B3-4248-978E-34BA048C746D}" type="pres">
      <dgm:prSet presAssocID="{AF40BA61-49DF-4D04-86C0-AD7D9627F518}" presName="txShp" presStyleLbl="node1" presStyleIdx="0" presStyleCnt="2" custScaleX="98317" custLinFactNeighborX="-560" custLinFactNeighborY="-2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D44DB80-38F7-44A7-8481-4B8995FAA4BD}" type="pres">
      <dgm:prSet presAssocID="{106A790B-F617-4657-AC4B-12021AF5ABC9}" presName="spacing" presStyleCnt="0"/>
      <dgm:spPr/>
    </dgm:pt>
    <dgm:pt modelId="{2C003E1E-DCB3-4F21-9833-302670B0A060}" type="pres">
      <dgm:prSet presAssocID="{84C327D1-71FB-42D8-97E3-B30DC34D54A0}" presName="composite" presStyleCnt="0"/>
      <dgm:spPr/>
    </dgm:pt>
    <dgm:pt modelId="{83696719-8FF5-40F5-A79F-A091A785887F}" type="pres">
      <dgm:prSet presAssocID="{84C327D1-71FB-42D8-97E3-B30DC34D54A0}" presName="imgShp" presStyleLbl="fgImgPlace1" presStyleIdx="1" presStyleCnt="2"/>
      <dgm:spPr>
        <a:solidFill>
          <a:schemeClr val="accent1">
            <a:hueOff val="0"/>
            <a:satOff val="0"/>
            <a:lumOff val="0"/>
          </a:schemeClr>
        </a:solidFill>
      </dgm:spPr>
    </dgm:pt>
    <dgm:pt modelId="{E83AC2D0-59FE-462B-8991-DD61FBE86A57}" type="pres">
      <dgm:prSet presAssocID="{84C327D1-71FB-42D8-97E3-B30DC34D54A0}" presName="txShp" presStyleLbl="node1" presStyleIdx="1" presStyleCnt="2" custScaleX="9719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5B1D614C-6D19-4F92-90A0-7592FA06E7E6}" type="presOf" srcId="{ECBBD232-70DA-4324-AB52-FD85B3C20570}" destId="{9677E3C1-3549-42B0-939D-A4993CB911E8}" srcOrd="0" destOrd="0" presId="urn:microsoft.com/office/officeart/2005/8/layout/vList3#2"/>
    <dgm:cxn modelId="{39B28204-5FEA-4A28-81A0-197E5CA99133}" srcId="{ECBBD232-70DA-4324-AB52-FD85B3C20570}" destId="{AF40BA61-49DF-4D04-86C0-AD7D9627F518}" srcOrd="0" destOrd="0" parTransId="{CAAFC082-CC76-444D-B1E4-6E2DB5AAF41C}" sibTransId="{106A790B-F617-4657-AC4B-12021AF5ABC9}"/>
    <dgm:cxn modelId="{0E1CB5F6-A408-42B1-A77C-F153E05C25A3}" srcId="{ECBBD232-70DA-4324-AB52-FD85B3C20570}" destId="{84C327D1-71FB-42D8-97E3-B30DC34D54A0}" srcOrd="1" destOrd="0" parTransId="{29EA1BC3-B84A-4563-A25D-A13D46747AAD}" sibTransId="{6AA52DE7-57D9-4DC8-A016-343ACBF71790}"/>
    <dgm:cxn modelId="{CCE88BDB-0F7F-44CD-B683-6F9F4FAEB3B7}" type="presOf" srcId="{84C327D1-71FB-42D8-97E3-B30DC34D54A0}" destId="{E83AC2D0-59FE-462B-8991-DD61FBE86A57}" srcOrd="0" destOrd="0" presId="urn:microsoft.com/office/officeart/2005/8/layout/vList3#2"/>
    <dgm:cxn modelId="{56A74A5B-CA93-48D3-A3F6-95C670F32936}" type="presOf" srcId="{AF40BA61-49DF-4D04-86C0-AD7D9627F518}" destId="{D2DA6AD5-51B3-4248-978E-34BA048C746D}" srcOrd="0" destOrd="0" presId="urn:microsoft.com/office/officeart/2005/8/layout/vList3#2"/>
    <dgm:cxn modelId="{2C434B82-943E-4B8D-8836-738541FD308D}" type="presParOf" srcId="{9677E3C1-3549-42B0-939D-A4993CB911E8}" destId="{38C78450-AD9B-4490-8FC1-599213433B16}" srcOrd="0" destOrd="0" presId="urn:microsoft.com/office/officeart/2005/8/layout/vList3#2"/>
    <dgm:cxn modelId="{15A31385-F21A-47A5-9E1D-E4A1FF141845}" type="presParOf" srcId="{38C78450-AD9B-4490-8FC1-599213433B16}" destId="{FE027F8E-0C0C-4479-BD3E-4834B656DFF4}" srcOrd="0" destOrd="0" presId="urn:microsoft.com/office/officeart/2005/8/layout/vList3#2"/>
    <dgm:cxn modelId="{944B39EA-7DBA-41BD-BBD3-6BB0ABF7BE5E}" type="presParOf" srcId="{38C78450-AD9B-4490-8FC1-599213433B16}" destId="{D2DA6AD5-51B3-4248-978E-34BA048C746D}" srcOrd="1" destOrd="0" presId="urn:microsoft.com/office/officeart/2005/8/layout/vList3#2"/>
    <dgm:cxn modelId="{D42DE995-3049-433F-BB2E-C45A0D3D549B}" type="presParOf" srcId="{9677E3C1-3549-42B0-939D-A4993CB911E8}" destId="{8D44DB80-38F7-44A7-8481-4B8995FAA4BD}" srcOrd="1" destOrd="0" presId="urn:microsoft.com/office/officeart/2005/8/layout/vList3#2"/>
    <dgm:cxn modelId="{12BF08DE-E7CF-48E2-A917-E7C4F7F6EF80}" type="presParOf" srcId="{9677E3C1-3549-42B0-939D-A4993CB911E8}" destId="{2C003E1E-DCB3-4F21-9833-302670B0A060}" srcOrd="2" destOrd="0" presId="urn:microsoft.com/office/officeart/2005/8/layout/vList3#2"/>
    <dgm:cxn modelId="{7281B125-809D-4013-B931-7C250EEDC4B7}" type="presParOf" srcId="{2C003E1E-DCB3-4F21-9833-302670B0A060}" destId="{83696719-8FF5-40F5-A79F-A091A785887F}" srcOrd="0" destOrd="0" presId="urn:microsoft.com/office/officeart/2005/8/layout/vList3#2"/>
    <dgm:cxn modelId="{FBDBEC00-DC63-423A-89FC-DF7A1FC7415A}" type="presParOf" srcId="{2C003E1E-DCB3-4F21-9833-302670B0A060}" destId="{E83AC2D0-59FE-462B-8991-DD61FBE86A57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D523EF-9B4C-42FD-809D-FE7389695D4A}">
      <dsp:nvSpPr>
        <dsp:cNvPr id="0" name=""/>
        <dsp:cNvSpPr/>
      </dsp:nvSpPr>
      <dsp:spPr>
        <a:xfrm rot="10800000">
          <a:off x="1137481" y="1234"/>
          <a:ext cx="3942332" cy="57795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861" tIns="102870" rIns="192024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Times New Roman" pitchFamily="18" charset="0"/>
              <a:cs typeface="Times New Roman" pitchFamily="18" charset="0"/>
            </a:rPr>
            <a:t>Micro-cap</a:t>
          </a:r>
          <a:endParaRPr lang="ru-RU" sz="27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281969" y="1234"/>
        <a:ext cx="3797844" cy="577953"/>
      </dsp:txXfrm>
    </dsp:sp>
    <dsp:sp modelId="{35BF3749-C087-4E9F-BF48-4E77096A2599}">
      <dsp:nvSpPr>
        <dsp:cNvPr id="0" name=""/>
        <dsp:cNvSpPr/>
      </dsp:nvSpPr>
      <dsp:spPr>
        <a:xfrm>
          <a:off x="848505" y="1234"/>
          <a:ext cx="577953" cy="577953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780DAC-BA3C-4761-8CE5-19B4780D2430}">
      <dsp:nvSpPr>
        <dsp:cNvPr id="0" name=""/>
        <dsp:cNvSpPr/>
      </dsp:nvSpPr>
      <dsp:spPr>
        <a:xfrm rot="10800000">
          <a:off x="1137481" y="727023"/>
          <a:ext cx="3942332" cy="57795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861" tIns="102870" rIns="192024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>
              <a:latin typeface="Times New Roman" pitchFamily="18" charset="0"/>
              <a:cs typeface="Times New Roman" pitchFamily="18" charset="0"/>
            </a:rPr>
            <a:t>OrCad</a:t>
          </a:r>
          <a:endParaRPr lang="ru-RU" sz="27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281969" y="727023"/>
        <a:ext cx="3797844" cy="577953"/>
      </dsp:txXfrm>
    </dsp:sp>
    <dsp:sp modelId="{B149ACFF-6A27-40BD-93D4-FE78AB5028B1}">
      <dsp:nvSpPr>
        <dsp:cNvPr id="0" name=""/>
        <dsp:cNvSpPr/>
      </dsp:nvSpPr>
      <dsp:spPr>
        <a:xfrm>
          <a:off x="848505" y="727023"/>
          <a:ext cx="577953" cy="577953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D24B12-3964-46DF-9057-029B4F3DB771}">
      <dsp:nvSpPr>
        <dsp:cNvPr id="0" name=""/>
        <dsp:cNvSpPr/>
      </dsp:nvSpPr>
      <dsp:spPr>
        <a:xfrm rot="10800000">
          <a:off x="1137481" y="1452812"/>
          <a:ext cx="3942332" cy="57795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861" tIns="102870" rIns="192024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Times New Roman" pitchFamily="18" charset="0"/>
              <a:cs typeface="Times New Roman" pitchFamily="18" charset="0"/>
            </a:rPr>
            <a:t>NI </a:t>
          </a:r>
          <a:r>
            <a:rPr lang="en-US" sz="2700" kern="1200" dirty="0" err="1">
              <a:latin typeface="Times New Roman" pitchFamily="18" charset="0"/>
              <a:cs typeface="Times New Roman" pitchFamily="18" charset="0"/>
            </a:rPr>
            <a:t>Multisim</a:t>
          </a:r>
          <a:endParaRPr lang="ru-RU" sz="27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281969" y="1452812"/>
        <a:ext cx="3797844" cy="577953"/>
      </dsp:txXfrm>
    </dsp:sp>
    <dsp:sp modelId="{82A3C4EC-09E9-4FF2-B512-D5EC5342FFB3}">
      <dsp:nvSpPr>
        <dsp:cNvPr id="0" name=""/>
        <dsp:cNvSpPr/>
      </dsp:nvSpPr>
      <dsp:spPr>
        <a:xfrm>
          <a:off x="848505" y="1452812"/>
          <a:ext cx="577953" cy="577953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DA6AD5-51B3-4248-978E-34BA048C746D}">
      <dsp:nvSpPr>
        <dsp:cNvPr id="0" name=""/>
        <dsp:cNvSpPr/>
      </dsp:nvSpPr>
      <dsp:spPr>
        <a:xfrm rot="10800000">
          <a:off x="1190882" y="2"/>
          <a:ext cx="3938534" cy="61492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1167" tIns="110490" rIns="206248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 err="1">
              <a:latin typeface="Times New Roman" pitchFamily="18" charset="0"/>
              <a:cs typeface="Times New Roman" pitchFamily="18" charset="0"/>
            </a:rPr>
            <a:t>Protel</a:t>
          </a:r>
          <a:endParaRPr lang="ru-RU" sz="29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344614" y="2"/>
        <a:ext cx="3784802" cy="614928"/>
      </dsp:txXfrm>
    </dsp:sp>
    <dsp:sp modelId="{FE027F8E-0C0C-4479-BD3E-4834B656DFF4}">
      <dsp:nvSpPr>
        <dsp:cNvPr id="0" name=""/>
        <dsp:cNvSpPr/>
      </dsp:nvSpPr>
      <dsp:spPr>
        <a:xfrm>
          <a:off x="872141" y="168"/>
          <a:ext cx="614928" cy="614928"/>
        </a:xfrm>
        <a:prstGeom prst="ellipse">
          <a:avLst/>
        </a:prstGeom>
        <a:solidFill>
          <a:schemeClr val="accent1">
            <a:hueOff val="0"/>
            <a:satOff val="0"/>
            <a:lum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3AC2D0-59FE-462B-8991-DD61FBE86A57}">
      <dsp:nvSpPr>
        <dsp:cNvPr id="0" name=""/>
        <dsp:cNvSpPr/>
      </dsp:nvSpPr>
      <dsp:spPr>
        <a:xfrm rot="10800000">
          <a:off x="1246966" y="768830"/>
          <a:ext cx="3893667" cy="61492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1167" tIns="110490" rIns="206248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latin typeface="Times New Roman" pitchFamily="18" charset="0"/>
              <a:cs typeface="Times New Roman" pitchFamily="18" charset="0"/>
            </a:rPr>
            <a:t>P-CAD</a:t>
          </a:r>
          <a:endParaRPr lang="ru-RU" sz="29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400698" y="768830"/>
        <a:ext cx="3739935" cy="614928"/>
      </dsp:txXfrm>
    </dsp:sp>
    <dsp:sp modelId="{83696719-8FF5-40F5-A79F-A091A785887F}">
      <dsp:nvSpPr>
        <dsp:cNvPr id="0" name=""/>
        <dsp:cNvSpPr/>
      </dsp:nvSpPr>
      <dsp:spPr>
        <a:xfrm>
          <a:off x="883358" y="768830"/>
          <a:ext cx="614928" cy="614928"/>
        </a:xfrm>
        <a:prstGeom prst="ellipse">
          <a:avLst/>
        </a:prstGeom>
        <a:solidFill>
          <a:schemeClr val="accent1">
            <a:hueOff val="0"/>
            <a:satOff val="0"/>
            <a:lum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13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561356"/>
            <a:ext cx="7772400" cy="122502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713484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" name="Овал 6"/>
          <p:cNvSpPr/>
          <p:nvPr userDrawn="1"/>
        </p:nvSpPr>
        <p:spPr>
          <a:xfrm>
            <a:off x="4622523" y="0"/>
            <a:ext cx="792088" cy="768910"/>
          </a:xfrm>
          <a:prstGeom prst="ellipse">
            <a:avLst/>
          </a:prstGeom>
          <a:blipFill>
            <a:blip r:embed="rId3" cstate="print"/>
            <a:srcRect/>
            <a:stretch>
              <a:fillRect t="-624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Овал 14"/>
          <p:cNvSpPr/>
          <p:nvPr userDrawn="1"/>
        </p:nvSpPr>
        <p:spPr>
          <a:xfrm>
            <a:off x="-2862" y="0"/>
            <a:ext cx="776258" cy="758111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TextBox 17"/>
          <p:cNvSpPr txBox="1"/>
          <p:nvPr userDrawn="1"/>
        </p:nvSpPr>
        <p:spPr>
          <a:xfrm>
            <a:off x="5413583" y="85710"/>
            <a:ext cx="15121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00" cap="all" baseline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Інноваційний Віддалений кластер «електроімпульс»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677267" y="125139"/>
            <a:ext cx="194421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00" cap="all" baseline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Дзво «Університет менеджменту освіти»  Напн україни</a:t>
            </a: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559" t="11396" r="29999" b="6471"/>
          <a:stretch/>
        </p:blipFill>
        <p:spPr>
          <a:xfrm>
            <a:off x="6914015" y="1863"/>
            <a:ext cx="648072" cy="63110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645" t="7097" r="10417" b="45761"/>
          <a:stretch/>
        </p:blipFill>
        <p:spPr>
          <a:xfrm>
            <a:off x="2160597" y="-4355"/>
            <a:ext cx="683211" cy="687962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2794093" y="37276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00" cap="all" baseline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Кафедра професійної та вищої освіти дзво «університет менджменту освіти» напн україни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7562087" y="16460"/>
            <a:ext cx="1612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00" cap="all" baseline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Дптнз «переяслав-хмельницький </a:t>
            </a:r>
            <a:r>
              <a:rPr lang="en-US" sz="900" cap="all" baseline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900" cap="all" baseline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 професійно-технічної освіти»</a:t>
            </a:r>
          </a:p>
        </p:txBody>
      </p:sp>
      <p:cxnSp>
        <p:nvCxnSpPr>
          <p:cNvPr id="26" name="Прямая соединительная линия 25"/>
          <p:cNvCxnSpPr/>
          <p:nvPr userDrawn="1"/>
        </p:nvCxnSpPr>
        <p:spPr>
          <a:xfrm>
            <a:off x="30280" y="773754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Титульный слайд">
    <p:bg>
      <p:bgPr>
        <a:blipFill dpi="0" rotWithShape="1">
          <a:blip r:embed="rId2" cstate="print">
            <a:lum/>
          </a:blip>
          <a:srcRect/>
          <a:stretch>
            <a:fillRect t="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561356"/>
            <a:ext cx="7772400" cy="122502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713484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" name="Овал 6"/>
          <p:cNvSpPr/>
          <p:nvPr userDrawn="1"/>
        </p:nvSpPr>
        <p:spPr>
          <a:xfrm>
            <a:off x="4622523" y="0"/>
            <a:ext cx="792088" cy="768910"/>
          </a:xfrm>
          <a:prstGeom prst="ellipse">
            <a:avLst/>
          </a:prstGeom>
          <a:blipFill>
            <a:blip r:embed="rId3" cstate="print"/>
            <a:srcRect/>
            <a:stretch>
              <a:fillRect t="-624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Овал 14"/>
          <p:cNvSpPr/>
          <p:nvPr userDrawn="1"/>
        </p:nvSpPr>
        <p:spPr>
          <a:xfrm>
            <a:off x="-2862" y="0"/>
            <a:ext cx="776258" cy="758111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TextBox 17"/>
          <p:cNvSpPr txBox="1"/>
          <p:nvPr userDrawn="1"/>
        </p:nvSpPr>
        <p:spPr>
          <a:xfrm>
            <a:off x="5413583" y="85710"/>
            <a:ext cx="15121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00" cap="all" baseline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Інноваційний Віддалений кластер «електроімпульс»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677267" y="125139"/>
            <a:ext cx="194421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00" cap="all" baseline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Дзво «Університет менеджменту освіти»  Напн україни</a:t>
            </a: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559" t="11396" r="29999" b="6471"/>
          <a:stretch/>
        </p:blipFill>
        <p:spPr>
          <a:xfrm>
            <a:off x="6914015" y="1863"/>
            <a:ext cx="648072" cy="63110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645" t="7097" r="10417" b="45761"/>
          <a:stretch/>
        </p:blipFill>
        <p:spPr>
          <a:xfrm>
            <a:off x="2160597" y="-4355"/>
            <a:ext cx="683211" cy="687962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2794093" y="37276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00" cap="all" baseline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Кафедра професійної та вищої освіти дзво «університет менджменту освіти» напн україни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7562087" y="16460"/>
            <a:ext cx="1612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00" cap="all" baseline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Дптнз «переяслав-хмельницький </a:t>
            </a:r>
            <a:r>
              <a:rPr lang="en-US" sz="900" cap="all" baseline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900" cap="all" baseline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 професійно-технічної освіти»</a:t>
            </a:r>
          </a:p>
        </p:txBody>
      </p:sp>
      <p:cxnSp>
        <p:nvCxnSpPr>
          <p:cNvPr id="26" name="Прямая соединительная линия 25"/>
          <p:cNvCxnSpPr/>
          <p:nvPr userDrawn="1"/>
        </p:nvCxnSpPr>
        <p:spPr>
          <a:xfrm>
            <a:off x="30280" y="773754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29580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Титульный слайд">
    <p:bg>
      <p:bgPr>
        <a:blipFill dpi="0" rotWithShape="1">
          <a:blip r:embed="rId2" cstate="print">
            <a:lum/>
          </a:blip>
          <a:srcRect/>
          <a:stretch>
            <a:fillRect t="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561356"/>
            <a:ext cx="7772400" cy="122502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713484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" name="Овал 6"/>
          <p:cNvSpPr/>
          <p:nvPr userDrawn="1"/>
        </p:nvSpPr>
        <p:spPr>
          <a:xfrm>
            <a:off x="4622523" y="0"/>
            <a:ext cx="792088" cy="768910"/>
          </a:xfrm>
          <a:prstGeom prst="ellipse">
            <a:avLst/>
          </a:prstGeom>
          <a:blipFill>
            <a:blip r:embed="rId3" cstate="print"/>
            <a:srcRect/>
            <a:stretch>
              <a:fillRect t="-624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Овал 14"/>
          <p:cNvSpPr/>
          <p:nvPr userDrawn="1"/>
        </p:nvSpPr>
        <p:spPr>
          <a:xfrm>
            <a:off x="-2862" y="0"/>
            <a:ext cx="776258" cy="758111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TextBox 17"/>
          <p:cNvSpPr txBox="1"/>
          <p:nvPr userDrawn="1"/>
        </p:nvSpPr>
        <p:spPr>
          <a:xfrm>
            <a:off x="5413583" y="85710"/>
            <a:ext cx="15121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00" cap="all" baseline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Інноваційний Віддалений кластер «електроімпульс»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677267" y="125139"/>
            <a:ext cx="194421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00" cap="all" baseline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Дзво «Університет менеджменту освіти»  Напн україни</a:t>
            </a: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559" t="11396" r="29999" b="6471"/>
          <a:stretch/>
        </p:blipFill>
        <p:spPr>
          <a:xfrm>
            <a:off x="6914015" y="1863"/>
            <a:ext cx="648072" cy="63110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645" t="7097" r="10417" b="45761"/>
          <a:stretch/>
        </p:blipFill>
        <p:spPr>
          <a:xfrm>
            <a:off x="2160597" y="-4355"/>
            <a:ext cx="683211" cy="687962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2794093" y="37276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00" cap="all" baseline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Кафедра професійної та вищої освіти дзво «університет менджменту освіти» напн україни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7562087" y="16460"/>
            <a:ext cx="1612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00" cap="all" baseline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Дптнз «переяслав-хмельницький </a:t>
            </a:r>
            <a:r>
              <a:rPr lang="en-US" sz="900" cap="all" baseline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900" cap="all" baseline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 професійно-технічної освіти»</a:t>
            </a:r>
          </a:p>
        </p:txBody>
      </p:sp>
      <p:cxnSp>
        <p:nvCxnSpPr>
          <p:cNvPr id="26" name="Прямая соединительная линия 25"/>
          <p:cNvCxnSpPr/>
          <p:nvPr userDrawn="1"/>
        </p:nvCxnSpPr>
        <p:spPr>
          <a:xfrm>
            <a:off x="30280" y="773754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29580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Титульный слайд">
    <p:bg>
      <p:bgPr>
        <a:blipFill dpi="0" rotWithShape="1">
          <a:blip r:embed="rId2" cstate="print">
            <a:alphaModFix amt="90000"/>
            <a:lum/>
          </a:blip>
          <a:srcRect/>
          <a:stretch>
            <a:fillRect t="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561356"/>
            <a:ext cx="7772400" cy="122502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713484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" name="Овал 6"/>
          <p:cNvSpPr/>
          <p:nvPr userDrawn="1"/>
        </p:nvSpPr>
        <p:spPr>
          <a:xfrm>
            <a:off x="4622523" y="0"/>
            <a:ext cx="792088" cy="768910"/>
          </a:xfrm>
          <a:prstGeom prst="ellipse">
            <a:avLst/>
          </a:prstGeom>
          <a:blipFill>
            <a:blip r:embed="rId3" cstate="print"/>
            <a:srcRect/>
            <a:stretch>
              <a:fillRect t="-624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Овал 14"/>
          <p:cNvSpPr/>
          <p:nvPr userDrawn="1"/>
        </p:nvSpPr>
        <p:spPr>
          <a:xfrm>
            <a:off x="-2862" y="0"/>
            <a:ext cx="776258" cy="758111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TextBox 17"/>
          <p:cNvSpPr txBox="1"/>
          <p:nvPr userDrawn="1"/>
        </p:nvSpPr>
        <p:spPr>
          <a:xfrm>
            <a:off x="5413583" y="85710"/>
            <a:ext cx="15121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00" cap="all" baseline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Інноваційний Віддалений кластер «електроімпульс»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677267" y="125139"/>
            <a:ext cx="194421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00" cap="all" baseline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Дзво «Університет менеджменту освіти»  Напн україни</a:t>
            </a: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559" t="11396" r="29999" b="6471"/>
          <a:stretch/>
        </p:blipFill>
        <p:spPr>
          <a:xfrm>
            <a:off x="6914015" y="1863"/>
            <a:ext cx="648072" cy="63110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645" t="7097" r="10417" b="45761"/>
          <a:stretch/>
        </p:blipFill>
        <p:spPr>
          <a:xfrm>
            <a:off x="2160597" y="-4355"/>
            <a:ext cx="683211" cy="687962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2794093" y="37276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00" cap="all" baseline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Кафедра професійної та вищої освіти дзво «університет менджменту освіти» напн україни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7562087" y="16460"/>
            <a:ext cx="1612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00" cap="all" baseline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Дптнз «переяслав-хмельницький </a:t>
            </a:r>
            <a:r>
              <a:rPr lang="en-US" sz="900" cap="all" baseline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900" cap="all" baseline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 професійно-технічної освіти»</a:t>
            </a:r>
          </a:p>
        </p:txBody>
      </p:sp>
      <p:cxnSp>
        <p:nvCxnSpPr>
          <p:cNvPr id="26" name="Прямая соединительная линия 25"/>
          <p:cNvCxnSpPr/>
          <p:nvPr userDrawn="1"/>
        </p:nvCxnSpPr>
        <p:spPr>
          <a:xfrm>
            <a:off x="30280" y="773754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29580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Титульный слайд">
    <p:bg>
      <p:bgPr>
        <a:blipFill dpi="0" rotWithShape="1">
          <a:blip r:embed="rId2" cstate="print">
            <a:alphaModFix amt="90000"/>
            <a:lum/>
          </a:blip>
          <a:srcRect/>
          <a:stretch>
            <a:fillRect t="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561356"/>
            <a:ext cx="7772400" cy="122502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713484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" name="Овал 6"/>
          <p:cNvSpPr/>
          <p:nvPr userDrawn="1"/>
        </p:nvSpPr>
        <p:spPr>
          <a:xfrm>
            <a:off x="4622523" y="0"/>
            <a:ext cx="792088" cy="768910"/>
          </a:xfrm>
          <a:prstGeom prst="ellipse">
            <a:avLst/>
          </a:prstGeom>
          <a:blipFill>
            <a:blip r:embed="rId3" cstate="print"/>
            <a:srcRect/>
            <a:stretch>
              <a:fillRect t="-624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Овал 14"/>
          <p:cNvSpPr/>
          <p:nvPr userDrawn="1"/>
        </p:nvSpPr>
        <p:spPr>
          <a:xfrm>
            <a:off x="-2862" y="0"/>
            <a:ext cx="776258" cy="758111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TextBox 17"/>
          <p:cNvSpPr txBox="1"/>
          <p:nvPr userDrawn="1"/>
        </p:nvSpPr>
        <p:spPr>
          <a:xfrm>
            <a:off x="5413583" y="85710"/>
            <a:ext cx="15121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00" cap="all" baseline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Інноваційний Віддалений кластер «електроімпульс»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677267" y="125139"/>
            <a:ext cx="194421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00" cap="all" baseline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Дзво «Університет менеджменту освіти»  Напн україни</a:t>
            </a: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559" t="11396" r="29999" b="6471"/>
          <a:stretch/>
        </p:blipFill>
        <p:spPr>
          <a:xfrm>
            <a:off x="6914015" y="1863"/>
            <a:ext cx="648072" cy="63110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645" t="7097" r="10417" b="45761"/>
          <a:stretch/>
        </p:blipFill>
        <p:spPr>
          <a:xfrm>
            <a:off x="2160597" y="-4355"/>
            <a:ext cx="683211" cy="687962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2794093" y="37276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00" cap="all" baseline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Кафедра професійної та вищої освіти дзво «університет менджменту освіти» напн україни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7562087" y="16460"/>
            <a:ext cx="1612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00" cap="all" baseline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Дптнз «переяслав-хмельницький </a:t>
            </a:r>
            <a:r>
              <a:rPr lang="en-US" sz="900" cap="all" baseline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900" cap="all" baseline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 професійно-технічної освіти»</a:t>
            </a:r>
          </a:p>
        </p:txBody>
      </p:sp>
      <p:cxnSp>
        <p:nvCxnSpPr>
          <p:cNvPr id="26" name="Прямая соединительная линия 25"/>
          <p:cNvCxnSpPr/>
          <p:nvPr userDrawn="1"/>
        </p:nvCxnSpPr>
        <p:spPr>
          <a:xfrm>
            <a:off x="30280" y="773754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295800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Титульный слайд">
    <p:bg>
      <p:bgPr>
        <a:blipFill dpi="0" rotWithShape="1">
          <a:blip r:embed="rId2" cstate="print">
            <a:alphaModFix amt="90000"/>
            <a:lum/>
          </a:blip>
          <a:srcRect/>
          <a:stretch>
            <a:fillRect t="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561356"/>
            <a:ext cx="7772400" cy="122502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713484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" name="Овал 6"/>
          <p:cNvSpPr/>
          <p:nvPr userDrawn="1"/>
        </p:nvSpPr>
        <p:spPr>
          <a:xfrm>
            <a:off x="4622523" y="0"/>
            <a:ext cx="792088" cy="768910"/>
          </a:xfrm>
          <a:prstGeom prst="ellipse">
            <a:avLst/>
          </a:prstGeom>
          <a:blipFill>
            <a:blip r:embed="rId3" cstate="print"/>
            <a:srcRect/>
            <a:stretch>
              <a:fillRect t="-624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Овал 14"/>
          <p:cNvSpPr/>
          <p:nvPr userDrawn="1"/>
        </p:nvSpPr>
        <p:spPr>
          <a:xfrm>
            <a:off x="-2862" y="0"/>
            <a:ext cx="776258" cy="758111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TextBox 17"/>
          <p:cNvSpPr txBox="1"/>
          <p:nvPr userDrawn="1"/>
        </p:nvSpPr>
        <p:spPr>
          <a:xfrm>
            <a:off x="5413583" y="85710"/>
            <a:ext cx="15121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00" cap="all" baseline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Інноваційний Віддалений кластер «електроімпульс»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677267" y="125139"/>
            <a:ext cx="194421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00" cap="all" baseline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Дзво «Університет менеджменту освіти»  Напн україни</a:t>
            </a: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559" t="11396" r="29999" b="6471"/>
          <a:stretch/>
        </p:blipFill>
        <p:spPr>
          <a:xfrm>
            <a:off x="6914015" y="1863"/>
            <a:ext cx="648072" cy="63110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645" t="7097" r="10417" b="45761"/>
          <a:stretch/>
        </p:blipFill>
        <p:spPr>
          <a:xfrm>
            <a:off x="2160597" y="-4355"/>
            <a:ext cx="683211" cy="687962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2794093" y="37276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00" cap="all" baseline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Кафедра професійної та вищої освіти дзво «університет менджменту освіти» напн україни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7562087" y="16460"/>
            <a:ext cx="1612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00" cap="all" baseline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Дптнз «переяслав-хмельницький </a:t>
            </a:r>
            <a:r>
              <a:rPr lang="en-US" sz="900" cap="all" baseline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900" cap="all" baseline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 професійно-технічної освіти»</a:t>
            </a:r>
          </a:p>
        </p:txBody>
      </p:sp>
      <p:cxnSp>
        <p:nvCxnSpPr>
          <p:cNvPr id="26" name="Прямая соединительная линия 25"/>
          <p:cNvCxnSpPr/>
          <p:nvPr userDrawn="1"/>
        </p:nvCxnSpPr>
        <p:spPr>
          <a:xfrm>
            <a:off x="30280" y="773754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29580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blipFill dpi="0" rotWithShape="1">
          <a:blip r:embed="rId2" cstate="print">
            <a:lum/>
          </a:blip>
          <a:srcRect/>
          <a:stretch>
            <a:fillRect l="-2000" t="13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561356"/>
            <a:ext cx="7772400" cy="122502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713484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" name="Овал 6"/>
          <p:cNvSpPr/>
          <p:nvPr userDrawn="1"/>
        </p:nvSpPr>
        <p:spPr>
          <a:xfrm>
            <a:off x="4622523" y="0"/>
            <a:ext cx="792088" cy="768910"/>
          </a:xfrm>
          <a:prstGeom prst="ellipse">
            <a:avLst/>
          </a:prstGeom>
          <a:blipFill>
            <a:blip r:embed="rId3" cstate="print"/>
            <a:srcRect/>
            <a:stretch>
              <a:fillRect t="-624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Овал 14"/>
          <p:cNvSpPr/>
          <p:nvPr userDrawn="1"/>
        </p:nvSpPr>
        <p:spPr>
          <a:xfrm>
            <a:off x="-2862" y="0"/>
            <a:ext cx="776258" cy="758111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TextBox 17"/>
          <p:cNvSpPr txBox="1"/>
          <p:nvPr userDrawn="1"/>
        </p:nvSpPr>
        <p:spPr>
          <a:xfrm>
            <a:off x="5413583" y="85710"/>
            <a:ext cx="15121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00" cap="all" baseline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Інноваційний Віддалений кластер «електроімпульс»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677267" y="125139"/>
            <a:ext cx="194421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00" cap="all" baseline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Дзво «Університет менеджменту освіти»  Напн україни</a:t>
            </a: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559" t="11396" r="29999" b="6471"/>
          <a:stretch/>
        </p:blipFill>
        <p:spPr>
          <a:xfrm>
            <a:off x="6914015" y="1863"/>
            <a:ext cx="648072" cy="63110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645" t="7097" r="10417" b="45761"/>
          <a:stretch/>
        </p:blipFill>
        <p:spPr>
          <a:xfrm>
            <a:off x="2160597" y="-4355"/>
            <a:ext cx="683211" cy="687962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2794093" y="37276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00" cap="all" baseline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Кафедра професійної та вищої освіти дзво «університет менджменту освіти» напн україни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7562087" y="16460"/>
            <a:ext cx="1612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00" cap="all" baseline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Дптнз «переяслав-хмельницький </a:t>
            </a:r>
            <a:r>
              <a:rPr lang="en-US" sz="900" cap="all" baseline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900" cap="all" baseline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 професійно-технічної освіти»</a:t>
            </a:r>
          </a:p>
        </p:txBody>
      </p:sp>
      <p:cxnSp>
        <p:nvCxnSpPr>
          <p:cNvPr id="26" name="Прямая соединительная линия 25"/>
          <p:cNvCxnSpPr/>
          <p:nvPr userDrawn="1"/>
        </p:nvCxnSpPr>
        <p:spPr>
          <a:xfrm>
            <a:off x="30280" y="773754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29580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Титульный слайд">
    <p:bg>
      <p:bgPr>
        <a:blipFill dpi="0" rotWithShape="1">
          <a:blip r:embed="rId2" cstate="print">
            <a:lum/>
          </a:blip>
          <a:srcRect/>
          <a:stretch>
            <a:fillRect l="-2000" t="13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561356"/>
            <a:ext cx="7772400" cy="122502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713484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" name="Овал 6"/>
          <p:cNvSpPr/>
          <p:nvPr userDrawn="1"/>
        </p:nvSpPr>
        <p:spPr>
          <a:xfrm>
            <a:off x="4622523" y="0"/>
            <a:ext cx="792088" cy="768910"/>
          </a:xfrm>
          <a:prstGeom prst="ellipse">
            <a:avLst/>
          </a:prstGeom>
          <a:blipFill>
            <a:blip r:embed="rId3" cstate="print"/>
            <a:srcRect/>
            <a:stretch>
              <a:fillRect t="-624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Овал 14"/>
          <p:cNvSpPr/>
          <p:nvPr userDrawn="1"/>
        </p:nvSpPr>
        <p:spPr>
          <a:xfrm>
            <a:off x="-2862" y="0"/>
            <a:ext cx="776258" cy="758111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TextBox 17"/>
          <p:cNvSpPr txBox="1"/>
          <p:nvPr userDrawn="1"/>
        </p:nvSpPr>
        <p:spPr>
          <a:xfrm>
            <a:off x="5413583" y="85710"/>
            <a:ext cx="15121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00" cap="all" baseline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Інноваційний Віддалений кластер «електроімпульс»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677267" y="125139"/>
            <a:ext cx="194421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00" cap="all" baseline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Дзво «Університет менеджменту освіти»  Напн україни</a:t>
            </a: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559" t="11396" r="29999" b="6471"/>
          <a:stretch/>
        </p:blipFill>
        <p:spPr>
          <a:xfrm>
            <a:off x="6914015" y="1863"/>
            <a:ext cx="648072" cy="63110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645" t="7097" r="10417" b="45761"/>
          <a:stretch/>
        </p:blipFill>
        <p:spPr>
          <a:xfrm>
            <a:off x="2160597" y="-4355"/>
            <a:ext cx="683211" cy="687962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2794093" y="37276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00" cap="all" baseline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Кафедра професійної та вищої освіти дзво «університет менджменту освіти» напн україни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7562087" y="16460"/>
            <a:ext cx="1612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00" cap="all" baseline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Дптнз «переяслав-хмельницький </a:t>
            </a:r>
            <a:r>
              <a:rPr lang="en-US" sz="900" cap="all" baseline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900" cap="all" baseline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 професійно-технічної освіти»</a:t>
            </a:r>
          </a:p>
        </p:txBody>
      </p:sp>
      <p:cxnSp>
        <p:nvCxnSpPr>
          <p:cNvPr id="26" name="Прямая соединительная линия 25"/>
          <p:cNvCxnSpPr/>
          <p:nvPr userDrawn="1"/>
        </p:nvCxnSpPr>
        <p:spPr>
          <a:xfrm>
            <a:off x="30280" y="773754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29580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Титульный слайд">
    <p:bg>
      <p:bgPr>
        <a:blipFill dpi="0" rotWithShape="1">
          <a:blip r:embed="rId2" cstate="print">
            <a:lum/>
          </a:blip>
          <a:srcRect/>
          <a:stretch>
            <a:fillRect l="-2000" t="13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561356"/>
            <a:ext cx="7772400" cy="122502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713484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" name="Овал 6"/>
          <p:cNvSpPr/>
          <p:nvPr userDrawn="1"/>
        </p:nvSpPr>
        <p:spPr>
          <a:xfrm>
            <a:off x="4622523" y="0"/>
            <a:ext cx="792088" cy="768910"/>
          </a:xfrm>
          <a:prstGeom prst="ellipse">
            <a:avLst/>
          </a:prstGeom>
          <a:blipFill>
            <a:blip r:embed="rId3" cstate="print"/>
            <a:srcRect/>
            <a:stretch>
              <a:fillRect t="-624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Овал 14"/>
          <p:cNvSpPr/>
          <p:nvPr userDrawn="1"/>
        </p:nvSpPr>
        <p:spPr>
          <a:xfrm>
            <a:off x="-2862" y="0"/>
            <a:ext cx="776258" cy="758111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TextBox 17"/>
          <p:cNvSpPr txBox="1"/>
          <p:nvPr userDrawn="1"/>
        </p:nvSpPr>
        <p:spPr>
          <a:xfrm>
            <a:off x="5413583" y="85710"/>
            <a:ext cx="15121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00" cap="all" baseline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Інноваційний Віддалений кластер «електроімпульс»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677267" y="125139"/>
            <a:ext cx="194421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00" cap="all" baseline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Дзво «Університет менеджменту освіти»  Напн україни</a:t>
            </a: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559" t="11396" r="29999" b="6471"/>
          <a:stretch/>
        </p:blipFill>
        <p:spPr>
          <a:xfrm>
            <a:off x="6914015" y="1863"/>
            <a:ext cx="648072" cy="63110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645" t="7097" r="10417" b="45761"/>
          <a:stretch/>
        </p:blipFill>
        <p:spPr>
          <a:xfrm>
            <a:off x="2160597" y="-4355"/>
            <a:ext cx="683211" cy="687962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2794093" y="37276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00" cap="all" baseline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Кафедра професійної та вищої освіти дзво «університет менджменту освіти» напн україни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7562087" y="16460"/>
            <a:ext cx="1612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00" cap="all" baseline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Дптнз «переяслав-хмельницький </a:t>
            </a:r>
            <a:r>
              <a:rPr lang="en-US" sz="900" cap="all" baseline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900" cap="all" baseline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 професійно-технічної освіти»</a:t>
            </a:r>
          </a:p>
        </p:txBody>
      </p:sp>
      <p:cxnSp>
        <p:nvCxnSpPr>
          <p:cNvPr id="26" name="Прямая соединительная линия 25"/>
          <p:cNvCxnSpPr/>
          <p:nvPr userDrawn="1"/>
        </p:nvCxnSpPr>
        <p:spPr>
          <a:xfrm>
            <a:off x="30280" y="773754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29580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Титульный слайд">
    <p:bg>
      <p:bgPr>
        <a:blipFill dpi="0" rotWithShape="1">
          <a:blip r:embed="rId2" cstate="print">
            <a:lum/>
          </a:blip>
          <a:srcRect/>
          <a:stretch>
            <a:fillRect l="-2000" t="13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561356"/>
            <a:ext cx="7772400" cy="122502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713484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" name="Овал 6"/>
          <p:cNvSpPr/>
          <p:nvPr userDrawn="1"/>
        </p:nvSpPr>
        <p:spPr>
          <a:xfrm>
            <a:off x="4622523" y="0"/>
            <a:ext cx="792088" cy="768910"/>
          </a:xfrm>
          <a:prstGeom prst="ellipse">
            <a:avLst/>
          </a:prstGeom>
          <a:blipFill>
            <a:blip r:embed="rId3" cstate="print"/>
            <a:srcRect/>
            <a:stretch>
              <a:fillRect t="-624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Овал 14"/>
          <p:cNvSpPr/>
          <p:nvPr userDrawn="1"/>
        </p:nvSpPr>
        <p:spPr>
          <a:xfrm>
            <a:off x="-2862" y="0"/>
            <a:ext cx="776258" cy="758111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TextBox 17"/>
          <p:cNvSpPr txBox="1"/>
          <p:nvPr userDrawn="1"/>
        </p:nvSpPr>
        <p:spPr>
          <a:xfrm>
            <a:off x="5413583" y="85710"/>
            <a:ext cx="15121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00" cap="all" baseline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Інноваційний Віддалений кластер «електроімпульс»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677267" y="125139"/>
            <a:ext cx="194421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00" cap="all" baseline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Дзво «Університет менеджменту освіти»  Напн україни</a:t>
            </a: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559" t="11396" r="29999" b="6471"/>
          <a:stretch/>
        </p:blipFill>
        <p:spPr>
          <a:xfrm>
            <a:off x="6914015" y="1863"/>
            <a:ext cx="648072" cy="63110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645" t="7097" r="10417" b="45761"/>
          <a:stretch/>
        </p:blipFill>
        <p:spPr>
          <a:xfrm>
            <a:off x="2160597" y="-4355"/>
            <a:ext cx="683211" cy="687962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2794093" y="37276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00" cap="all" baseline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Кафедра професійної та вищої освіти дзво «університет менджменту освіти» напн україни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7562087" y="16460"/>
            <a:ext cx="1612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00" cap="all" baseline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Дптнз «переяслав-хмельницький </a:t>
            </a:r>
            <a:r>
              <a:rPr lang="en-US" sz="900" cap="all" baseline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900" cap="all" baseline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 професійно-технічної освіти»</a:t>
            </a:r>
          </a:p>
        </p:txBody>
      </p:sp>
      <p:cxnSp>
        <p:nvCxnSpPr>
          <p:cNvPr id="26" name="Прямая соединительная линия 25"/>
          <p:cNvCxnSpPr/>
          <p:nvPr userDrawn="1"/>
        </p:nvCxnSpPr>
        <p:spPr>
          <a:xfrm>
            <a:off x="30280" y="773754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29580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Титульный слайд">
    <p:bg>
      <p:bgPr>
        <a:blipFill dpi="0" rotWithShape="1">
          <a:blip r:embed="rId2" cstate="print">
            <a:lum/>
          </a:blip>
          <a:srcRect/>
          <a:stretch>
            <a:fillRect l="-2000" t="13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561356"/>
            <a:ext cx="7772400" cy="122502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713484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" name="Овал 6"/>
          <p:cNvSpPr/>
          <p:nvPr userDrawn="1"/>
        </p:nvSpPr>
        <p:spPr>
          <a:xfrm>
            <a:off x="4622523" y="0"/>
            <a:ext cx="792088" cy="768910"/>
          </a:xfrm>
          <a:prstGeom prst="ellipse">
            <a:avLst/>
          </a:prstGeom>
          <a:blipFill>
            <a:blip r:embed="rId3" cstate="print"/>
            <a:srcRect/>
            <a:stretch>
              <a:fillRect t="-624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Овал 14"/>
          <p:cNvSpPr/>
          <p:nvPr userDrawn="1"/>
        </p:nvSpPr>
        <p:spPr>
          <a:xfrm>
            <a:off x="-2862" y="0"/>
            <a:ext cx="776258" cy="758111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TextBox 17"/>
          <p:cNvSpPr txBox="1"/>
          <p:nvPr userDrawn="1"/>
        </p:nvSpPr>
        <p:spPr>
          <a:xfrm>
            <a:off x="5413583" y="85710"/>
            <a:ext cx="15121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00" cap="all" baseline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Інноваційний Віддалений кластер «електроімпульс»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677267" y="125139"/>
            <a:ext cx="194421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00" cap="all" baseline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Дзво «Університет менеджменту освіти»  Напн україни</a:t>
            </a: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559" t="11396" r="29999" b="6471"/>
          <a:stretch/>
        </p:blipFill>
        <p:spPr>
          <a:xfrm>
            <a:off x="6914015" y="1863"/>
            <a:ext cx="648072" cy="63110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645" t="7097" r="10417" b="45761"/>
          <a:stretch/>
        </p:blipFill>
        <p:spPr>
          <a:xfrm>
            <a:off x="2160597" y="-4355"/>
            <a:ext cx="683211" cy="687962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2794093" y="37276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00" cap="all" baseline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Кафедра професійної та вищої освіти дзво «університет менджменту освіти» напн україни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7562087" y="16460"/>
            <a:ext cx="1612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00" cap="all" baseline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Дптнз «переяслав-хмельницький </a:t>
            </a:r>
            <a:r>
              <a:rPr lang="en-US" sz="900" cap="all" baseline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900" cap="all" baseline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 професійно-технічної освіти»</a:t>
            </a:r>
          </a:p>
        </p:txBody>
      </p:sp>
      <p:cxnSp>
        <p:nvCxnSpPr>
          <p:cNvPr id="26" name="Прямая соединительная линия 25"/>
          <p:cNvCxnSpPr/>
          <p:nvPr userDrawn="1"/>
        </p:nvCxnSpPr>
        <p:spPr>
          <a:xfrm>
            <a:off x="30280" y="773754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29580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Титульный слайд">
    <p:bg>
      <p:bgPr>
        <a:blipFill dpi="0" rotWithShape="1">
          <a:blip r:embed="rId2" cstate="print">
            <a:lum/>
          </a:blip>
          <a:srcRect/>
          <a:stretch>
            <a:fillRect l="-2000" t="13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561356"/>
            <a:ext cx="7772400" cy="122502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713484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" name="Овал 6"/>
          <p:cNvSpPr/>
          <p:nvPr userDrawn="1"/>
        </p:nvSpPr>
        <p:spPr>
          <a:xfrm>
            <a:off x="4622523" y="0"/>
            <a:ext cx="792088" cy="768910"/>
          </a:xfrm>
          <a:prstGeom prst="ellipse">
            <a:avLst/>
          </a:prstGeom>
          <a:blipFill>
            <a:blip r:embed="rId3" cstate="print"/>
            <a:srcRect/>
            <a:stretch>
              <a:fillRect t="-624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Овал 14"/>
          <p:cNvSpPr/>
          <p:nvPr userDrawn="1"/>
        </p:nvSpPr>
        <p:spPr>
          <a:xfrm>
            <a:off x="-2862" y="0"/>
            <a:ext cx="776258" cy="758111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TextBox 17"/>
          <p:cNvSpPr txBox="1"/>
          <p:nvPr userDrawn="1"/>
        </p:nvSpPr>
        <p:spPr>
          <a:xfrm>
            <a:off x="5413583" y="85710"/>
            <a:ext cx="15121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00" cap="all" baseline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Інноваційний Віддалений кластер «електроімпульс»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677267" y="125139"/>
            <a:ext cx="194421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00" cap="all" baseline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Дзво «Університет менеджменту освіти»  Напн україни</a:t>
            </a: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559" t="11396" r="29999" b="6471"/>
          <a:stretch/>
        </p:blipFill>
        <p:spPr>
          <a:xfrm>
            <a:off x="6914015" y="1863"/>
            <a:ext cx="648072" cy="63110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645" t="7097" r="10417" b="45761"/>
          <a:stretch/>
        </p:blipFill>
        <p:spPr>
          <a:xfrm>
            <a:off x="2160597" y="-4355"/>
            <a:ext cx="683211" cy="687962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2794093" y="37276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00" cap="all" baseline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Кафедра професійної та вищої освіти дзво «університет менджменту освіти» напн україни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7562087" y="16460"/>
            <a:ext cx="1612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00" cap="all" baseline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Дптнз «переяслав-хмельницький </a:t>
            </a:r>
            <a:r>
              <a:rPr lang="en-US" sz="900" cap="all" baseline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900" cap="all" baseline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 професійно-технічної освіти»</a:t>
            </a:r>
          </a:p>
        </p:txBody>
      </p:sp>
      <p:cxnSp>
        <p:nvCxnSpPr>
          <p:cNvPr id="26" name="Прямая соединительная линия 25"/>
          <p:cNvCxnSpPr/>
          <p:nvPr userDrawn="1"/>
        </p:nvCxnSpPr>
        <p:spPr>
          <a:xfrm>
            <a:off x="30280" y="773754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29580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Титульный слайд">
    <p:bg>
      <p:bgPr>
        <a:blipFill dpi="0" rotWithShape="1">
          <a:blip r:embed="rId2" cstate="print">
            <a:lum/>
          </a:blip>
          <a:srcRect/>
          <a:stretch>
            <a:fillRect l="-2000" t="13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561356"/>
            <a:ext cx="7772400" cy="122502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713484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" name="Овал 6"/>
          <p:cNvSpPr/>
          <p:nvPr userDrawn="1"/>
        </p:nvSpPr>
        <p:spPr>
          <a:xfrm>
            <a:off x="4622523" y="0"/>
            <a:ext cx="792088" cy="768910"/>
          </a:xfrm>
          <a:prstGeom prst="ellipse">
            <a:avLst/>
          </a:prstGeom>
          <a:blipFill>
            <a:blip r:embed="rId3" cstate="print"/>
            <a:srcRect/>
            <a:stretch>
              <a:fillRect t="-624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Овал 14"/>
          <p:cNvSpPr/>
          <p:nvPr userDrawn="1"/>
        </p:nvSpPr>
        <p:spPr>
          <a:xfrm>
            <a:off x="-2862" y="0"/>
            <a:ext cx="776258" cy="758111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TextBox 17"/>
          <p:cNvSpPr txBox="1"/>
          <p:nvPr userDrawn="1"/>
        </p:nvSpPr>
        <p:spPr>
          <a:xfrm>
            <a:off x="5413583" y="85710"/>
            <a:ext cx="15121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00" cap="all" baseline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Інноваційний Віддалений кластер «електроімпульс»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677267" y="125139"/>
            <a:ext cx="194421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00" cap="all" baseline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Дзво «Університет менеджменту освіти»  Напн україни</a:t>
            </a: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559" t="11396" r="29999" b="6471"/>
          <a:stretch/>
        </p:blipFill>
        <p:spPr>
          <a:xfrm>
            <a:off x="6914015" y="1863"/>
            <a:ext cx="648072" cy="63110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645" t="7097" r="10417" b="45761"/>
          <a:stretch/>
        </p:blipFill>
        <p:spPr>
          <a:xfrm>
            <a:off x="2160597" y="-4355"/>
            <a:ext cx="683211" cy="687962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2794093" y="37276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00" cap="all" baseline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Кафедра професійної та вищої освіти дзво «університет менджменту освіти» напн україни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7562087" y="16460"/>
            <a:ext cx="1612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00" cap="all" baseline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Дптнз «переяслав-хмельницький </a:t>
            </a:r>
            <a:r>
              <a:rPr lang="en-US" sz="900" cap="all" baseline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900" cap="all" baseline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 професійно-технічної освіти»</a:t>
            </a:r>
          </a:p>
        </p:txBody>
      </p:sp>
      <p:cxnSp>
        <p:nvCxnSpPr>
          <p:cNvPr id="26" name="Прямая соединительная линия 25"/>
          <p:cNvCxnSpPr/>
          <p:nvPr userDrawn="1"/>
        </p:nvCxnSpPr>
        <p:spPr>
          <a:xfrm>
            <a:off x="30280" y="773754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29580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bg>
      <p:bgPr>
        <a:blipFill dpi="0" rotWithShape="1">
          <a:blip r:embed="rId2" cstate="print">
            <a:lum/>
          </a:blip>
          <a:srcRect/>
          <a:stretch>
            <a:fillRect t="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561356"/>
            <a:ext cx="7772400" cy="122502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713484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" name="Овал 6"/>
          <p:cNvSpPr/>
          <p:nvPr userDrawn="1"/>
        </p:nvSpPr>
        <p:spPr>
          <a:xfrm>
            <a:off x="4622523" y="0"/>
            <a:ext cx="792088" cy="768910"/>
          </a:xfrm>
          <a:prstGeom prst="ellipse">
            <a:avLst/>
          </a:prstGeom>
          <a:blipFill>
            <a:blip r:embed="rId3" cstate="print"/>
            <a:srcRect/>
            <a:stretch>
              <a:fillRect t="-624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Овал 14"/>
          <p:cNvSpPr/>
          <p:nvPr userDrawn="1"/>
        </p:nvSpPr>
        <p:spPr>
          <a:xfrm>
            <a:off x="-2862" y="0"/>
            <a:ext cx="776258" cy="758111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TextBox 17"/>
          <p:cNvSpPr txBox="1"/>
          <p:nvPr userDrawn="1"/>
        </p:nvSpPr>
        <p:spPr>
          <a:xfrm>
            <a:off x="5413583" y="85710"/>
            <a:ext cx="15121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00" cap="all" baseline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Інноваційний Віддалений кластер «електроімпульс»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677267" y="125139"/>
            <a:ext cx="194421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00" cap="all" baseline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Дзво «Університет менеджменту освіти»  Напн україни</a:t>
            </a: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559" t="11396" r="29999" b="6471"/>
          <a:stretch/>
        </p:blipFill>
        <p:spPr>
          <a:xfrm>
            <a:off x="6914015" y="1863"/>
            <a:ext cx="648072" cy="63110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645" t="7097" r="10417" b="45761"/>
          <a:stretch/>
        </p:blipFill>
        <p:spPr>
          <a:xfrm>
            <a:off x="2160597" y="-4355"/>
            <a:ext cx="683211" cy="687962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2794093" y="37276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00" cap="all" baseline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Кафедра професійної та вищої освіти дзво «університет менджменту освіти» напн україни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7562087" y="16460"/>
            <a:ext cx="1612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00" cap="all" baseline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Дптнз «переяслав-хмельницький </a:t>
            </a:r>
            <a:r>
              <a:rPr lang="en-US" sz="900" cap="all" baseline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900" cap="all" baseline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 професійно-технічної освіти»</a:t>
            </a:r>
          </a:p>
        </p:txBody>
      </p:sp>
      <p:cxnSp>
        <p:nvCxnSpPr>
          <p:cNvPr id="26" name="Прямая соединительная линия 25"/>
          <p:cNvCxnSpPr/>
          <p:nvPr userDrawn="1"/>
        </p:nvCxnSpPr>
        <p:spPr>
          <a:xfrm>
            <a:off x="30280" y="773754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29580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microsoft.com/office/2007/relationships/diagramDrawing" Target="../diagrams/drawing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t="13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21396"/>
            <a:ext cx="7772400" cy="1225021"/>
          </a:xfrm>
        </p:spPr>
        <p:txBody>
          <a:bodyPr>
            <a:noAutofit/>
          </a:bodyPr>
          <a:lstStyle/>
          <a:p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підходи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якісної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кваліфікованого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робітника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електротехнічного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36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4009628"/>
            <a:ext cx="5032648" cy="1460500"/>
          </a:xfrm>
        </p:spPr>
        <p:txBody>
          <a:bodyPr>
            <a:normAutofit/>
          </a:bodyPr>
          <a:lstStyle/>
          <a:p>
            <a:pPr algn="r"/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Викладач спеціальних предметів </a:t>
            </a:r>
            <a:r>
              <a:rPr lang="uk-UA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Герасименко</a:t>
            </a: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Сергій Олександрович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388843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8C0CED7-501D-4D14-B189-9B5E527EB3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2" t="23400" r="14564" b="6600"/>
          <a:stretch/>
        </p:blipFill>
        <p:spPr>
          <a:xfrm>
            <a:off x="323528" y="1129308"/>
            <a:ext cx="8396133" cy="39604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ЛПР з електротехніки, віртуальна лабораторія multisim | Електротехні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5292"/>
            <a:ext cx="4084938" cy="2209428"/>
          </a:xfrm>
          <a:prstGeom prst="rect">
            <a:avLst/>
          </a:prstGeom>
          <a:noFill/>
        </p:spPr>
      </p:pic>
      <p:pic>
        <p:nvPicPr>
          <p:cNvPr id="6150" name="Picture 6" descr="Симулятор электронных схем на русском языке. Список программ для  проектирования электронных схе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985292"/>
            <a:ext cx="3744416" cy="2232248"/>
          </a:xfrm>
          <a:prstGeom prst="rect">
            <a:avLst/>
          </a:prstGeom>
          <a:noFill/>
        </p:spPr>
      </p:pic>
      <p:pic>
        <p:nvPicPr>
          <p:cNvPr id="6152" name="Picture 8" descr="Начала ЭЛЕКТРОНИКИ - скачать бесплатно Начала ЭЛЕКТРОНИКИ 1.2"/>
          <p:cNvPicPr>
            <a:picLocks noChangeAspect="1" noChangeArrowheads="1"/>
          </p:cNvPicPr>
          <p:nvPr/>
        </p:nvPicPr>
        <p:blipFill>
          <a:blip r:embed="rId4" cstate="print"/>
          <a:srcRect t="3201" r="-28"/>
          <a:stretch>
            <a:fillRect/>
          </a:stretch>
        </p:blipFill>
        <p:spPr bwMode="auto">
          <a:xfrm>
            <a:off x="3059832" y="3433564"/>
            <a:ext cx="3600400" cy="21776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endParaRPr lang="ru-RU" dirty="0"/>
          </a:p>
          <a:p>
            <a:pPr lvl="1"/>
            <a:endParaRPr lang="ru-RU" dirty="0"/>
          </a:p>
          <a:p>
            <a:pPr lvl="1"/>
            <a:endParaRPr lang="ru-RU" dirty="0"/>
          </a:p>
          <a:p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301534" y="3683760"/>
            <a:ext cx="5307956" cy="63167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0" tIns="12700" rIns="12700" bIns="12700" numCol="1" spcCol="1270" anchor="ctr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2000" kern="1200" dirty="0"/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2000" kern="1200" dirty="0"/>
          </a:p>
        </p:txBody>
      </p:sp>
      <p:graphicFrame>
        <p:nvGraphicFramePr>
          <p:cNvPr id="19" name="Схема 18"/>
          <p:cNvGraphicFramePr/>
          <p:nvPr/>
        </p:nvGraphicFramePr>
        <p:xfrm>
          <a:off x="1691680" y="1201316"/>
          <a:ext cx="5928320" cy="203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7" name="Схема 46"/>
          <p:cNvGraphicFramePr/>
          <p:nvPr/>
        </p:nvGraphicFramePr>
        <p:xfrm>
          <a:off x="1691680" y="3361556"/>
          <a:ext cx="6023992" cy="1383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3717215-4727-44C1-BF22-3AE8A1EEE0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5024" t="30826" r="36345" b="34189"/>
          <a:stretch/>
        </p:blipFill>
        <p:spPr>
          <a:xfrm>
            <a:off x="1835696" y="1201316"/>
            <a:ext cx="5642178" cy="38779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xmlns="" id="{0AD7FBB7-9BBD-4BB8-91C3-1A3C4999A8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0996" t="16653" r="53217" b="33607"/>
          <a:stretch/>
        </p:blipFill>
        <p:spPr>
          <a:xfrm>
            <a:off x="539552" y="985292"/>
            <a:ext cx="3885686" cy="30379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D34FC55-A284-4D02-955B-69FB456E06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0941" t="17125" r="53968" b="34190"/>
          <a:stretch/>
        </p:blipFill>
        <p:spPr>
          <a:xfrm>
            <a:off x="4932040" y="2569468"/>
            <a:ext cx="3635629" cy="283721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FCA9B59-C04D-45CC-B8ED-6346F4A6E3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b="5324"/>
          <a:stretch/>
        </p:blipFill>
        <p:spPr>
          <a:xfrm>
            <a:off x="539552" y="1057300"/>
            <a:ext cx="8112783" cy="43204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A001398-E5E4-4E15-BAE9-3ABEC93EFC51}"/>
              </a:ext>
            </a:extLst>
          </p:cNvPr>
          <p:cNvSpPr txBox="1"/>
          <p:nvPr/>
        </p:nvSpPr>
        <p:spPr>
          <a:xfrm>
            <a:off x="2291138" y="3040587"/>
            <a:ext cx="3473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Робоча область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5ADA8A3-CDC9-4146-B046-5802B7C9DA5D}"/>
              </a:ext>
            </a:extLst>
          </p:cNvPr>
          <p:cNvSpPr txBox="1"/>
          <p:nvPr/>
        </p:nvSpPr>
        <p:spPr>
          <a:xfrm>
            <a:off x="2915816" y="2281436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Панель інструментів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74C1C18-3072-4B44-8E1D-299CD302894C}"/>
              </a:ext>
            </a:extLst>
          </p:cNvPr>
          <p:cNvSpPr txBox="1"/>
          <p:nvPr/>
        </p:nvSpPr>
        <p:spPr>
          <a:xfrm>
            <a:off x="5148064" y="1561356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Рядок меню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3DE9376-5BD8-455F-A2FE-4E7781C26732}"/>
              </a:ext>
            </a:extLst>
          </p:cNvPr>
          <p:cNvSpPr txBox="1"/>
          <p:nvPr/>
        </p:nvSpPr>
        <p:spPr>
          <a:xfrm>
            <a:off x="4716016" y="4081637"/>
            <a:ext cx="3525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Лінійка контрольно-вимірювальних приладів</a:t>
            </a:r>
          </a:p>
        </p:txBody>
      </p:sp>
      <p:cxnSp>
        <p:nvCxnSpPr>
          <p:cNvPr id="9" name="Пряма зі стрілкою 8">
            <a:extLst>
              <a:ext uri="{FF2B5EF4-FFF2-40B4-BE49-F238E27FC236}">
                <a16:creationId xmlns:a16="http://schemas.microsoft.com/office/drawing/2014/main" xmlns="" id="{CEE333C4-0172-420C-920C-282DBB80CA82}"/>
              </a:ext>
            </a:extLst>
          </p:cNvPr>
          <p:cNvCxnSpPr>
            <a:cxnSpLocks/>
          </p:cNvCxnSpPr>
          <p:nvPr/>
        </p:nvCxnSpPr>
        <p:spPr>
          <a:xfrm flipH="1" flipV="1">
            <a:off x="2144029" y="1401826"/>
            <a:ext cx="1501630" cy="9701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 зі стрілкою 9">
            <a:extLst>
              <a:ext uri="{FF2B5EF4-FFF2-40B4-BE49-F238E27FC236}">
                <a16:creationId xmlns:a16="http://schemas.microsoft.com/office/drawing/2014/main" xmlns="" id="{3EC8A29F-271E-4AAF-A8A3-6B68695DD48C}"/>
              </a:ext>
            </a:extLst>
          </p:cNvPr>
          <p:cNvCxnSpPr>
            <a:cxnSpLocks/>
            <a:stCxn id="7" idx="1"/>
          </p:cNvCxnSpPr>
          <p:nvPr/>
        </p:nvCxnSpPr>
        <p:spPr>
          <a:xfrm rot="10800000">
            <a:off x="2915816" y="1201316"/>
            <a:ext cx="2232248" cy="54470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 зі стрілкою 10">
            <a:extLst>
              <a:ext uri="{FF2B5EF4-FFF2-40B4-BE49-F238E27FC236}">
                <a16:creationId xmlns:a16="http://schemas.microsoft.com/office/drawing/2014/main" xmlns="" id="{FB5088C4-F81E-4FA2-8A2D-28BE33EFD020}"/>
              </a:ext>
            </a:extLst>
          </p:cNvPr>
          <p:cNvCxnSpPr>
            <a:cxnSpLocks/>
            <a:stCxn id="8" idx="0"/>
          </p:cNvCxnSpPr>
          <p:nvPr/>
        </p:nvCxnSpPr>
        <p:spPr>
          <a:xfrm rot="5400000" flipH="1" flipV="1">
            <a:off x="6625303" y="2196770"/>
            <a:ext cx="1738312" cy="20314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xmlns="" id="{779BD8AE-2572-44F7-915A-2A711CB163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8479" t="30148" r="62327" b="44789"/>
          <a:stretch/>
        </p:blipFill>
        <p:spPr>
          <a:xfrm>
            <a:off x="1115616" y="985292"/>
            <a:ext cx="2437763" cy="1790447"/>
          </a:xfrm>
          <a:prstGeom prst="rect">
            <a:avLst/>
          </a:prstGeom>
        </p:spPr>
      </p:pic>
      <p:pic>
        <p:nvPicPr>
          <p:cNvPr id="5" name="Picture 2" descr="Mutivibrador Astable en Multisim 10 - YouTube">
            <a:extLst>
              <a:ext uri="{FF2B5EF4-FFF2-40B4-BE49-F238E27FC236}">
                <a16:creationId xmlns:a16="http://schemas.microsoft.com/office/drawing/2014/main" xmlns="" id="{23CA4E2C-3B41-46E3-B64F-D4C8399E05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266" t="28503" r="42615" b="23303"/>
          <a:stretch/>
        </p:blipFill>
        <p:spPr bwMode="auto">
          <a:xfrm>
            <a:off x="5148064" y="985292"/>
            <a:ext cx="2569271" cy="182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Додати модель російської електролампи в multisim. Торренти. Розширені  можливості пробників">
            <a:extLst>
              <a:ext uri="{FF2B5EF4-FFF2-40B4-BE49-F238E27FC236}">
                <a16:creationId xmlns:a16="http://schemas.microsoft.com/office/drawing/2014/main" xmlns="" id="{B47024B4-96A7-46A1-B3CD-B909DBE4CC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049" t="31695" r="10465" b="13434"/>
          <a:stretch/>
        </p:blipFill>
        <p:spPr bwMode="auto">
          <a:xfrm>
            <a:off x="1115616" y="3217540"/>
            <a:ext cx="2437763" cy="202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OpAmp Circuit Design 1: Design and MultiSim Simulation of an Inverting  OpAmp - YouTube">
            <a:extLst>
              <a:ext uri="{FF2B5EF4-FFF2-40B4-BE49-F238E27FC236}">
                <a16:creationId xmlns:a16="http://schemas.microsoft.com/office/drawing/2014/main" xmlns="" id="{500E0D10-C199-4AA1-B357-72BAC9D694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170" t="12110" r="23417" b="752"/>
          <a:stretch/>
        </p:blipFill>
        <p:spPr bwMode="auto">
          <a:xfrm>
            <a:off x="5148064" y="3217540"/>
            <a:ext cx="2535006" cy="205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l="34959" t="25248" r="21342" b="20371"/>
          <a:stretch>
            <a:fillRect/>
          </a:stretch>
        </p:blipFill>
        <p:spPr bwMode="auto">
          <a:xfrm>
            <a:off x="4860032" y="1561356"/>
            <a:ext cx="3497531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 l="34970" t="25328" r="20993" b="19410"/>
          <a:stretch>
            <a:fillRect/>
          </a:stretch>
        </p:blipFill>
        <p:spPr bwMode="auto">
          <a:xfrm>
            <a:off x="1043608" y="1561356"/>
            <a:ext cx="336637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 t="6872" r="1429" b="7227"/>
          <a:stretch>
            <a:fillRect/>
          </a:stretch>
        </p:blipFill>
        <p:spPr bwMode="auto">
          <a:xfrm>
            <a:off x="896711" y="1273324"/>
            <a:ext cx="7785505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30</Words>
  <Application>Microsoft Office PowerPoint</Application>
  <PresentationFormat>Экран (16:10)</PresentationFormat>
  <Paragraphs>13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Сучасні підходи до якісної підготовки кваліфікованого робітника електротехнічного напряму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Користувач</cp:lastModifiedBy>
  <cp:revision>22</cp:revision>
  <dcterms:created xsi:type="dcterms:W3CDTF">2022-10-03T07:07:56Z</dcterms:created>
  <dcterms:modified xsi:type="dcterms:W3CDTF">2023-01-09T07:28:51Z</dcterms:modified>
</cp:coreProperties>
</file>