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52" autoAdjust="0"/>
  </p:normalViewPr>
  <p:slideViewPr>
    <p:cSldViewPr>
      <p:cViewPr varScale="1">
        <p:scale>
          <a:sx n="107" d="100"/>
          <a:sy n="107" d="100"/>
        </p:scale>
        <p:origin x="173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762000"/>
            <a:ext cx="7851648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Книга 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комп</a:t>
            </a:r>
            <a:r>
              <a:rPr lang="en-US" dirty="0" smtClean="0"/>
              <a:t>’</a:t>
            </a:r>
            <a:r>
              <a:rPr lang="uk-UA" dirty="0" err="1" smtClean="0"/>
              <a:t>ютер</a:t>
            </a:r>
            <a:r>
              <a:rPr lang="uk-UA" dirty="0" smtClean="0"/>
              <a:t> в інформаційному суспільстві</a:t>
            </a:r>
            <a:endParaRPr lang="ru-RU" dirty="0"/>
          </a:p>
        </p:txBody>
      </p:sp>
      <p:pic>
        <p:nvPicPr>
          <p:cNvPr id="1028" name="Picture 4" descr="E:\школа молодого педагога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28800"/>
            <a:ext cx="9144000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81701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E:\школа молодого педагога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E:\школа молодого педагога\1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uk-UA" sz="3200" dirty="0" smtClean="0"/>
              <a:t> </a:t>
            </a:r>
            <a:r>
              <a:rPr lang="ru-RU" sz="3200" dirty="0" err="1" smtClean="0"/>
              <a:t>підвищення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мотивації</a:t>
            </a:r>
            <a:r>
              <a:rPr lang="ru-RU" sz="3200" dirty="0" smtClean="0"/>
              <a:t> </a:t>
            </a:r>
            <a:r>
              <a:rPr lang="ru-RU" sz="3200" dirty="0" err="1" smtClean="0"/>
              <a:t>вивчення</a:t>
            </a:r>
            <a:r>
              <a:rPr lang="ru-RU" sz="3200" dirty="0" smtClean="0"/>
              <a:t> предмету;</a:t>
            </a:r>
          </a:p>
          <a:p>
            <a:pPr algn="just">
              <a:buFont typeface="Wingdings" pitchFamily="2" charset="2"/>
              <a:buChar char="v"/>
            </a:pPr>
            <a:r>
              <a:rPr lang="ru-RU" sz="3200" dirty="0" smtClean="0"/>
              <a:t> </a:t>
            </a:r>
            <a:r>
              <a:rPr lang="ru-RU" sz="3200" dirty="0" err="1" smtClean="0"/>
              <a:t>створення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сприятливого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психологічного</a:t>
            </a:r>
            <a:r>
              <a:rPr lang="ru-RU" sz="3200" dirty="0" smtClean="0"/>
              <a:t>   </a:t>
            </a:r>
            <a:r>
              <a:rPr lang="ru-RU" sz="3200" dirty="0" err="1" smtClean="0"/>
              <a:t>клімату</a:t>
            </a:r>
            <a:r>
              <a:rPr lang="ru-RU" sz="3200" dirty="0" smtClean="0"/>
              <a:t>;</a:t>
            </a:r>
          </a:p>
          <a:p>
            <a:pPr algn="just">
              <a:buFont typeface="Wingdings" pitchFamily="2" charset="2"/>
              <a:buChar char="v"/>
            </a:pPr>
            <a:r>
              <a:rPr lang="ru-RU" sz="3200" dirty="0" smtClean="0"/>
              <a:t> </a:t>
            </a:r>
            <a:r>
              <a:rPr lang="ru-RU" sz="3200" dirty="0" err="1" smtClean="0"/>
              <a:t>оперування</a:t>
            </a:r>
            <a:r>
              <a:rPr lang="ru-RU" sz="3200" dirty="0" smtClean="0"/>
              <a:t> великими </a:t>
            </a:r>
            <a:r>
              <a:rPr lang="ru-RU" sz="3200" dirty="0" err="1" smtClean="0"/>
              <a:t>обсягами</a:t>
            </a:r>
            <a:r>
              <a:rPr lang="ru-RU" sz="3200" dirty="0" smtClean="0"/>
              <a:t> </a:t>
            </a:r>
            <a:r>
              <a:rPr lang="ru-RU" sz="3200" dirty="0" err="1" smtClean="0"/>
              <a:t>інформації</a:t>
            </a:r>
            <a:r>
              <a:rPr lang="ru-RU" sz="3200" dirty="0" smtClean="0"/>
              <a:t>;</a:t>
            </a:r>
          </a:p>
          <a:p>
            <a:pPr algn="just">
              <a:buFont typeface="Wingdings" pitchFamily="2" charset="2"/>
              <a:buChar char="v"/>
            </a:pPr>
            <a:r>
              <a:rPr lang="ru-RU" sz="3200" dirty="0" smtClean="0"/>
              <a:t> </a:t>
            </a:r>
            <a:r>
              <a:rPr lang="ru-RU" sz="3200" dirty="0" err="1" smtClean="0"/>
              <a:t>негайний</a:t>
            </a:r>
            <a:r>
              <a:rPr lang="ru-RU" sz="3200" dirty="0" smtClean="0"/>
              <a:t> </a:t>
            </a:r>
            <a:r>
              <a:rPr lang="ru-RU" sz="3200" dirty="0" err="1" smtClean="0"/>
              <a:t>зворотній</a:t>
            </a:r>
            <a:r>
              <a:rPr lang="ru-RU" sz="3200" dirty="0" smtClean="0"/>
              <a:t> </a:t>
            </a:r>
            <a:r>
              <a:rPr lang="ru-RU" sz="3200" dirty="0" err="1" smtClean="0"/>
              <a:t>зв’язок</a:t>
            </a:r>
            <a:r>
              <a:rPr lang="ru-RU" sz="3200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ru-RU" sz="3200" dirty="0" smtClean="0"/>
              <a:t> </a:t>
            </a:r>
            <a:r>
              <a:rPr lang="ru-RU" sz="3200" dirty="0" err="1" smtClean="0"/>
              <a:t>інтерактивність</a:t>
            </a:r>
            <a:endParaRPr lang="en-US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1" y="381000"/>
            <a:ext cx="8686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Переваги використання </a:t>
            </a:r>
            <a:r>
              <a:rPr lang="uk-UA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комп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’</a:t>
            </a:r>
            <a:r>
              <a:rPr lang="uk-UA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ютера</a:t>
            </a:r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uk-UA" dirty="0" smtClean="0"/>
              <a:t> </a:t>
            </a:r>
            <a:r>
              <a:rPr lang="ru-RU" sz="3200" dirty="0" err="1" smtClean="0"/>
              <a:t>адаптивність</a:t>
            </a:r>
            <a:r>
              <a:rPr lang="ru-RU" sz="3200" dirty="0" smtClean="0"/>
              <a:t>;</a:t>
            </a:r>
          </a:p>
          <a:p>
            <a:pPr algn="just">
              <a:buFont typeface="Wingdings" pitchFamily="2" charset="2"/>
              <a:buChar char="v"/>
            </a:pPr>
            <a:r>
              <a:rPr lang="ru-RU" sz="3200" dirty="0" err="1" smtClean="0"/>
              <a:t>текстовий</a:t>
            </a:r>
            <a:r>
              <a:rPr lang="ru-RU" sz="3200" dirty="0" smtClean="0"/>
              <a:t> редактор </a:t>
            </a:r>
            <a:r>
              <a:rPr lang="en-US" sz="3200" dirty="0" smtClean="0"/>
              <a:t>Word</a:t>
            </a:r>
            <a:r>
              <a:rPr lang="ru-RU" sz="3200" dirty="0" smtClean="0"/>
              <a:t> </a:t>
            </a:r>
            <a:r>
              <a:rPr lang="ru-RU" sz="3200" dirty="0" err="1" smtClean="0"/>
              <a:t>дозволяє</a:t>
            </a:r>
            <a:r>
              <a:rPr lang="ru-RU" sz="3200" dirty="0" smtClean="0"/>
              <a:t> </a:t>
            </a:r>
            <a:r>
              <a:rPr lang="ru-RU" sz="3200" dirty="0" err="1" smtClean="0"/>
              <a:t>підготувати</a:t>
            </a:r>
            <a:r>
              <a:rPr lang="ru-RU" sz="3200" dirty="0" smtClean="0"/>
              <a:t> </a:t>
            </a:r>
            <a:r>
              <a:rPr lang="ru-RU" sz="3200" dirty="0" err="1" smtClean="0"/>
              <a:t>роздатковий</a:t>
            </a:r>
            <a:r>
              <a:rPr lang="ru-RU" sz="3200" dirty="0" smtClean="0"/>
              <a:t> та </a:t>
            </a:r>
            <a:r>
              <a:rPr lang="ru-RU" sz="3200" dirty="0" err="1" smtClean="0"/>
              <a:t>дидактичний</a:t>
            </a:r>
            <a:r>
              <a:rPr lang="ru-RU" sz="3200" dirty="0" smtClean="0"/>
              <a:t> </a:t>
            </a:r>
            <a:r>
              <a:rPr lang="ru-RU" sz="3200" dirty="0" err="1" smtClean="0"/>
              <a:t>матеріал</a:t>
            </a:r>
            <a:r>
              <a:rPr lang="ru-RU" sz="3200" dirty="0" smtClean="0"/>
              <a:t>.</a:t>
            </a:r>
            <a:endParaRPr lang="en-US" sz="3200" dirty="0" smtClean="0"/>
          </a:p>
          <a:p>
            <a:pPr algn="just">
              <a:buFont typeface="Wingdings" pitchFamily="2" charset="2"/>
              <a:buChar char="v"/>
            </a:pPr>
            <a:r>
              <a:rPr lang="uk-UA" sz="3200" dirty="0" smtClean="0"/>
              <a:t> </a:t>
            </a:r>
            <a:r>
              <a:rPr lang="ru-RU" sz="3200" dirty="0" err="1" smtClean="0"/>
              <a:t>електронні</a:t>
            </a:r>
            <a:r>
              <a:rPr lang="ru-RU" sz="3200" dirty="0" smtClean="0"/>
              <a:t> </a:t>
            </a:r>
            <a:r>
              <a:rPr lang="ru-RU" sz="3200" dirty="0" err="1" smtClean="0"/>
              <a:t>презентації</a:t>
            </a:r>
            <a:r>
              <a:rPr lang="ru-RU" sz="3200" dirty="0" smtClean="0"/>
              <a:t>;</a:t>
            </a:r>
          </a:p>
          <a:p>
            <a:pPr algn="just">
              <a:buFont typeface="Wingdings" pitchFamily="2" charset="2"/>
              <a:buChar char="v"/>
            </a:pPr>
            <a:r>
              <a:rPr lang="ru-RU" sz="3200" dirty="0" smtClean="0"/>
              <a:t> </a:t>
            </a:r>
            <a:r>
              <a:rPr lang="ru-RU" sz="3200" dirty="0" err="1" smtClean="0"/>
              <a:t>забезпечення</a:t>
            </a:r>
            <a:r>
              <a:rPr lang="ru-RU" sz="3200" dirty="0" smtClean="0"/>
              <a:t> </a:t>
            </a:r>
            <a:r>
              <a:rPr lang="en-US" sz="3200" dirty="0" smtClean="0"/>
              <a:t>online</a:t>
            </a:r>
            <a:r>
              <a:rPr lang="ru-RU" sz="3200" dirty="0" smtClean="0"/>
              <a:t>-</a:t>
            </a:r>
            <a:r>
              <a:rPr lang="ru-RU" sz="3200" dirty="0" err="1" smtClean="0"/>
              <a:t>зв'язку</a:t>
            </a:r>
            <a:r>
              <a:rPr lang="ru-RU" sz="3200" dirty="0" smtClean="0"/>
              <a:t> </a:t>
            </a:r>
            <a:r>
              <a:rPr lang="ru-RU" sz="3200" dirty="0" err="1" smtClean="0"/>
              <a:t>між</a:t>
            </a:r>
            <a:r>
              <a:rPr lang="ru-RU" sz="3200" dirty="0" smtClean="0"/>
              <a:t> </a:t>
            </a:r>
            <a:r>
              <a:rPr lang="ru-RU" sz="3200" dirty="0" err="1" smtClean="0"/>
              <a:t>учнем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віддаленим</a:t>
            </a:r>
            <a:r>
              <a:rPr lang="ru-RU" sz="3200" dirty="0" smtClean="0"/>
              <a:t> </a:t>
            </a:r>
            <a:r>
              <a:rPr lang="ru-RU" sz="3200" dirty="0" err="1" smtClean="0"/>
              <a:t>вчителем</a:t>
            </a:r>
            <a:r>
              <a:rPr lang="ru-RU" sz="3200" dirty="0" smtClean="0"/>
              <a:t>;</a:t>
            </a:r>
          </a:p>
          <a:p>
            <a:pPr algn="just">
              <a:buFont typeface="Wingdings" pitchFamily="2" charset="2"/>
              <a:buChar char="v"/>
            </a:pPr>
            <a:r>
              <a:rPr lang="ru-RU" sz="3200" dirty="0" smtClean="0"/>
              <a:t> </a:t>
            </a:r>
            <a:r>
              <a:rPr lang="ru-RU" sz="3200" dirty="0" err="1" smtClean="0"/>
              <a:t>розширення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інформаційних</a:t>
            </a:r>
            <a:r>
              <a:rPr lang="ru-RU" sz="3200" dirty="0" smtClean="0"/>
              <a:t> </a:t>
            </a:r>
            <a:r>
              <a:rPr lang="ru-RU" sz="3200" dirty="0" err="1" smtClean="0"/>
              <a:t>потоків</a:t>
            </a:r>
            <a:r>
              <a:rPr lang="ru-RU" sz="3200" dirty="0" smtClean="0"/>
              <a:t> при </a:t>
            </a:r>
            <a:r>
              <a:rPr lang="ru-RU" sz="3200" dirty="0" err="1" smtClean="0"/>
              <a:t>використанні</a:t>
            </a:r>
            <a:r>
              <a:rPr lang="ru-RU" sz="3200" dirty="0" smtClean="0"/>
              <a:t> </a:t>
            </a:r>
            <a:r>
              <a:rPr lang="en-US" sz="3200" dirty="0" smtClean="0"/>
              <a:t>Internet</a:t>
            </a:r>
            <a:r>
              <a:rPr lang="ru-RU" sz="3200" dirty="0" smtClean="0"/>
              <a:t>.</a:t>
            </a:r>
            <a:endParaRPr lang="en-US" sz="3200" dirty="0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>
            <a:normAutofit/>
          </a:bodyPr>
          <a:lstStyle/>
          <a:p>
            <a:pPr algn="just"/>
            <a:r>
              <a:rPr lang="ru-RU" sz="3200" dirty="0" err="1" smtClean="0"/>
              <a:t>Відсутність</a:t>
            </a:r>
            <a:r>
              <a:rPr lang="ru-RU" sz="3200" dirty="0" smtClean="0"/>
              <a:t> </a:t>
            </a:r>
            <a:r>
              <a:rPr lang="ru-RU" sz="3200" dirty="0" err="1" smtClean="0"/>
              <a:t>домашніх</a:t>
            </a:r>
            <a:r>
              <a:rPr lang="ru-RU" sz="3200" dirty="0" smtClean="0"/>
              <a:t> </a:t>
            </a:r>
            <a:r>
              <a:rPr lang="ru-RU" sz="3200" dirty="0" err="1" smtClean="0"/>
              <a:t>комп’ютерів</a:t>
            </a:r>
            <a:r>
              <a:rPr lang="ru-RU" sz="3200" dirty="0" smtClean="0"/>
              <a:t> та </a:t>
            </a:r>
            <a:r>
              <a:rPr lang="ru-RU" sz="3200" dirty="0" err="1" smtClean="0"/>
              <a:t>Інтернету</a:t>
            </a:r>
            <a:r>
              <a:rPr lang="ru-RU" sz="3200" dirty="0" smtClean="0"/>
              <a:t> в </a:t>
            </a:r>
            <a:r>
              <a:rPr lang="ru-RU" sz="3200" dirty="0" err="1" smtClean="0"/>
              <a:t>учнів</a:t>
            </a:r>
            <a:r>
              <a:rPr lang="ru-RU" sz="3200" dirty="0" smtClean="0"/>
              <a:t>, </a:t>
            </a:r>
            <a:r>
              <a:rPr lang="ru-RU" sz="3200" dirty="0" err="1" smtClean="0"/>
              <a:t>що</a:t>
            </a:r>
            <a:r>
              <a:rPr lang="ru-RU" sz="3200" dirty="0" smtClean="0"/>
              <a:t> </a:t>
            </a:r>
            <a:r>
              <a:rPr lang="ru-RU" sz="3200" dirty="0" err="1" smtClean="0"/>
              <a:t>значно</a:t>
            </a:r>
            <a:r>
              <a:rPr lang="ru-RU" sz="3200" dirty="0" smtClean="0"/>
              <a:t> </a:t>
            </a:r>
            <a:r>
              <a:rPr lang="ru-RU" sz="3200" dirty="0" err="1" smtClean="0"/>
              <a:t>ускладнює</a:t>
            </a:r>
            <a:r>
              <a:rPr lang="ru-RU" sz="3200" dirty="0" smtClean="0"/>
              <a:t> роботу. </a:t>
            </a:r>
            <a:r>
              <a:rPr lang="ru-RU" sz="3200" dirty="0" err="1" smtClean="0"/>
              <a:t>Недостатнє</a:t>
            </a:r>
            <a:r>
              <a:rPr lang="ru-RU" sz="3200" dirty="0" smtClean="0"/>
              <a:t> </a:t>
            </a:r>
            <a:r>
              <a:rPr lang="ru-RU" sz="3200" dirty="0" err="1" smtClean="0"/>
              <a:t>технічне</a:t>
            </a:r>
            <a:r>
              <a:rPr lang="ru-RU" sz="3200" dirty="0" smtClean="0"/>
              <a:t> </a:t>
            </a:r>
            <a:r>
              <a:rPr lang="ru-RU" sz="3200" dirty="0" err="1" smtClean="0"/>
              <a:t>оснащення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кабінетів</a:t>
            </a:r>
            <a:r>
              <a:rPr lang="ru-RU" sz="3200" dirty="0" smtClean="0"/>
              <a:t>, а </a:t>
            </a:r>
            <a:r>
              <a:rPr lang="ru-RU" sz="3200" dirty="0" err="1" smtClean="0"/>
              <a:t>іноді</a:t>
            </a:r>
            <a:r>
              <a:rPr lang="ru-RU" sz="3200" dirty="0" smtClean="0"/>
              <a:t> </a:t>
            </a:r>
            <a:r>
              <a:rPr lang="ru-RU" sz="3200" dirty="0" err="1" smtClean="0"/>
              <a:t>й</a:t>
            </a:r>
            <a:r>
              <a:rPr lang="ru-RU" sz="3200" dirty="0" smtClean="0"/>
              <a:t> </a:t>
            </a:r>
            <a:r>
              <a:rPr lang="ru-RU" sz="3200" dirty="0" err="1" smtClean="0"/>
              <a:t>повна</a:t>
            </a:r>
            <a:r>
              <a:rPr lang="ru-RU" sz="3200" dirty="0" smtClean="0"/>
              <a:t> </a:t>
            </a:r>
            <a:r>
              <a:rPr lang="ru-RU" sz="3200" dirty="0" err="1" smtClean="0"/>
              <a:t>відсутність</a:t>
            </a:r>
            <a:r>
              <a:rPr lang="ru-RU" sz="3200" dirty="0" smtClean="0"/>
              <a:t> </a:t>
            </a:r>
            <a:r>
              <a:rPr lang="ru-RU" sz="3200" dirty="0" err="1" smtClean="0"/>
              <a:t>комп’ютерного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обладнання</a:t>
            </a:r>
            <a:r>
              <a:rPr lang="ru-RU" sz="3200" dirty="0" smtClean="0"/>
              <a:t>;</a:t>
            </a:r>
          </a:p>
          <a:p>
            <a:pPr algn="just"/>
            <a:r>
              <a:rPr lang="ru-RU" sz="3200" dirty="0" err="1" smtClean="0"/>
              <a:t>Недостатня</a:t>
            </a:r>
            <a:r>
              <a:rPr lang="ru-RU" sz="3200" dirty="0" smtClean="0"/>
              <a:t> </a:t>
            </a:r>
            <a:r>
              <a:rPr lang="ru-RU" sz="3200" dirty="0" err="1" smtClean="0"/>
              <a:t>комп’ютерна</a:t>
            </a:r>
            <a:r>
              <a:rPr lang="ru-RU" sz="3200" dirty="0" smtClean="0"/>
              <a:t> </a:t>
            </a:r>
            <a:r>
              <a:rPr lang="ru-RU" sz="3200" dirty="0" err="1" smtClean="0"/>
              <a:t>грамотність</a:t>
            </a:r>
            <a:r>
              <a:rPr lang="ru-RU" sz="3200" dirty="0" smtClean="0"/>
              <a:t> </a:t>
            </a:r>
            <a:r>
              <a:rPr lang="ru-RU" sz="3200" dirty="0" err="1" smtClean="0"/>
              <a:t>учн</a:t>
            </a:r>
            <a:r>
              <a:rPr lang="uk-UA" sz="3200" dirty="0" err="1" smtClean="0"/>
              <a:t>ів</a:t>
            </a:r>
            <a:r>
              <a:rPr lang="uk-UA" sz="3200" dirty="0" smtClean="0"/>
              <a:t>;</a:t>
            </a:r>
          </a:p>
          <a:p>
            <a:pPr algn="just"/>
            <a:r>
              <a:rPr lang="ru-RU" sz="3200" dirty="0" err="1" smtClean="0"/>
              <a:t>Відволікання</a:t>
            </a:r>
            <a:r>
              <a:rPr lang="ru-RU" sz="3200" dirty="0" smtClean="0"/>
              <a:t> </a:t>
            </a:r>
            <a:r>
              <a:rPr lang="ru-RU" sz="3200" dirty="0" err="1" smtClean="0"/>
              <a:t>учнів</a:t>
            </a:r>
            <a:r>
              <a:rPr lang="ru-RU" sz="3200" dirty="0" smtClean="0"/>
              <a:t> на </a:t>
            </a:r>
            <a:r>
              <a:rPr lang="ru-RU" sz="3200" dirty="0" err="1" smtClean="0"/>
              <a:t>ігри</a:t>
            </a:r>
            <a:r>
              <a:rPr lang="ru-RU" sz="3200" dirty="0" smtClean="0"/>
              <a:t>, </a:t>
            </a:r>
            <a:r>
              <a:rPr lang="ru-RU" sz="3200" dirty="0" err="1" smtClean="0"/>
              <a:t>музику</a:t>
            </a:r>
            <a:r>
              <a:rPr lang="ru-RU" sz="3200" dirty="0" smtClean="0"/>
              <a:t> та </a:t>
            </a:r>
            <a:r>
              <a:rPr lang="ru-RU" sz="3200" dirty="0" err="1" smtClean="0"/>
              <a:t>інше</a:t>
            </a:r>
            <a:r>
              <a:rPr lang="ru-RU" sz="3200" dirty="0" smtClean="0"/>
              <a:t> </a:t>
            </a:r>
            <a:r>
              <a:rPr lang="ru-RU" sz="3200" dirty="0" err="1" smtClean="0"/>
              <a:t>під</a:t>
            </a:r>
            <a:r>
              <a:rPr lang="ru-RU" sz="3200" dirty="0" smtClean="0"/>
              <a:t> час </a:t>
            </a:r>
            <a:r>
              <a:rPr lang="ru-RU" sz="3200" dirty="0" err="1" smtClean="0"/>
              <a:t>роботи</a:t>
            </a:r>
            <a:r>
              <a:rPr lang="ru-RU" sz="3200" dirty="0" smtClean="0"/>
              <a:t> </a:t>
            </a:r>
            <a:r>
              <a:rPr lang="ru-RU" sz="3200" dirty="0" err="1" smtClean="0"/>
              <a:t>з</a:t>
            </a:r>
            <a:r>
              <a:rPr lang="ru-RU" sz="3200" dirty="0" smtClean="0"/>
              <a:t> </a:t>
            </a:r>
            <a:r>
              <a:rPr lang="ru-RU" sz="3200" dirty="0" err="1" smtClean="0"/>
              <a:t>комп’ютером</a:t>
            </a:r>
            <a:r>
              <a:rPr lang="ru-RU" sz="3200" dirty="0" smtClean="0"/>
              <a:t> на </a:t>
            </a:r>
            <a:r>
              <a:rPr lang="ru-RU" sz="3200" dirty="0" err="1" smtClean="0"/>
              <a:t>уроці</a:t>
            </a:r>
            <a:r>
              <a:rPr lang="uk-UA" sz="3200" dirty="0" smtClean="0"/>
              <a:t>.</a:t>
            </a:r>
            <a:endParaRPr lang="en-US" sz="3200" dirty="0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E:\школа молодого педагога\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E:\школа молодого педагога\16 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Функції підручника:</a:t>
            </a:r>
            <a:endParaRPr lang="en-US" b="1" dirty="0"/>
          </a:p>
        </p:txBody>
      </p:sp>
      <p:pic>
        <p:nvPicPr>
          <p:cNvPr id="10242" name="Picture 2" descr="E:\школа молодого педагога\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05000"/>
            <a:ext cx="4191000" cy="47244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4724400" y="3352800"/>
            <a:ext cx="3733800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i="1" dirty="0" smtClean="0"/>
              <a:t>- освітня </a:t>
            </a:r>
            <a:endParaRPr lang="en-US" sz="3600" b="1" i="1" dirty="0"/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E:\школа молодого педагога\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46919" y="1935163"/>
            <a:ext cx="7650162" cy="4389437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133600" y="838200"/>
            <a:ext cx="4495800" cy="685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- </a:t>
            </a:r>
            <a:r>
              <a:rPr lang="uk-UA" sz="3600" b="1" i="1" dirty="0" smtClean="0"/>
              <a:t>розвивальна </a:t>
            </a:r>
            <a:endParaRPr lang="en-US" sz="3600" b="1" i="1" dirty="0"/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 descr="E:\школа молодого педагога\19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935163"/>
            <a:ext cx="7010399" cy="4389437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2209800" y="685800"/>
            <a:ext cx="4191000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i="1" dirty="0" smtClean="0"/>
              <a:t>- виховна </a:t>
            </a:r>
            <a:endParaRPr lang="en-US" sz="3600" b="1" i="1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E:\школа молодого педагога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 descr="E:\школа молодого педагога\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057400"/>
            <a:ext cx="6096000" cy="4267200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2590800" y="990600"/>
            <a:ext cx="3810000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i="1" dirty="0" smtClean="0"/>
              <a:t>- управлінська</a:t>
            </a:r>
            <a:endParaRPr lang="en-US" sz="3600" b="1" i="1" dirty="0"/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 descr="E:\школа молодого педагога\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935163"/>
            <a:ext cx="6172200" cy="4389437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2286000" y="838200"/>
            <a:ext cx="3962400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i="1" dirty="0" smtClean="0"/>
              <a:t>- дослідницька</a:t>
            </a:r>
            <a:endParaRPr lang="en-US" sz="3600" b="1" i="1" dirty="0"/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E:\школа молодого педагога\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E:\школа молодого педагога\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E:\школа молодого педагога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Autofit/>
          </a:bodyPr>
          <a:lstStyle/>
          <a:p>
            <a:pPr algn="ctr"/>
            <a:r>
              <a:rPr lang="uk-UA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Коло думок</a:t>
            </a:r>
            <a:endParaRPr lang="en-US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098" name="Picture 2" descr="E:\школа молодого педагога\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24001"/>
            <a:ext cx="9144000" cy="5334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762000"/>
            <a:ext cx="914400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uk-UA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Як ви гадаєте,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у 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майбутньому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друкована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книга 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залишиться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чи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її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замінить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комп'ютер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 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35480"/>
            <a:ext cx="8686800" cy="438912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" y="762000"/>
            <a:ext cx="914400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Чи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можна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бути 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освіченою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людиною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якщо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не 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знаєш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комп'ютера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</a:t>
            </a:r>
            <a:endParaRPr lang="en-US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" y="762001"/>
            <a:ext cx="9144000" cy="38779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4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Чи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можна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бути </a:t>
            </a:r>
            <a:r>
              <a:rPr lang="ru-RU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сучасною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людиною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якщо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не </a:t>
            </a:r>
            <a:r>
              <a:rPr lang="ru-RU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читаєш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книг?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48912"/>
          </a:xfrm>
        </p:spPr>
        <p:txBody>
          <a:bodyPr>
            <a:norm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47800" y="1935480"/>
            <a:ext cx="7239000" cy="43891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85800"/>
            <a:ext cx="914400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якого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джерела</a:t>
            </a:r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(книги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чи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комп'ютера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)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ви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одержуєте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основну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інформацію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? 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E:\школа молодого педагога\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124</TotalTime>
  <Words>187</Words>
  <Application>Microsoft Office PowerPoint</Application>
  <PresentationFormat>Екран (4:3)</PresentationFormat>
  <Paragraphs>35</Paragraphs>
  <Slides>23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23</vt:i4>
      </vt:variant>
    </vt:vector>
  </HeadingPairs>
  <TitlesOfParts>
    <vt:vector size="28" baseType="lpstr">
      <vt:lpstr>Calibri</vt:lpstr>
      <vt:lpstr>Constantia</vt:lpstr>
      <vt:lpstr>Wingdings</vt:lpstr>
      <vt:lpstr>Wingdings 2</vt:lpstr>
      <vt:lpstr>Поток</vt:lpstr>
      <vt:lpstr>Книга  і комп’ютер в інформаційному суспільстві</vt:lpstr>
      <vt:lpstr>Презентація PowerPoint</vt:lpstr>
      <vt:lpstr>Презентація PowerPoint</vt:lpstr>
      <vt:lpstr>Коло думок</vt:lpstr>
      <vt:lpstr>Презентація PowerPoint</vt:lpstr>
      <vt:lpstr>Презентація PowerPoint</vt:lpstr>
      <vt:lpstr>Презентація PowerPoint</vt:lpstr>
      <vt:lpstr>  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Функції підручника: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Admin</cp:lastModifiedBy>
  <cp:revision>14</cp:revision>
  <dcterms:created xsi:type="dcterms:W3CDTF">2018-04-22T20:19:39Z</dcterms:created>
  <dcterms:modified xsi:type="dcterms:W3CDTF">2023-03-27T15:07:43Z</dcterms:modified>
</cp:coreProperties>
</file>