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ина\Desktop\1-dc_ytdIlaxo5wR9bSFceF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6529770" cy="62150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Ділова гра 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“ Щоб не сталося я завжди маю залишатися вчителем ”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лина\Desktop\59de2a95632d3_cw26-oracle-infrastructure-integr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2285983" cy="1534115"/>
          </a:xfrm>
          <a:prstGeom prst="rect">
            <a:avLst/>
          </a:prstGeom>
          <a:noFill/>
        </p:spPr>
      </p:pic>
      <p:pic>
        <p:nvPicPr>
          <p:cNvPr id="1028" name="Picture 4" descr="C:\Users\Алина\Desktop\orator-line-270x1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500570"/>
            <a:ext cx="2500318" cy="16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857232"/>
            <a:ext cx="65722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подружніх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зрад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негативне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скоріше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прощу,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буду все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докоряти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довідаюся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щаслива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навряд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потягне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“на сторону”;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хочеться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головне,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друга половина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довідалася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зрада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зрада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навряд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простити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85794"/>
            <a:ext cx="67866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випиваю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чашок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кави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день: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намагаюсь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обмежуватися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чашкою,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віддаю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чаю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безалкогольному напою);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люблю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міцну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гарну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зловживаю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рідко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так, 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п’ю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міцніше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шкідлива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особисто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п’ю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28662" y="1500174"/>
            <a:ext cx="7143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Паління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на жаль, палю,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половини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пачки в день;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ніколи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палив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думаю, не буду;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випалюю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пачок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день;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палив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раніше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довелося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кинути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000108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людьми: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бажаю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спілкуватися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гарними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зустрічаються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оточують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приємні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цікаві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спілкуванні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люди;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потрібна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найцікавіший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співрозмовник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обмежується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старими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добрими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знайомими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071546"/>
            <a:ext cx="66437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 алкоголю: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вживаю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регулярно;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випиваю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нечасто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що-небудь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легке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алкоголь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добре, особливо коли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достатку;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вживаю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алкоголь.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785794"/>
            <a:ext cx="714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Припустимо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 великому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гурті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образливі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спробую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поставити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думати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хочеться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подібну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ситуацію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залежати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” у мене так “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отримає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захоче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зажадаю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вибачень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нахабність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залишати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безкарною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428736"/>
            <a:ext cx="65008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запропонованих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найкраще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знімається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а)сном;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б)сексом;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в)алкоголем;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розмовою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душам,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928670"/>
            <a:ext cx="69294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трапляється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кимсь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посваритися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то я: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заспокоїтися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по-думки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продовжую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розмову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“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відходжу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неприємне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знаходжуся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“на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взводі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почуваю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чудово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годин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сварки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почуваюся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розстроєним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роздратованим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428736"/>
            <a:ext cx="7000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Засинаю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 голову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лізуть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думки,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заважають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заснути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коли як;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142984"/>
            <a:ext cx="6572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Поговоримо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сновидіння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нерідко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сняться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важкі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дивні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пам’ятаю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сновидінь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пам’ятаю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сниться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приємне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цікаве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як правило,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сновидіння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яскраві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заплутаним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сюжетом;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сняться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кошмари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ина\Desktop\pride-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83" y="0"/>
            <a:ext cx="916188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Ніколи</a:t>
            </a:r>
            <a:r>
              <a:rPr lang="ru-RU" sz="2000" i="1" dirty="0" smtClean="0"/>
              <a:t> не </a:t>
            </a:r>
            <a:r>
              <a:rPr lang="ru-RU" sz="2000" i="1" dirty="0" err="1" smtClean="0"/>
              <a:t>буває</a:t>
            </a:r>
            <a:r>
              <a:rPr lang="ru-RU" sz="2000" i="1" dirty="0" smtClean="0"/>
              <a:t> великих справ без великих </a:t>
            </a:r>
            <a:r>
              <a:rPr lang="ru-RU" sz="2000" i="1" dirty="0" err="1" smtClean="0"/>
              <a:t>труднощів</a:t>
            </a:r>
            <a:r>
              <a:rPr lang="ru-RU" sz="2000" i="1" dirty="0" smtClean="0"/>
              <a:t>. </a:t>
            </a:r>
          </a:p>
          <a:p>
            <a:pPr algn="r"/>
            <a:r>
              <a:rPr lang="ru-RU" sz="2000" b="1" i="1" dirty="0" smtClean="0"/>
              <a:t>Вольтер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42976" y="1142984"/>
            <a:ext cx="74295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 “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Чорні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коли усе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йде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так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настрій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гірше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нікуди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трапляються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час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часу;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дуже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рідко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у мене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ледве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щодня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смужку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”: зараз 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чорна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через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хвилину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зовсім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чорні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трапляються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рідко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сірі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–регулярно.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428736"/>
            <a:ext cx="70009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18. Коли одна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невдача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слідує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опускаються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руки;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не впадаю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відчай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намагаюся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тактику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почати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шукаю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винуватого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скриплю зубами,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зовні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прагну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зберігати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спокій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285860"/>
            <a:ext cx="6429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плакати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так;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слабка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лихо, а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справжній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виглядає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сильним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слізливість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невдах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чоловічі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сльози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дорогого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коштують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1428736"/>
            <a:ext cx="6429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харчуюся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нерегулярно,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всухом’ятку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один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той же час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апетитом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готовий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смачно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поїсти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харчуюся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основному регулярно,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нерідко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апетиту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1714488"/>
            <a:ext cx="55721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21.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особисте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гірше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я ним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задоволений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розмаїтістю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в основному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стерпне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1214422"/>
            <a:ext cx="66437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22.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періодично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що-небудь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поболює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серйозно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хворію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одного-двох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хворію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рідко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люблю 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трапляється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застуда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що-небудь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схоже,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 здоровий,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хронічні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особливо вони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дошкуляють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1357298"/>
            <a:ext cx="55007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23.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сприймаю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нескінченну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захоплюючу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;..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азартну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скоріше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реальність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зобов’язаний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прийняти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1928802"/>
            <a:ext cx="59341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Алина\Desktop\fon_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857232"/>
            <a:ext cx="5786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Вправа </a:t>
            </a:r>
          </a:p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“ Подаруй квітку ”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Алина\Desktop\fon_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642918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Практична частина ділової гри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“ Щоб не сталося я завжди маю залишатися вчителем ”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1357298"/>
            <a:ext cx="6786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Тест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Стреси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стресостійкість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”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Алина\Desktop\fon_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785794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Гра</a:t>
            </a: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“ Хвилинка відпочинку ”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Алина\Desktop\fon_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000108"/>
            <a:ext cx="521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Вправа – демонстрація 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“ Вплив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 людину ”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Алина\Desktop\fon_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78579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Вправа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“ Клубок ”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Алина\Desktop\Fotolia_51891331_S_copyr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01090" cy="58578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21429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 особливі люди, які змінюють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самі обставини і перетворюють їх на щось нове і прекрасне, отримуючи користь і знання з ситуації…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071546"/>
            <a:ext cx="6858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Вважаю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мене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неприємна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робота;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так,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приємного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м’яко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кажучи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мало;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згодний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моя робота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подобається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по-різному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рівно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момент у мене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постійної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285860"/>
            <a:ext cx="66437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Мене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періодично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мучать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голові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болі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так;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трапляється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рідко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згадувати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звертав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неприємностями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43042" y="1428736"/>
            <a:ext cx="614363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Вкажіть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двадцять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дев’ять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тридцять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до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двадцяти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дев’яти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тридцять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сорок два;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сорок три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000108"/>
            <a:ext cx="67866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4.Родина: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одружений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заміжня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одна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двоє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скажу просто: 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задоволений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сімейним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“хорошую вещь”браком” не назовут”;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одружений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заміжня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три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(тут же —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момент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самотній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000108"/>
            <a:ext cx="6572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Найбільшу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напругу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переліченого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у мене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нестача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часу;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неприємними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скандальними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особами;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робота;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незнайома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малознайома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компанія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fon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285860"/>
            <a:ext cx="6215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Відпочивати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бажаю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б)активно;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в)весело;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найкраще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покопатися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дачі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провести час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вузькому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299</Words>
  <PresentationFormat>Экран (4:3)</PresentationFormat>
  <Paragraphs>42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Алина</cp:lastModifiedBy>
  <cp:revision>2</cp:revision>
  <dcterms:created xsi:type="dcterms:W3CDTF">2017-10-25T18:35:11Z</dcterms:created>
  <dcterms:modified xsi:type="dcterms:W3CDTF">2017-10-25T18:42:00Z</dcterms:modified>
</cp:coreProperties>
</file>