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73" r:id="rId8"/>
    <p:sldId id="277" r:id="rId9"/>
    <p:sldId id="263" r:id="rId10"/>
    <p:sldId id="266" r:id="rId11"/>
    <p:sldId id="264" r:id="rId12"/>
    <p:sldId id="278" r:id="rId13"/>
    <p:sldId id="267" r:id="rId14"/>
    <p:sldId id="268" r:id="rId15"/>
    <p:sldId id="265" r:id="rId16"/>
    <p:sldId id="279" r:id="rId17"/>
    <p:sldId id="269" r:id="rId18"/>
    <p:sldId id="270" r:id="rId19"/>
    <p:sldId id="27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Картинки по запросу &quot;відомі українці які змінили історію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214421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ru-RU" sz="5400" b="1" i="1" dirty="0" err="1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Українці</a:t>
            </a:r>
            <a:r>
              <a:rPr lang="ru-RU" sz="5400" b="1" i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, </a:t>
            </a:r>
            <a:r>
              <a:rPr lang="ru-RU" sz="5400" b="1" i="1" dirty="0" err="1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які</a:t>
            </a:r>
            <a:r>
              <a:rPr lang="ru-RU" sz="5400" b="1" i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5400" b="1" i="1" dirty="0" err="1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змінили</a:t>
            </a:r>
            <a:r>
              <a:rPr lang="ru-RU" sz="5400" b="1" i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5400" b="1" i="1" dirty="0" err="1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історію</a:t>
            </a:r>
            <a:endParaRPr lang="ru-RU" sz="5400" b="1" i="1" dirty="0">
              <a:ln w="18000">
                <a:solidFill>
                  <a:schemeClr val="tx1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14356"/>
            <a:ext cx="9144000" cy="703282"/>
          </a:xfrm>
        </p:spPr>
        <p:txBody>
          <a:bodyPr>
            <a:normAutofit fontScale="90000"/>
          </a:bodyPr>
          <a:lstStyle/>
          <a:p>
            <a:r>
              <a:rPr lang="uk-UA" b="1" i="1" dirty="0" smtClean="0">
                <a:solidFill>
                  <a:srgbClr val="FF0000"/>
                </a:solidFill>
              </a:rPr>
              <a:t>Квітка </a:t>
            </a:r>
            <a:r>
              <a:rPr lang="uk-UA" b="1" i="1" dirty="0" err="1" smtClean="0">
                <a:solidFill>
                  <a:srgbClr val="FF0000"/>
                </a:solidFill>
              </a:rPr>
              <a:t>Цісик</a:t>
            </a:r>
            <a:r>
              <a:rPr lang="ru-RU" i="1" dirty="0" smtClean="0">
                <a:solidFill>
                  <a:srgbClr val="FF0000"/>
                </a:solidFill>
              </a:rPr>
              <a:t/>
            </a:r>
            <a:br>
              <a:rPr lang="ru-RU" i="1" dirty="0" smtClean="0">
                <a:solidFill>
                  <a:srgbClr val="FF0000"/>
                </a:solidFill>
              </a:rPr>
            </a:br>
            <a:r>
              <a:rPr lang="uk-UA" i="1" dirty="0" smtClean="0">
                <a:solidFill>
                  <a:srgbClr val="FF0000"/>
                </a:solidFill>
              </a:rPr>
              <a:t> </a:t>
            </a:r>
            <a:r>
              <a:rPr lang="uk-UA" sz="3100" i="1" dirty="0" smtClean="0">
                <a:solidFill>
                  <a:srgbClr val="FF0000"/>
                </a:solidFill>
              </a:rPr>
              <a:t>Голос в єдиному екземплярі</a:t>
            </a:r>
            <a:r>
              <a:rPr lang="ru-RU" sz="3100" i="1" dirty="0" smtClean="0">
                <a:solidFill>
                  <a:srgbClr val="FF0000"/>
                </a:solidFill>
              </a:rPr>
              <a:t/>
            </a:r>
            <a:br>
              <a:rPr lang="ru-RU" sz="3100" i="1" dirty="0" smtClean="0">
                <a:solidFill>
                  <a:srgbClr val="FF0000"/>
                </a:solidFill>
              </a:rPr>
            </a:br>
            <a:r>
              <a:rPr lang="uk-UA" sz="3100" i="1" dirty="0" smtClean="0">
                <a:solidFill>
                  <a:srgbClr val="FF0000"/>
                </a:solidFill>
              </a:rPr>
              <a:t>1953-1998	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Рисунок 4" descr="events-923-bb8dbf6-284673-456837687728606-1981272228-n-8036-k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500174"/>
            <a:ext cx="4143372" cy="5357826"/>
          </a:xfrm>
          <a:prstGeom prst="ellipse">
            <a:avLst/>
          </a:prstGeom>
        </p:spPr>
      </p:pic>
      <p:pic>
        <p:nvPicPr>
          <p:cNvPr id="6" name="Рисунок 5" descr="unnamed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9058" y="1571611"/>
            <a:ext cx="5214942" cy="5286389"/>
          </a:xfrm>
          <a:prstGeom prst="rect">
            <a:avLst/>
          </a:prstGeom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i="1" dirty="0" smtClean="0">
                <a:solidFill>
                  <a:srgbClr val="FF0000"/>
                </a:solidFill>
              </a:rPr>
              <a:t>Соломія Крушельницька</a:t>
            </a:r>
            <a:r>
              <a:rPr lang="ru-RU" i="1" dirty="0" smtClean="0">
                <a:solidFill>
                  <a:srgbClr val="FF0000"/>
                </a:solidFill>
              </a:rPr>
              <a:t/>
            </a:r>
            <a:br>
              <a:rPr lang="ru-RU" i="1" dirty="0" smtClean="0">
                <a:solidFill>
                  <a:srgbClr val="FF0000"/>
                </a:solidFill>
              </a:rPr>
            </a:br>
            <a:r>
              <a:rPr lang="uk-UA" sz="3100" i="1" dirty="0" smtClean="0">
                <a:solidFill>
                  <a:srgbClr val="FF0000"/>
                </a:solidFill>
              </a:rPr>
              <a:t>Українська Мадам Батерфляй</a:t>
            </a:r>
            <a:r>
              <a:rPr lang="ru-RU" sz="3100" i="1" dirty="0" smtClean="0">
                <a:solidFill>
                  <a:srgbClr val="FF0000"/>
                </a:solidFill>
              </a:rPr>
              <a:t/>
            </a:r>
            <a:br>
              <a:rPr lang="ru-RU" sz="3100" i="1" dirty="0" smtClean="0">
                <a:solidFill>
                  <a:srgbClr val="FF0000"/>
                </a:solidFill>
              </a:rPr>
            </a:br>
            <a:r>
              <a:rPr lang="uk-UA" sz="3100" i="1" dirty="0" smtClean="0">
                <a:solidFill>
                  <a:srgbClr val="FF0000"/>
                </a:solidFill>
              </a:rPr>
              <a:t>1872-1952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11krushel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857628"/>
            <a:ext cx="2500298" cy="3000372"/>
          </a:xfrm>
        </p:spPr>
      </p:pic>
      <p:pic>
        <p:nvPicPr>
          <p:cNvPr id="6" name="Рисунок 5" descr="200px-Соломія_Крушельницька.189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1802" y="1214422"/>
            <a:ext cx="2786082" cy="5643578"/>
          </a:xfrm>
          <a:prstGeom prst="rect">
            <a:avLst/>
          </a:prstGeom>
        </p:spPr>
      </p:pic>
      <p:pic>
        <p:nvPicPr>
          <p:cNvPr id="7" name="Рисунок 6" descr="Krushelnytska_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12" y="928670"/>
            <a:ext cx="2857488" cy="5929330"/>
          </a:xfrm>
          <a:prstGeom prst="rect">
            <a:avLst/>
          </a:prstGeom>
        </p:spPr>
      </p:pic>
      <p:pic>
        <p:nvPicPr>
          <p:cNvPr id="8" name="Рисунок 7" descr="lviv1-660x90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57232"/>
            <a:ext cx="2500298" cy="3071834"/>
          </a:xfrm>
          <a:prstGeom prst="ellipse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6" name="Picture 2" descr="Картинки по запросу &quot;вислови про україну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7166"/>
            <a:ext cx="8429684" cy="57864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85794"/>
            <a:ext cx="9144000" cy="631844"/>
          </a:xfrm>
        </p:spPr>
        <p:txBody>
          <a:bodyPr>
            <a:normAutofit fontScale="90000"/>
          </a:bodyPr>
          <a:lstStyle/>
          <a:p>
            <a:r>
              <a:rPr lang="uk-UA" b="1" i="1" dirty="0" smtClean="0">
                <a:solidFill>
                  <a:srgbClr val="FF0000"/>
                </a:solidFill>
              </a:rPr>
              <a:t>Олександр Мурашко</a:t>
            </a:r>
            <a:r>
              <a:rPr lang="ru-RU" i="1" dirty="0" smtClean="0">
                <a:solidFill>
                  <a:srgbClr val="FF0000"/>
                </a:solidFill>
              </a:rPr>
              <a:t/>
            </a:r>
            <a:br>
              <a:rPr lang="ru-RU" i="1" dirty="0" smtClean="0">
                <a:solidFill>
                  <a:srgbClr val="FF0000"/>
                </a:solidFill>
              </a:rPr>
            </a:br>
            <a:r>
              <a:rPr lang="uk-UA" sz="3100" i="1" dirty="0" smtClean="0">
                <a:solidFill>
                  <a:srgbClr val="FF0000"/>
                </a:solidFill>
              </a:rPr>
              <a:t>Художник, що вписав українське мистецтво в західноєвропейське</a:t>
            </a:r>
            <a:r>
              <a:rPr lang="ru-RU" sz="3100" i="1" dirty="0" smtClean="0">
                <a:solidFill>
                  <a:srgbClr val="FF0000"/>
                </a:solidFill>
              </a:rPr>
              <a:t/>
            </a:r>
            <a:br>
              <a:rPr lang="ru-RU" sz="3100" i="1" dirty="0" smtClean="0">
                <a:solidFill>
                  <a:srgbClr val="FF0000"/>
                </a:solidFill>
              </a:rPr>
            </a:br>
            <a:r>
              <a:rPr lang="uk-UA" sz="3100" i="1" dirty="0" smtClean="0">
                <a:solidFill>
                  <a:srgbClr val="FF0000"/>
                </a:solidFill>
              </a:rPr>
              <a:t>1871- 1942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416391_original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43240" y="1785926"/>
            <a:ext cx="2857520" cy="5072074"/>
          </a:xfrm>
        </p:spPr>
      </p:pic>
      <p:pic>
        <p:nvPicPr>
          <p:cNvPr id="5" name="Рисунок 4" descr="24kartina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285860"/>
            <a:ext cx="3143239" cy="5572140"/>
          </a:xfrm>
          <a:prstGeom prst="rect">
            <a:avLst/>
          </a:prstGeom>
        </p:spPr>
      </p:pic>
      <p:pic>
        <p:nvPicPr>
          <p:cNvPr id="6" name="Рисунок 5" descr="Murashko01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0760" y="1357298"/>
            <a:ext cx="3143240" cy="55007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i="1" dirty="0" smtClean="0">
                <a:solidFill>
                  <a:srgbClr val="FF0000"/>
                </a:solidFill>
              </a:rPr>
              <a:t>Олександр Довженко</a:t>
            </a:r>
            <a:r>
              <a:rPr lang="ru-RU" i="1" dirty="0" smtClean="0">
                <a:solidFill>
                  <a:srgbClr val="FF0000"/>
                </a:solidFill>
              </a:rPr>
              <a:t/>
            </a:r>
            <a:br>
              <a:rPr lang="ru-RU" i="1" dirty="0" smtClean="0">
                <a:solidFill>
                  <a:srgbClr val="FF0000"/>
                </a:solidFill>
              </a:rPr>
            </a:br>
            <a:r>
              <a:rPr lang="uk-UA" sz="3100" i="1" dirty="0" smtClean="0">
                <a:solidFill>
                  <a:srgbClr val="FF0000"/>
                </a:solidFill>
              </a:rPr>
              <a:t>«Гомер світового кіно» </a:t>
            </a:r>
            <a:r>
              <a:rPr lang="ru-RU" sz="3100" i="1" dirty="0" smtClean="0">
                <a:solidFill>
                  <a:srgbClr val="FF0000"/>
                </a:solidFill>
              </a:rPr>
              <a:t/>
            </a:r>
            <a:br>
              <a:rPr lang="ru-RU" sz="3100" i="1" dirty="0" smtClean="0">
                <a:solidFill>
                  <a:srgbClr val="FF0000"/>
                </a:solidFill>
              </a:rPr>
            </a:br>
            <a:r>
              <a:rPr lang="uk-UA" sz="3100" i="1" dirty="0" smtClean="0">
                <a:solidFill>
                  <a:srgbClr val="FF0000"/>
                </a:solidFill>
              </a:rPr>
              <a:t>1894-1956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994080485_w640_h640_portret-oleksandr-dovzhenko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785794"/>
            <a:ext cx="2857488" cy="4454525"/>
          </a:xfrm>
        </p:spPr>
      </p:pic>
      <p:pic>
        <p:nvPicPr>
          <p:cNvPr id="5" name="Рисунок 4" descr="dovzhenk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6182" y="4286256"/>
            <a:ext cx="5357818" cy="2571744"/>
          </a:xfrm>
          <a:prstGeom prst="rect">
            <a:avLst/>
          </a:prstGeom>
        </p:spPr>
      </p:pic>
      <p:pic>
        <p:nvPicPr>
          <p:cNvPr id="6" name="Рисунок 5" descr="5_65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2209" y="1214422"/>
            <a:ext cx="6231791" cy="3571900"/>
          </a:xfrm>
          <a:prstGeom prst="rect">
            <a:avLst/>
          </a:prstGeom>
        </p:spPr>
      </p:pic>
      <p:pic>
        <p:nvPicPr>
          <p:cNvPr id="7" name="Рисунок 6" descr="maxresdefault (1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857760"/>
            <a:ext cx="3786182" cy="2000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b="1" i="1" dirty="0" smtClean="0">
                <a:solidFill>
                  <a:srgbClr val="FF0000"/>
                </a:solidFill>
              </a:rPr>
              <a:t>Микола Леонтович</a:t>
            </a:r>
            <a:r>
              <a:rPr lang="ru-RU" i="1" dirty="0" smtClean="0">
                <a:solidFill>
                  <a:srgbClr val="FF0000"/>
                </a:solidFill>
              </a:rPr>
              <a:t/>
            </a:r>
            <a:br>
              <a:rPr lang="ru-RU" i="1" dirty="0" smtClean="0">
                <a:solidFill>
                  <a:srgbClr val="FF0000"/>
                </a:solidFill>
              </a:rPr>
            </a:br>
            <a:r>
              <a:rPr lang="uk-UA" sz="3100" i="1" dirty="0" smtClean="0">
                <a:solidFill>
                  <a:srgbClr val="FF0000"/>
                </a:solidFill>
              </a:rPr>
              <a:t>Автор всесвітньо відомого «Щедрика»</a:t>
            </a:r>
            <a:r>
              <a:rPr lang="ru-RU" sz="3100" i="1" dirty="0" smtClean="0">
                <a:solidFill>
                  <a:srgbClr val="FF0000"/>
                </a:solidFill>
              </a:rPr>
              <a:t/>
            </a:r>
            <a:br>
              <a:rPr lang="ru-RU" sz="3100" i="1" dirty="0" smtClean="0">
                <a:solidFill>
                  <a:srgbClr val="FF0000"/>
                </a:solidFill>
              </a:rPr>
            </a:br>
            <a:r>
              <a:rPr lang="uk-UA" sz="3100" i="1" dirty="0" smtClean="0">
                <a:solidFill>
                  <a:srgbClr val="FF0000"/>
                </a:solidFill>
              </a:rPr>
              <a:t>1877- 1921</a:t>
            </a:r>
            <a:r>
              <a:rPr lang="ru-RU" i="1" dirty="0" smtClean="0">
                <a:solidFill>
                  <a:srgbClr val="FF0000"/>
                </a:solidFill>
              </a:rPr>
              <a:t/>
            </a:r>
            <a:br>
              <a:rPr lang="ru-RU" i="1" dirty="0" smtClean="0">
                <a:solidFill>
                  <a:srgbClr val="FF0000"/>
                </a:solidFill>
              </a:rPr>
            </a:br>
            <a:endParaRPr lang="ru-RU" i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____30124_650x41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500174"/>
            <a:ext cx="9144000" cy="535782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 descr="Картинки по запросу &quot;щедрик леонтович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643998" cy="60007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i="1" dirty="0" smtClean="0">
                <a:solidFill>
                  <a:srgbClr val="FF0000"/>
                </a:solidFill>
              </a:rPr>
              <a:t>Серж Лифар</a:t>
            </a:r>
            <a:r>
              <a:rPr lang="ru-RU" i="1" dirty="0" smtClean="0">
                <a:solidFill>
                  <a:srgbClr val="FF0000"/>
                </a:solidFill>
              </a:rPr>
              <a:t/>
            </a:r>
            <a:br>
              <a:rPr lang="ru-RU" i="1" dirty="0" smtClean="0">
                <a:solidFill>
                  <a:srgbClr val="FF0000"/>
                </a:solidFill>
              </a:rPr>
            </a:br>
            <a:r>
              <a:rPr lang="uk-UA" sz="3100" i="1" dirty="0" smtClean="0">
                <a:solidFill>
                  <a:srgbClr val="FF0000"/>
                </a:solidFill>
              </a:rPr>
              <a:t>Геніальний танцівник 20ст.</a:t>
            </a:r>
            <a:r>
              <a:rPr lang="ru-RU" sz="3100" i="1" dirty="0" smtClean="0">
                <a:solidFill>
                  <a:srgbClr val="FF0000"/>
                </a:solidFill>
              </a:rPr>
              <a:t/>
            </a:r>
            <a:br>
              <a:rPr lang="ru-RU" sz="3100" i="1" dirty="0" smtClean="0">
                <a:solidFill>
                  <a:srgbClr val="FF0000"/>
                </a:solidFill>
              </a:rPr>
            </a:br>
            <a:r>
              <a:rPr lang="uk-UA" sz="3100" i="1" dirty="0" smtClean="0">
                <a:solidFill>
                  <a:srgbClr val="FF0000"/>
                </a:solidFill>
              </a:rPr>
              <a:t>1905-1986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5758-1024x550 (1)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285860"/>
            <a:ext cx="9144000" cy="557214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 </a:t>
            </a:r>
            <a:r>
              <a:rPr lang="uk-UA" b="1" i="1" dirty="0" smtClean="0">
                <a:solidFill>
                  <a:srgbClr val="FF0000"/>
                </a:solidFill>
              </a:rPr>
              <a:t>Богдан Гаврилишин</a:t>
            </a:r>
            <a:r>
              <a:rPr lang="ru-RU" i="1" dirty="0" smtClean="0">
                <a:solidFill>
                  <a:srgbClr val="FF0000"/>
                </a:solidFill>
              </a:rPr>
              <a:t/>
            </a:r>
            <a:br>
              <a:rPr lang="ru-RU" i="1" dirty="0" smtClean="0">
                <a:solidFill>
                  <a:srgbClr val="FF0000"/>
                </a:solidFill>
              </a:rPr>
            </a:br>
            <a:r>
              <a:rPr lang="uk-UA" sz="3100" i="1" dirty="0" smtClean="0">
                <a:solidFill>
                  <a:srgbClr val="FF0000"/>
                </a:solidFill>
              </a:rPr>
              <a:t>Хрещений батько Економічного форуму в Давосі</a:t>
            </a:r>
            <a:r>
              <a:rPr lang="ru-RU" sz="3100" i="1" dirty="0" smtClean="0">
                <a:solidFill>
                  <a:srgbClr val="FF0000"/>
                </a:solidFill>
              </a:rPr>
              <a:t/>
            </a:r>
            <a:br>
              <a:rPr lang="ru-RU" sz="3100" i="1" dirty="0" smtClean="0">
                <a:solidFill>
                  <a:srgbClr val="FF0000"/>
                </a:solidFill>
              </a:rPr>
            </a:br>
            <a:r>
              <a:rPr lang="uk-UA" sz="3100" i="1" dirty="0" smtClean="0">
                <a:solidFill>
                  <a:srgbClr val="FF0000"/>
                </a:solidFill>
              </a:rPr>
              <a:t>1926 – 2016 </a:t>
            </a:r>
            <a:endParaRPr lang="ru-RU" sz="3100" i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гаврилишин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571612"/>
            <a:ext cx="9144000" cy="52863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4" name="Picture 4" descr="Картинки по запросу &quot;відомі українці які змінили історію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30726" name="Picture 6" descr="Картинки по запросу &quot;сонях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71461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71480"/>
            <a:ext cx="9144000" cy="846158"/>
          </a:xfrm>
        </p:spPr>
        <p:txBody>
          <a:bodyPr>
            <a:noAutofit/>
          </a:bodyPr>
          <a:lstStyle/>
          <a:p>
            <a:r>
              <a:rPr lang="uk-UA" sz="3600" b="1" i="1" dirty="0" smtClean="0">
                <a:solidFill>
                  <a:srgbClr val="FF0000"/>
                </a:solidFill>
              </a:rPr>
              <a:t>Анна Ярославівна</a:t>
            </a:r>
            <a:r>
              <a:rPr lang="ru-RU" sz="3600" i="1" dirty="0" smtClean="0">
                <a:solidFill>
                  <a:srgbClr val="FF0000"/>
                </a:solidFill>
              </a:rPr>
              <a:t/>
            </a:r>
            <a:br>
              <a:rPr lang="ru-RU" sz="3600" i="1" dirty="0" smtClean="0">
                <a:solidFill>
                  <a:srgbClr val="FF0000"/>
                </a:solidFill>
              </a:rPr>
            </a:br>
            <a:r>
              <a:rPr lang="uk-UA" sz="3200" i="1" dirty="0" smtClean="0">
                <a:solidFill>
                  <a:srgbClr val="FF0000"/>
                </a:solidFill>
              </a:rPr>
              <a:t>Київська княжна</a:t>
            </a:r>
            <a:r>
              <a:rPr lang="ru-RU" sz="3200" i="1" dirty="0" smtClean="0">
                <a:solidFill>
                  <a:srgbClr val="FF0000"/>
                </a:solidFill>
              </a:rPr>
              <a:t/>
            </a:r>
            <a:br>
              <a:rPr lang="ru-RU" sz="3200" i="1" dirty="0" smtClean="0">
                <a:solidFill>
                  <a:srgbClr val="FF0000"/>
                </a:solidFill>
              </a:rPr>
            </a:br>
            <a:r>
              <a:rPr lang="uk-UA" sz="2800" i="1" dirty="0" smtClean="0">
                <a:solidFill>
                  <a:srgbClr val="FF0000"/>
                </a:solidFill>
              </a:rPr>
              <a:t>1037-1075 </a:t>
            </a: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vidatni_zhinki_Ann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1428736"/>
            <a:ext cx="9144001" cy="542926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857256"/>
          </a:xfrm>
        </p:spPr>
        <p:txBody>
          <a:bodyPr>
            <a:normAutofit fontScale="90000"/>
          </a:bodyPr>
          <a:lstStyle/>
          <a:p>
            <a:r>
              <a:rPr lang="uk-UA" b="1" i="1" dirty="0" smtClean="0">
                <a:solidFill>
                  <a:srgbClr val="FF0000"/>
                </a:solidFill>
              </a:rPr>
              <a:t>Ілля Мечников</a:t>
            </a:r>
            <a:r>
              <a:rPr lang="ru-RU" i="1" dirty="0" smtClean="0">
                <a:solidFill>
                  <a:srgbClr val="FF0000"/>
                </a:solidFill>
              </a:rPr>
              <a:t/>
            </a:r>
            <a:br>
              <a:rPr lang="ru-RU" i="1" dirty="0" smtClean="0">
                <a:solidFill>
                  <a:srgbClr val="FF0000"/>
                </a:solidFill>
              </a:rPr>
            </a:br>
            <a:r>
              <a:rPr lang="uk-UA" sz="3100" i="1" dirty="0" smtClean="0">
                <a:solidFill>
                  <a:srgbClr val="FF0000"/>
                </a:solidFill>
              </a:rPr>
              <a:t>Батько теорії імунітету</a:t>
            </a:r>
            <a:r>
              <a:rPr lang="ru-RU" sz="3100" i="1" dirty="0" smtClean="0">
                <a:solidFill>
                  <a:srgbClr val="FF0000"/>
                </a:solidFill>
              </a:rPr>
              <a:t/>
            </a:r>
            <a:br>
              <a:rPr lang="ru-RU" sz="3100" i="1" dirty="0" smtClean="0">
                <a:solidFill>
                  <a:srgbClr val="FF0000"/>
                </a:solidFill>
              </a:rPr>
            </a:br>
            <a:r>
              <a:rPr lang="uk-UA" sz="3100" i="1" dirty="0" smtClean="0">
                <a:solidFill>
                  <a:srgbClr val="FF0000"/>
                </a:solidFill>
              </a:rPr>
              <a:t>1810-1878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uk-UA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919125_2077110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428736"/>
            <a:ext cx="6072198" cy="5429264"/>
          </a:xfrm>
        </p:spPr>
      </p:pic>
      <p:pic>
        <p:nvPicPr>
          <p:cNvPr id="5" name="Рисунок 4" descr="izobr.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0760" y="1357298"/>
            <a:ext cx="3352795" cy="55007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uk-UA" b="1" i="1" dirty="0" smtClean="0">
                <a:solidFill>
                  <a:srgbClr val="FF0000"/>
                </a:solidFill>
              </a:rPr>
              <a:t>Володимир </a:t>
            </a:r>
            <a:r>
              <a:rPr lang="uk-UA" b="1" i="1" dirty="0" err="1" smtClean="0">
                <a:solidFill>
                  <a:srgbClr val="FF0000"/>
                </a:solidFill>
              </a:rPr>
              <a:t>Хавкін</a:t>
            </a:r>
            <a:r>
              <a:rPr lang="ru-RU" i="1" dirty="0" smtClean="0">
                <a:solidFill>
                  <a:srgbClr val="FF0000"/>
                </a:solidFill>
              </a:rPr>
              <a:t/>
            </a:r>
            <a:br>
              <a:rPr lang="ru-RU" i="1" dirty="0" smtClean="0">
                <a:solidFill>
                  <a:srgbClr val="FF0000"/>
                </a:solidFill>
              </a:rPr>
            </a:br>
            <a:r>
              <a:rPr lang="uk-UA" sz="3100" i="1" dirty="0" smtClean="0">
                <a:solidFill>
                  <a:srgbClr val="FF0000"/>
                </a:solidFill>
              </a:rPr>
              <a:t>Українець, що врятував світ від чуми і холери.</a:t>
            </a:r>
            <a:r>
              <a:rPr lang="ru-RU" sz="3100" i="1" dirty="0" smtClean="0">
                <a:solidFill>
                  <a:srgbClr val="FF0000"/>
                </a:solidFill>
              </a:rPr>
              <a:t/>
            </a:r>
            <a:br>
              <a:rPr lang="ru-RU" sz="3100" i="1" dirty="0" smtClean="0">
                <a:solidFill>
                  <a:srgbClr val="FF0000"/>
                </a:solidFill>
              </a:rPr>
            </a:br>
            <a:r>
              <a:rPr lang="uk-UA" sz="3100" i="1" dirty="0" smtClean="0">
                <a:solidFill>
                  <a:srgbClr val="FF0000"/>
                </a:solidFill>
              </a:rPr>
              <a:t>1860-1930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13363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500174"/>
            <a:ext cx="9144000" cy="5357826"/>
          </a:xfrm>
        </p:spPr>
      </p:pic>
      <p:pic>
        <p:nvPicPr>
          <p:cNvPr id="5" name="Рисунок 4" descr="volodymyr-hafki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7232"/>
            <a:ext cx="2428859" cy="27146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43050"/>
          </a:xfrm>
        </p:spPr>
        <p:txBody>
          <a:bodyPr>
            <a:normAutofit fontScale="90000"/>
          </a:bodyPr>
          <a:lstStyle/>
          <a:p>
            <a:r>
              <a:rPr lang="uk-UA" b="1" i="1" dirty="0" smtClean="0">
                <a:solidFill>
                  <a:srgbClr val="FF0000"/>
                </a:solidFill>
              </a:rPr>
              <a:t>Микола Амосов</a:t>
            </a:r>
            <a:r>
              <a:rPr lang="ru-RU" i="1" dirty="0" smtClean="0">
                <a:solidFill>
                  <a:srgbClr val="FF0000"/>
                </a:solidFill>
              </a:rPr>
              <a:t/>
            </a:r>
            <a:br>
              <a:rPr lang="ru-RU" i="1" dirty="0" smtClean="0">
                <a:solidFill>
                  <a:srgbClr val="FF0000"/>
                </a:solidFill>
              </a:rPr>
            </a:br>
            <a:r>
              <a:rPr lang="uk-UA" sz="2700" i="1" dirty="0" smtClean="0">
                <a:solidFill>
                  <a:srgbClr val="FF0000"/>
                </a:solidFill>
              </a:rPr>
              <a:t>Винахідник </a:t>
            </a:r>
            <a:r>
              <a:rPr lang="uk-UA" sz="2700" i="1" dirty="0" err="1" smtClean="0">
                <a:solidFill>
                  <a:srgbClr val="FF0000"/>
                </a:solidFill>
              </a:rPr>
              <a:t>антиромботичних</a:t>
            </a:r>
            <a:r>
              <a:rPr lang="uk-UA" sz="2700" i="1" dirty="0" smtClean="0">
                <a:solidFill>
                  <a:srgbClr val="FF0000"/>
                </a:solidFill>
              </a:rPr>
              <a:t> протезів клапанів серця</a:t>
            </a:r>
            <a:r>
              <a:rPr lang="ru-RU" sz="2700" i="1" dirty="0" smtClean="0">
                <a:solidFill>
                  <a:srgbClr val="FF0000"/>
                </a:solidFill>
              </a:rPr>
              <a:t/>
            </a:r>
            <a:br>
              <a:rPr lang="ru-RU" sz="2700" i="1" dirty="0" smtClean="0">
                <a:solidFill>
                  <a:srgbClr val="FF0000"/>
                </a:solidFill>
              </a:rPr>
            </a:br>
            <a:r>
              <a:rPr lang="uk-UA" sz="2700" i="1" dirty="0" smtClean="0">
                <a:solidFill>
                  <a:srgbClr val="FF0000"/>
                </a:solidFill>
              </a:rPr>
              <a:t>1913-2002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9amosov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142984"/>
            <a:ext cx="7929586" cy="4983179"/>
          </a:xfrm>
        </p:spPr>
      </p:pic>
      <p:pic>
        <p:nvPicPr>
          <p:cNvPr id="5" name="Рисунок 4" descr="fd97c019fa43b5ebdf0405d6d57a223403c87bd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628" y="4429132"/>
            <a:ext cx="4143372" cy="24288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571612"/>
          </a:xfrm>
        </p:spPr>
        <p:txBody>
          <a:bodyPr>
            <a:normAutofit fontScale="90000"/>
          </a:bodyPr>
          <a:lstStyle/>
          <a:p>
            <a:r>
              <a:rPr lang="uk-UA" b="1" i="1" dirty="0" smtClean="0">
                <a:solidFill>
                  <a:srgbClr val="FF0000"/>
                </a:solidFill>
              </a:rPr>
              <a:t>Борис Патон</a:t>
            </a:r>
            <a:r>
              <a:rPr lang="ru-RU" i="1" dirty="0" smtClean="0">
                <a:solidFill>
                  <a:srgbClr val="FF0000"/>
                </a:solidFill>
              </a:rPr>
              <a:t/>
            </a:r>
            <a:br>
              <a:rPr lang="ru-RU" i="1" dirty="0" smtClean="0">
                <a:solidFill>
                  <a:srgbClr val="FF0000"/>
                </a:solidFill>
              </a:rPr>
            </a:br>
            <a:r>
              <a:rPr lang="uk-UA" sz="2700" i="1" dirty="0" smtClean="0">
                <a:solidFill>
                  <a:srgbClr val="FF0000"/>
                </a:solidFill>
              </a:rPr>
              <a:t>Український геній електрозварювання</a:t>
            </a:r>
            <a:r>
              <a:rPr lang="ru-RU" sz="2700" i="1" dirty="0" smtClean="0">
                <a:solidFill>
                  <a:srgbClr val="FF0000"/>
                </a:solidFill>
              </a:rPr>
              <a:t/>
            </a:r>
            <a:br>
              <a:rPr lang="ru-RU" sz="2700" i="1" dirty="0" smtClean="0">
                <a:solidFill>
                  <a:srgbClr val="FF0000"/>
                </a:solidFill>
              </a:rPr>
            </a:br>
            <a:r>
              <a:rPr lang="uk-UA" sz="2700" i="1" dirty="0" smtClean="0">
                <a:solidFill>
                  <a:srgbClr val="FF0000"/>
                </a:solidFill>
              </a:rPr>
              <a:t>1918 -2020</a:t>
            </a:r>
            <a:r>
              <a:rPr lang="ru-RU" sz="2700" i="1" dirty="0" smtClean="0">
                <a:solidFill>
                  <a:srgbClr val="FF0000"/>
                </a:solidFill>
              </a:rPr>
              <a:t/>
            </a:r>
            <a:br>
              <a:rPr lang="ru-RU" sz="2700" i="1" dirty="0" smtClean="0">
                <a:solidFill>
                  <a:srgbClr val="FF0000"/>
                </a:solidFill>
              </a:rPr>
            </a:br>
            <a:endParaRPr lang="ru-RU" sz="2700" i="1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maxresdefaul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4810" y="1285860"/>
            <a:ext cx="4929190" cy="2786082"/>
          </a:xfrm>
          <a:prstGeom prst="rect">
            <a:avLst/>
          </a:prstGeom>
        </p:spPr>
      </p:pic>
      <p:pic>
        <p:nvPicPr>
          <p:cNvPr id="6" name="Рисунок 5" descr="paton_main-800x4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85860"/>
            <a:ext cx="5143504" cy="2428892"/>
          </a:xfrm>
          <a:prstGeom prst="rect">
            <a:avLst/>
          </a:prstGeom>
        </p:spPr>
      </p:pic>
      <p:pic>
        <p:nvPicPr>
          <p:cNvPr id="4" name="Содержимое 3" descr="26492_800x600_paton1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3571876"/>
            <a:ext cx="9144000" cy="328612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err="1" smtClean="0">
                <a:solidFill>
                  <a:srgbClr val="FF0000"/>
                </a:solidFill>
              </a:rPr>
              <a:t>Дмитро</a:t>
            </a:r>
            <a:r>
              <a:rPr lang="ru-RU" i="1" dirty="0" smtClean="0">
                <a:solidFill>
                  <a:srgbClr val="FF0000"/>
                </a:solidFill>
              </a:rPr>
              <a:t> </a:t>
            </a:r>
            <a:r>
              <a:rPr lang="ru-RU" i="1" dirty="0" err="1" smtClean="0">
                <a:solidFill>
                  <a:srgbClr val="FF0000"/>
                </a:solidFill>
              </a:rPr>
              <a:t>Павличко</a:t>
            </a:r>
            <a:r>
              <a:rPr lang="ru-RU" i="1" dirty="0" smtClean="0">
                <a:solidFill>
                  <a:srgbClr val="FF0000"/>
                </a:solidFill>
              </a:rPr>
              <a:t/>
            </a:r>
            <a:br>
              <a:rPr lang="ru-RU" i="1" dirty="0" smtClean="0">
                <a:solidFill>
                  <a:srgbClr val="FF0000"/>
                </a:solidFill>
              </a:rPr>
            </a:br>
            <a:r>
              <a:rPr lang="ru-RU" sz="3100" dirty="0" err="1" smtClean="0">
                <a:solidFill>
                  <a:srgbClr val="FF0000"/>
                </a:solidFill>
              </a:rPr>
              <a:t>Співець</a:t>
            </a:r>
            <a:r>
              <a:rPr lang="ru-RU" sz="3100" dirty="0" smtClean="0">
                <a:solidFill>
                  <a:srgbClr val="FF0000"/>
                </a:solidFill>
              </a:rPr>
              <a:t> </a:t>
            </a:r>
            <a:r>
              <a:rPr lang="ru-RU" sz="3100" dirty="0" err="1" smtClean="0">
                <a:solidFill>
                  <a:srgbClr val="FF0000"/>
                </a:solidFill>
              </a:rPr>
              <a:t>життя</a:t>
            </a:r>
            <a:r>
              <a:rPr lang="ru-RU" sz="3100" dirty="0" smtClean="0">
                <a:solidFill>
                  <a:srgbClr val="FF0000"/>
                </a:solidFill>
              </a:rPr>
              <a:t>, </a:t>
            </a:r>
            <a:r>
              <a:rPr lang="ru-RU" sz="3100" dirty="0" err="1" smtClean="0">
                <a:solidFill>
                  <a:srgbClr val="FF0000"/>
                </a:solidFill>
              </a:rPr>
              <a:t>молодості</a:t>
            </a:r>
            <a:r>
              <a:rPr lang="ru-RU" sz="3100" dirty="0" smtClean="0">
                <a:solidFill>
                  <a:srgbClr val="FF0000"/>
                </a:solidFill>
              </a:rPr>
              <a:t>, </a:t>
            </a:r>
            <a:r>
              <a:rPr lang="ru-RU" sz="3100" dirty="0" err="1" smtClean="0">
                <a:solidFill>
                  <a:srgbClr val="FF0000"/>
                </a:solidFill>
              </a:rPr>
              <a:t>любові</a:t>
            </a:r>
            <a:r>
              <a:rPr lang="ru-RU" sz="3100" i="1" dirty="0" smtClean="0">
                <a:solidFill>
                  <a:srgbClr val="FF0000"/>
                </a:solidFill>
              </a:rPr>
              <a:t/>
            </a:r>
            <a:br>
              <a:rPr lang="ru-RU" sz="3100" i="1" dirty="0" smtClean="0">
                <a:solidFill>
                  <a:srgbClr val="FF0000"/>
                </a:solidFill>
              </a:rPr>
            </a:br>
            <a:r>
              <a:rPr lang="ru-RU" sz="3100" dirty="0" smtClean="0"/>
              <a:t> </a:t>
            </a:r>
            <a:r>
              <a:rPr lang="ru-RU" sz="3100" dirty="0" smtClean="0">
                <a:solidFill>
                  <a:srgbClr val="FF0000"/>
                </a:solidFill>
              </a:rPr>
              <a:t>1929-2023</a:t>
            </a:r>
            <a:r>
              <a:rPr lang="en-US" sz="3100" dirty="0" smtClean="0">
                <a:solidFill>
                  <a:srgbClr val="FF0000"/>
                </a:solidFill>
              </a:rPr>
              <a:t/>
            </a:r>
            <a:br>
              <a:rPr lang="en-US" sz="3100" dirty="0" smtClean="0">
                <a:solidFill>
                  <a:srgbClr val="FF0000"/>
                </a:solidFill>
              </a:rPr>
            </a:br>
            <a:endParaRPr lang="ru-RU" sz="31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428868"/>
            <a:ext cx="8229600" cy="369729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Картинки по запросу &quot;дмитро павличко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9144000" cy="5429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Картинки по запросу &quot;червоне то любов а чорне то журба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22" y="3357562"/>
            <a:ext cx="5786478" cy="3500438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Картинки по запросу &quot;червоне то любов а чорне то журба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429256" cy="3581400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028" name="Picture 4" descr="Картинки по запросу &quot;червоне то любов а чорне то журба&quot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0"/>
            <a:ext cx="4286248" cy="3810000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036" name="Picture 12" descr="Картинки по запросу &quot;червоне то любов а чорне то журба&quot;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571876"/>
            <a:ext cx="3810000" cy="3286124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928694"/>
          </a:xfrm>
        </p:spPr>
        <p:txBody>
          <a:bodyPr>
            <a:normAutofit fontScale="90000"/>
          </a:bodyPr>
          <a:lstStyle/>
          <a:p>
            <a:r>
              <a:rPr lang="uk-UA" b="1" i="1" dirty="0" smtClean="0">
                <a:solidFill>
                  <a:srgbClr val="FF0000"/>
                </a:solidFill>
              </a:rPr>
              <a:t>Микола </a:t>
            </a:r>
            <a:r>
              <a:rPr lang="uk-UA" b="1" i="1" dirty="0" err="1" smtClean="0">
                <a:solidFill>
                  <a:srgbClr val="FF0000"/>
                </a:solidFill>
              </a:rPr>
              <a:t>Миклухо</a:t>
            </a:r>
            <a:r>
              <a:rPr lang="uk-UA" b="1" i="1" dirty="0" smtClean="0">
                <a:solidFill>
                  <a:srgbClr val="FF0000"/>
                </a:solidFill>
              </a:rPr>
              <a:t> - </a:t>
            </a:r>
            <a:r>
              <a:rPr lang="uk-UA" b="1" i="1" dirty="0" err="1" smtClean="0">
                <a:solidFill>
                  <a:srgbClr val="FF0000"/>
                </a:solidFill>
              </a:rPr>
              <a:t>Маклай</a:t>
            </a:r>
            <a:r>
              <a:rPr lang="ru-RU" i="1" dirty="0" smtClean="0">
                <a:solidFill>
                  <a:srgbClr val="FF0000"/>
                </a:solidFill>
              </a:rPr>
              <a:t/>
            </a:r>
            <a:br>
              <a:rPr lang="ru-RU" i="1" dirty="0" smtClean="0">
                <a:solidFill>
                  <a:srgbClr val="FF0000"/>
                </a:solidFill>
              </a:rPr>
            </a:br>
            <a:r>
              <a:rPr lang="uk-UA" sz="2700" i="1" dirty="0" smtClean="0">
                <a:solidFill>
                  <a:srgbClr val="FF0000"/>
                </a:solidFill>
              </a:rPr>
              <a:t>Гуманіст, що навчив папуасів української</a:t>
            </a:r>
            <a:r>
              <a:rPr lang="ru-RU" sz="2700" i="1" dirty="0" smtClean="0">
                <a:solidFill>
                  <a:srgbClr val="FF0000"/>
                </a:solidFill>
              </a:rPr>
              <a:t/>
            </a:r>
            <a:br>
              <a:rPr lang="ru-RU" sz="2700" i="1" dirty="0" smtClean="0">
                <a:solidFill>
                  <a:srgbClr val="FF0000"/>
                </a:solidFill>
              </a:rPr>
            </a:br>
            <a:r>
              <a:rPr lang="uk-UA" sz="2700" i="1" dirty="0" smtClean="0">
                <a:solidFill>
                  <a:srgbClr val="FF0000"/>
                </a:solidFill>
              </a:rPr>
              <a:t>1848-1888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uk-UA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110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14679" y="1214422"/>
            <a:ext cx="5929322" cy="5643578"/>
          </a:xfrm>
        </p:spPr>
      </p:pic>
      <p:pic>
        <p:nvPicPr>
          <p:cNvPr id="5" name="Рисунок 4" descr="thumb_53738_person_big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14422"/>
            <a:ext cx="3143240" cy="56435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36</Words>
  <Application>Microsoft Office PowerPoint</Application>
  <PresentationFormat>Екран (4:3)</PresentationFormat>
  <Paragraphs>15</Paragraphs>
  <Slides>19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19</vt:i4>
      </vt:variant>
    </vt:vector>
  </HeadingPairs>
  <TitlesOfParts>
    <vt:vector size="22" baseType="lpstr">
      <vt:lpstr>Arial</vt:lpstr>
      <vt:lpstr>Calibri</vt:lpstr>
      <vt:lpstr>Тема Office</vt:lpstr>
      <vt:lpstr>Українці, які змінили історію</vt:lpstr>
      <vt:lpstr>Анна Ярославівна Київська княжна 1037-1075  </vt:lpstr>
      <vt:lpstr>Ілля Мечников Батько теорії імунітету 1810-1878   </vt:lpstr>
      <vt:lpstr>Володимир Хавкін Українець, що врятував світ від чуми і холери. 1860-1930    </vt:lpstr>
      <vt:lpstr>Микола Амосов Винахідник антиромботичних протезів клапанів серця 1913-2002  </vt:lpstr>
      <vt:lpstr>Борис Патон Український геній електрозварювання 1918 -2020 </vt:lpstr>
      <vt:lpstr>Дмитро Павличко Співець життя, молодості, любові  1929-2023 </vt:lpstr>
      <vt:lpstr>Презентація PowerPoint</vt:lpstr>
      <vt:lpstr>Микола Миклухо - Маклай Гуманіст, що навчив папуасів української 1848-1888    </vt:lpstr>
      <vt:lpstr>Квітка Цісик  Голос в єдиному екземплярі 1953-1998  </vt:lpstr>
      <vt:lpstr>Соломія Крушельницька Українська Мадам Батерфляй 1872-1952  </vt:lpstr>
      <vt:lpstr>Презентація PowerPoint</vt:lpstr>
      <vt:lpstr>Олександр Мурашко Художник, що вписав українське мистецтво в західноєвропейське 1871- 1942  </vt:lpstr>
      <vt:lpstr>Олександр Довженко «Гомер світового кіно»  1894-1956 </vt:lpstr>
      <vt:lpstr>Микола Леонтович Автор всесвітньо відомого «Щедрика» 1877- 1921 </vt:lpstr>
      <vt:lpstr>Презентація PowerPoint</vt:lpstr>
      <vt:lpstr>Серж Лифар Геніальний танцівник 20ст. 1905-1986  </vt:lpstr>
      <vt:lpstr> Богдан Гаврилишин Хрещений батько Економічного форуму в Давосі 1926 – 2016 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</cp:lastModifiedBy>
  <cp:revision>20</cp:revision>
  <dcterms:created xsi:type="dcterms:W3CDTF">2020-02-10T10:15:36Z</dcterms:created>
  <dcterms:modified xsi:type="dcterms:W3CDTF">2023-04-03T17:50:07Z</dcterms:modified>
</cp:coreProperties>
</file>