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3" r:id="rId8"/>
    <p:sldId id="277" r:id="rId9"/>
    <p:sldId id="263" r:id="rId10"/>
    <p:sldId id="266" r:id="rId11"/>
    <p:sldId id="264" r:id="rId12"/>
    <p:sldId id="278" r:id="rId13"/>
    <p:sldId id="267" r:id="rId14"/>
    <p:sldId id="268" r:id="rId15"/>
    <p:sldId id="265" r:id="rId16"/>
    <p:sldId id="279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відомі українці які змінили історі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4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Українці</a:t>
            </a:r>
            <a:r>
              <a:rPr lang="ru-RU" sz="54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54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які</a:t>
            </a:r>
            <a:r>
              <a:rPr lang="ru-RU" sz="54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змінили</a:t>
            </a:r>
            <a:r>
              <a:rPr lang="ru-RU" sz="54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історію</a:t>
            </a:r>
            <a:endParaRPr lang="ru-RU" sz="54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70328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Квітка </a:t>
            </a:r>
            <a:r>
              <a:rPr lang="uk-UA" b="1" i="1" dirty="0" err="1" smtClean="0">
                <a:solidFill>
                  <a:srgbClr val="FF0000"/>
                </a:solidFill>
              </a:rPr>
              <a:t>Цісик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sz="3100" i="1" dirty="0" smtClean="0">
                <a:solidFill>
                  <a:srgbClr val="FF0000"/>
                </a:solidFill>
              </a:rPr>
              <a:t>Голос в єдиному екземплярі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1953-1998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events-923-bb8dbf6-284673-456837687728606-1981272228-n-8036-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0174"/>
            <a:ext cx="4143372" cy="5357826"/>
          </a:xfrm>
          <a:prstGeom prst="ellipse">
            <a:avLst/>
          </a:prstGeom>
        </p:spPr>
      </p:pic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571611"/>
            <a:ext cx="5214942" cy="5286389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Соломія Крушельницька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Українська Мадам Батерфляй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1872-1952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1krushe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57628"/>
            <a:ext cx="2500298" cy="3000372"/>
          </a:xfrm>
        </p:spPr>
      </p:pic>
      <p:pic>
        <p:nvPicPr>
          <p:cNvPr id="6" name="Рисунок 5" descr="200px-Соломія_Крушельницька.18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214422"/>
            <a:ext cx="2786082" cy="5643578"/>
          </a:xfrm>
          <a:prstGeom prst="rect">
            <a:avLst/>
          </a:prstGeom>
        </p:spPr>
      </p:pic>
      <p:pic>
        <p:nvPicPr>
          <p:cNvPr id="7" name="Рисунок 6" descr="Krushelnytska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928670"/>
            <a:ext cx="2857488" cy="5929330"/>
          </a:xfrm>
          <a:prstGeom prst="rect">
            <a:avLst/>
          </a:prstGeom>
        </p:spPr>
      </p:pic>
      <p:pic>
        <p:nvPicPr>
          <p:cNvPr id="8" name="Рисунок 7" descr="lviv1-660x9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32"/>
            <a:ext cx="2500298" cy="307183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&quot;вислови про україн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63184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Олександр Мурашко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Художник, що вписав українське мистецтво в західноєвропейське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1871- 1942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16391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785926"/>
            <a:ext cx="2857520" cy="5072074"/>
          </a:xfrm>
        </p:spPr>
      </p:pic>
      <p:pic>
        <p:nvPicPr>
          <p:cNvPr id="5" name="Рисунок 4" descr="24kartin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85860"/>
            <a:ext cx="3143239" cy="5572140"/>
          </a:xfrm>
          <a:prstGeom prst="rect">
            <a:avLst/>
          </a:prstGeom>
        </p:spPr>
      </p:pic>
      <p:pic>
        <p:nvPicPr>
          <p:cNvPr id="6" name="Рисунок 5" descr="Murashko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357298"/>
            <a:ext cx="3143240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Олександр Довженко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«Гомер світового кіно» 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1894-1956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94080485_w640_h640_portret-oleksandr-dovzhen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2857488" cy="4454525"/>
          </a:xfrm>
        </p:spPr>
      </p:pic>
      <p:pic>
        <p:nvPicPr>
          <p:cNvPr id="5" name="Рисунок 4" descr="dovzhe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286256"/>
            <a:ext cx="5357818" cy="2571744"/>
          </a:xfrm>
          <a:prstGeom prst="rect">
            <a:avLst/>
          </a:prstGeom>
        </p:spPr>
      </p:pic>
      <p:pic>
        <p:nvPicPr>
          <p:cNvPr id="6" name="Рисунок 5" descr="5_6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209" y="1214422"/>
            <a:ext cx="6231791" cy="3571900"/>
          </a:xfrm>
          <a:prstGeom prst="rect">
            <a:avLst/>
          </a:prstGeom>
        </p:spPr>
      </p:pic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57760"/>
            <a:ext cx="3786182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Микола Леонтович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Автор всесвітньо відомого «Щедрика»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1877- 1921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____30124_650x4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и по запросу &quot;щедрик леонтович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Серж Лифар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Геніальний танцівник 20ст.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1905-1986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758-1024x550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Богдан Гаврилишин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Хрещений батько Економічного форуму в Давосі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1926 – 2016 </a:t>
            </a:r>
            <a:endParaRPr lang="ru-RU" sz="31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аврилиш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Картинки по запросу &quot;відомі українці які змінили історі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26" name="Picture 6" descr="Картинки по запросу &quot;соня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84615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Анна Ярославівна</a:t>
            </a: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uk-UA" sz="3200" i="1" dirty="0" smtClean="0">
                <a:solidFill>
                  <a:srgbClr val="FF0000"/>
                </a:solidFill>
              </a:rPr>
              <a:t>Київська княжна</a:t>
            </a:r>
            <a:r>
              <a:rPr lang="ru-RU" sz="3200" i="1" dirty="0" smtClean="0">
                <a:solidFill>
                  <a:srgbClr val="FF0000"/>
                </a:solidFill>
              </a:rPr>
              <a:t/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uk-UA" sz="2800" i="1" dirty="0" smtClean="0">
                <a:solidFill>
                  <a:srgbClr val="FF0000"/>
                </a:solidFill>
              </a:rPr>
              <a:t>1037-1075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vidatni_zhinki_An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28736"/>
            <a:ext cx="9144001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Ілля Мечников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Батько теорії імунітету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1810-1878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19125_20771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6072198" cy="5429264"/>
          </a:xfrm>
        </p:spPr>
      </p:pic>
      <p:pic>
        <p:nvPicPr>
          <p:cNvPr id="5" name="Рисунок 4" descr="izobr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357298"/>
            <a:ext cx="3352795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Володимир </a:t>
            </a:r>
            <a:r>
              <a:rPr lang="uk-UA" b="1" i="1" dirty="0" err="1" smtClean="0">
                <a:solidFill>
                  <a:srgbClr val="FF0000"/>
                </a:solidFill>
              </a:rPr>
              <a:t>Хавкін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Українець, що врятував світ від чуми і холери.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uk-UA" sz="3100" i="1" dirty="0" smtClean="0">
                <a:solidFill>
                  <a:srgbClr val="FF0000"/>
                </a:solidFill>
              </a:rPr>
              <a:t>1860-1930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336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  <p:pic>
        <p:nvPicPr>
          <p:cNvPr id="5" name="Рисунок 4" descr="volodymyr-hafk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2428859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Микола Амосов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2700" i="1" dirty="0" smtClean="0">
                <a:solidFill>
                  <a:srgbClr val="FF0000"/>
                </a:solidFill>
              </a:rPr>
              <a:t>Винахідник </a:t>
            </a:r>
            <a:r>
              <a:rPr lang="uk-UA" sz="2700" i="1" dirty="0" err="1" smtClean="0">
                <a:solidFill>
                  <a:srgbClr val="FF0000"/>
                </a:solidFill>
              </a:rPr>
              <a:t>антиромботичних</a:t>
            </a:r>
            <a:r>
              <a:rPr lang="uk-UA" sz="2700" i="1" dirty="0" smtClean="0">
                <a:solidFill>
                  <a:srgbClr val="FF0000"/>
                </a:solidFill>
              </a:rPr>
              <a:t> протезів клапанів серця</a:t>
            </a:r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uk-UA" sz="2700" i="1" dirty="0" smtClean="0">
                <a:solidFill>
                  <a:srgbClr val="FF0000"/>
                </a:solidFill>
              </a:rPr>
              <a:t>1913-2002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amosov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7929586" cy="4983179"/>
          </a:xfrm>
        </p:spPr>
      </p:pic>
      <p:pic>
        <p:nvPicPr>
          <p:cNvPr id="5" name="Рисунок 4" descr="fd97c019fa43b5ebdf0405d6d57a223403c87b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429132"/>
            <a:ext cx="4143372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Борис Патон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2700" i="1" dirty="0" smtClean="0">
                <a:solidFill>
                  <a:srgbClr val="FF0000"/>
                </a:solidFill>
              </a:rPr>
              <a:t>Український геній електрозварювання</a:t>
            </a:r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uk-UA" sz="2700" i="1" dirty="0" smtClean="0">
                <a:solidFill>
                  <a:srgbClr val="FF0000"/>
                </a:solidFill>
              </a:rPr>
              <a:t>1918 -2020</a:t>
            </a:r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endParaRPr lang="ru-RU" sz="27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285860"/>
            <a:ext cx="4929190" cy="2786082"/>
          </a:xfrm>
          <a:prstGeom prst="rect">
            <a:avLst/>
          </a:prstGeom>
        </p:spPr>
      </p:pic>
      <p:pic>
        <p:nvPicPr>
          <p:cNvPr id="6" name="Рисунок 5" descr="paton_main-8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5143504" cy="2428892"/>
          </a:xfrm>
          <a:prstGeom prst="rect">
            <a:avLst/>
          </a:prstGeom>
        </p:spPr>
      </p:pic>
      <p:pic>
        <p:nvPicPr>
          <p:cNvPr id="4" name="Содержимое 3" descr="26492_800x600_paton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3571876"/>
            <a:ext cx="9144000" cy="3286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0000"/>
                </a:solidFill>
              </a:rPr>
              <a:t>Дмитро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Павличко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3100" dirty="0" err="1" smtClean="0">
                <a:solidFill>
                  <a:srgbClr val="FF0000"/>
                </a:solidFill>
              </a:rPr>
              <a:t>Співець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життя</a:t>
            </a:r>
            <a:r>
              <a:rPr lang="ru-RU" sz="3100" dirty="0" smtClean="0">
                <a:solidFill>
                  <a:srgbClr val="FF0000"/>
                </a:solidFill>
              </a:rPr>
              <a:t>, </a:t>
            </a:r>
            <a:r>
              <a:rPr lang="ru-RU" sz="3100" dirty="0" err="1" smtClean="0">
                <a:solidFill>
                  <a:srgbClr val="FF0000"/>
                </a:solidFill>
              </a:rPr>
              <a:t>молодості</a:t>
            </a:r>
            <a:r>
              <a:rPr lang="ru-RU" sz="3100" dirty="0" smtClean="0">
                <a:solidFill>
                  <a:srgbClr val="FF0000"/>
                </a:solidFill>
              </a:rPr>
              <a:t>, </a:t>
            </a:r>
            <a:r>
              <a:rPr lang="ru-RU" sz="3100" dirty="0" err="1" smtClean="0">
                <a:solidFill>
                  <a:srgbClr val="FF0000"/>
                </a:solidFill>
              </a:rPr>
              <a:t>любові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1929-2023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Картинки по запросу &quot;дмитро павличк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&quot;червоне то любов а чорне то журб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22" y="3357562"/>
            <a:ext cx="5786478" cy="35004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&quot;червоне то любов а чорне то журб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6" cy="3581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Картинки по запросу &quot;червоне то любов а чорне то журб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4286248" cy="381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6" name="Picture 12" descr="Картинки по запросу &quot;червоне то любов а чорне то журба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3810000" cy="32861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Микола </a:t>
            </a:r>
            <a:r>
              <a:rPr lang="uk-UA" b="1" i="1" dirty="0" err="1" smtClean="0">
                <a:solidFill>
                  <a:srgbClr val="FF0000"/>
                </a:solidFill>
              </a:rPr>
              <a:t>Миклухо</a:t>
            </a:r>
            <a:r>
              <a:rPr lang="uk-UA" b="1" i="1" dirty="0" smtClean="0">
                <a:solidFill>
                  <a:srgbClr val="FF0000"/>
                </a:solidFill>
              </a:rPr>
              <a:t> - </a:t>
            </a:r>
            <a:r>
              <a:rPr lang="uk-UA" b="1" i="1" dirty="0" err="1" smtClean="0">
                <a:solidFill>
                  <a:srgbClr val="FF0000"/>
                </a:solidFill>
              </a:rPr>
              <a:t>Маклай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uk-UA" sz="2700" i="1" dirty="0" smtClean="0">
                <a:solidFill>
                  <a:srgbClr val="FF0000"/>
                </a:solidFill>
              </a:rPr>
              <a:t>Гуманіст, що навчив папуасів української</a:t>
            </a:r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uk-UA" sz="2700" i="1" dirty="0" smtClean="0">
                <a:solidFill>
                  <a:srgbClr val="FF0000"/>
                </a:solidFill>
              </a:rPr>
              <a:t>1848-1888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9" y="1214422"/>
            <a:ext cx="5929322" cy="5643578"/>
          </a:xfrm>
        </p:spPr>
      </p:pic>
      <p:pic>
        <p:nvPicPr>
          <p:cNvPr id="5" name="Рисунок 4" descr="thumb_53738_person_bi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314324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36</Words>
  <Application>Microsoft Office PowerPoint</Application>
  <PresentationFormat>Екран (4:3)</PresentationFormat>
  <Paragraphs>15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Українці, які змінили історію</vt:lpstr>
      <vt:lpstr>Анна Ярославівна Київська княжна 1037-1075  </vt:lpstr>
      <vt:lpstr>Ілля Мечников Батько теорії імунітету 1810-1878   </vt:lpstr>
      <vt:lpstr>Володимир Хавкін Українець, що врятував світ від чуми і холери. 1860-1930    </vt:lpstr>
      <vt:lpstr>Микола Амосов Винахідник антиромботичних протезів клапанів серця 1913-2002  </vt:lpstr>
      <vt:lpstr>Борис Патон Український геній електрозварювання 1918 -2020 </vt:lpstr>
      <vt:lpstr>Дмитро Павличко Співець життя, молодості, любові  1929-2023 </vt:lpstr>
      <vt:lpstr>Презентація PowerPoint</vt:lpstr>
      <vt:lpstr>Микола Миклухо - Маклай Гуманіст, що навчив папуасів української 1848-1888    </vt:lpstr>
      <vt:lpstr>Квітка Цісик  Голос в єдиному екземплярі 1953-1998  </vt:lpstr>
      <vt:lpstr>Соломія Крушельницька Українська Мадам Батерфляй 1872-1952  </vt:lpstr>
      <vt:lpstr>Презентація PowerPoint</vt:lpstr>
      <vt:lpstr>Олександр Мурашко Художник, що вписав українське мистецтво в західноєвропейське 1871- 1942  </vt:lpstr>
      <vt:lpstr>Олександр Довженко «Гомер світового кіно»  1894-1956 </vt:lpstr>
      <vt:lpstr>Микола Леонтович Автор всесвітньо відомого «Щедрика» 1877- 1921 </vt:lpstr>
      <vt:lpstr>Презентація PowerPoint</vt:lpstr>
      <vt:lpstr>Серж Лифар Геніальний танцівник 20ст. 1905-1986  </vt:lpstr>
      <vt:lpstr> Богдан Гаврилишин Хрещений батько Економічного форуму в Давосі 1926 – 2016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20</cp:revision>
  <dcterms:created xsi:type="dcterms:W3CDTF">2020-02-10T10:15:36Z</dcterms:created>
  <dcterms:modified xsi:type="dcterms:W3CDTF">2023-04-03T17:50:07Z</dcterms:modified>
</cp:coreProperties>
</file>