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Nunito" panose="020B0604020202020204" charset="-52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80877979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80877979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0877979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0808779798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080877979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080877979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80877979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80877979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80877979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080877979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080877979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0808779798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808779798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0808779798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80877979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0808779798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80877979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080877979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80877979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080877979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80877979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80877979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080877979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080877979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0808779798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0808779798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080877979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0808779798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080877979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0808779798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0808779798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0808779798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808779798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0808779798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80877979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80877979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80877979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80877979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80877979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808779798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80877979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80877979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80877979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080877979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0877979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080877979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80877979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808779798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WzCThGCk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3" y="137678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/>
              <a:t>Етно-стиль</a:t>
            </a:r>
            <a:endParaRPr sz="64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338150" y="2911350"/>
            <a:ext cx="67605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/>
              <a:t>як модний напрямок в сучасному одязі</a:t>
            </a:r>
            <a:endParaRPr sz="2900"/>
          </a:p>
        </p:txBody>
      </p:sp>
      <p:sp>
        <p:nvSpPr>
          <p:cNvPr id="2" name="TextBox 1"/>
          <p:cNvSpPr txBox="1"/>
          <p:nvPr/>
        </p:nvSpPr>
        <p:spPr>
          <a:xfrm>
            <a:off x="5267739" y="3816626"/>
            <a:ext cx="308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Майстер виробничого навчання</a:t>
            </a:r>
          </a:p>
          <a:p>
            <a:r>
              <a:rPr lang="uk-UA" dirty="0" smtClean="0"/>
              <a:t>Узенюк Оксана Петрівна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399450" y="1925850"/>
            <a:ext cx="23451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Тіна Кароль</a:t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50" y="599373"/>
            <a:ext cx="2443688" cy="405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775" y="599373"/>
            <a:ext cx="2801840" cy="405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3250425" y="2234850"/>
            <a:ext cx="1829400" cy="6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Джамала</a:t>
            </a:r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50" y="426313"/>
            <a:ext cx="2327800" cy="429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700" y="426325"/>
            <a:ext cx="3100650" cy="429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777325" y="555275"/>
            <a:ext cx="34323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600"/>
              <a:t>Марія Бурмака</a:t>
            </a:r>
            <a:endParaRPr sz="3600"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975" y="428401"/>
            <a:ext cx="3038175" cy="42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3294900" y="2267850"/>
            <a:ext cx="25542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/>
              <a:t>Влада Литовченко</a:t>
            </a:r>
            <a:r>
              <a:rPr lang="uk"/>
              <a:t> </a:t>
            </a: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25" y="687376"/>
            <a:ext cx="2482074" cy="37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425" y="664750"/>
            <a:ext cx="2482076" cy="381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585450" y="845600"/>
            <a:ext cx="46137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55" dirty="0"/>
              <a:t>Полонить серця прихильниць стильним  етно-одягом Лілія Братусь. </a:t>
            </a:r>
            <a:endParaRPr sz="2155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55" dirty="0"/>
              <a:t>Створюючи вбрання з особливим "почерком" й активно полонить серця прихильниць стильним етноодягом: пальтами з лаконічною вишивкою на спині, теплими сукнями з вишивками-оберегами, жилетами з відкритими швами.</a:t>
            </a:r>
            <a:endParaRPr sz="2155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597" y="510100"/>
            <a:ext cx="2697806" cy="414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750" y="464900"/>
            <a:ext cx="2916674" cy="421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916" y="464900"/>
            <a:ext cx="2561133" cy="421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137750" y="511025"/>
            <a:ext cx="68685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22"/>
              <a:t>Також варті особливої уваги оксамитові вбрання: сукні, кептарики, шаровари, спідниці від Христини Патик.</a:t>
            </a:r>
            <a:endParaRPr sz="222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250" y="1598825"/>
            <a:ext cx="2231176" cy="3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384" y="1598825"/>
            <a:ext cx="2121692" cy="3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582200" y="610950"/>
            <a:ext cx="4979400" cy="3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Дизайнер Анна Козак живе в Ірландії, де популяризує українську культуру. А в рідному Житомирі разом із невеликою командою випускає одяг та аксесуари для впевнених у собі українок, підкреслюючи їхню силу та чуттєвість водночас.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075" y="494150"/>
            <a:ext cx="2548300" cy="41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819150" y="525000"/>
            <a:ext cx="75057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88"/>
              <a:t>В етновбраннях від Христини Рачицької жінка неодмінно ловитиме на собі погляди перехожих, хоч і виглядатиме стримано.</a:t>
            </a:r>
            <a:endParaRPr sz="188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875" y="1477525"/>
            <a:ext cx="1738025" cy="331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989" y="1477525"/>
            <a:ext cx="1820986" cy="33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819150" y="1600050"/>
            <a:ext cx="75057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333" dirty="0"/>
              <a:t>А зараз пропонуємо вашій увазі колекцію  «Етно-калейдоскоп», що створили юні ,майбутні дизайнери одягу ЦПТО.</a:t>
            </a:r>
            <a:endParaRPr sz="3333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861300" cy="3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Як модний напрямок, етно-стиль сформувався в середині минулого століття, втіливши в одязі кращі національні риси і найвиразніші характеристики,що  формувалися протягом століть, а то й тисячоліть.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650" y="306900"/>
            <a:ext cx="3527501" cy="45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000" y="306900"/>
            <a:ext cx="3527500" cy="4558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350" y="394300"/>
            <a:ext cx="3326075" cy="4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4" y="394300"/>
            <a:ext cx="3391371" cy="43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4112000" y="513913"/>
            <a:ext cx="4212900" cy="4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77"/>
              <a:t>Фольк-стиль залишається завжди актуальним і завжди прихильно сприймається на модних показах. Вбрання з національними елементами може підкреслити вишуканий смак і виявити патріотичні почуття.</a:t>
            </a:r>
            <a:endParaRPr sz="277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50" y="470213"/>
            <a:ext cx="3210125" cy="42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610200" cy="3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 них страждання і кохання битва,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Чорні і червоні кольори.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 барви ті не прорсто для прикраси,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 візерунки квітнуть не для скринь.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Невже ми носим лиш для ретро-моди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Крисані і жупани, й кожушки?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 них- жива історія народу,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Його талант прекрасний і важкий.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763800" cy="3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 це не простоо вишиті одежі,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 яких цвітуть і ружі, і ромен.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 них- дух свободи, вольності пожежі,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Що повставали з-над крутих рамен.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 їх ні час, ні простір не порушать,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Нехай на порох зітруться роки!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 них живуть людські, безсмертні душі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 добрі чари з легкої руки.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1657950" y="2022900"/>
            <a:ext cx="5828100" cy="10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5800"/>
              <a:t>Дякую за увагу!</a:t>
            </a:r>
            <a:endParaRPr sz="5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819150" y="683000"/>
            <a:ext cx="7505700" cy="3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uk" sz="2172" dirty="0"/>
              <a:t>В наш час існує безліч різноманітних стилів. Знати, як їх поєднувати між собою – це особливе мистецтво, яке має вивчити кожна жінка, що бажає виглядати завжди ефектно і привабливо. Етно-стиль – це не національний одяг, а одяг, в пошитті якого використовували елементи народних мотивів. Ефектний вигляд і колорит такого одягу складно перебільшити. Одягаючи його, ми поринаємо в минуле, отримуємо енергію від творчості наших предків, втіленої в одязі.</a:t>
            </a:r>
            <a:endParaRPr sz="2172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917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9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 descr="Сучасний одяг в українському стилі під українську електронну музику з народними приспівами (стиль фолк + ембієнт). Ukrainian electronic music in the style of folk-ambient. Ukrainian contemporary designer clothes in the folk style. &#10;Музика: &quot;Алекс Надемський, Illaria - Новая&quot;; &quot;Коралі - Вилети, гулю, вилети&quot;; &quot; Коралі - Поцухи&quot;. Також на відео Петриківський розпис на одязі.&#10;Не плутайте з традиційним одягом. Крій відрізняється від традиційного, вишивка нанесена не так як у традиційному одязі. В принципі, традиційний одяг перевірений тисячоліттями. А дизайнерські моделі - це відрив від тисячолітніх традицій. Але в умовах, коли ніхто в повсякденні не носить вишиванки - такий ось дизайнерський одяг теж може популяризувати нашу народну культуру. Одна людина вдягає вишиванку - виходить на вулицю і всім іншим людям також хочеться вдягнути вишиванки.&#10;З приводу чорних вишиванок... Краще взагалі їх не вдягати. Споконвіку чорний колір в українців вважався траурним одягом. Чорну вишиванку бійці УПА носили на випадок, якщо їх уб’ють. Цю вишиванку вдягали після загибелі на солдата. Чорна вишивка по білому - борщівські вишиванки, які майже повністю складаються лише з чорних візерунків - теж не раджу вдягати. Кілька сот років тому у тих місцях турки вирізали все чоловіче населення і в знак трауру жінки почали вишивати чорним. Вже сотні років пройшло - траур давно забувся, а люди бездумно повторюють непотрібну традицію, не задумуючись, навіщо вони це роблять. Чорний і сірий колір - це кольори, що викликають депресію. А в нас вся країна вже 24 роки носить чорне і сіре. Тож не дивуймося тому, що в нашій державі занепад. Сірий і чорний колір блокують розвиток правої півкулі мозку. І навпаки, різнобар’я розкриває праву півкулю мозку. Права півкуля відповідає за творчі здібності, за уяву, за екстрасенсорику. Більшість людства користується здебільшого лівою півкулею мозку (півкуля, що відповідає за логіку). Нашим дітям у школах втовкмачують логічний спосіб мислення і відучують покладатися на відчуття, відучують відчувати серцем. закривають дітям екстрасенсорні здібності. Тому світ такий бездушний. Калі юга - ера духовного занепаду за індійськими уявленнями почалася 5000 років тому. Сучасні дослідники пв’язують початок цієї ери з тим. що людство перестало користуватися правою півкулею мозку.&#10;&#10;Плейліст &quot;Українська електронна музика&quot;&#10;https://www.youtube.com/playlist?list=PL806BBEI4TlxfHULcu5yD1FN4KVuHKizZ&#10;&#10;Плейліст &quot;Український стиль&quot;&#10;https://www.youtube.com/playlist?list=PL806BBEI4Tlx8o2tIoTZMvzwW5YrRkO6o" title="Сучасний одяг в українському стилі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175" y="234875"/>
            <a:ext cx="6231650" cy="46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554300" y="422850"/>
            <a:ext cx="7505700" cy="42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00" dirty="0"/>
              <a:t>На показах високої моди як у нас, так і за кордоном, колекції в українському етно-стилі викликають захоплення і незгасний інтерес. Слід зазначити, що елементи національного костюма в етно-одязі, це не тільки наявність вишивки. Це ще і крій виробів, обробка деталей. Адже в сучасному житті ми не будемо носити точну копію народного костюма, а от використання деяких елементів з нього – дуже вдало можна вписати в сучасний стиль. </a:t>
            </a:r>
            <a:endParaRPr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512475" y="492450"/>
            <a:ext cx="7505700" cy="4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Відмінні риси етно-стилю в одязі: 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• Велика кількість декору та оздоблення: вишивка, шиття, стрічки, тасьма, декоративні нитки; 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• Насичені кольори, яскраві фарби; 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• Найчастіше натуральні тканини; 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• Просторий одяг, що не затримує рухів; 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• Наявність різноманітних аксесуарів: пояси, хустки, пов’язки, вінки, прикраси на шию і руки; 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• Малюнок: квітковий, зооморфний візерунок або геометричний орнамент; 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• Аксесуари ручної роботи (hand made). 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33"/>
              <a:t>Залежно від зовнішнього вигляду етно-одягу, його доречно одягнути і на урочисту подію, і на роботу, і на прогулянку.</a:t>
            </a:r>
            <a:endParaRPr sz="20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675861" y="682487"/>
            <a:ext cx="7662241" cy="4035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55" dirty="0"/>
              <a:t>Проходять десятки і тисячі років. Змінюються люди, їх потреби і смакові якостіі. Як наслідок,змінюється мода. Але кардинальних змін кожен стиль не зазнав. Це перевтілення проходить поступово.</a:t>
            </a:r>
            <a:endParaRPr sz="2555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55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55" dirty="0"/>
              <a:t>Стиль етно актуальний та улюблений у модників та модельєрів вже багато років. Як будь-яка народна творчість, національний одяг не може набриднути, так як саме від нього йдуть оригінальні і неповторні ідеї для дизайну одягу, взуття, прикрас, аксесуарів. </a:t>
            </a:r>
            <a:endParaRPr sz="2555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dirty="0"/>
              <a:t>Найбільш помітні етнічні мотиви в літньому та легкому демісезонному одязі. В теплу пору року хочеться одягатися яскраво, з вигадкою, створювати щось нове, так як ваше вбрання не буде приховано під пальто, і ваша творчість буде радувати та захоплювати погляд всіх оточуючих.</a:t>
            </a:r>
            <a:endParaRPr sz="21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dirty="0"/>
              <a:t>Основна відмінна риса етностілю – наявність традиційних ознак національного одягу, які знайшли відображення в сучасній моді в манері крою костюма, особливих тканинах, характерними для певного народу біжутерією та взуттям. Якщо використовувати народні мотиви у своєму вбранні, можна створити абсолютно неповторний образ, який відображає культуру якогось народу.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806850" y="729500"/>
            <a:ext cx="7530300" cy="3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22" dirty="0"/>
              <a:t>Будь-який елемент одягу виконано в українському етностилі, не тільки несе чатку нашої стародавньої культури, а й набуває символічного й патріотичного змісту.</a:t>
            </a:r>
            <a:endParaRPr sz="2622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22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22" dirty="0"/>
              <a:t>Етнофешн від Юлії Магдич набув стрімкої популярності в Україні та закордоном. У її барвистих творіннях красуються:</a:t>
            </a:r>
            <a:endParaRPr sz="3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Екран (16:9)</PresentationFormat>
  <Paragraphs>55</Paragraphs>
  <Slides>25</Slides>
  <Notes>25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Nunito</vt:lpstr>
      <vt:lpstr>Calibri</vt:lpstr>
      <vt:lpstr>Shift</vt:lpstr>
      <vt:lpstr>Етно-стиль</vt:lpstr>
      <vt:lpstr>Як модний напрямок, етно-стиль сформувався в середині минулого століття, втіливши в одязі кращі національні риси і найвиразніші характеристики,що  формувалися протягом століть, а то й тисячоліть.  </vt:lpstr>
      <vt:lpstr>Презентація PowerPoint</vt:lpstr>
      <vt:lpstr>Презентація PowerPoint</vt:lpstr>
      <vt:lpstr>На показах високої моди як у нас, так і за кордоном, колекції в українському етно-стилі викликають захоплення і незгасний інтерес. Слід зазначити, що елементи національного костюма в етно-одязі, це не тільки наявність вишивки. Це ще і крій виробів, обробка деталей. Адже в сучасному житті ми не будемо носити точну копію народного костюма, а от використання деяких елементів з нього – дуже вдало можна вписати в сучасний стиль. </vt:lpstr>
      <vt:lpstr>Відмінні риси етно-стилю в одязі:   • Велика кількість декору та оздоблення: вишивка, шиття, стрічки, тасьма, декоративні нитки;  • Насичені кольори, яскраві фарби;  • Найчастіше натуральні тканини;  • Просторий одяг, що не затримує рухів;  • Наявність різноманітних аксесуарів: пояси, хустки, пов’язки, вінки, прикраси на шию і руки;  • Малюнок: квітковий, зооморфний візерунок або геометричний орнамент;  • Аксесуари ручної роботи (hand made).  Залежно від зовнішнього вигляду етно-одягу, його доречно одягнути і на урочисту подію, і на роботу, і на прогулянку.  </vt:lpstr>
      <vt:lpstr>Проходять десятки і тисячі років. Змінюються люди, їх потреби і смакові якостіі. Як наслідок,змінюється мода. Але кардинальних змін кожен стиль не зазнав. Це перевтілення проходить поступово.  Стиль етно актуальний та улюблений у модників та модельєрів вже багато років. Як будь-яка народна творчість, національний одяг не може набриднути, так як саме від нього йдуть оригінальні і неповторні ідеї для дизайну одягу, взуття, прикрас, аксесуарів.   </vt:lpstr>
      <vt:lpstr>Найбільш помітні етнічні мотиви в літньому та легкому демісезонному одязі. В теплу пору року хочеться одягатися яскраво, з вигадкою, створювати щось нове, так як ваше вбрання не буде приховано під пальто, і ваша творчість буде радувати та захоплювати погляд всіх оточуючих.  Основна відмінна риса етностілю – наявність традиційних ознак національного одягу, які знайшли відображення в сучасній моді в манері крою костюма, особливих тканинах, характерними для певного народу біжутерією та взуттям. Якщо використовувати народні мотиви у своєму вбранні, можна створити абсолютно неповторний образ, який відображає культуру якогось народу.  </vt:lpstr>
      <vt:lpstr>Будь-який елемент одягу виконано в українському етностилі, не тільки несе чатку нашої стародавньої культури, а й набуває символічного й патріотичного змісту.  Етнофешн від Юлії Магдич набув стрімкої популярності в Україні та закордоном. У її барвистих творіннях красуються: </vt:lpstr>
      <vt:lpstr>Тіна Кароль</vt:lpstr>
      <vt:lpstr>Джамала</vt:lpstr>
      <vt:lpstr>Марія Бурмака</vt:lpstr>
      <vt:lpstr>Влада Литовченко </vt:lpstr>
      <vt:lpstr>Полонить серця прихильниць стильним  етно-одягом Лілія Братусь.   Створюючи вбрання з особливим "почерком" й активно полонить серця прихильниць стильним етноодягом: пальтами з лаконічною вишивкою на спині, теплими сукнями з вишивками-оберегами, жилетами з відкритими швами.  </vt:lpstr>
      <vt:lpstr>Презентація PowerPoint</vt:lpstr>
      <vt:lpstr>Також варті особливої уваги оксамитові вбрання: сукні, кептарики, шаровари, спідниці від Христини Патик.  </vt:lpstr>
      <vt:lpstr>Дизайнер Анна Козак живе в Ірландії, де популяризує українську культуру. А в рідному Житомирі разом із невеликою командою випускає одяг та аксесуари для впевнених у собі українок, підкреслюючи їхню силу та чуттєвість водночас.  </vt:lpstr>
      <vt:lpstr>В етновбраннях від Христини Рачицької жінка неодмінно ловитиме на собі погляди перехожих, хоч і виглядатиме стримано.  </vt:lpstr>
      <vt:lpstr>А зараз пропонуємо вашій увазі колекцію  «Етно-калейдоскоп», що створили юні ,майбутні дизайнери одягу ЦПТО.  </vt:lpstr>
      <vt:lpstr>Презентація PowerPoint</vt:lpstr>
      <vt:lpstr>Презентація PowerPoint</vt:lpstr>
      <vt:lpstr>Фольк-стиль залишається завжди актуальним і завжди прихильно сприймається на модних показах. Вбрання з національними елементами може підкреслити вишуканий смак і виявити патріотичні почуття.  </vt:lpstr>
      <vt:lpstr>В них страждання і кохання битва, Чорні і червоні кольори. І барви ті не прорсто для прикраси, І візерунки квітнуть не для скринь. Невже ми носим лиш для ретро-моди  Крисані і жупани, й кожушки? У них- жива історія народу, Його талант прекрасний і важкий.  </vt:lpstr>
      <vt:lpstr>І це не простоо вишиті одежі, В яких цвітуть і ружі, і ромен. В них- дух свободи, вольності пожежі, Що повставали з-над крутих рамен. І їх ні час, ні простір не порушать, Нехай на порох зітруться роки! У них живуть людські, безсмертні душі  І добрі чари з легкої руки. 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Етно-стиль</dc:title>
  <dc:creator>Admin</dc:creator>
  <cp:lastModifiedBy>Admin</cp:lastModifiedBy>
  <cp:revision>1</cp:revision>
  <dcterms:modified xsi:type="dcterms:W3CDTF">2023-04-03T17:53:05Z</dcterms:modified>
</cp:coreProperties>
</file>