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6858000" cy="9144000"/>
  <p:embeddedFontLst>
    <p:embeddedFont>
      <p:font typeface="Nunito" panose="020B0604020202020204" charset="-52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65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0808779798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0808779798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0808779798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0808779798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0808779798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20808779798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0808779798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20808779798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0808779798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20808779798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0808779798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20808779798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0808779798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20808779798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0808779798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20808779798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0808779798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20808779798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0808779798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20808779798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0808779798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0808779798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0808779798_0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20808779798_0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0808779798_0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20808779798_0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0808779798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20808779798_0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20808779798_0_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20808779798_0_2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0808779798_0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20808779798_0_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0808779798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20808779798_0_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0808779798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20808779798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0808779798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0808779798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0808779798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0808779798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0808779798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0808779798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0808779798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0808779798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0808779798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0808779798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0808779798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20808779798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_WzCThGCk38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ctrTitle"/>
          </p:nvPr>
        </p:nvSpPr>
        <p:spPr>
          <a:xfrm>
            <a:off x="1891353" y="137678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6300"/>
              <a:t>Етно-стиль</a:t>
            </a:r>
            <a:endParaRPr sz="6400"/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1"/>
          </p:nvPr>
        </p:nvSpPr>
        <p:spPr>
          <a:xfrm>
            <a:off x="1338150" y="2911350"/>
            <a:ext cx="6760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900"/>
              <a:t>як модний напрямок в сучасному одязі</a:t>
            </a:r>
            <a:endParaRPr sz="2900"/>
          </a:p>
        </p:txBody>
      </p:sp>
      <p:sp>
        <p:nvSpPr>
          <p:cNvPr id="2" name="TextBox 1"/>
          <p:cNvSpPr txBox="1"/>
          <p:nvPr/>
        </p:nvSpPr>
        <p:spPr>
          <a:xfrm>
            <a:off x="5267739" y="3816626"/>
            <a:ext cx="30877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Майстер виробничого навчання</a:t>
            </a:r>
          </a:p>
          <a:p>
            <a:r>
              <a:rPr lang="uk-UA" dirty="0" smtClean="0"/>
              <a:t>Узенюк Оксана Петрівна</a:t>
            </a:r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2"/>
          <p:cNvSpPr txBox="1">
            <a:spLocks noGrp="1"/>
          </p:cNvSpPr>
          <p:nvPr>
            <p:ph type="title"/>
          </p:nvPr>
        </p:nvSpPr>
        <p:spPr>
          <a:xfrm>
            <a:off x="3399450" y="1925850"/>
            <a:ext cx="2345100" cy="64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Тіна Кароль</a:t>
            </a:r>
            <a:endParaRPr/>
          </a:p>
        </p:txBody>
      </p:sp>
      <p:pic>
        <p:nvPicPr>
          <p:cNvPr id="175" name="Google Shape;175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650" y="599373"/>
            <a:ext cx="2443688" cy="4057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93775" y="599373"/>
            <a:ext cx="2801840" cy="4057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3"/>
          <p:cNvSpPr txBox="1">
            <a:spLocks noGrp="1"/>
          </p:cNvSpPr>
          <p:nvPr>
            <p:ph type="title"/>
          </p:nvPr>
        </p:nvSpPr>
        <p:spPr>
          <a:xfrm>
            <a:off x="3250425" y="2234850"/>
            <a:ext cx="1829400" cy="67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Джамала</a:t>
            </a:r>
            <a:endParaRPr/>
          </a:p>
        </p:txBody>
      </p:sp>
      <p:pic>
        <p:nvPicPr>
          <p:cNvPr id="182" name="Google Shape;18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750" y="426313"/>
            <a:ext cx="2327800" cy="4290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86700" y="426325"/>
            <a:ext cx="3100650" cy="4290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4"/>
          <p:cNvSpPr txBox="1">
            <a:spLocks noGrp="1"/>
          </p:cNvSpPr>
          <p:nvPr>
            <p:ph type="title"/>
          </p:nvPr>
        </p:nvSpPr>
        <p:spPr>
          <a:xfrm>
            <a:off x="777325" y="555275"/>
            <a:ext cx="3432300" cy="63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3600"/>
              <a:t>Марія Бурмака</a:t>
            </a:r>
            <a:endParaRPr sz="3600"/>
          </a:p>
        </p:txBody>
      </p:sp>
      <p:pic>
        <p:nvPicPr>
          <p:cNvPr id="189" name="Google Shape;18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4975" y="428401"/>
            <a:ext cx="3038175" cy="428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5"/>
          <p:cNvSpPr txBox="1">
            <a:spLocks noGrp="1"/>
          </p:cNvSpPr>
          <p:nvPr>
            <p:ph type="title"/>
          </p:nvPr>
        </p:nvSpPr>
        <p:spPr>
          <a:xfrm>
            <a:off x="3294900" y="2267850"/>
            <a:ext cx="25542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300"/>
              <a:t>Влада Литовченко</a:t>
            </a:r>
            <a:r>
              <a:rPr lang="uk"/>
              <a:t> </a:t>
            </a:r>
            <a:endParaRPr/>
          </a:p>
        </p:txBody>
      </p:sp>
      <p:pic>
        <p:nvPicPr>
          <p:cNvPr id="195" name="Google Shape;19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825" y="687376"/>
            <a:ext cx="2482074" cy="3768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77425" y="664750"/>
            <a:ext cx="2482076" cy="3813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6"/>
          <p:cNvSpPr txBox="1">
            <a:spLocks noGrp="1"/>
          </p:cNvSpPr>
          <p:nvPr>
            <p:ph type="title"/>
          </p:nvPr>
        </p:nvSpPr>
        <p:spPr>
          <a:xfrm>
            <a:off x="585450" y="845600"/>
            <a:ext cx="4613700" cy="38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155" dirty="0"/>
              <a:t>Полонить серця прихильниць стильним  етно-одягом Лілія Братусь. </a:t>
            </a:r>
            <a:endParaRPr sz="2155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5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155" dirty="0"/>
              <a:t>Створюючи вбрання з особливим "почерком" й активно полонить серця прихильниць стильним етноодягом: пальтами з лаконічною вишивкою на спині, теплими сукнями з вишивками-оберегами, жилетами з відкритими швами.</a:t>
            </a:r>
            <a:endParaRPr sz="2155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02" name="Google Shape;20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16597" y="510100"/>
            <a:ext cx="2697806" cy="4145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5750" y="464900"/>
            <a:ext cx="2916674" cy="4213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45916" y="464900"/>
            <a:ext cx="2561133" cy="4213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8"/>
          <p:cNvSpPr txBox="1">
            <a:spLocks noGrp="1"/>
          </p:cNvSpPr>
          <p:nvPr>
            <p:ph type="title"/>
          </p:nvPr>
        </p:nvSpPr>
        <p:spPr>
          <a:xfrm>
            <a:off x="1137750" y="511025"/>
            <a:ext cx="6868500" cy="84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222"/>
              <a:t>Також варті особливої уваги оксамитові вбрання: сукні, кептарики, шаровари, спідниці від Христини Патик.</a:t>
            </a:r>
            <a:endParaRPr sz="2222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4" name="Google Shape;21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3250" y="1598825"/>
            <a:ext cx="2231176" cy="31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48384" y="1598825"/>
            <a:ext cx="2121692" cy="31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9"/>
          <p:cNvSpPr txBox="1">
            <a:spLocks noGrp="1"/>
          </p:cNvSpPr>
          <p:nvPr>
            <p:ph type="title"/>
          </p:nvPr>
        </p:nvSpPr>
        <p:spPr>
          <a:xfrm>
            <a:off x="582200" y="610950"/>
            <a:ext cx="4979400" cy="39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Дизайнер Анна Козак живе в Ірландії, де популяризує українську культуру. А в рідному Житомирі разом із невеликою командою випускає одяг та аксесуари для впевнених у собі українок, підкреслюючи їхню силу та чуттєвість водночас.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1" name="Google Shape;22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4075" y="494150"/>
            <a:ext cx="2548300" cy="415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"/>
          <p:cNvSpPr txBox="1">
            <a:spLocks noGrp="1"/>
          </p:cNvSpPr>
          <p:nvPr>
            <p:ph type="title"/>
          </p:nvPr>
        </p:nvSpPr>
        <p:spPr>
          <a:xfrm>
            <a:off x="819150" y="525000"/>
            <a:ext cx="7505700" cy="70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88"/>
              <a:t>В етновбраннях від Христини Рачицької жінка неодмінно ловитиме на собі погляди перехожих, хоч і виглядатиме стримано.</a:t>
            </a:r>
            <a:endParaRPr sz="1888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7" name="Google Shape;22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9875" y="1477525"/>
            <a:ext cx="1738025" cy="3318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98989" y="1477525"/>
            <a:ext cx="1820986" cy="3318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1"/>
          <p:cNvSpPr txBox="1">
            <a:spLocks noGrp="1"/>
          </p:cNvSpPr>
          <p:nvPr>
            <p:ph type="title"/>
          </p:nvPr>
        </p:nvSpPr>
        <p:spPr>
          <a:xfrm>
            <a:off x="819150" y="1600050"/>
            <a:ext cx="7505700" cy="19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333" dirty="0"/>
              <a:t>А зараз пропонуємо вашій увазі колекцію  «Етно-калейдоскоп», що створили юні ,майбутні дизайнери одягу ЦПТО.</a:t>
            </a:r>
            <a:endParaRPr sz="3333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861300" cy="30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Як модний напрямок, етно-стиль сформувався в середині минулого століття, втіливши в одязі кращі національні риси і найвиразніші характеристики,що  формувалися протягом століть, а то й тисячоліть.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9650" y="306900"/>
            <a:ext cx="3527501" cy="452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6000" y="306900"/>
            <a:ext cx="3527500" cy="4558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2350" y="394300"/>
            <a:ext cx="3326075" cy="435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4" y="394300"/>
            <a:ext cx="3391371" cy="435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"/>
          <p:cNvSpPr txBox="1">
            <a:spLocks noGrp="1"/>
          </p:cNvSpPr>
          <p:nvPr>
            <p:ph type="title"/>
          </p:nvPr>
        </p:nvSpPr>
        <p:spPr>
          <a:xfrm>
            <a:off x="4112000" y="513913"/>
            <a:ext cx="4212900" cy="41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777"/>
              <a:t>Фольк-стиль залишається завжди актуальним і завжди прихильно сприймається на модних показах. Вбрання з національними елементами може підкреслити вишуканий смак і виявити патріотичні почуття.</a:t>
            </a:r>
            <a:endParaRPr sz="2777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1" name="Google Shape;25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150" y="470213"/>
            <a:ext cx="3210125" cy="4203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610200" cy="35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В них страждання і кохання битва,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Чорні і червоні кольори.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І барви ті не прорсто для прикраси,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І візерунки квітнуть не для скринь.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Невже ми носим лиш для ретро-моди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Крисані і жупани, й кожушки?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У них- жива історія народу,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Його талант прекрасний і важкий.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763800" cy="3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І це не простоо вишиті одежі,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В яких цвітуть і ружі, і ромен.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В них- дух свободи, вольності пожежі,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Що повставали з-над крутих рамен.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І їх ні час, ні простір не порушать,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Нехай на порох зітруться роки!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У них живуть людські, безсмертні душі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/>
              <a:t>І добрі чари з легкої руки.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7"/>
          <p:cNvSpPr txBox="1">
            <a:spLocks noGrp="1"/>
          </p:cNvSpPr>
          <p:nvPr>
            <p:ph type="title"/>
          </p:nvPr>
        </p:nvSpPr>
        <p:spPr>
          <a:xfrm>
            <a:off x="1657950" y="2022900"/>
            <a:ext cx="5828100" cy="109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5800"/>
              <a:t>Дякую за увагу!</a:t>
            </a:r>
            <a:endParaRPr sz="5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5"/>
          <p:cNvSpPr txBox="1">
            <a:spLocks noGrp="1"/>
          </p:cNvSpPr>
          <p:nvPr>
            <p:ph type="body" idx="1"/>
          </p:nvPr>
        </p:nvSpPr>
        <p:spPr>
          <a:xfrm>
            <a:off x="819150" y="683000"/>
            <a:ext cx="7505700" cy="379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523"/>
              <a:buNone/>
            </a:pPr>
            <a:r>
              <a:rPr lang="uk" sz="2172" dirty="0"/>
              <a:t>В наш час існує безліч різноманітних стилів. Знати, як їх поєднувати між собою – це особливе мистецтво, яке має вивчити кожна жінка, що бажає виглядати завжди ефектно і привабливо. Етно-стиль – це не національний одяг, а одяг, в пошитті якого використовували елементи народних мотивів. Ефектний вигляд і колорит такого одягу складно перебільшити. Одягаючи його, ми поринаємо в минуле, отримуємо енергію від творчості наших предків, втіленої в одязі.</a:t>
            </a:r>
            <a:endParaRPr sz="2172"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SzPts val="523"/>
              <a:buNone/>
            </a:pPr>
            <a:endParaRPr sz="917"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SzPts val="523"/>
              <a:buNone/>
            </a:pPr>
            <a:endParaRPr sz="91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6" descr="Сучасний одяг в українському стилі під українську електронну музику з народними приспівами (стиль фолк + ембієнт). Ukrainian electronic music in the style of folk-ambient. Ukrainian contemporary designer clothes in the folk style. &#10;Музика: &quot;Алекс Надемський, Illaria - Новая&quot;; &quot;Коралі - Вилети, гулю, вилети&quot;; &quot; Коралі - Поцухи&quot;. Також на відео Петриківський розпис на одязі.&#10;Не плутайте з традиційним одягом. Крій відрізняється від традиційного, вишивка нанесена не так як у традиційному одязі. В принципі, традиційний одяг перевірений тисячоліттями. А дизайнерські моделі - це відрив від тисячолітніх традицій. Але в умовах, коли ніхто в повсякденні не носить вишиванки - такий ось дизайнерський одяг теж може популяризувати нашу народну культуру. Одна людина вдягає вишиванку - виходить на вулицю і всім іншим людям також хочеться вдягнути вишиванки.&#10;З приводу чорних вишиванок... Краще взагалі їх не вдягати. Споконвіку чорний колір в українців вважався траурним одягом. Чорну вишиванку бійці УПА носили на випадок, якщо їх уб’ють. Цю вишиванку вдягали після загибелі на солдата. Чорна вишивка по білому - борщівські вишиванки, які майже повністю складаються лише з чорних візерунків - теж не раджу вдягати. Кілька сот років тому у тих місцях турки вирізали все чоловіче населення і в знак трауру жінки почали вишивати чорним. Вже сотні років пройшло - траур давно забувся, а люди бездумно повторюють непотрібну традицію, не задумуючись, навіщо вони це роблять. Чорний і сірий колір - це кольори, що викликають депресію. А в нас вся країна вже 24 роки носить чорне і сіре. Тож не дивуймося тому, що в нашій державі занепад. Сірий і чорний колір блокують розвиток правої півкулі мозку. І навпаки, різнобар’я розкриває праву півкулю мозку. Права півкуля відповідає за творчі здібності, за уяву, за екстрасенсорику. Більшість людства користується здебільшого лівою півкулею мозку (півкуля, що відповідає за логіку). Нашим дітям у школах втовкмачують логічний спосіб мислення і відучують покладатися на відчуття, відучують відчувати серцем. закривають дітям екстрасенсорні здібності. Тому світ такий бездушний. Калі юга - ера духовного занепаду за індійськими уявленнями почалася 5000 років тому. Сучасні дослідники пв’язують початок цієї ери з тим. що людство перестало користуватися правою півкулею мозку.&#10;&#10;Плейліст &quot;Українська електронна музика&quot;&#10;https://www.youtube.com/playlist?list=PL806BBEI4TlxfHULcu5yD1FN4KVuHKizZ&#10;&#10;Плейліст &quot;Український стиль&quot;&#10;https://www.youtube.com/playlist?list=PL806BBEI4Tlx8o2tIoTZMvzwW5YrRkO6o" title="Сучасний одяг в українському стилі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56175" y="234875"/>
            <a:ext cx="6231650" cy="467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7"/>
          <p:cNvSpPr txBox="1">
            <a:spLocks noGrp="1"/>
          </p:cNvSpPr>
          <p:nvPr>
            <p:ph type="title"/>
          </p:nvPr>
        </p:nvSpPr>
        <p:spPr>
          <a:xfrm>
            <a:off x="554300" y="422850"/>
            <a:ext cx="7505700" cy="42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uk" sz="2500" dirty="0"/>
              <a:t>На показах високої моди як у нас, так і за кордоном, колекції в українському етно-стилі викликають захоплення і незгасний інтерес. Слід зазначити, що елементи національного костюма в етно-одязі, це не тільки наявність вишивки. Це ще і крій виробів, обробка деталей. Адже в сучасному житті ми не будемо носити точну копію народного костюма, а от використання деяких елементів з нього – дуже вдало можна вписати в сучасний стиль. </a:t>
            </a:r>
            <a:endParaRPr sz="2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8"/>
          <p:cNvSpPr txBox="1">
            <a:spLocks noGrp="1"/>
          </p:cNvSpPr>
          <p:nvPr>
            <p:ph type="title"/>
          </p:nvPr>
        </p:nvSpPr>
        <p:spPr>
          <a:xfrm>
            <a:off x="512475" y="492450"/>
            <a:ext cx="7505700" cy="43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033"/>
              <a:t>Відмінні риси етно-стилю в одязі: </a:t>
            </a:r>
            <a:endParaRPr sz="2033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33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033"/>
              <a:t>• Велика кількість декору та оздоблення: вишивка, шиття, стрічки, тасьма, декоративні нитки; </a:t>
            </a:r>
            <a:endParaRPr sz="2033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033"/>
              <a:t>• Насичені кольори, яскраві фарби; </a:t>
            </a:r>
            <a:endParaRPr sz="2033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033"/>
              <a:t>• Найчастіше натуральні тканини; </a:t>
            </a:r>
            <a:endParaRPr sz="2033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033"/>
              <a:t>• Просторий одяг, що не затримує рухів; </a:t>
            </a:r>
            <a:endParaRPr sz="2033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033"/>
              <a:t>• Наявність різноманітних аксесуарів: пояси, хустки, пов’язки, вінки, прикраси на шию і руки; </a:t>
            </a:r>
            <a:endParaRPr sz="2033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033"/>
              <a:t>• Малюнок: квітковий, зооморфний візерунок або геометричний орнамент; </a:t>
            </a:r>
            <a:endParaRPr sz="2033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033"/>
              <a:t>• Аксесуари ручної роботи (hand made). </a:t>
            </a:r>
            <a:endParaRPr sz="2033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033"/>
              <a:t>Залежно від зовнішнього вигляду етно-одягу, його доречно одягнути і на урочисту подію, і на роботу, і на прогулянку.</a:t>
            </a:r>
            <a:endParaRPr sz="2033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9"/>
          <p:cNvSpPr txBox="1">
            <a:spLocks noGrp="1"/>
          </p:cNvSpPr>
          <p:nvPr>
            <p:ph type="title"/>
          </p:nvPr>
        </p:nvSpPr>
        <p:spPr>
          <a:xfrm>
            <a:off x="675861" y="682487"/>
            <a:ext cx="7662241" cy="40355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555" dirty="0"/>
              <a:t>Проходять десятки і тисячі років. Змінюються люди, їх потреби і смакові якостіі. Як наслідок,змінюється мода. Але кардинальних змін кожен стиль не зазнав. Це перевтілення проходить поступово.</a:t>
            </a:r>
            <a:endParaRPr sz="2555" dirty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555" dirty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555" dirty="0"/>
              <a:t>Стиль етно актуальний та улюблений у модників та модельєрів вже багато років. Як будь-яка народна творчість, національний одяг не може набриднути, так як саме від нього йдуть оригінальні і неповторні ідеї для дизайну одягу, взуття, прикрас, аксесуарів. </a:t>
            </a:r>
            <a:endParaRPr sz="2555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0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364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100" dirty="0"/>
              <a:t>Найбільш помітні етнічні мотиви в літньому та легкому демісезонному одязі. В теплу пору року хочеться одягатися яскраво, з вигадкою, створювати щось нове, так як ваше вбрання не буде приховано під пальто, і ваша творчість буде радувати та захоплювати погляд всіх оточуючих.</a:t>
            </a:r>
            <a:endParaRPr sz="2100" dirty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100" dirty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100" dirty="0"/>
              <a:t>Основна відмінна риса етностілю – наявність традиційних ознак національного одягу, які знайшли відображення в сучасній моді в манері крою костюма, особливих тканинах, характерними для певного народу біжутерією та взуттям. Якщо використовувати народні мотиви у своєму вбранні, можна створити абсолютно неповторний образ, який відображає культуру якогось народу.</a:t>
            </a:r>
            <a:endParaRPr sz="21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1"/>
          <p:cNvSpPr txBox="1">
            <a:spLocks noGrp="1"/>
          </p:cNvSpPr>
          <p:nvPr>
            <p:ph type="title"/>
          </p:nvPr>
        </p:nvSpPr>
        <p:spPr>
          <a:xfrm>
            <a:off x="806850" y="729500"/>
            <a:ext cx="7530300" cy="39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622" dirty="0"/>
              <a:t>Будь-який елемент одягу виконано в українському етностилі, не тільки несе чатку нашої стародавньої культури, а й набуває символічного й патріотичного змісту.</a:t>
            </a:r>
            <a:endParaRPr sz="2622" dirty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622" dirty="0"/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622" dirty="0"/>
              <a:t>Етнофешн від Юлії Магдич набув стрімкої популярності в Україні та закордоном. У її барвистих творіннях красуються:</a:t>
            </a:r>
            <a:endParaRPr sz="3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801</Words>
  <Application>Microsoft Office PowerPoint</Application>
  <PresentationFormat>Екран (16:9)</PresentationFormat>
  <Paragraphs>55</Paragraphs>
  <Slides>25</Slides>
  <Notes>25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25</vt:i4>
      </vt:variant>
    </vt:vector>
  </HeadingPairs>
  <TitlesOfParts>
    <vt:vector size="29" baseType="lpstr">
      <vt:lpstr>Arial</vt:lpstr>
      <vt:lpstr>Nunito</vt:lpstr>
      <vt:lpstr>Calibri</vt:lpstr>
      <vt:lpstr>Shift</vt:lpstr>
      <vt:lpstr>Етно-стиль</vt:lpstr>
      <vt:lpstr>Як модний напрямок, етно-стиль сформувався в середині минулого століття, втіливши в одязі кращі національні риси і найвиразніші характеристики,що  формувалися протягом століть, а то й тисячоліть.  </vt:lpstr>
      <vt:lpstr>Презентація PowerPoint</vt:lpstr>
      <vt:lpstr>Презентація PowerPoint</vt:lpstr>
      <vt:lpstr>На показах високої моди як у нас, так і за кордоном, колекції в українському етно-стилі викликають захоплення і незгасний інтерес. Слід зазначити, що елементи національного костюма в етно-одязі, це не тільки наявність вишивки. Це ще і крій виробів, обробка деталей. Адже в сучасному житті ми не будемо носити точну копію народного костюма, а от використання деяких елементів з нього – дуже вдало можна вписати в сучасний стиль. </vt:lpstr>
      <vt:lpstr>Відмінні риси етно-стилю в одязі:   • Велика кількість декору та оздоблення: вишивка, шиття, стрічки, тасьма, декоративні нитки;  • Насичені кольори, яскраві фарби;  • Найчастіше натуральні тканини;  • Просторий одяг, що не затримує рухів;  • Наявність різноманітних аксесуарів: пояси, хустки, пов’язки, вінки, прикраси на шию і руки;  • Малюнок: квітковий, зооморфний візерунок або геометричний орнамент;  • Аксесуари ручної роботи (hand made).  Залежно від зовнішнього вигляду етно-одягу, його доречно одягнути і на урочисту подію, і на роботу, і на прогулянку.  </vt:lpstr>
      <vt:lpstr>Проходять десятки і тисячі років. Змінюються люди, їх потреби і смакові якостіі. Як наслідок,змінюється мода. Але кардинальних змін кожен стиль не зазнав. Це перевтілення проходить поступово.  Стиль етно актуальний та улюблений у модників та модельєрів вже багато років. Як будь-яка народна творчість, національний одяг не може набриднути, так як саме від нього йдуть оригінальні і неповторні ідеї для дизайну одягу, взуття, прикрас, аксесуарів.   </vt:lpstr>
      <vt:lpstr>Найбільш помітні етнічні мотиви в літньому та легкому демісезонному одязі. В теплу пору року хочеться одягатися яскраво, з вигадкою, створювати щось нове, так як ваше вбрання не буде приховано під пальто, і ваша творчість буде радувати та захоплювати погляд всіх оточуючих.  Основна відмінна риса етностілю – наявність традиційних ознак національного одягу, які знайшли відображення в сучасній моді в манері крою костюма, особливих тканинах, характерними для певного народу біжутерією та взуттям. Якщо використовувати народні мотиви у своєму вбранні, можна створити абсолютно неповторний образ, який відображає культуру якогось народу.  </vt:lpstr>
      <vt:lpstr>Будь-який елемент одягу виконано в українському етностилі, не тільки несе чатку нашої стародавньої культури, а й набуває символічного й патріотичного змісту.  Етнофешн від Юлії Магдич набув стрімкої популярності в Україні та закордоном. У її барвистих творіннях красуються: </vt:lpstr>
      <vt:lpstr>Тіна Кароль</vt:lpstr>
      <vt:lpstr>Джамала</vt:lpstr>
      <vt:lpstr>Марія Бурмака</vt:lpstr>
      <vt:lpstr>Влада Литовченко </vt:lpstr>
      <vt:lpstr>Полонить серця прихильниць стильним  етно-одягом Лілія Братусь.   Створюючи вбрання з особливим "почерком" й активно полонить серця прихильниць стильним етноодягом: пальтами з лаконічною вишивкою на спині, теплими сукнями з вишивками-оберегами, жилетами з відкритими швами.  </vt:lpstr>
      <vt:lpstr>Презентація PowerPoint</vt:lpstr>
      <vt:lpstr>Також варті особливої уваги оксамитові вбрання: сукні, кептарики, шаровари, спідниці від Христини Патик.  </vt:lpstr>
      <vt:lpstr>Дизайнер Анна Козак живе в Ірландії, де популяризує українську культуру. А в рідному Житомирі разом із невеликою командою випускає одяг та аксесуари для впевнених у собі українок, підкреслюючи їхню силу та чуттєвість водночас.  </vt:lpstr>
      <vt:lpstr>В етновбраннях від Христини Рачицької жінка неодмінно ловитиме на собі погляди перехожих, хоч і виглядатиме стримано.  </vt:lpstr>
      <vt:lpstr>А зараз пропонуємо вашій увазі колекцію  «Етно-калейдоскоп», що створили юні ,майбутні дизайнери одягу ЦПТО.  </vt:lpstr>
      <vt:lpstr>Презентація PowerPoint</vt:lpstr>
      <vt:lpstr>Презентація PowerPoint</vt:lpstr>
      <vt:lpstr>Фольк-стиль залишається завжди актуальним і завжди прихильно сприймається на модних показах. Вбрання з національними елементами може підкреслити вишуканий смак і виявити патріотичні почуття.  </vt:lpstr>
      <vt:lpstr>В них страждання і кохання битва, Чорні і червоні кольори. І барви ті не прорсто для прикраси, І візерунки квітнуть не для скринь. Невже ми носим лиш для ретро-моди  Крисані і жупани, й кожушки? У них- жива історія народу, Його талант прекрасний і важкий.  </vt:lpstr>
      <vt:lpstr>І це не простоо вишиті одежі, В яких цвітуть і ружі, і ромен. В них- дух свободи, вольності пожежі, Що повставали з-над крутих рамен. І їх ні час, ні простір не порушать, Нехай на порох зітруться роки! У них живуть людські, безсмертні душі  І добрі чари з легкої руки.  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Етно-стиль</dc:title>
  <dc:creator>Admin</dc:creator>
  <cp:lastModifiedBy>Admin</cp:lastModifiedBy>
  <cp:revision>1</cp:revision>
  <dcterms:modified xsi:type="dcterms:W3CDTF">2023-04-03T17:53:05Z</dcterms:modified>
</cp:coreProperties>
</file>