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274" r:id="rId3"/>
    <p:sldId id="269" r:id="rId4"/>
    <p:sldId id="271" r:id="rId5"/>
    <p:sldId id="270" r:id="rId6"/>
    <p:sldId id="272" r:id="rId7"/>
    <p:sldId id="273" r:id="rId8"/>
    <p:sldId id="275" r:id="rId9"/>
    <p:sldId id="307" r:id="rId10"/>
    <p:sldId id="308" r:id="rId11"/>
    <p:sldId id="309" r:id="rId12"/>
    <p:sldId id="276" r:id="rId13"/>
    <p:sldId id="277" r:id="rId14"/>
    <p:sldId id="294" r:id="rId15"/>
    <p:sldId id="278" r:id="rId16"/>
    <p:sldId id="280" r:id="rId17"/>
    <p:sldId id="286" r:id="rId18"/>
    <p:sldId id="289" r:id="rId19"/>
    <p:sldId id="287" r:id="rId20"/>
    <p:sldId id="288" r:id="rId21"/>
    <p:sldId id="290" r:id="rId22"/>
    <p:sldId id="291" r:id="rId23"/>
    <p:sldId id="292" r:id="rId24"/>
    <p:sldId id="285" r:id="rId25"/>
    <p:sldId id="295" r:id="rId26"/>
    <p:sldId id="296" r:id="rId27"/>
    <p:sldId id="297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12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3499" y="2130426"/>
            <a:ext cx="9025003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1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674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4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72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1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5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08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10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784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6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13394"/>
            <a:ext cx="109728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980729"/>
            <a:ext cx="109728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82C46-48F3-487E-BF8E-484062C264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006D-405C-4F96-9412-6D827EAF61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0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Інтелектуальна гра з інформатики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36800" y="1113135"/>
            <a:ext cx="7035183" cy="33318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</a:bodyPr>
          <a:lstStyle/>
          <a:p>
            <a:pPr algn="ctr"/>
            <a:r>
              <a:rPr lang="uk-UA" sz="15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Де </a:t>
            </a:r>
            <a:r>
              <a:rPr lang="ru-RU" sz="15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Логіка</a:t>
            </a:r>
            <a:r>
              <a:rPr lang="ru-RU" sz="15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  <a:endParaRPr lang="ru-RU" sz="15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44672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04501" y="2160050"/>
            <a:ext cx="2765989" cy="1130082"/>
          </a:xfrm>
        </p:spPr>
        <p:txBody>
          <a:bodyPr/>
          <a:lstStyle/>
          <a:p>
            <a:r>
              <a:rPr lang="uk-UA" dirty="0" smtClean="0"/>
              <a:t>Палітра кольорів</a:t>
            </a:r>
            <a:endParaRPr lang="uk-UA" dirty="0"/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4713005" y="2160050"/>
            <a:ext cx="2765989" cy="1130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планшет</a:t>
            </a:r>
            <a:endParaRPr lang="uk-UA" dirty="0"/>
          </a:p>
        </p:txBody>
      </p:sp>
      <p:sp>
        <p:nvSpPr>
          <p:cNvPr id="5" name="Місце для вмісту 2"/>
          <p:cNvSpPr txBox="1">
            <a:spLocks/>
          </p:cNvSpPr>
          <p:nvPr/>
        </p:nvSpPr>
        <p:spPr>
          <a:xfrm>
            <a:off x="8282299" y="2160050"/>
            <a:ext cx="2765989" cy="1130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Графічний редактор</a:t>
            </a:r>
            <a:endParaRPr lang="uk-UA" dirty="0"/>
          </a:p>
        </p:txBody>
      </p:sp>
      <p:sp>
        <p:nvSpPr>
          <p:cNvPr id="6" name="Плюс 5"/>
          <p:cNvSpPr/>
          <p:nvPr/>
        </p:nvSpPr>
        <p:spPr>
          <a:xfrm>
            <a:off x="2916984" y="2274974"/>
            <a:ext cx="1498600" cy="18682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Равно 4"/>
          <p:cNvSpPr/>
          <p:nvPr/>
        </p:nvSpPr>
        <p:spPr>
          <a:xfrm>
            <a:off x="6928067" y="2449819"/>
            <a:ext cx="1735431" cy="1381821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250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09600" y="1922804"/>
            <a:ext cx="2543798" cy="4203360"/>
          </a:xfrm>
        </p:spPr>
        <p:txBody>
          <a:bodyPr/>
          <a:lstStyle/>
          <a:p>
            <a:r>
              <a:rPr lang="uk-UA" dirty="0" smtClean="0"/>
              <a:t>Рамка від фото</a:t>
            </a:r>
            <a:endParaRPr lang="uk-UA" dirty="0"/>
          </a:p>
        </p:txBody>
      </p:sp>
      <p:sp>
        <p:nvSpPr>
          <p:cNvPr id="4" name="Равно 4"/>
          <p:cNvSpPr/>
          <p:nvPr/>
        </p:nvSpPr>
        <p:spPr>
          <a:xfrm>
            <a:off x="7376944" y="2475457"/>
            <a:ext cx="1735431" cy="1381821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Плюс 4"/>
          <p:cNvSpPr/>
          <p:nvPr/>
        </p:nvSpPr>
        <p:spPr>
          <a:xfrm>
            <a:off x="3408319" y="2232243"/>
            <a:ext cx="1498600" cy="18682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4718703" y="1998811"/>
            <a:ext cx="2543798" cy="420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склопакет</a:t>
            </a:r>
            <a:endParaRPr lang="uk-UA" dirty="0"/>
          </a:p>
        </p:txBody>
      </p:sp>
      <p:sp>
        <p:nvSpPr>
          <p:cNvPr id="7" name="Місце для вмісту 2"/>
          <p:cNvSpPr txBox="1">
            <a:spLocks/>
          </p:cNvSpPr>
          <p:nvPr/>
        </p:nvSpPr>
        <p:spPr>
          <a:xfrm>
            <a:off x="9226818" y="2143570"/>
            <a:ext cx="2543798" cy="1471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Windows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6880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1790700" y="1532234"/>
            <a:ext cx="9080500" cy="27730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isometricOffAxis2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uk-UA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Хто я?</a:t>
            </a:r>
            <a:endParaRPr lang="uk-UA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524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44700" y="2078334"/>
            <a:ext cx="8356600" cy="27730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isometricOffAxis2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uk-UA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Логічний </a:t>
            </a:r>
          </a:p>
          <a:p>
            <a:pPr algn="ctr"/>
            <a:r>
              <a:rPr lang="uk-UA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пінг-понг</a:t>
            </a:r>
            <a:endParaRPr lang="uk-UA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9531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285" t="35416" r="20424" b="32639"/>
          <a:stretch/>
        </p:blipFill>
        <p:spPr>
          <a:xfrm>
            <a:off x="0" y="0"/>
            <a:ext cx="4152900" cy="16468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432" t="45486" r="22572" b="25521"/>
          <a:stretch/>
        </p:blipFill>
        <p:spPr>
          <a:xfrm>
            <a:off x="4566315" y="-8527"/>
            <a:ext cx="4171143" cy="1658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3504" t="47917" r="21011" b="22569"/>
          <a:stretch/>
        </p:blipFill>
        <p:spPr>
          <a:xfrm>
            <a:off x="8410" y="1774761"/>
            <a:ext cx="4575618" cy="1669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45119" t="43750" r="32138" b="27951"/>
          <a:stretch/>
        </p:blipFill>
        <p:spPr>
          <a:xfrm>
            <a:off x="9189702" y="3967623"/>
            <a:ext cx="2334070" cy="16328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50488" t="50173" r="37018" b="16320"/>
          <a:stretch/>
        </p:blipFill>
        <p:spPr>
          <a:xfrm>
            <a:off x="10402837" y="1767780"/>
            <a:ext cx="1458964" cy="2199843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4864020" y="1711550"/>
            <a:ext cx="5232560" cy="1657223"/>
            <a:chOff x="5791200" y="2211529"/>
            <a:chExt cx="5626260" cy="1852471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5791200" y="2211529"/>
              <a:ext cx="5626260" cy="1852471"/>
              <a:chOff x="5188108" y="2287500"/>
              <a:chExt cx="6089652" cy="2197100"/>
            </a:xfrm>
          </p:grpSpPr>
          <p:grpSp>
            <p:nvGrpSpPr>
              <p:cNvPr id="12" name="Группа 11"/>
              <p:cNvGrpSpPr/>
              <p:nvPr/>
            </p:nvGrpSpPr>
            <p:grpSpPr>
              <a:xfrm>
                <a:off x="5435759" y="2287500"/>
                <a:ext cx="5842001" cy="2197100"/>
                <a:chOff x="5435759" y="2287500"/>
                <a:chExt cx="5842001" cy="2197100"/>
              </a:xfrm>
            </p:grpSpPr>
            <p:pic>
              <p:nvPicPr>
                <p:cNvPr id="7" name="Рисунок 6"/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34969" t="47048" r="21010" b="22917"/>
                <a:stretch/>
              </p:blipFill>
              <p:spPr>
                <a:xfrm>
                  <a:off x="5550059" y="2287500"/>
                  <a:ext cx="5727701" cy="2197100"/>
                </a:xfrm>
                <a:prstGeom prst="rect">
                  <a:avLst/>
                </a:prstGeom>
              </p:spPr>
            </p:pic>
            <p:sp>
              <p:nvSpPr>
                <p:cNvPr id="11" name="Прямоугольник 10"/>
                <p:cNvSpPr/>
                <p:nvPr/>
              </p:nvSpPr>
              <p:spPr>
                <a:xfrm>
                  <a:off x="5435759" y="2441452"/>
                  <a:ext cx="2082641" cy="19441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26" name="Picture 2" descr="Почему именно QWERTY? И за что нам такой ЙЦУКЕН? - BBC News Русская служба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07" t="11761" r="10462" b="14417"/>
              <a:stretch/>
            </p:blipFill>
            <p:spPr bwMode="auto">
              <a:xfrm>
                <a:off x="5188108" y="2707102"/>
                <a:ext cx="2381408" cy="16256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Прямоугольник 13"/>
            <p:cNvSpPr/>
            <p:nvPr/>
          </p:nvSpPr>
          <p:spPr>
            <a:xfrm>
              <a:off x="5816600" y="3106410"/>
              <a:ext cx="1993900" cy="75392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4053" y="3469015"/>
            <a:ext cx="4952920" cy="1962242"/>
            <a:chOff x="2374980" y="4330290"/>
            <a:chExt cx="5553234" cy="2374900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3153013" y="4330290"/>
              <a:ext cx="4775201" cy="2374900"/>
              <a:chOff x="2152651" y="4318000"/>
              <a:chExt cx="4775201" cy="2374900"/>
            </a:xfrm>
          </p:grpSpPr>
          <p:pic>
            <p:nvPicPr>
              <p:cNvPr id="10" name="Рисунок 9"/>
              <p:cNvPicPr>
                <a:picLocks noChangeAspect="1"/>
              </p:cNvPicPr>
              <p:nvPr/>
            </p:nvPicPr>
            <p:blipFill rotWithShape="1">
              <a:blip r:embed="rId9"/>
              <a:srcRect l="38482" t="55556" r="24817" b="11979"/>
              <a:stretch/>
            </p:blipFill>
            <p:spPr>
              <a:xfrm>
                <a:off x="2152651" y="4318000"/>
                <a:ext cx="4775201" cy="2374900"/>
              </a:xfrm>
              <a:prstGeom prst="rect">
                <a:avLst/>
              </a:prstGeom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152651" y="4348439"/>
                <a:ext cx="1936749" cy="19267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2374980" y="4475622"/>
              <a:ext cx="2730498" cy="1625601"/>
              <a:chOff x="7912102" y="4866102"/>
              <a:chExt cx="2730498" cy="1625601"/>
            </a:xfrm>
          </p:grpSpPr>
          <p:pic>
            <p:nvPicPr>
              <p:cNvPr id="15" name="Picture 2" descr="Почему именно QWERTY? И за что нам такой ЙЦУКЕН? - BBC News Русская служба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07" t="11761" r="4566" b="14417"/>
              <a:stretch/>
            </p:blipFill>
            <p:spPr bwMode="auto">
              <a:xfrm>
                <a:off x="7912102" y="4866102"/>
                <a:ext cx="2730498" cy="16256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Прямоугольник 16"/>
              <p:cNvSpPr/>
              <p:nvPr/>
            </p:nvSpPr>
            <p:spPr>
              <a:xfrm>
                <a:off x="7912102" y="5543550"/>
                <a:ext cx="2730498" cy="753921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0"/>
          <a:srcRect l="39361" t="49653" r="25402" b="16667"/>
          <a:stretch/>
        </p:blipFill>
        <p:spPr>
          <a:xfrm>
            <a:off x="5175028" y="3459720"/>
            <a:ext cx="3723772" cy="20011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1"/>
          <a:srcRect l="37799" t="48958" r="23255" b="25521"/>
          <a:stretch/>
        </p:blipFill>
        <p:spPr>
          <a:xfrm>
            <a:off x="3857024" y="5456294"/>
            <a:ext cx="4229100" cy="1558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2"/>
          <a:srcRect l="42093" t="46701" r="28624" b="24826"/>
          <a:stretch/>
        </p:blipFill>
        <p:spPr>
          <a:xfrm>
            <a:off x="8898800" y="-59382"/>
            <a:ext cx="2915875" cy="159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20800" y="2078334"/>
            <a:ext cx="9080500" cy="27730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isometricOffAxis2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uk-UA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Професіонал</a:t>
            </a:r>
            <a:endParaRPr lang="uk-UA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840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67295" y="1148436"/>
            <a:ext cx="9080500" cy="27730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isometricOffAxis2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endParaRPr lang="en-US" dirty="0"/>
          </a:p>
          <a:p>
            <a:pPr algn="ctr"/>
            <a:r>
              <a:rPr lang="uk-UA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Забери зайве</a:t>
            </a:r>
            <a:endParaRPr lang="uk-UA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698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Яка програма зайва?</a:t>
            </a:r>
            <a:endParaRPr lang="en-US" dirty="0"/>
          </a:p>
        </p:txBody>
      </p:sp>
      <p:pic>
        <p:nvPicPr>
          <p:cNvPr id="1028" name="Picture 4" descr="Офіс 365: сховище чи онлайнові офісні програм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6" t="12609" r="82417" b="68244"/>
          <a:stretch/>
        </p:blipFill>
        <p:spPr bwMode="auto">
          <a:xfrm rot="20372773">
            <a:off x="697204" y="1663643"/>
            <a:ext cx="1617436" cy="171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фіс 365: сховище чи онлайнові офісні програм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" t="54852" r="75636" b="12386"/>
          <a:stretch/>
        </p:blipFill>
        <p:spPr bwMode="auto">
          <a:xfrm rot="934064">
            <a:off x="3298908" y="1426731"/>
            <a:ext cx="1664175" cy="139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13961">
            <a:off x="3072408" y="3926384"/>
            <a:ext cx="1538206" cy="153820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4669">
            <a:off x="7711857" y="4245700"/>
            <a:ext cx="1592762" cy="1592762"/>
          </a:xfrm>
          <a:prstGeom prst="rect">
            <a:avLst/>
          </a:prstGeom>
        </p:spPr>
      </p:pic>
      <p:pic>
        <p:nvPicPr>
          <p:cNvPr id="1040" name="Picture 16" descr="Скачать Microsoft Excel 2019 (Эксель 2019) на русском бесплатн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434">
            <a:off x="5745301" y="1939843"/>
            <a:ext cx="2343942" cy="12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icrosoft Access - Інформатик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6213">
            <a:off x="9172149" y="2116955"/>
            <a:ext cx="1517672" cy="151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04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617622" y="28508"/>
            <a:ext cx="6737188" cy="6829492"/>
            <a:chOff x="2588217" y="-92304"/>
            <a:chExt cx="6737188" cy="6829492"/>
          </a:xfrm>
        </p:grpSpPr>
        <p:pic>
          <p:nvPicPr>
            <p:cNvPr id="4098" name="Picture 2" descr="Робочий стіл Arris Bl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8217" y="0"/>
              <a:ext cx="6737188" cy="673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4486" y="-92304"/>
              <a:ext cx="1714016" cy="1714016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2658" y="3893186"/>
              <a:ext cx="1475788" cy="1215066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918187"/>
              <a:ext cx="2567553" cy="256755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469631">
            <a:off x="143924" y="1053885"/>
            <a:ext cx="2798710" cy="780202"/>
          </a:xfrm>
        </p:spPr>
        <p:txBody>
          <a:bodyPr>
            <a:normAutofit/>
          </a:bodyPr>
          <a:lstStyle/>
          <a:p>
            <a:r>
              <a:rPr lang="uk-UA" dirty="0"/>
              <a:t>Що зайве?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84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Що зайве?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971" t="11017" r="82773" b="74064"/>
          <a:stretch/>
        </p:blipFill>
        <p:spPr>
          <a:xfrm rot="20289026">
            <a:off x="1153367" y="2477359"/>
            <a:ext cx="1264726" cy="10303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4794" t="7309" r="24255" b="74869"/>
          <a:stretch/>
        </p:blipFill>
        <p:spPr>
          <a:xfrm>
            <a:off x="5100332" y="2377237"/>
            <a:ext cx="1638587" cy="14932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44880" t="68570" r="43982" b="8862"/>
          <a:stretch/>
        </p:blipFill>
        <p:spPr>
          <a:xfrm>
            <a:off x="7377601" y="1221115"/>
            <a:ext cx="1394847" cy="15829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82508" t="39833" r="7893" b="39740"/>
          <a:stretch/>
        </p:blipFill>
        <p:spPr>
          <a:xfrm>
            <a:off x="9274857" y="1836933"/>
            <a:ext cx="1131376" cy="13483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26681" t="71571" r="63278" b="7708"/>
          <a:stretch/>
        </p:blipFill>
        <p:spPr>
          <a:xfrm rot="20617261">
            <a:off x="3701326" y="4354771"/>
            <a:ext cx="1224367" cy="1414817"/>
          </a:xfrm>
          <a:prstGeom prst="rect">
            <a:avLst/>
          </a:prstGeom>
        </p:spPr>
      </p:pic>
      <p:pic>
        <p:nvPicPr>
          <p:cNvPr id="2054" name="Picture 6" descr="Почему не работает сайт Ukr.net - Город Х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AEAEA"/>
              </a:clrFrom>
              <a:clrTo>
                <a:srgbClr val="EAEA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3986">
            <a:off x="6987017" y="3033221"/>
            <a:ext cx="2392176" cy="134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трибок у минуле: стався масовий збій у Google ➢ Погляд ➢ Новини Києва та  Київщини онлайн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2" t="68427" r="79306" b="14521"/>
          <a:stretch/>
        </p:blipFill>
        <p:spPr bwMode="auto">
          <a:xfrm>
            <a:off x="7005234" y="4411252"/>
            <a:ext cx="1177871" cy="130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Стрибок у минуле: стався масовий збій у Google ➢ Погляд ➢ Новини Києва та  Київщини онлайн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6" t="1201" r="41721" b="80672"/>
          <a:stretch/>
        </p:blipFill>
        <p:spPr bwMode="auto">
          <a:xfrm rot="21074938">
            <a:off x="2904983" y="1451111"/>
            <a:ext cx="1766807" cy="131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04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9100" y="1532234"/>
            <a:ext cx="11163300" cy="27730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isometricOffAxis2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Формула  </a:t>
            </a:r>
            <a:r>
              <a:rPr lang="uk-UA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всього</a:t>
            </a:r>
            <a:endParaRPr lang="uk-UA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3439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Що зайве?</a:t>
            </a:r>
            <a:endParaRPr lang="en-US" dirty="0"/>
          </a:p>
        </p:txBody>
      </p:sp>
      <p:pic>
        <p:nvPicPr>
          <p:cNvPr id="3074" name="Picture 2" descr="Top 10 Mostly Using Social Media Apps -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9" t="29624" r="61389" b="32091"/>
          <a:stretch/>
        </p:blipFill>
        <p:spPr bwMode="auto">
          <a:xfrm rot="1314718">
            <a:off x="4739937" y="1222433"/>
            <a:ext cx="1642820" cy="154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op 10 Mostly Using Social Media Apps -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t="4355" r="39215" b="72291"/>
          <a:stretch/>
        </p:blipFill>
        <p:spPr bwMode="auto">
          <a:xfrm rot="20307026">
            <a:off x="671643" y="1524121"/>
            <a:ext cx="3192650" cy="94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Что делать, если Instagram не дал доступ к API? Дополнение / Хаб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53133">
            <a:off x="1281132" y="3558517"/>
            <a:ext cx="2088962" cy="208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67654">
            <a:off x="7865489" y="1011791"/>
            <a:ext cx="1970057" cy="1970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7490">
            <a:off x="8690159" y="3329707"/>
            <a:ext cx="2162175" cy="21145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31010" t="10630" r="30897" b="13825"/>
          <a:stretch/>
        </p:blipFill>
        <p:spPr>
          <a:xfrm>
            <a:off x="6431552" y="3036040"/>
            <a:ext cx="1828800" cy="20378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703764">
            <a:off x="3937206" y="3253446"/>
            <a:ext cx="1941388" cy="194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1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https://b9465cfb-a-62cb3a1a-s-sites.googlegroups.com/site/pcdevices18/home/pristroie-vivedenna/img2.jpg?attachauth=ANoY7cphOGC1XCxeAjwN9GRGbnI39Vjzqnj-MDXCUo81jiUda1okcTlyAwrt3lkHLx_fRX_03BrvlKhkqkvML2lOstpsNbBOFho5Si-N21W-p4FomYArvbi3j7cf5sIKH8yJ1avQ6XJ-t-dgXQT3Cb14esfcUf5l-mgV1CrIWtwiyY3mwVsJUzPnomVFzC351MjsfhsI3IHQXu_CfRxZwxu_esgi_JhknPHrKqxS--xFX4Qn9UZiPUM%3D&amp;attredirects=0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7" b="51821"/>
          <a:stretch/>
        </p:blipFill>
        <p:spPr bwMode="auto">
          <a:xfrm>
            <a:off x="304800" y="999639"/>
            <a:ext cx="7620000" cy="172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b9465cfb-a-62cb3a1a-s-sites.googlegroups.com/site/pcdevices18/home/pristroie-vivedenna/img2.jpg?attachauth=ANoY7cphOGC1XCxeAjwN9GRGbnI39Vjzqnj-MDXCUo81jiUda1okcTlyAwrt3lkHLx_fRX_03BrvlKhkqkvML2lOstpsNbBOFho5Si-N21W-p4FomYArvbi3j7cf5sIKH8yJ1avQ6XJ-t-dgXQT3Cb14esfcUf5l-mgV1CrIWtwiyY3mwVsJUzPnomVFzC351MjsfhsI3IHQXu_CfRxZwxu_esgi_JhknPHrKqxS--xFX4Qn9UZiPUM%3D&amp;attredirects=0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37" b="1"/>
          <a:stretch/>
        </p:blipFill>
        <p:spPr bwMode="auto">
          <a:xfrm>
            <a:off x="180094" y="4295497"/>
            <a:ext cx="7620000" cy="291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Пристрої введення - PC Devices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7" t="49851" r="5627" b="2692"/>
          <a:stretch/>
        </p:blipFill>
        <p:spPr bwMode="auto">
          <a:xfrm>
            <a:off x="4114800" y="2138770"/>
            <a:ext cx="2727702" cy="271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Пристрої введення - PC Devices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80" r="41732" b="839"/>
          <a:stretch/>
        </p:blipFill>
        <p:spPr bwMode="auto">
          <a:xfrm>
            <a:off x="7675388" y="1429535"/>
            <a:ext cx="4439968" cy="305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Лекція 3 | Периферійні пристрої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139" y="4562598"/>
            <a:ext cx="3143250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00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Що зайве?</a:t>
            </a:r>
            <a:endParaRPr lang="en-US" dirty="0"/>
          </a:p>
        </p:txBody>
      </p:sp>
      <p:pic>
        <p:nvPicPr>
          <p:cNvPr id="6146" name="Picture 2" descr="Кулер для корпуса Vinga 12025 цены в Киеве и Украине - купить в магазине  Brain: компьютеры и гадже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81" y="1542216"/>
            <a:ext cx="2122676" cy="212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795" y="914465"/>
            <a:ext cx="2554234" cy="2554234"/>
          </a:xfrm>
          <a:prstGeom prst="rect">
            <a:avLst/>
          </a:prstGeom>
        </p:spPr>
      </p:pic>
      <p:pic>
        <p:nvPicPr>
          <p:cNvPr id="6150" name="Picture 6" descr="Оперативна пам'ять Golden Memory DDR3-1600 2048MB PC3-12800 (GM16N11/2) - зображення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30855">
            <a:off x="1069385" y="4537324"/>
            <a:ext cx="3112380" cy="79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Купить Видеокарта AMD Radeon HD 7470 1Gb 64-bit DDR3 (OUGA9) в Киевской  области от компании &quot;CompSoft-интернет магазин компьютерных комплектующих,  сетевого оборудования и лицензионного ПО&quot; - 55968983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521" y="3348038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Флешка USB 3.0 128Gb Transcend JetFlash 700 Black (TS128GJF700) купить по  низкой цене в Украине | Интернет магазин PCshop.U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744" y="3718410"/>
            <a:ext cx="1354110" cy="101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Блок питания Logicpower ATX-450 450W (ATX-450W 12) – купить в  интернет-магазине KTC: цены, отзывы, характеристик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376" y="1002451"/>
            <a:ext cx="2316487" cy="231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Системний блок Lenovo Ideacentre 300 (90DA00SGUL) - Купити в Вінниці.  Доставка, відправка по Україні.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205" y="2603554"/>
            <a:ext cx="3987236" cy="398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Лекція 3 | Периферійні пристрої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086" y="3497539"/>
            <a:ext cx="3143250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80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2" name="Picture 4" descr="Інформатика сьогодні. Урок №5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8" t="13637" r="51700" b="47244"/>
          <a:stretch/>
        </p:blipFill>
        <p:spPr bwMode="auto">
          <a:xfrm>
            <a:off x="1255361" y="764704"/>
            <a:ext cx="2092273" cy="213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Інформатика сьогодні. Урок №5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2" t="14695" r="27707" b="49021"/>
          <a:stretch/>
        </p:blipFill>
        <p:spPr bwMode="auto">
          <a:xfrm>
            <a:off x="846465" y="3966032"/>
            <a:ext cx="2272076" cy="215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Інформатика сьогодні. Урок №5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4" t="14772" r="2919" b="49511"/>
          <a:stretch/>
        </p:blipFill>
        <p:spPr bwMode="auto">
          <a:xfrm>
            <a:off x="3175881" y="2458358"/>
            <a:ext cx="2014780" cy="195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Інформатика сьогодні. Урок №5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2" t="55876" r="49318" b="2738"/>
          <a:stretch/>
        </p:blipFill>
        <p:spPr bwMode="auto">
          <a:xfrm>
            <a:off x="5268154" y="841100"/>
            <a:ext cx="2134894" cy="191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Інформатика сьогодні. Урок №5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65" t="54175" r="2442" b="6422"/>
          <a:stretch/>
        </p:blipFill>
        <p:spPr bwMode="auto">
          <a:xfrm>
            <a:off x="5342794" y="4325429"/>
            <a:ext cx="2076773" cy="215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Інформатика сьогодні. Урок №5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8" t="55288" r="26324" b="7294"/>
          <a:stretch/>
        </p:blipFill>
        <p:spPr bwMode="auto">
          <a:xfrm>
            <a:off x="7281382" y="2365369"/>
            <a:ext cx="2278250" cy="204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Пензлик для пудри | Купити на офіційному сайті Av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632" y="4191546"/>
            <a:ext cx="1635575" cy="1686724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5676" y="76252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10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Хто зайвий?</a:t>
            </a:r>
            <a:endParaRPr lang="en-US" dirty="0"/>
          </a:p>
        </p:txBody>
      </p:sp>
      <p:pic>
        <p:nvPicPr>
          <p:cNvPr id="8194" name="Picture 2" descr="Жизнь замечательных людей: Алан Тьюринг | by Ардамехр Абдулхаев | Med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46589"/>
            <a:ext cx="2045944" cy="255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Білл Гейтс — Вікіпеді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5655"/>
            <a:ext cx="2109345" cy="298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Правила жизни Стива Джобса - Hi-Tech Mail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170" y="764704"/>
            <a:ext cx="4180800" cy="278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Изобретатель Всемирной паутины Тим Бернерс-Ли удостоился Премии Тьюринг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696" y="3875010"/>
            <a:ext cx="3205483" cy="210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Математик Ада Лавлейс - Mentamo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369" y="800657"/>
            <a:ext cx="3564743" cy="237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Марк Цукерберг рассказал о планах на ближайшее десятилети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975" y="3732772"/>
            <a:ext cx="3065425" cy="236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1331" y="386961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8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6966" y="1532234"/>
            <a:ext cx="9301833" cy="27730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isometricOffAxis2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uk-UA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Класика</a:t>
            </a:r>
            <a:r>
              <a:rPr lang="ru-RU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жанру</a:t>
            </a:r>
            <a:endParaRPr lang="ru-RU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8300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Найшла</a:t>
            </a:r>
            <a:r>
              <a:rPr lang="ru-RU" dirty="0" smtClean="0"/>
              <a:t> коса на </a:t>
            </a:r>
            <a:r>
              <a:rPr lang="ru-RU" dirty="0" err="1" smtClean="0"/>
              <a:t>камінь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Картинки по запросу &quot;шукати гриб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3480"/>
            <a:ext cx="3743325" cy="249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дывчина з косою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1562893"/>
            <a:ext cx="367665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камінь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838" y="3556000"/>
            <a:ext cx="4150783" cy="311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41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Пише, як курка лапою</a:t>
            </a:r>
            <a:endParaRPr lang="en-US" dirty="0"/>
          </a:p>
        </p:txBody>
      </p:sp>
      <p:pic>
        <p:nvPicPr>
          <p:cNvPr id="1026" name="Picture 2" descr="Картинки по запросу &quot;каракулі писати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156" y="2152541"/>
            <a:ext cx="4068783" cy="406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курка малюнок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306" y="1682570"/>
            <a:ext cx="4514127" cy="487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78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Картинки по запросу &quot;не знаю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6" y="3730228"/>
            <a:ext cx="4308474" cy="277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Моя хата скраю, нічого не знаю</a:t>
            </a: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790952" y="2424085"/>
            <a:ext cx="5184772" cy="3113115"/>
            <a:chOff x="3486152" y="1649385"/>
            <a:chExt cx="5184772" cy="3113115"/>
          </a:xfrm>
        </p:grpSpPr>
        <p:pic>
          <p:nvPicPr>
            <p:cNvPr id="6" name="Picture 4" descr="Картинки по запросу &quot;алфавіт з я&quot;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" t="9884" r="-640" b="13578"/>
            <a:stretch/>
          </p:blipFill>
          <p:spPr bwMode="auto">
            <a:xfrm>
              <a:off x="3486152" y="1649385"/>
              <a:ext cx="4870448" cy="3113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Овал 4"/>
            <p:cNvSpPr/>
            <p:nvPr/>
          </p:nvSpPr>
          <p:spPr>
            <a:xfrm>
              <a:off x="5918200" y="2044700"/>
              <a:ext cx="2752724" cy="27178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4" name="Picture 2" descr="Картинки по запросу &quot;моя хата скраю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3" r="33283" b="18408"/>
          <a:stretch/>
        </p:blipFill>
        <p:spPr bwMode="auto">
          <a:xfrm>
            <a:off x="6352" y="884163"/>
            <a:ext cx="4122184" cy="27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35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Один у полі не воїн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52282" y="2031523"/>
            <a:ext cx="1829962" cy="39395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sz="2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221162" y="1027906"/>
            <a:ext cx="3749675" cy="5267769"/>
            <a:chOff x="4221162" y="1027906"/>
            <a:chExt cx="3749675" cy="5267769"/>
          </a:xfrm>
        </p:grpSpPr>
        <p:pic>
          <p:nvPicPr>
            <p:cNvPr id="4098" name="Picture 2" descr="Картинки по запросу &quot;край зошита&quot;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1162" y="1706912"/>
              <a:ext cx="3749675" cy="4588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Стрелка вниз 4"/>
            <p:cNvSpPr/>
            <p:nvPr/>
          </p:nvSpPr>
          <p:spPr>
            <a:xfrm>
              <a:off x="4221162" y="1027906"/>
              <a:ext cx="401638" cy="1773058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496300" y="1587500"/>
            <a:ext cx="3467100" cy="4813300"/>
            <a:chOff x="8496300" y="1587500"/>
            <a:chExt cx="3467100" cy="4813300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8496300" y="1587500"/>
              <a:ext cx="3467100" cy="4813300"/>
              <a:chOff x="8496300" y="1587500"/>
              <a:chExt cx="3467100" cy="4813300"/>
            </a:xfrm>
          </p:grpSpPr>
          <p:pic>
            <p:nvPicPr>
              <p:cNvPr id="4100" name="Picture 4" descr="Картинки по запросу &quot;воїн&quot;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18711" y="1706912"/>
                <a:ext cx="2890689" cy="4368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9" name="Прямая соединительная линия 8"/>
              <p:cNvCxnSpPr/>
              <p:nvPr/>
            </p:nvCxnSpPr>
            <p:spPr>
              <a:xfrm flipH="1">
                <a:off x="8496300" y="1587500"/>
                <a:ext cx="3467100" cy="481330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8496300" y="1587500"/>
              <a:ext cx="3378200" cy="4708175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773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Картинки по запросу &quot;провід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6771"/>
            <a:ext cx="2541204" cy="254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вно 4"/>
          <p:cNvSpPr/>
          <p:nvPr/>
        </p:nvSpPr>
        <p:spPr>
          <a:xfrm>
            <a:off x="5815129" y="2793077"/>
            <a:ext cx="1905000" cy="1488591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Плюс 5"/>
          <p:cNvSpPr/>
          <p:nvPr/>
        </p:nvSpPr>
        <p:spPr>
          <a:xfrm>
            <a:off x="2541204" y="2605429"/>
            <a:ext cx="1498600" cy="18682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Картинки по запросу &quot;мікі маус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604" y="1690688"/>
            <a:ext cx="2995025" cy="425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&quot;компютерна миша&quot;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029" y="2610065"/>
            <a:ext cx="3939675" cy="27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72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Більше снігу-більше хліба</a:t>
            </a:r>
            <a:endParaRPr lang="en-US" dirty="0"/>
          </a:p>
        </p:txBody>
      </p:sp>
      <p:pic>
        <p:nvPicPr>
          <p:cNvPr id="5122" name="Picture 2" descr="Картинки по запросу &quot;сніг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61299"/>
            <a:ext cx="5613400" cy="387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Такие знакомые дрожж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600" y="2061298"/>
            <a:ext cx="5549285" cy="359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36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Дарованому коню в зуби не дивляться</a:t>
            </a:r>
            <a:endParaRPr lang="en-US" dirty="0"/>
          </a:p>
        </p:txBody>
      </p:sp>
      <p:pic>
        <p:nvPicPr>
          <p:cNvPr id="6146" name="Picture 2" descr="Картинки по запросу &quot;кінь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599" y="1157972"/>
            <a:ext cx="4851400" cy="345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&quot;зуб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1" y="3169913"/>
            <a:ext cx="5057774" cy="288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артинки по запросу &quot;очі закриті рукам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4140159"/>
            <a:ext cx="4854573" cy="241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99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Клин клином вибивають</a:t>
            </a:r>
            <a:endParaRPr lang="en-US" dirty="0"/>
          </a:p>
        </p:txBody>
      </p:sp>
      <p:pic>
        <p:nvPicPr>
          <p:cNvPr id="7170" name="Picture 2" descr="Картинки по запросу &quot;клин для др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843755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&quot;клин для дров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2" t="12986" r="18594" b="13680"/>
          <a:stretch/>
        </p:blipFill>
        <p:spPr bwMode="auto">
          <a:xfrm>
            <a:off x="4368800" y="2536824"/>
            <a:ext cx="386080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&quot;бійка&quot;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3829050"/>
            <a:ext cx="4054475" cy="270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63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 миру по нитці, голому сорочка</a:t>
            </a:r>
            <a:endParaRPr lang="en-US" dirty="0"/>
          </a:p>
        </p:txBody>
      </p:sp>
      <p:pic>
        <p:nvPicPr>
          <p:cNvPr id="8194" name="Picture 2" descr="Картинки по запросу &quot;мир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4069278" cy="36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&quot;нит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75" y="2858794"/>
            <a:ext cx="4721225" cy="295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артинки по запросу &quot;голому сорочка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0"/>
          <a:stretch/>
        </p:blipFill>
        <p:spPr bwMode="auto">
          <a:xfrm>
            <a:off x="8636000" y="3140754"/>
            <a:ext cx="3133725" cy="371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07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Хліб всьому голова</a:t>
            </a:r>
            <a:endParaRPr lang="en-US" dirty="0"/>
          </a:p>
        </p:txBody>
      </p:sp>
      <p:pic>
        <p:nvPicPr>
          <p:cNvPr id="2050" name="Picture 2" descr="Картинки по запросу &quot;хліб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1690688"/>
            <a:ext cx="5013325" cy="335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голова на плечах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3" t="38118" r="60433"/>
          <a:stretch/>
        </p:blipFill>
        <p:spPr bwMode="auto">
          <a:xfrm>
            <a:off x="7493000" y="951035"/>
            <a:ext cx="3086100" cy="483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18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Решетом води не наносиш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 descr="Картинки по запросу &quot;решет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1" y="764704"/>
            <a:ext cx="3606800" cy="325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&quot;вод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922" y="2799459"/>
            <a:ext cx="5524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Картинки по запросу &quot;стакан&quot;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222" y="3124200"/>
            <a:ext cx="3204978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06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Равно 3"/>
          <p:cNvSpPr/>
          <p:nvPr/>
        </p:nvSpPr>
        <p:spPr>
          <a:xfrm>
            <a:off x="7035933" y="2588779"/>
            <a:ext cx="1905000" cy="1488591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Плюс 4"/>
          <p:cNvSpPr/>
          <p:nvPr/>
        </p:nvSpPr>
        <p:spPr>
          <a:xfrm>
            <a:off x="2664122" y="2398951"/>
            <a:ext cx="1498600" cy="18682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Картинки по запросу &quot;поштальйон печкін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4800"/>
            <a:ext cx="2824179" cy="229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&quot;електронний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662" y="2310797"/>
            <a:ext cx="2971271" cy="178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артинки по запросу &quot;електронна пошт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1978840"/>
            <a:ext cx="3051144" cy="228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28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Равно 3"/>
          <p:cNvSpPr/>
          <p:nvPr/>
        </p:nvSpPr>
        <p:spPr>
          <a:xfrm>
            <a:off x="6685936" y="2588778"/>
            <a:ext cx="1905000" cy="1488591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Плюс 4"/>
          <p:cNvSpPr/>
          <p:nvPr/>
        </p:nvSpPr>
        <p:spPr>
          <a:xfrm>
            <a:off x="2794270" y="2398951"/>
            <a:ext cx="1498600" cy="18682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Диск Грация купить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328" y="2057120"/>
            <a:ext cx="2953598" cy="255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&quot;хмара&quot;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2" r="15710" b="3564"/>
          <a:stretch/>
        </p:blipFill>
        <p:spPr bwMode="auto">
          <a:xfrm>
            <a:off x="4178803" y="2057120"/>
            <a:ext cx="3067665" cy="31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артинки по запросу &quot;гугл диск&quot;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0" t="17940" r="9808" b="19463"/>
          <a:stretch/>
        </p:blipFill>
        <p:spPr bwMode="auto">
          <a:xfrm>
            <a:off x="8589577" y="1690688"/>
            <a:ext cx="3602423" cy="355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96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Равно 3"/>
          <p:cNvSpPr/>
          <p:nvPr/>
        </p:nvSpPr>
        <p:spPr>
          <a:xfrm>
            <a:off x="7348690" y="3008671"/>
            <a:ext cx="1526049" cy="1220640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Плюс 4"/>
          <p:cNvSpPr/>
          <p:nvPr/>
        </p:nvSpPr>
        <p:spPr>
          <a:xfrm>
            <a:off x="3096122" y="2791466"/>
            <a:ext cx="1355711" cy="1655049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Картинки по запросу &quot;соціу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361" y="2270267"/>
            <a:ext cx="3442622" cy="225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&quot;лінії звязку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32" y="2216417"/>
            <a:ext cx="3083260" cy="252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&quot;соціальні мережі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739" y="1962966"/>
            <a:ext cx="3350023" cy="286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17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Равно 3"/>
          <p:cNvSpPr/>
          <p:nvPr/>
        </p:nvSpPr>
        <p:spPr>
          <a:xfrm>
            <a:off x="6950684" y="2712627"/>
            <a:ext cx="1905000" cy="1488591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Плюс 4"/>
          <p:cNvSpPr/>
          <p:nvPr/>
        </p:nvSpPr>
        <p:spPr>
          <a:xfrm>
            <a:off x="3053717" y="2522802"/>
            <a:ext cx="1498600" cy="18682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Картинки по запросу &quot;мозо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98951"/>
            <a:ext cx="3193258" cy="211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&quot;електронна плат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12" y="2398951"/>
            <a:ext cx="2609888" cy="282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упити Мікропроцесори для встаткування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868" y="2111338"/>
            <a:ext cx="3434132" cy="269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14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Картинки по запросу &quot;друкувальна машинка&quot;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 t="25135" b="5448"/>
          <a:stretch/>
        </p:blipFill>
        <p:spPr bwMode="auto">
          <a:xfrm>
            <a:off x="0" y="1905000"/>
            <a:ext cx="3719494" cy="26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вно 4"/>
          <p:cNvSpPr/>
          <p:nvPr/>
        </p:nvSpPr>
        <p:spPr>
          <a:xfrm>
            <a:off x="7451712" y="2766014"/>
            <a:ext cx="1735431" cy="1381821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Плюс 5"/>
          <p:cNvSpPr/>
          <p:nvPr/>
        </p:nvSpPr>
        <p:spPr>
          <a:xfrm>
            <a:off x="3053717" y="2522802"/>
            <a:ext cx="1498600" cy="18682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Картинки по запросу &quot;телевызор електрон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143" y="2241730"/>
            <a:ext cx="2953780" cy="214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ПК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13" y="2367536"/>
            <a:ext cx="3424531" cy="217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64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059110" y="2321823"/>
            <a:ext cx="2495372" cy="2460018"/>
          </a:xfrm>
        </p:spPr>
        <p:txBody>
          <a:bodyPr/>
          <a:lstStyle/>
          <a:p>
            <a:r>
              <a:rPr lang="uk-UA" dirty="0" smtClean="0"/>
              <a:t>Камера на колесі</a:t>
            </a:r>
            <a:endParaRPr lang="uk-UA" dirty="0"/>
          </a:p>
        </p:txBody>
      </p:sp>
      <p:pic>
        <p:nvPicPr>
          <p:cNvPr id="4" name="Picture 6" descr="Картинки по запросу &quot;соціальні мережі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38818" r="40688" b="40031"/>
          <a:stretch/>
        </p:blipFill>
        <p:spPr bwMode="auto">
          <a:xfrm>
            <a:off x="609600" y="1922804"/>
            <a:ext cx="2891617" cy="26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люс 4"/>
          <p:cNvSpPr/>
          <p:nvPr/>
        </p:nvSpPr>
        <p:spPr>
          <a:xfrm>
            <a:off x="3651923" y="2321823"/>
            <a:ext cx="1498600" cy="18682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Равно 4"/>
          <p:cNvSpPr/>
          <p:nvPr/>
        </p:nvSpPr>
        <p:spPr>
          <a:xfrm>
            <a:off x="7376944" y="2475457"/>
            <a:ext cx="1735431" cy="1381821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Місце для вмісту 2"/>
          <p:cNvSpPr txBox="1">
            <a:spLocks/>
          </p:cNvSpPr>
          <p:nvPr/>
        </p:nvSpPr>
        <p:spPr>
          <a:xfrm>
            <a:off x="8961669" y="2217849"/>
            <a:ext cx="2495372" cy="246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відеокамера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56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48</Template>
  <TotalTime>988</TotalTime>
  <Words>100</Words>
  <Application>Microsoft Office PowerPoint</Application>
  <PresentationFormat>Широкий екран</PresentationFormat>
  <Paragraphs>35</Paragraphs>
  <Slides>35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35</vt:i4>
      </vt:variant>
    </vt:vector>
  </HeadingPairs>
  <TitlesOfParts>
    <vt:vector size="38" baseType="lpstr">
      <vt:lpstr>Arial</vt:lpstr>
      <vt:lpstr>Calibri</vt:lpstr>
      <vt:lpstr>48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Яка програма зайва?</vt:lpstr>
      <vt:lpstr>Що зайве?</vt:lpstr>
      <vt:lpstr>Що зайве?</vt:lpstr>
      <vt:lpstr>Що зайве?</vt:lpstr>
      <vt:lpstr>Презентація PowerPoint</vt:lpstr>
      <vt:lpstr>Що зайве?</vt:lpstr>
      <vt:lpstr>Презентація PowerPoint</vt:lpstr>
      <vt:lpstr>Хто зайвий?</vt:lpstr>
      <vt:lpstr>Презентація PowerPoint</vt:lpstr>
      <vt:lpstr>Найшла коса на камінь</vt:lpstr>
      <vt:lpstr>Пише, як курка лапою</vt:lpstr>
      <vt:lpstr>Моя хата скраю, нічого не знаю</vt:lpstr>
      <vt:lpstr>Один у полі не воїн</vt:lpstr>
      <vt:lpstr>Більше снігу-більше хліба</vt:lpstr>
      <vt:lpstr>Дарованому коню в зуби не дивляться</vt:lpstr>
      <vt:lpstr>Клин клином вибивають</vt:lpstr>
      <vt:lpstr>З миру по нитці, голому сорочка</vt:lpstr>
      <vt:lpstr>Хліб всьому голова</vt:lpstr>
      <vt:lpstr>Решетом води не наносиш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</dc:creator>
  <cp:lastModifiedBy>rozumniki</cp:lastModifiedBy>
  <cp:revision>60</cp:revision>
  <dcterms:created xsi:type="dcterms:W3CDTF">2021-02-18T18:54:40Z</dcterms:created>
  <dcterms:modified xsi:type="dcterms:W3CDTF">2023-04-10T11:22:38Z</dcterms:modified>
</cp:coreProperties>
</file>