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74" r:id="rId3"/>
    <p:sldId id="269" r:id="rId4"/>
    <p:sldId id="271" r:id="rId5"/>
    <p:sldId id="270" r:id="rId6"/>
    <p:sldId id="272" r:id="rId7"/>
    <p:sldId id="273" r:id="rId8"/>
    <p:sldId id="275" r:id="rId9"/>
    <p:sldId id="307" r:id="rId10"/>
    <p:sldId id="308" r:id="rId11"/>
    <p:sldId id="309" r:id="rId12"/>
    <p:sldId id="276" r:id="rId13"/>
    <p:sldId id="277" r:id="rId14"/>
    <p:sldId id="294" r:id="rId15"/>
    <p:sldId id="278" r:id="rId16"/>
    <p:sldId id="280" r:id="rId17"/>
    <p:sldId id="286" r:id="rId18"/>
    <p:sldId id="289" r:id="rId19"/>
    <p:sldId id="287" r:id="rId20"/>
    <p:sldId id="288" r:id="rId21"/>
    <p:sldId id="290" r:id="rId22"/>
    <p:sldId id="291" r:id="rId23"/>
    <p:sldId id="292" r:id="rId24"/>
    <p:sldId id="285" r:id="rId25"/>
    <p:sldId id="295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499" y="2130426"/>
            <a:ext cx="902500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7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09728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2C46-48F3-487E-BF8E-484062C2643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006D-405C-4F96-9412-6D827EAF61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Інтелектуальна гра з інформатики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6800" y="1113135"/>
            <a:ext cx="7035183" cy="333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1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 </a:t>
            </a:r>
            <a:r>
              <a:rPr lang="ru-RU" sz="1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Логіка</a:t>
            </a:r>
            <a:r>
              <a:rPr lang="ru-RU" sz="1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1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67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4501" y="2160050"/>
            <a:ext cx="2765989" cy="1130082"/>
          </a:xfrm>
        </p:spPr>
        <p:txBody>
          <a:bodyPr/>
          <a:lstStyle/>
          <a:p>
            <a:r>
              <a:rPr lang="uk-UA" dirty="0" smtClean="0"/>
              <a:t>Палітра кольорів</a:t>
            </a: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4713005" y="2160050"/>
            <a:ext cx="2765989" cy="113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планшет</a:t>
            </a:r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8282299" y="2160050"/>
            <a:ext cx="2765989" cy="113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Графічний редактор</a:t>
            </a:r>
            <a:endParaRPr lang="uk-UA" dirty="0"/>
          </a:p>
        </p:txBody>
      </p:sp>
      <p:sp>
        <p:nvSpPr>
          <p:cNvPr id="6" name="Плюс 5"/>
          <p:cNvSpPr/>
          <p:nvPr/>
        </p:nvSpPr>
        <p:spPr>
          <a:xfrm>
            <a:off x="2916984" y="2274974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Равно 4"/>
          <p:cNvSpPr/>
          <p:nvPr/>
        </p:nvSpPr>
        <p:spPr>
          <a:xfrm>
            <a:off x="6928067" y="2449819"/>
            <a:ext cx="1735431" cy="138182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5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922804"/>
            <a:ext cx="2543798" cy="4203360"/>
          </a:xfrm>
        </p:spPr>
        <p:txBody>
          <a:bodyPr/>
          <a:lstStyle/>
          <a:p>
            <a:r>
              <a:rPr lang="uk-UA" dirty="0" smtClean="0"/>
              <a:t>Рамка від фото</a:t>
            </a:r>
            <a:endParaRPr lang="uk-UA" dirty="0"/>
          </a:p>
        </p:txBody>
      </p:sp>
      <p:sp>
        <p:nvSpPr>
          <p:cNvPr id="4" name="Равно 4"/>
          <p:cNvSpPr/>
          <p:nvPr/>
        </p:nvSpPr>
        <p:spPr>
          <a:xfrm>
            <a:off x="7376944" y="2475457"/>
            <a:ext cx="1735431" cy="138182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408319" y="2232243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718703" y="1998811"/>
            <a:ext cx="2543798" cy="420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склопакет</a:t>
            </a:r>
            <a:endParaRPr lang="uk-UA" dirty="0"/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9226818" y="2143570"/>
            <a:ext cx="2543798" cy="1471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Windows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688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90700" y="1532234"/>
            <a:ext cx="9080500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Хто я?</a:t>
            </a:r>
            <a:endParaRPr lang="uk-UA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52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4700" y="2078334"/>
            <a:ext cx="8356600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Логічний </a:t>
            </a:r>
          </a:p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пінг-понг</a:t>
            </a:r>
            <a:endParaRPr lang="uk-UA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53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85" t="35416" r="20424" b="32639"/>
          <a:stretch/>
        </p:blipFill>
        <p:spPr>
          <a:xfrm>
            <a:off x="0" y="0"/>
            <a:ext cx="4152900" cy="164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432" t="45486" r="22572" b="25521"/>
          <a:stretch/>
        </p:blipFill>
        <p:spPr>
          <a:xfrm>
            <a:off x="4566315" y="-8527"/>
            <a:ext cx="4171143" cy="1658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504" t="47917" r="21011" b="22569"/>
          <a:stretch/>
        </p:blipFill>
        <p:spPr>
          <a:xfrm>
            <a:off x="8410" y="1774761"/>
            <a:ext cx="4575618" cy="1669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5119" t="43750" r="32138" b="27951"/>
          <a:stretch/>
        </p:blipFill>
        <p:spPr>
          <a:xfrm>
            <a:off x="9189702" y="3967623"/>
            <a:ext cx="2334070" cy="163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50488" t="50173" r="37018" b="16320"/>
          <a:stretch/>
        </p:blipFill>
        <p:spPr>
          <a:xfrm>
            <a:off x="10402837" y="1767780"/>
            <a:ext cx="1458964" cy="21998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864020" y="1711550"/>
            <a:ext cx="5232560" cy="1657223"/>
            <a:chOff x="5791200" y="2211529"/>
            <a:chExt cx="5626260" cy="185247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791200" y="2211529"/>
              <a:ext cx="5626260" cy="1852471"/>
              <a:chOff x="5188108" y="2287500"/>
              <a:chExt cx="6089652" cy="219710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435759" y="2287500"/>
                <a:ext cx="5842001" cy="2197100"/>
                <a:chOff x="5435759" y="2287500"/>
                <a:chExt cx="5842001" cy="2197100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4969" t="47048" r="21010" b="22917"/>
                <a:stretch/>
              </p:blipFill>
              <p:spPr>
                <a:xfrm>
                  <a:off x="5550059" y="2287500"/>
                  <a:ext cx="5727701" cy="2197100"/>
                </a:xfrm>
                <a:prstGeom prst="rect">
                  <a:avLst/>
                </a:prstGeom>
              </p:spPr>
            </p:pic>
            <p:sp>
              <p:nvSpPr>
                <p:cNvPr id="11" name="Прямоугольник 10"/>
                <p:cNvSpPr/>
                <p:nvPr/>
              </p:nvSpPr>
              <p:spPr>
                <a:xfrm>
                  <a:off x="5435759" y="2441452"/>
                  <a:ext cx="2082641" cy="19441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26" name="Picture 2" descr="Почему именно QWERTY? И за что нам такой ЙЦУКЕН? - BBC News Русская служба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07" t="11761" r="10462" b="14417"/>
              <a:stretch/>
            </p:blipFill>
            <p:spPr bwMode="auto">
              <a:xfrm>
                <a:off x="5188108" y="2707102"/>
                <a:ext cx="2381408" cy="1625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5816600" y="3106410"/>
              <a:ext cx="1993900" cy="7539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053" y="3469015"/>
            <a:ext cx="4952920" cy="1962242"/>
            <a:chOff x="2374980" y="4330290"/>
            <a:chExt cx="5553234" cy="23749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153013" y="4330290"/>
              <a:ext cx="4775201" cy="2374900"/>
              <a:chOff x="2152651" y="4318000"/>
              <a:chExt cx="4775201" cy="237490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9"/>
              <a:srcRect l="38482" t="55556" r="24817" b="11979"/>
              <a:stretch/>
            </p:blipFill>
            <p:spPr>
              <a:xfrm>
                <a:off x="2152651" y="4318000"/>
                <a:ext cx="4775201" cy="2374900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152651" y="4348439"/>
                <a:ext cx="1936749" cy="19267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374980" y="4475622"/>
              <a:ext cx="2730498" cy="1625601"/>
              <a:chOff x="7912102" y="4866102"/>
              <a:chExt cx="2730498" cy="1625601"/>
            </a:xfrm>
          </p:grpSpPr>
          <p:pic>
            <p:nvPicPr>
              <p:cNvPr id="15" name="Picture 2" descr="Почему именно QWERTY? И за что нам такой ЙЦУКЕН? - BBC News Русская служба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07" t="11761" r="4566" b="14417"/>
              <a:stretch/>
            </p:blipFill>
            <p:spPr bwMode="auto">
              <a:xfrm>
                <a:off x="7912102" y="4866102"/>
                <a:ext cx="2730498" cy="1625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7912102" y="5543550"/>
                <a:ext cx="2730498" cy="75392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/>
          <a:srcRect l="39361" t="49653" r="25402" b="16667"/>
          <a:stretch/>
        </p:blipFill>
        <p:spPr>
          <a:xfrm>
            <a:off x="5175028" y="3459720"/>
            <a:ext cx="3723772" cy="2001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37799" t="48958" r="23255" b="25521"/>
          <a:stretch/>
        </p:blipFill>
        <p:spPr>
          <a:xfrm>
            <a:off x="3857024" y="5456294"/>
            <a:ext cx="4229100" cy="1558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l="42093" t="46701" r="28624" b="24826"/>
          <a:stretch/>
        </p:blipFill>
        <p:spPr>
          <a:xfrm>
            <a:off x="8898800" y="-59382"/>
            <a:ext cx="2915875" cy="15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0800" y="2078334"/>
            <a:ext cx="9080500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Професіонал</a:t>
            </a:r>
            <a:endParaRPr lang="uk-UA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4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7295" y="1148436"/>
            <a:ext cx="9080500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dirty="0"/>
          </a:p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Забери зайве</a:t>
            </a:r>
            <a:endParaRPr lang="uk-UA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69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Яка програма зайва?</a:t>
            </a:r>
            <a:endParaRPr lang="en-US" dirty="0"/>
          </a:p>
        </p:txBody>
      </p:sp>
      <p:pic>
        <p:nvPicPr>
          <p:cNvPr id="1028" name="Picture 4" descr="Офіс 365: сховище чи онлайнові офісні прогр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2609" r="82417" b="68244"/>
          <a:stretch/>
        </p:blipFill>
        <p:spPr bwMode="auto">
          <a:xfrm rot="20372773">
            <a:off x="697204" y="1663643"/>
            <a:ext cx="1617436" cy="17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фіс 365: сховище чи онлайнові офісні прогр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54852" r="75636" b="12386"/>
          <a:stretch/>
        </p:blipFill>
        <p:spPr bwMode="auto">
          <a:xfrm rot="934064">
            <a:off x="3298908" y="1426731"/>
            <a:ext cx="1664175" cy="13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13961">
            <a:off x="3072408" y="3926384"/>
            <a:ext cx="1538206" cy="153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4669">
            <a:off x="7711857" y="4245700"/>
            <a:ext cx="1592762" cy="1592762"/>
          </a:xfrm>
          <a:prstGeom prst="rect">
            <a:avLst/>
          </a:prstGeom>
        </p:spPr>
      </p:pic>
      <p:pic>
        <p:nvPicPr>
          <p:cNvPr id="1040" name="Picture 16" descr="Скачать Microsoft Excel 2019 (Эксель 2019) на русском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434">
            <a:off x="5745301" y="1939843"/>
            <a:ext cx="2343942" cy="12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icrosoft Access - Інформат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13">
            <a:off x="9172149" y="2116955"/>
            <a:ext cx="1517672" cy="15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617622" y="28508"/>
            <a:ext cx="6737188" cy="6829492"/>
            <a:chOff x="2588217" y="-92304"/>
            <a:chExt cx="6737188" cy="6829492"/>
          </a:xfrm>
        </p:grpSpPr>
        <p:pic>
          <p:nvPicPr>
            <p:cNvPr id="4098" name="Picture 2" descr="Робочий стіл Arris Bl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217" y="0"/>
              <a:ext cx="6737188" cy="673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486" y="-92304"/>
              <a:ext cx="1714016" cy="171401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658" y="3893186"/>
              <a:ext cx="1475788" cy="121506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18187"/>
              <a:ext cx="2567553" cy="256755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69631">
            <a:off x="143924" y="1053885"/>
            <a:ext cx="2798710" cy="780202"/>
          </a:xfrm>
        </p:spPr>
        <p:txBody>
          <a:bodyPr>
            <a:normAutofit/>
          </a:bodyPr>
          <a:lstStyle/>
          <a:p>
            <a:r>
              <a:rPr lang="uk-UA" dirty="0"/>
              <a:t>Що зайве?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зайве?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971" t="11017" r="82773" b="74064"/>
          <a:stretch/>
        </p:blipFill>
        <p:spPr>
          <a:xfrm rot="20289026">
            <a:off x="1153367" y="2477359"/>
            <a:ext cx="1264726" cy="1030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794" t="7309" r="24255" b="74869"/>
          <a:stretch/>
        </p:blipFill>
        <p:spPr>
          <a:xfrm>
            <a:off x="5100332" y="2377237"/>
            <a:ext cx="1638587" cy="1493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4880" t="68570" r="43982" b="8862"/>
          <a:stretch/>
        </p:blipFill>
        <p:spPr>
          <a:xfrm>
            <a:off x="7377601" y="1221115"/>
            <a:ext cx="1394847" cy="1582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82508" t="39833" r="7893" b="39740"/>
          <a:stretch/>
        </p:blipFill>
        <p:spPr>
          <a:xfrm>
            <a:off x="9274857" y="1836933"/>
            <a:ext cx="1131376" cy="134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6681" t="71571" r="63278" b="7708"/>
          <a:stretch/>
        </p:blipFill>
        <p:spPr>
          <a:xfrm rot="20617261">
            <a:off x="3701326" y="4354771"/>
            <a:ext cx="1224367" cy="1414817"/>
          </a:xfrm>
          <a:prstGeom prst="rect">
            <a:avLst/>
          </a:prstGeom>
        </p:spPr>
      </p:pic>
      <p:pic>
        <p:nvPicPr>
          <p:cNvPr id="2054" name="Picture 6" descr="Почему не работает сайт Ukr.net - Город Х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986">
            <a:off x="6987017" y="3033221"/>
            <a:ext cx="2392176" cy="13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трибок у минуле: стався масовий збій у Google ➢ Погляд ➢ Новини Києва та  Київщини онлай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68427" r="79306" b="14521"/>
          <a:stretch/>
        </p:blipFill>
        <p:spPr bwMode="auto">
          <a:xfrm>
            <a:off x="7005234" y="4411252"/>
            <a:ext cx="1177871" cy="13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рибок у минуле: стався масовий збій у Google ➢ Погляд ➢ Новини Києва та  Київщини онлай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1201" r="41721" b="80672"/>
          <a:stretch/>
        </p:blipFill>
        <p:spPr bwMode="auto">
          <a:xfrm rot="21074938">
            <a:off x="2904983" y="1451111"/>
            <a:ext cx="1766807" cy="1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00" y="1532234"/>
            <a:ext cx="11163300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Формула  </a:t>
            </a:r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всього</a:t>
            </a:r>
            <a:endParaRPr lang="uk-UA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43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зайве?</a:t>
            </a:r>
            <a:endParaRPr lang="en-US" dirty="0"/>
          </a:p>
        </p:txBody>
      </p:sp>
      <p:pic>
        <p:nvPicPr>
          <p:cNvPr id="3074" name="Picture 2" descr="Top 10 Mostly Using Social Media Apps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29624" r="61389" b="32091"/>
          <a:stretch/>
        </p:blipFill>
        <p:spPr bwMode="auto">
          <a:xfrm rot="1314718">
            <a:off x="4739937" y="1222433"/>
            <a:ext cx="1642820" cy="15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10 Mostly Using Social Media Apps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4355" r="39215" b="72291"/>
          <a:stretch/>
        </p:blipFill>
        <p:spPr bwMode="auto">
          <a:xfrm rot="20307026">
            <a:off x="671643" y="1524121"/>
            <a:ext cx="3192650" cy="9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то делать, если Instagram не дал доступ к API? Дополнение / Хаб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133">
            <a:off x="1281132" y="3558517"/>
            <a:ext cx="2088962" cy="20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7654">
            <a:off x="7865489" y="1011791"/>
            <a:ext cx="1970057" cy="1970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7490">
            <a:off x="8690159" y="3329707"/>
            <a:ext cx="2162175" cy="2114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1010" t="10630" r="30897" b="13825"/>
          <a:stretch/>
        </p:blipFill>
        <p:spPr>
          <a:xfrm>
            <a:off x="6431552" y="3036040"/>
            <a:ext cx="1828800" cy="2037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03764">
            <a:off x="3937206" y="3253446"/>
            <a:ext cx="1941388" cy="19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b9465cfb-a-62cb3a1a-s-sites.googlegroups.com/site/pcdevices18/home/pristroie-vivedenna/img2.jpg?attachauth=ANoY7cphOGC1XCxeAjwN9GRGbnI39Vjzqnj-MDXCUo81jiUda1okcTlyAwrt3lkHLx_fRX_03BrvlKhkqkvML2lOstpsNbBOFho5Si-N21W-p4FomYArvbi3j7cf5sIKH8yJ1avQ6XJ-t-dgXQT3Cb14esfcUf5l-mgV1CrIWtwiyY3mwVsJUzPnomVFzC351MjsfhsI3IHQXu_CfRxZwxu_esgi_JhknPHrKqxS--xFX4Qn9UZiPUM%3D&amp;attredirects=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 b="51821"/>
          <a:stretch/>
        </p:blipFill>
        <p:spPr bwMode="auto">
          <a:xfrm>
            <a:off x="304800" y="999639"/>
            <a:ext cx="7620000" cy="17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b9465cfb-a-62cb3a1a-s-sites.googlegroups.com/site/pcdevices18/home/pristroie-vivedenna/img2.jpg?attachauth=ANoY7cphOGC1XCxeAjwN9GRGbnI39Vjzqnj-MDXCUo81jiUda1okcTlyAwrt3lkHLx_fRX_03BrvlKhkqkvML2lOstpsNbBOFho5Si-N21W-p4FomYArvbi3j7cf5sIKH8yJ1avQ6XJ-t-dgXQT3Cb14esfcUf5l-mgV1CrIWtwiyY3mwVsJUzPnomVFzC351MjsfhsI3IHQXu_CfRxZwxu_esgi_JhknPHrKqxS--xFX4Qn9UZiPUM%3D&amp;attredirects=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7" b="1"/>
          <a:stretch/>
        </p:blipFill>
        <p:spPr bwMode="auto">
          <a:xfrm>
            <a:off x="180094" y="4295497"/>
            <a:ext cx="7620000" cy="29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ристрої введення - PC Device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7" t="49851" r="5627" b="2692"/>
          <a:stretch/>
        </p:blipFill>
        <p:spPr bwMode="auto">
          <a:xfrm>
            <a:off x="4114800" y="2138770"/>
            <a:ext cx="2727702" cy="27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ристрої введення - PC Device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 r="41732" b="839"/>
          <a:stretch/>
        </p:blipFill>
        <p:spPr bwMode="auto">
          <a:xfrm>
            <a:off x="7675388" y="1429535"/>
            <a:ext cx="4439968" cy="30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Лекція 3 | Периферійні пристрої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39" y="4562598"/>
            <a:ext cx="3143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зайве?</a:t>
            </a:r>
            <a:endParaRPr lang="en-US" dirty="0"/>
          </a:p>
        </p:txBody>
      </p:sp>
      <p:pic>
        <p:nvPicPr>
          <p:cNvPr id="6146" name="Picture 2" descr="Кулер для корпуса Vinga 12025 цены в Киеве и Украине - купить в магазине  Brain: компьютеры и гадже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1" y="1542216"/>
            <a:ext cx="2122676" cy="21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95" y="914465"/>
            <a:ext cx="2554234" cy="2554234"/>
          </a:xfrm>
          <a:prstGeom prst="rect">
            <a:avLst/>
          </a:prstGeom>
        </p:spPr>
      </p:pic>
      <p:pic>
        <p:nvPicPr>
          <p:cNvPr id="6150" name="Picture 6" descr="Оперативна пам'ять Golden Memory DDR3-1600 2048MB PC3-12800 (GM16N11/2) - зображення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855">
            <a:off x="1069385" y="4537324"/>
            <a:ext cx="3112380" cy="7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упить Видеокарта AMD Radeon HD 7470 1Gb 64-bit DDR3 (OUGA9) в Киевской  области от компании &quot;CompSoft-интернет магазин компьютерных комплектующих,  сетевого оборудования и лицензионного ПО&quot; - 5596898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21" y="334803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Флешка USB 3.0 128Gb Transcend JetFlash 700 Black (TS128GJF700) купить по  низкой цене в Украине | Интернет магазин PCshop.U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44" y="3718410"/>
            <a:ext cx="1354110" cy="10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лок питания Logicpower ATX-450 450W (ATX-450W 12) – купить в  интернет-магазине KTC: цены, отзывы, характеристи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76" y="1002451"/>
            <a:ext cx="2316487" cy="23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Системний блок Lenovo Ideacentre 300 (90DA00SGUL) - Купити в Вінниці.  Доставка, відправка по Україні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05" y="2603554"/>
            <a:ext cx="3987236" cy="39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Лекція 3 | Периферійні пристрої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86" y="3497539"/>
            <a:ext cx="3143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13637" r="51700" b="47244"/>
          <a:stretch/>
        </p:blipFill>
        <p:spPr bwMode="auto">
          <a:xfrm>
            <a:off x="1255361" y="764704"/>
            <a:ext cx="2092273" cy="21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14695" r="27707" b="49021"/>
          <a:stretch/>
        </p:blipFill>
        <p:spPr bwMode="auto">
          <a:xfrm>
            <a:off x="846465" y="3966032"/>
            <a:ext cx="2272076" cy="21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4" t="14772" r="2919" b="49511"/>
          <a:stretch/>
        </p:blipFill>
        <p:spPr bwMode="auto">
          <a:xfrm>
            <a:off x="3175881" y="2458358"/>
            <a:ext cx="2014780" cy="19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55876" r="49318" b="2738"/>
          <a:stretch/>
        </p:blipFill>
        <p:spPr bwMode="auto">
          <a:xfrm>
            <a:off x="5268154" y="841100"/>
            <a:ext cx="2134894" cy="19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5" t="54175" r="2442" b="6422"/>
          <a:stretch/>
        </p:blipFill>
        <p:spPr bwMode="auto">
          <a:xfrm>
            <a:off x="5342794" y="4325429"/>
            <a:ext cx="2076773" cy="21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Інформатика сьогодні. Урок №5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8" t="55288" r="26324" b="7294"/>
          <a:stretch/>
        </p:blipFill>
        <p:spPr bwMode="auto">
          <a:xfrm>
            <a:off x="7281382" y="2365369"/>
            <a:ext cx="2278250" cy="20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Пензлик для пудри | Купити на офіційному сайті Av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2" y="4191546"/>
            <a:ext cx="1635575" cy="168672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676" y="7625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зайвий?</a:t>
            </a:r>
            <a:endParaRPr lang="en-US" dirty="0"/>
          </a:p>
        </p:txBody>
      </p:sp>
      <p:pic>
        <p:nvPicPr>
          <p:cNvPr id="8194" name="Picture 2" descr="Жизнь замечательных людей: Алан Тьюринг | by Ардамехр Абдулхаев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46589"/>
            <a:ext cx="2045944" cy="25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ілл Гейтс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5655"/>
            <a:ext cx="2109345" cy="29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равила жизни Стива Джобса - Hi-Tech Mail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0" y="764704"/>
            <a:ext cx="4180800" cy="278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Изобретатель Всемирной паутины Тим Бернерс-Ли удостоился Премии Тьюрин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6" y="3875010"/>
            <a:ext cx="3205483" cy="21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Математик Ада Лавлейс - Mentam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69" y="800657"/>
            <a:ext cx="3564743" cy="23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Марк Цукерберг рассказал о планах на ближайшее десятилет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75" y="3732772"/>
            <a:ext cx="3065425" cy="23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1331" y="38696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6966" y="1532234"/>
            <a:ext cx="9301833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Класика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жанру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30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Найшла</a:t>
            </a:r>
            <a:r>
              <a:rPr lang="ru-RU" dirty="0" smtClean="0"/>
              <a:t> коса на </a:t>
            </a:r>
            <a:r>
              <a:rPr lang="ru-RU" dirty="0" err="1" smtClean="0"/>
              <a:t>камінь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Картинки по запросу &quot;шукати гриб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80"/>
            <a:ext cx="3743325" cy="24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дывчина з косою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562893"/>
            <a:ext cx="36766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камінь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3556000"/>
            <a:ext cx="4150783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Пише, як курка лапою</a:t>
            </a:r>
            <a:endParaRPr lang="en-US" dirty="0"/>
          </a:p>
        </p:txBody>
      </p:sp>
      <p:pic>
        <p:nvPicPr>
          <p:cNvPr id="1026" name="Picture 2" descr="Картинки по запросу &quot;каракулі писати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56" y="2152541"/>
            <a:ext cx="4068783" cy="40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урка малюнок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6" y="1682570"/>
            <a:ext cx="4514127" cy="48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&quot;не знаю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6" y="3730228"/>
            <a:ext cx="4308474" cy="27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хата скраю, нічого не знаю</a:t>
            </a:r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90952" y="2424085"/>
            <a:ext cx="5184772" cy="3113115"/>
            <a:chOff x="3486152" y="1649385"/>
            <a:chExt cx="5184772" cy="3113115"/>
          </a:xfrm>
        </p:grpSpPr>
        <p:pic>
          <p:nvPicPr>
            <p:cNvPr id="6" name="Picture 4" descr="Картинки по запросу &quot;алфавіт з я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" t="9884" r="-640" b="13578"/>
            <a:stretch/>
          </p:blipFill>
          <p:spPr bwMode="auto">
            <a:xfrm>
              <a:off x="3486152" y="1649385"/>
              <a:ext cx="4870448" cy="311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5918200" y="2044700"/>
              <a:ext cx="2752724" cy="2717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Картинки по запросу &quot;моя хата скраю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r="33283" b="18408"/>
          <a:stretch/>
        </p:blipFill>
        <p:spPr bwMode="auto">
          <a:xfrm>
            <a:off x="6352" y="884163"/>
            <a:ext cx="4122184" cy="27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Один у полі не воїн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2282" y="2031523"/>
            <a:ext cx="182996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2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221162" y="1027906"/>
            <a:ext cx="3749675" cy="5267769"/>
            <a:chOff x="4221162" y="1027906"/>
            <a:chExt cx="3749675" cy="5267769"/>
          </a:xfrm>
        </p:grpSpPr>
        <p:pic>
          <p:nvPicPr>
            <p:cNvPr id="4098" name="Picture 2" descr="Картинки по запросу &quot;край зошита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162" y="1706912"/>
              <a:ext cx="3749675" cy="458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трелка вниз 4"/>
            <p:cNvSpPr/>
            <p:nvPr/>
          </p:nvSpPr>
          <p:spPr>
            <a:xfrm>
              <a:off x="4221162" y="1027906"/>
              <a:ext cx="401638" cy="177305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496300" y="1587500"/>
            <a:ext cx="3467100" cy="4813300"/>
            <a:chOff x="8496300" y="1587500"/>
            <a:chExt cx="3467100" cy="48133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496300" y="1587500"/>
              <a:ext cx="3467100" cy="4813300"/>
              <a:chOff x="8496300" y="1587500"/>
              <a:chExt cx="3467100" cy="4813300"/>
            </a:xfrm>
          </p:grpSpPr>
          <p:pic>
            <p:nvPicPr>
              <p:cNvPr id="4100" name="Picture 4" descr="Картинки по запросу &quot;воїн&quot;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8711" y="1706912"/>
                <a:ext cx="2890689" cy="436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8496300" y="1587500"/>
                <a:ext cx="3467100" cy="48133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8496300" y="1587500"/>
              <a:ext cx="3378200" cy="47081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77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Картинки по запросу &quot;провід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771"/>
            <a:ext cx="2541204" cy="25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4"/>
          <p:cNvSpPr/>
          <p:nvPr/>
        </p:nvSpPr>
        <p:spPr>
          <a:xfrm>
            <a:off x="5815129" y="2793077"/>
            <a:ext cx="1905000" cy="148859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2541204" y="2605429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Картинки по запросу &quot;мікі ма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04" y="1690688"/>
            <a:ext cx="2995025" cy="42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компютерна миш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29" y="2610065"/>
            <a:ext cx="3939675" cy="27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Більше снігу-більше хліба</a:t>
            </a:r>
            <a:endParaRPr lang="en-US" dirty="0"/>
          </a:p>
        </p:txBody>
      </p:sp>
      <p:pic>
        <p:nvPicPr>
          <p:cNvPr id="5122" name="Picture 2" descr="Картинки по запросу &quot;сні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1299"/>
            <a:ext cx="5613400" cy="38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акие знакомые дрожж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061298"/>
            <a:ext cx="5549285" cy="35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Дарованому коню в зуби не дивляться</a:t>
            </a:r>
            <a:endParaRPr lang="en-US" dirty="0"/>
          </a:p>
        </p:txBody>
      </p:sp>
      <p:pic>
        <p:nvPicPr>
          <p:cNvPr id="6146" name="Picture 2" descr="Картинки по запросу &quot;кі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1157972"/>
            <a:ext cx="4851400" cy="34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зуб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3169913"/>
            <a:ext cx="5057774" cy="28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очі закриті рукам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140159"/>
            <a:ext cx="4854573" cy="24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Клин клином вибивають</a:t>
            </a:r>
            <a:endParaRPr lang="en-US" dirty="0"/>
          </a:p>
        </p:txBody>
      </p:sp>
      <p:pic>
        <p:nvPicPr>
          <p:cNvPr id="7170" name="Picture 2" descr="Картинки по запросу &quot;клин для др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84375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клин для дров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2986" r="18594" b="13680"/>
          <a:stretch/>
        </p:blipFill>
        <p:spPr bwMode="auto">
          <a:xfrm>
            <a:off x="4368800" y="2536824"/>
            <a:ext cx="3860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бійк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829050"/>
            <a:ext cx="4054475" cy="27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миру по нитці, голому сорочка</a:t>
            </a:r>
            <a:endParaRPr lang="en-US" dirty="0"/>
          </a:p>
        </p:txBody>
      </p:sp>
      <p:pic>
        <p:nvPicPr>
          <p:cNvPr id="8194" name="Picture 2" descr="Картинки по запросу &quot;ми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069278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нит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858794"/>
            <a:ext cx="4721225" cy="29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&quot;голому сорочк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/>
          <a:stretch/>
        </p:blipFill>
        <p:spPr bwMode="auto">
          <a:xfrm>
            <a:off x="8636000" y="3140754"/>
            <a:ext cx="3133725" cy="37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Хліб всьому голова</a:t>
            </a:r>
            <a:endParaRPr lang="en-US" dirty="0"/>
          </a:p>
        </p:txBody>
      </p:sp>
      <p:pic>
        <p:nvPicPr>
          <p:cNvPr id="2050" name="Picture 2" descr="Картинки по запросу &quot;хліб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90688"/>
            <a:ext cx="5013325" cy="3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голова на плечах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38118" r="60433"/>
          <a:stretch/>
        </p:blipFill>
        <p:spPr bwMode="auto">
          <a:xfrm>
            <a:off x="7493000" y="951035"/>
            <a:ext cx="3086100" cy="48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Решетом води не наносиш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Картинки по запросу &quot;реше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1" y="764704"/>
            <a:ext cx="3606800" cy="32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во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22" y="2799459"/>
            <a:ext cx="5524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&quot;стакан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22" y="3124200"/>
            <a:ext cx="320497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авно 3"/>
          <p:cNvSpPr/>
          <p:nvPr/>
        </p:nvSpPr>
        <p:spPr>
          <a:xfrm>
            <a:off x="7035933" y="2588779"/>
            <a:ext cx="1905000" cy="148859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664122" y="2398951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Картинки по запросу &quot;поштальйон печкі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800"/>
            <a:ext cx="2824179" cy="22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електронн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62" y="2310797"/>
            <a:ext cx="2971271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&quot;електронна пошт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78840"/>
            <a:ext cx="3051144" cy="22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авно 3"/>
          <p:cNvSpPr/>
          <p:nvPr/>
        </p:nvSpPr>
        <p:spPr>
          <a:xfrm>
            <a:off x="6685936" y="2588778"/>
            <a:ext cx="1905000" cy="148859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794270" y="2398951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Диск Грация купи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8" y="2057120"/>
            <a:ext cx="2953598" cy="25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хмара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5710" b="3564"/>
          <a:stretch/>
        </p:blipFill>
        <p:spPr bwMode="auto">
          <a:xfrm>
            <a:off x="4178803" y="2057120"/>
            <a:ext cx="3067665" cy="3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&quot;гугл диск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17940" r="9808" b="19463"/>
          <a:stretch/>
        </p:blipFill>
        <p:spPr bwMode="auto">
          <a:xfrm>
            <a:off x="8589577" y="1690688"/>
            <a:ext cx="3602423" cy="35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авно 3"/>
          <p:cNvSpPr/>
          <p:nvPr/>
        </p:nvSpPr>
        <p:spPr>
          <a:xfrm>
            <a:off x="7348690" y="3008671"/>
            <a:ext cx="1526049" cy="122064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096122" y="2791466"/>
            <a:ext cx="1355711" cy="1655049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Картинки по запросу &quot;соціу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1" y="2270267"/>
            <a:ext cx="3442622" cy="22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лінії звязк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32" y="2216417"/>
            <a:ext cx="3083260" cy="25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соціальні мереж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39" y="1962966"/>
            <a:ext cx="335002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Равно 3"/>
          <p:cNvSpPr/>
          <p:nvPr/>
        </p:nvSpPr>
        <p:spPr>
          <a:xfrm>
            <a:off x="6950684" y="2712627"/>
            <a:ext cx="1905000" cy="148859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053717" y="2522802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Картинки по запросу &quot;моз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951"/>
            <a:ext cx="3193258" cy="21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електронна плат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2" y="2398951"/>
            <a:ext cx="2609888" cy="28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упити Мікропроцесори для встаткуванн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68" y="2111338"/>
            <a:ext cx="3434132" cy="26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&quot;друкувальна машинка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25135" b="5448"/>
          <a:stretch/>
        </p:blipFill>
        <p:spPr bwMode="auto">
          <a:xfrm>
            <a:off x="0" y="1905000"/>
            <a:ext cx="3719494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4"/>
          <p:cNvSpPr/>
          <p:nvPr/>
        </p:nvSpPr>
        <p:spPr>
          <a:xfrm>
            <a:off x="7451712" y="2766014"/>
            <a:ext cx="1735431" cy="138182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053717" y="2522802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Картинки по запросу &quot;телевызор електр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43" y="2241730"/>
            <a:ext cx="2953780" cy="21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П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13" y="2367536"/>
            <a:ext cx="3424531" cy="21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59110" y="2321823"/>
            <a:ext cx="2495372" cy="2460018"/>
          </a:xfrm>
        </p:spPr>
        <p:txBody>
          <a:bodyPr/>
          <a:lstStyle/>
          <a:p>
            <a:r>
              <a:rPr lang="uk-UA" dirty="0" smtClean="0"/>
              <a:t>Камера на колесі</a:t>
            </a:r>
            <a:endParaRPr lang="uk-UA" dirty="0"/>
          </a:p>
        </p:txBody>
      </p:sp>
      <p:pic>
        <p:nvPicPr>
          <p:cNvPr id="4" name="Picture 6" descr="Картинки по запросу &quot;соціальні мереж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38818" r="40688" b="40031"/>
          <a:stretch/>
        </p:blipFill>
        <p:spPr bwMode="auto">
          <a:xfrm>
            <a:off x="609600" y="1922804"/>
            <a:ext cx="2891617" cy="26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люс 4"/>
          <p:cNvSpPr/>
          <p:nvPr/>
        </p:nvSpPr>
        <p:spPr>
          <a:xfrm>
            <a:off x="3651923" y="2321823"/>
            <a:ext cx="1498600" cy="18682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 4"/>
          <p:cNvSpPr/>
          <p:nvPr/>
        </p:nvSpPr>
        <p:spPr>
          <a:xfrm>
            <a:off x="7376944" y="2475457"/>
            <a:ext cx="1735431" cy="138182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8961669" y="2217849"/>
            <a:ext cx="2495372" cy="246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відеокамера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5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48</Template>
  <TotalTime>988</TotalTime>
  <Words>100</Words>
  <Application>Microsoft Office PowerPoint</Application>
  <PresentationFormat>Широкий екран</PresentationFormat>
  <Paragraphs>35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8" baseType="lpstr">
      <vt:lpstr>Arial</vt:lpstr>
      <vt:lpstr>Calibri</vt:lpstr>
      <vt:lpstr>48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Яка програма зайва?</vt:lpstr>
      <vt:lpstr>Що зайве?</vt:lpstr>
      <vt:lpstr>Що зайве?</vt:lpstr>
      <vt:lpstr>Що зайве?</vt:lpstr>
      <vt:lpstr>Презентація PowerPoint</vt:lpstr>
      <vt:lpstr>Що зайве?</vt:lpstr>
      <vt:lpstr>Презентація PowerPoint</vt:lpstr>
      <vt:lpstr>Хто зайвий?</vt:lpstr>
      <vt:lpstr>Презентація PowerPoint</vt:lpstr>
      <vt:lpstr>Найшла коса на камінь</vt:lpstr>
      <vt:lpstr>Пише, як курка лапою</vt:lpstr>
      <vt:lpstr>Моя хата скраю, нічого не знаю</vt:lpstr>
      <vt:lpstr>Один у полі не воїн</vt:lpstr>
      <vt:lpstr>Більше снігу-більше хліба</vt:lpstr>
      <vt:lpstr>Дарованому коню в зуби не дивляться</vt:lpstr>
      <vt:lpstr>Клин клином вибивають</vt:lpstr>
      <vt:lpstr>З миру по нитці, голому сорочка</vt:lpstr>
      <vt:lpstr>Хліб всьому голова</vt:lpstr>
      <vt:lpstr>Решетом води не наносиш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rozumniki</cp:lastModifiedBy>
  <cp:revision>60</cp:revision>
  <dcterms:created xsi:type="dcterms:W3CDTF">2021-02-18T18:54:40Z</dcterms:created>
  <dcterms:modified xsi:type="dcterms:W3CDTF">2023-04-10T11:22:38Z</dcterms:modified>
</cp:coreProperties>
</file>