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0" r:id="rId7"/>
    <p:sldId id="258" r:id="rId8"/>
  </p:sldIdLst>
  <p:sldSz cx="12192000" cy="6858000"/>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77" d="100"/>
          <a:sy n="77" d="100"/>
        </p:scale>
        <p:origin x="26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tags" Target="tags/tag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ugene Lugovskyi" userId="aace808c-87ce-48d4-891e-5b1a4f8a8e4c" providerId="ADAL" clId="{49363656-5C73-4114-B572-075D6310D690}"/>
    <pc:docChg chg="modSld">
      <pc:chgData name="Eugene Lugovskyi" userId="aace808c-87ce-48d4-891e-5b1a4f8a8e4c" providerId="ADAL" clId="{49363656-5C73-4114-B572-075D6310D690}" dt="2024-03-27T09:57:36.063" v="96" actId="20577"/>
      <pc:docMkLst>
        <pc:docMk/>
      </pc:docMkLst>
      <pc:sldChg chg="modSp mod">
        <pc:chgData name="Eugene Lugovskyi" userId="aace808c-87ce-48d4-891e-5b1a4f8a8e4c" providerId="ADAL" clId="{49363656-5C73-4114-B572-075D6310D690}" dt="2024-03-27T09:57:21.681" v="92" actId="20577"/>
        <pc:sldMkLst>
          <pc:docMk/>
          <pc:sldMk cId="846787078" sldId="257"/>
        </pc:sldMkLst>
        <pc:spChg chg="mod">
          <ac:chgData name="Eugene Lugovskyi" userId="aace808c-87ce-48d4-891e-5b1a4f8a8e4c" providerId="ADAL" clId="{49363656-5C73-4114-B572-075D6310D690}" dt="2024-03-27T09:57:21.681" v="92" actId="20577"/>
          <ac:spMkLst>
            <pc:docMk/>
            <pc:sldMk cId="846787078" sldId="257"/>
            <ac:spMk id="1027" creationId="{59CCC1A6-2162-40CA-B6A4-9D7ECD069D51}"/>
          </ac:spMkLst>
        </pc:spChg>
      </pc:sldChg>
      <pc:sldChg chg="modSp mod">
        <pc:chgData name="Eugene Lugovskyi" userId="aace808c-87ce-48d4-891e-5b1a4f8a8e4c" providerId="ADAL" clId="{49363656-5C73-4114-B572-075D6310D690}" dt="2024-03-27T09:57:36.063" v="96" actId="20577"/>
        <pc:sldMkLst>
          <pc:docMk/>
          <pc:sldMk cId="1898342149" sldId="260"/>
        </pc:sldMkLst>
        <pc:spChg chg="mod">
          <ac:chgData name="Eugene Lugovskyi" userId="aace808c-87ce-48d4-891e-5b1a4f8a8e4c" providerId="ADAL" clId="{49363656-5C73-4114-B572-075D6310D690}" dt="2024-03-27T09:57:36.063" v="96" actId="20577"/>
          <ac:spMkLst>
            <pc:docMk/>
            <pc:sldMk cId="1898342149" sldId="260"/>
            <ac:spMk id="1027" creationId="{59CCC1A6-2162-40CA-B6A4-9D7ECD069D51}"/>
          </ac:spMkLst>
        </pc:spChg>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Corporate 1">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0000"/>
                    </a14:imgEffect>
                  </a14:imgLayer>
                </a14:imgProps>
              </a:ext>
              <a:ext uri="{28A0092B-C50C-407E-A947-70E740481C1C}">
                <a14:useLocalDpi xmlns:a14="http://schemas.microsoft.com/office/drawing/2010/main"/>
              </a:ext>
            </a:extLst>
          </a:blip>
          <a:srcRect l="472" t="5846" b="10563"/>
          <a:stretch/>
        </p:blipFill>
        <p:spPr>
          <a:xfrm>
            <a:off x="-28575" y="-28575"/>
            <a:ext cx="12275993" cy="5765854"/>
          </a:xfrm>
          <a:prstGeom prst="rect">
            <a:avLst/>
          </a:prstGeom>
        </p:spPr>
      </p:pic>
      <p:pic>
        <p:nvPicPr>
          <p:cNvPr id="8" name="Image 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50859" y="698875"/>
            <a:ext cx="3083023" cy="1680342"/>
          </a:xfrm>
          <a:prstGeom prst="rect">
            <a:avLst/>
          </a:prstGeom>
        </p:spPr>
      </p:pic>
      <p:pic>
        <p:nvPicPr>
          <p:cNvPr id="9" name="Image 6"/>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 y="3579664"/>
            <a:ext cx="12192001" cy="3278336"/>
          </a:xfrm>
          <a:prstGeom prst="rect">
            <a:avLst/>
          </a:prstGeom>
        </p:spPr>
      </p:pic>
      <p:sp>
        <p:nvSpPr>
          <p:cNvPr id="2" name="Titre 1"/>
          <p:cNvSpPr>
            <a:spLocks noGrp="1"/>
          </p:cNvSpPr>
          <p:nvPr>
            <p:ph type="ctrTitle" hasCustomPrompt="1"/>
          </p:nvPr>
        </p:nvSpPr>
        <p:spPr>
          <a:xfrm>
            <a:off x="914400" y="4903787"/>
            <a:ext cx="10363200" cy="658814"/>
          </a:xfrm>
          <a:prstGeom prst="rect">
            <a:avLst/>
          </a:prstGeom>
        </p:spPr>
        <p:txBody>
          <a:bodyPr>
            <a:normAutofit/>
          </a:bodyPr>
          <a:lstStyle>
            <a:lvl1pPr>
              <a:defRPr sz="3200">
                <a:solidFill>
                  <a:srgbClr val="008442"/>
                </a:solidFill>
              </a:defRPr>
            </a:lvl1pPr>
          </a:lstStyle>
          <a:p>
            <a:r>
              <a:rPr lang="en-US" noProof="0" dirty="0"/>
              <a:t>TITLE</a:t>
            </a:r>
          </a:p>
        </p:txBody>
      </p:sp>
    </p:spTree>
    <p:extLst>
      <p:ext uri="{BB962C8B-B14F-4D97-AF65-F5344CB8AC3E}">
        <p14:creationId xmlns:p14="http://schemas.microsoft.com/office/powerpoint/2010/main" val="3850522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ntent Slide">
    <p:spTree>
      <p:nvGrpSpPr>
        <p:cNvPr id="1" name=""/>
        <p:cNvGrpSpPr/>
        <p:nvPr/>
      </p:nvGrpSpPr>
      <p:grpSpPr>
        <a:xfrm>
          <a:off x="0" y="0"/>
          <a:ext cx="0" cy="0"/>
          <a:chOff x="0" y="0"/>
          <a:chExt cx="0" cy="0"/>
        </a:xfrm>
      </p:grpSpPr>
      <p:grpSp>
        <p:nvGrpSpPr>
          <p:cNvPr id="20" name="Group 19"/>
          <p:cNvGrpSpPr/>
          <p:nvPr userDrawn="1"/>
        </p:nvGrpSpPr>
        <p:grpSpPr>
          <a:xfrm>
            <a:off x="-2" y="0"/>
            <a:ext cx="2279578" cy="6861278"/>
            <a:chOff x="-24684" y="0"/>
            <a:chExt cx="2244413" cy="6813376"/>
          </a:xfrm>
        </p:grpSpPr>
        <p:grpSp>
          <p:nvGrpSpPr>
            <p:cNvPr id="21" name="Groupe 10"/>
            <p:cNvGrpSpPr/>
            <p:nvPr userDrawn="1"/>
          </p:nvGrpSpPr>
          <p:grpSpPr>
            <a:xfrm flipH="1">
              <a:off x="-24684" y="0"/>
              <a:ext cx="2244413" cy="6813376"/>
              <a:chOff x="7258685" y="-27383"/>
              <a:chExt cx="2244413" cy="6840760"/>
            </a:xfrm>
          </p:grpSpPr>
          <p:pic>
            <p:nvPicPr>
              <p:cNvPr id="24" name="Imag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794162" y="-27383"/>
                <a:ext cx="1708936" cy="6837492"/>
              </a:xfrm>
              <a:prstGeom prst="rect">
                <a:avLst/>
              </a:prstGeom>
            </p:spPr>
          </p:pic>
          <p:pic>
            <p:nvPicPr>
              <p:cNvPr id="25" name="Image 6"/>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5400000">
                <a:off x="5091421" y="2791818"/>
                <a:ext cx="6840760" cy="1202358"/>
              </a:xfrm>
              <a:prstGeom prst="rect">
                <a:avLst/>
              </a:prstGeom>
            </p:spPr>
          </p:pic>
          <p:sp>
            <p:nvSpPr>
              <p:cNvPr id="26" name="Rectangle 25"/>
              <p:cNvSpPr/>
              <p:nvPr userDrawn="1"/>
            </p:nvSpPr>
            <p:spPr>
              <a:xfrm rot="20762858">
                <a:off x="7258685" y="218640"/>
                <a:ext cx="1191285" cy="3903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7" name="Rectangle 26"/>
              <p:cNvSpPr/>
              <p:nvPr userDrawn="1"/>
            </p:nvSpPr>
            <p:spPr>
              <a:xfrm rot="11610745">
                <a:off x="7527266" y="3093800"/>
                <a:ext cx="960235" cy="347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
          <p:nvSpPr>
            <p:cNvPr id="22" name="Rectangle 21"/>
            <p:cNvSpPr/>
            <p:nvPr userDrawn="1"/>
          </p:nvSpPr>
          <p:spPr>
            <a:xfrm rot="5400000" flipH="1">
              <a:off x="1522737" y="-239072"/>
              <a:ext cx="405727" cy="905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3" name="Rectangle 22"/>
            <p:cNvSpPr/>
            <p:nvPr userDrawn="1"/>
          </p:nvSpPr>
          <p:spPr>
            <a:xfrm rot="5400000" flipH="1">
              <a:off x="1444717" y="6139226"/>
              <a:ext cx="405727" cy="905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
        <p:nvSpPr>
          <p:cNvPr id="3" name="Espace réservé du contenu 2"/>
          <p:cNvSpPr>
            <a:spLocks noGrp="1"/>
          </p:cNvSpPr>
          <p:nvPr>
            <p:ph sz="half" idx="1" hasCustomPrompt="1"/>
          </p:nvPr>
        </p:nvSpPr>
        <p:spPr>
          <a:xfrm>
            <a:off x="1464640" y="1913709"/>
            <a:ext cx="4529760" cy="4212454"/>
          </a:xfrm>
          <a:prstGeom prst="rect">
            <a:avLst/>
          </a:prstGeom>
        </p:spPr>
        <p:txBody>
          <a:bodyPr>
            <a:normAutofit/>
          </a:bodyPr>
          <a:lstStyle>
            <a:lvl1pPr marL="0" indent="0">
              <a:buNone/>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noProof="0" dirty="0"/>
              <a:t>Text</a:t>
            </a:r>
          </a:p>
        </p:txBody>
      </p:sp>
      <p:sp>
        <p:nvSpPr>
          <p:cNvPr id="4" name="Espace réservé du contenu 3"/>
          <p:cNvSpPr>
            <a:spLocks noGrp="1"/>
          </p:cNvSpPr>
          <p:nvPr>
            <p:ph sz="half" idx="2" hasCustomPrompt="1"/>
          </p:nvPr>
        </p:nvSpPr>
        <p:spPr>
          <a:xfrm>
            <a:off x="6069685" y="1913709"/>
            <a:ext cx="4529760" cy="4212454"/>
          </a:xfrm>
          <a:prstGeom prst="rect">
            <a:avLst/>
          </a:prstGeom>
        </p:spPr>
        <p:txBody>
          <a:bodyPr>
            <a:normAutofit/>
          </a:bodyPr>
          <a:lstStyle>
            <a:lvl1pPr marL="0" indent="0">
              <a:buNone/>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noProof="0" dirty="0"/>
              <a:t>Text</a:t>
            </a:r>
          </a:p>
        </p:txBody>
      </p:sp>
      <p:sp>
        <p:nvSpPr>
          <p:cNvPr id="5" name="Espace réservé de la date 4"/>
          <p:cNvSpPr>
            <a:spLocks noGrp="1"/>
          </p:cNvSpPr>
          <p:nvPr>
            <p:ph type="dt" sz="half" idx="10"/>
          </p:nvPr>
        </p:nvSpPr>
        <p:spPr/>
        <p:txBody>
          <a:bodyPr/>
          <a:lstStyle/>
          <a:p>
            <a:fld id="{A8655DE5-5409-4036-9A01-A04BE6FC7A38}" type="datetimeFigureOut">
              <a:rPr lang="fr-BE" smtClean="0"/>
              <a:t>27-03-24</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18F9155E-4E4B-4267-8D28-F3A1CF8ADE5A}" type="slidenum">
              <a:rPr lang="fr-BE" smtClean="0"/>
              <a:t>‹#›</a:t>
            </a:fld>
            <a:endParaRPr lang="fr-BE" dirty="0"/>
          </a:p>
        </p:txBody>
      </p:sp>
      <p:sp>
        <p:nvSpPr>
          <p:cNvPr id="8" name="Titre 1"/>
          <p:cNvSpPr>
            <a:spLocks noGrp="1"/>
          </p:cNvSpPr>
          <p:nvPr>
            <p:ph type="title" hasCustomPrompt="1"/>
          </p:nvPr>
        </p:nvSpPr>
        <p:spPr>
          <a:xfrm>
            <a:off x="1464640" y="544151"/>
            <a:ext cx="9134805" cy="706090"/>
          </a:xfrm>
          <a:prstGeom prst="rect">
            <a:avLst/>
          </a:prstGeom>
        </p:spPr>
        <p:txBody>
          <a:bodyPr>
            <a:normAutofit/>
          </a:bodyPr>
          <a:lstStyle>
            <a:lvl1pPr algn="l">
              <a:defRPr sz="3200" b="0">
                <a:solidFill>
                  <a:srgbClr val="008442"/>
                </a:solidFill>
              </a:defRPr>
            </a:lvl1pPr>
          </a:lstStyle>
          <a:p>
            <a:r>
              <a:rPr lang="en-US" noProof="0" dirty="0"/>
              <a:t>TITLE</a:t>
            </a:r>
          </a:p>
        </p:txBody>
      </p:sp>
      <p:sp>
        <p:nvSpPr>
          <p:cNvPr id="14" name="Espace réservé du texte 2"/>
          <p:cNvSpPr>
            <a:spLocks noGrp="1"/>
          </p:cNvSpPr>
          <p:nvPr>
            <p:ph type="body" idx="13" hasCustomPrompt="1"/>
          </p:nvPr>
        </p:nvSpPr>
        <p:spPr>
          <a:xfrm>
            <a:off x="1447091" y="1250241"/>
            <a:ext cx="9152355" cy="370249"/>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Subtitle</a:t>
            </a:r>
          </a:p>
        </p:txBody>
      </p:sp>
    </p:spTree>
    <p:extLst>
      <p:ext uri="{BB962C8B-B14F-4D97-AF65-F5344CB8AC3E}">
        <p14:creationId xmlns:p14="http://schemas.microsoft.com/office/powerpoint/2010/main" val="1932640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1">
    <p:spTree>
      <p:nvGrpSpPr>
        <p:cNvPr id="1" name=""/>
        <p:cNvGrpSpPr/>
        <p:nvPr/>
      </p:nvGrpSpPr>
      <p:grpSpPr>
        <a:xfrm>
          <a:off x="0" y="0"/>
          <a:ext cx="0" cy="0"/>
          <a:chOff x="0" y="0"/>
          <a:chExt cx="0" cy="0"/>
        </a:xfrm>
      </p:grpSpPr>
      <p:grpSp>
        <p:nvGrpSpPr>
          <p:cNvPr id="15" name="Group 14"/>
          <p:cNvGrpSpPr/>
          <p:nvPr userDrawn="1"/>
        </p:nvGrpSpPr>
        <p:grpSpPr>
          <a:xfrm>
            <a:off x="-2" y="0"/>
            <a:ext cx="2279578" cy="6861278"/>
            <a:chOff x="-24684" y="0"/>
            <a:chExt cx="2244413" cy="6813376"/>
          </a:xfrm>
        </p:grpSpPr>
        <p:grpSp>
          <p:nvGrpSpPr>
            <p:cNvPr id="22" name="Groupe 10"/>
            <p:cNvGrpSpPr/>
            <p:nvPr userDrawn="1"/>
          </p:nvGrpSpPr>
          <p:grpSpPr>
            <a:xfrm flipH="1">
              <a:off x="-24684" y="0"/>
              <a:ext cx="2244413" cy="6813376"/>
              <a:chOff x="7258685" y="-27383"/>
              <a:chExt cx="2244413" cy="6840760"/>
            </a:xfrm>
          </p:grpSpPr>
          <p:pic>
            <p:nvPicPr>
              <p:cNvPr id="25" name="Imag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794162" y="-27383"/>
                <a:ext cx="1708936" cy="6837492"/>
              </a:xfrm>
              <a:prstGeom prst="rect">
                <a:avLst/>
              </a:prstGeom>
            </p:spPr>
          </p:pic>
          <p:pic>
            <p:nvPicPr>
              <p:cNvPr id="26" name="Image 6"/>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5400000">
                <a:off x="5091421" y="2791818"/>
                <a:ext cx="6840760" cy="1202358"/>
              </a:xfrm>
              <a:prstGeom prst="rect">
                <a:avLst/>
              </a:prstGeom>
            </p:spPr>
          </p:pic>
          <p:sp>
            <p:nvSpPr>
              <p:cNvPr id="27" name="Rectangle 26"/>
              <p:cNvSpPr/>
              <p:nvPr userDrawn="1"/>
            </p:nvSpPr>
            <p:spPr>
              <a:xfrm rot="20762858">
                <a:off x="7258685" y="218640"/>
                <a:ext cx="1191285" cy="3903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8" name="Rectangle 27"/>
              <p:cNvSpPr/>
              <p:nvPr userDrawn="1"/>
            </p:nvSpPr>
            <p:spPr>
              <a:xfrm rot="11610745">
                <a:off x="7527266" y="3093800"/>
                <a:ext cx="960235" cy="347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
          <p:nvSpPr>
            <p:cNvPr id="23" name="Rectangle 22"/>
            <p:cNvSpPr/>
            <p:nvPr userDrawn="1"/>
          </p:nvSpPr>
          <p:spPr>
            <a:xfrm rot="5400000" flipH="1">
              <a:off x="1522737" y="-239072"/>
              <a:ext cx="405727" cy="905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4" name="Rectangle 23"/>
            <p:cNvSpPr/>
            <p:nvPr userDrawn="1"/>
          </p:nvSpPr>
          <p:spPr>
            <a:xfrm rot="5400000" flipH="1">
              <a:off x="1444717" y="6139226"/>
              <a:ext cx="405727" cy="905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
        <p:nvSpPr>
          <p:cNvPr id="3" name="Espace réservé du texte 2"/>
          <p:cNvSpPr>
            <a:spLocks noGrp="1"/>
          </p:cNvSpPr>
          <p:nvPr>
            <p:ph type="body" idx="1" hasCustomPrompt="1"/>
          </p:nvPr>
        </p:nvSpPr>
        <p:spPr>
          <a:xfrm>
            <a:off x="1464640" y="1412776"/>
            <a:ext cx="453187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Text</a:t>
            </a:r>
          </a:p>
        </p:txBody>
      </p:sp>
      <p:sp>
        <p:nvSpPr>
          <p:cNvPr id="4" name="Espace réservé du contenu 3"/>
          <p:cNvSpPr>
            <a:spLocks noGrp="1"/>
          </p:cNvSpPr>
          <p:nvPr>
            <p:ph sz="half" idx="2" hasCustomPrompt="1"/>
          </p:nvPr>
        </p:nvSpPr>
        <p:spPr>
          <a:xfrm>
            <a:off x="1464640" y="2174875"/>
            <a:ext cx="4531877" cy="3951288"/>
          </a:xfrm>
          <a:prstGeom prst="rect">
            <a:avLst/>
          </a:prstGeom>
        </p:spPr>
        <p:txBody>
          <a:bodyPr>
            <a:normAutofit/>
          </a:bodyPr>
          <a:lstStyle>
            <a:lvl1pPr marL="0" indent="0">
              <a:buNone/>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a:t>Text</a:t>
            </a:r>
          </a:p>
        </p:txBody>
      </p:sp>
      <p:sp>
        <p:nvSpPr>
          <p:cNvPr id="5" name="Espace réservé du texte 4"/>
          <p:cNvSpPr>
            <a:spLocks noGrp="1"/>
          </p:cNvSpPr>
          <p:nvPr>
            <p:ph type="body" sz="quarter" idx="3" hasCustomPrompt="1"/>
          </p:nvPr>
        </p:nvSpPr>
        <p:spPr>
          <a:xfrm>
            <a:off x="6065789" y="1412776"/>
            <a:ext cx="453365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Text</a:t>
            </a:r>
          </a:p>
        </p:txBody>
      </p:sp>
      <p:sp>
        <p:nvSpPr>
          <p:cNvPr id="6" name="Espace réservé du contenu 5"/>
          <p:cNvSpPr>
            <a:spLocks noGrp="1"/>
          </p:cNvSpPr>
          <p:nvPr>
            <p:ph sz="quarter" idx="4" hasCustomPrompt="1"/>
          </p:nvPr>
        </p:nvSpPr>
        <p:spPr>
          <a:xfrm>
            <a:off x="6065789" y="2174875"/>
            <a:ext cx="4533657" cy="3951288"/>
          </a:xfrm>
          <a:prstGeom prst="rect">
            <a:avLst/>
          </a:prstGeom>
        </p:spPr>
        <p:txBody>
          <a:bodyPr>
            <a:normAutofit/>
          </a:bodyPr>
          <a:lstStyle>
            <a:lvl1pPr marL="0" indent="0">
              <a:buNone/>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a:t>Text</a:t>
            </a:r>
          </a:p>
        </p:txBody>
      </p:sp>
      <p:sp>
        <p:nvSpPr>
          <p:cNvPr id="7" name="Espace réservé de la date 6"/>
          <p:cNvSpPr>
            <a:spLocks noGrp="1"/>
          </p:cNvSpPr>
          <p:nvPr>
            <p:ph type="dt" sz="half" idx="10"/>
          </p:nvPr>
        </p:nvSpPr>
        <p:spPr/>
        <p:txBody>
          <a:bodyPr/>
          <a:lstStyle/>
          <a:p>
            <a:fld id="{A8655DE5-5409-4036-9A01-A04BE6FC7A38}" type="datetimeFigureOut">
              <a:rPr lang="fr-BE" smtClean="0"/>
              <a:t>27-03-24</a:t>
            </a:fld>
            <a:endParaRPr lang="fr-BE" dirty="0"/>
          </a:p>
        </p:txBody>
      </p:sp>
      <p:sp>
        <p:nvSpPr>
          <p:cNvPr id="8" name="Espace réservé du pied de page 7"/>
          <p:cNvSpPr>
            <a:spLocks noGrp="1"/>
          </p:cNvSpPr>
          <p:nvPr>
            <p:ph type="ftr" sz="quarter" idx="11"/>
          </p:nvPr>
        </p:nvSpPr>
        <p:spPr/>
        <p:txBody>
          <a:bodyPr/>
          <a:lstStyle/>
          <a:p>
            <a:endParaRPr lang="fr-BE" dirty="0"/>
          </a:p>
        </p:txBody>
      </p:sp>
      <p:sp>
        <p:nvSpPr>
          <p:cNvPr id="9" name="Espace réservé du numéro de diapositive 8"/>
          <p:cNvSpPr>
            <a:spLocks noGrp="1"/>
          </p:cNvSpPr>
          <p:nvPr>
            <p:ph type="sldNum" sz="quarter" idx="12"/>
          </p:nvPr>
        </p:nvSpPr>
        <p:spPr/>
        <p:txBody>
          <a:bodyPr/>
          <a:lstStyle/>
          <a:p>
            <a:fld id="{18F9155E-4E4B-4267-8D28-F3A1CF8ADE5A}" type="slidenum">
              <a:rPr lang="fr-BE" smtClean="0"/>
              <a:t>‹#›</a:t>
            </a:fld>
            <a:endParaRPr lang="fr-BE" dirty="0"/>
          </a:p>
        </p:txBody>
      </p:sp>
      <p:sp>
        <p:nvSpPr>
          <p:cNvPr id="16" name="Titre 1"/>
          <p:cNvSpPr>
            <a:spLocks noGrp="1"/>
          </p:cNvSpPr>
          <p:nvPr>
            <p:ph type="title" hasCustomPrompt="1"/>
          </p:nvPr>
        </p:nvSpPr>
        <p:spPr>
          <a:xfrm>
            <a:off x="1464640" y="544151"/>
            <a:ext cx="9134805" cy="706090"/>
          </a:xfrm>
          <a:prstGeom prst="rect">
            <a:avLst/>
          </a:prstGeom>
        </p:spPr>
        <p:txBody>
          <a:bodyPr>
            <a:normAutofit/>
          </a:bodyPr>
          <a:lstStyle>
            <a:lvl1pPr algn="l">
              <a:defRPr sz="3200" b="0">
                <a:solidFill>
                  <a:srgbClr val="008442"/>
                </a:solidFill>
              </a:defRPr>
            </a:lvl1pPr>
          </a:lstStyle>
          <a:p>
            <a:r>
              <a:rPr lang="en-US" noProof="0" dirty="0"/>
              <a:t>TITLE</a:t>
            </a:r>
          </a:p>
        </p:txBody>
      </p:sp>
    </p:spTree>
    <p:extLst>
      <p:ext uri="{BB962C8B-B14F-4D97-AF65-F5344CB8AC3E}">
        <p14:creationId xmlns:p14="http://schemas.microsoft.com/office/powerpoint/2010/main" val="1171336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grpSp>
        <p:nvGrpSpPr>
          <p:cNvPr id="15" name="Group 14"/>
          <p:cNvGrpSpPr/>
          <p:nvPr/>
        </p:nvGrpSpPr>
        <p:grpSpPr>
          <a:xfrm>
            <a:off x="-2" y="0"/>
            <a:ext cx="2279578" cy="6861278"/>
            <a:chOff x="-24684" y="0"/>
            <a:chExt cx="2244413" cy="6813376"/>
          </a:xfrm>
        </p:grpSpPr>
        <p:grpSp>
          <p:nvGrpSpPr>
            <p:cNvPr id="22" name="Groupe 10"/>
            <p:cNvGrpSpPr/>
            <p:nvPr/>
          </p:nvGrpSpPr>
          <p:grpSpPr>
            <a:xfrm flipH="1">
              <a:off x="-24684" y="0"/>
              <a:ext cx="2244413" cy="6813376"/>
              <a:chOff x="7258685" y="-27383"/>
              <a:chExt cx="2244413" cy="6840760"/>
            </a:xfrm>
          </p:grpSpPr>
          <p:pic>
            <p:nvPicPr>
              <p:cNvPr id="25" name="Imag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94162" y="-27383"/>
                <a:ext cx="1708936" cy="6837492"/>
              </a:xfrm>
              <a:prstGeom prst="rect">
                <a:avLst/>
              </a:prstGeom>
            </p:spPr>
          </p:pic>
          <p:pic>
            <p:nvPicPr>
              <p:cNvPr id="26" name="Imag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5091421" y="2791818"/>
                <a:ext cx="6840760" cy="1202358"/>
              </a:xfrm>
              <a:prstGeom prst="rect">
                <a:avLst/>
              </a:prstGeom>
            </p:spPr>
          </p:pic>
          <p:sp>
            <p:nvSpPr>
              <p:cNvPr id="27" name="Rectangle 26"/>
              <p:cNvSpPr/>
              <p:nvPr/>
            </p:nvSpPr>
            <p:spPr>
              <a:xfrm rot="20762858">
                <a:off x="7258685" y="218640"/>
                <a:ext cx="1191285" cy="3903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8" name="Rectangle 27"/>
              <p:cNvSpPr/>
              <p:nvPr/>
            </p:nvSpPr>
            <p:spPr>
              <a:xfrm rot="11610745">
                <a:off x="7527266" y="3093800"/>
                <a:ext cx="960235" cy="347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
          <p:nvSpPr>
            <p:cNvPr id="23" name="Rectangle 22"/>
            <p:cNvSpPr/>
            <p:nvPr/>
          </p:nvSpPr>
          <p:spPr>
            <a:xfrm rot="5400000" flipH="1">
              <a:off x="1522737" y="-239072"/>
              <a:ext cx="405727" cy="905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4" name="Rectangle 23"/>
            <p:cNvSpPr/>
            <p:nvPr/>
          </p:nvSpPr>
          <p:spPr>
            <a:xfrm rot="5400000" flipH="1">
              <a:off x="1444717" y="6139226"/>
              <a:ext cx="405727" cy="905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
        <p:nvSpPr>
          <p:cNvPr id="4" name="Espace réservé du contenu 3"/>
          <p:cNvSpPr>
            <a:spLocks noGrp="1"/>
          </p:cNvSpPr>
          <p:nvPr>
            <p:ph sz="half" idx="2" hasCustomPrompt="1"/>
          </p:nvPr>
        </p:nvSpPr>
        <p:spPr>
          <a:xfrm>
            <a:off x="1464641" y="3189329"/>
            <a:ext cx="2207768" cy="3489182"/>
          </a:xfrm>
          <a:prstGeom prst="rect">
            <a:avLst/>
          </a:prstGeom>
        </p:spPr>
        <p:txBody>
          <a:bodyPr>
            <a:normAutofit/>
          </a:bodyPr>
          <a:lstStyle>
            <a:lvl1pPr marL="0" indent="0">
              <a:buNone/>
              <a:defRPr sz="16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err="1"/>
              <a:t>Text</a:t>
            </a:r>
            <a:endParaRPr lang="fr-BE" dirty="0"/>
          </a:p>
        </p:txBody>
      </p:sp>
      <p:sp>
        <p:nvSpPr>
          <p:cNvPr id="6" name="Espace réservé du contenu 5"/>
          <p:cNvSpPr>
            <a:spLocks noGrp="1"/>
          </p:cNvSpPr>
          <p:nvPr>
            <p:ph sz="quarter" idx="4" hasCustomPrompt="1"/>
          </p:nvPr>
        </p:nvSpPr>
        <p:spPr>
          <a:xfrm>
            <a:off x="6080901" y="3189329"/>
            <a:ext cx="2208635" cy="3489182"/>
          </a:xfrm>
          <a:prstGeom prst="rect">
            <a:avLst/>
          </a:prstGeom>
        </p:spPr>
        <p:txBody>
          <a:bodyPr>
            <a:normAutofit/>
          </a:bodyPr>
          <a:lstStyle>
            <a:lvl1pPr marL="0" indent="0">
              <a:buNone/>
              <a:defRPr sz="16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err="1"/>
              <a:t>Text</a:t>
            </a:r>
            <a:endParaRPr lang="fr-BE" dirty="0"/>
          </a:p>
        </p:txBody>
      </p:sp>
      <p:sp>
        <p:nvSpPr>
          <p:cNvPr id="18" name="Espace réservé du contenu 3"/>
          <p:cNvSpPr>
            <a:spLocks noGrp="1"/>
          </p:cNvSpPr>
          <p:nvPr>
            <p:ph sz="half" idx="13" hasCustomPrompt="1"/>
          </p:nvPr>
        </p:nvSpPr>
        <p:spPr>
          <a:xfrm>
            <a:off x="3772771" y="3189329"/>
            <a:ext cx="2207768" cy="3489182"/>
          </a:xfrm>
          <a:prstGeom prst="rect">
            <a:avLst/>
          </a:prstGeom>
        </p:spPr>
        <p:txBody>
          <a:bodyPr>
            <a:normAutofit/>
          </a:bodyPr>
          <a:lstStyle>
            <a:lvl1pPr marL="0" indent="0">
              <a:buNone/>
              <a:defRPr sz="16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err="1"/>
              <a:t>Text</a:t>
            </a:r>
            <a:endParaRPr lang="fr-BE" dirty="0"/>
          </a:p>
        </p:txBody>
      </p:sp>
      <p:sp>
        <p:nvSpPr>
          <p:cNvPr id="19" name="Espace réservé du contenu 5"/>
          <p:cNvSpPr>
            <a:spLocks noGrp="1"/>
          </p:cNvSpPr>
          <p:nvPr>
            <p:ph sz="quarter" idx="14" hasCustomPrompt="1"/>
          </p:nvPr>
        </p:nvSpPr>
        <p:spPr>
          <a:xfrm>
            <a:off x="8389897" y="3189329"/>
            <a:ext cx="2208635" cy="3489182"/>
          </a:xfrm>
          <a:prstGeom prst="rect">
            <a:avLst/>
          </a:prstGeom>
        </p:spPr>
        <p:txBody>
          <a:bodyPr>
            <a:normAutofit/>
          </a:bodyPr>
          <a:lstStyle>
            <a:lvl1pPr marL="0" indent="0">
              <a:buNone/>
              <a:defRPr sz="16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err="1"/>
              <a:t>Text</a:t>
            </a:r>
            <a:endParaRPr lang="fr-BE" dirty="0"/>
          </a:p>
        </p:txBody>
      </p:sp>
      <p:sp>
        <p:nvSpPr>
          <p:cNvPr id="32" name="Titre 1"/>
          <p:cNvSpPr txBox="1">
            <a:spLocks/>
          </p:cNvSpPr>
          <p:nvPr userDrawn="1"/>
        </p:nvSpPr>
        <p:spPr>
          <a:xfrm>
            <a:off x="9484658" y="544151"/>
            <a:ext cx="672353" cy="706090"/>
          </a:xfrm>
          <a:prstGeom prst="rect">
            <a:avLst/>
          </a:prstGeom>
        </p:spPr>
        <p:txBody>
          <a:bodyPr>
            <a:normAutofit/>
          </a:bodyPr>
          <a:lstStyle>
            <a:lvl1pPr algn="l" defTabSz="914400" rtl="0" eaLnBrk="1" latinLnBrk="0" hangingPunct="1">
              <a:spcBef>
                <a:spcPct val="0"/>
              </a:spcBef>
              <a:buNone/>
              <a:defRPr sz="3200" b="0" kern="1200" baseline="0">
                <a:solidFill>
                  <a:srgbClr val="008442"/>
                </a:solidFill>
                <a:latin typeface="+mj-lt"/>
                <a:ea typeface="+mj-ea"/>
                <a:cs typeface="+mj-cs"/>
              </a:defRPr>
            </a:lvl1pPr>
          </a:lstStyle>
          <a:p>
            <a:endParaRPr lang="fr-BE" dirty="0"/>
          </a:p>
        </p:txBody>
      </p:sp>
      <p:sp>
        <p:nvSpPr>
          <p:cNvPr id="13" name="Picture Placeholder 12"/>
          <p:cNvSpPr>
            <a:spLocks noGrp="1"/>
          </p:cNvSpPr>
          <p:nvPr>
            <p:ph type="pic" sz="quarter" idx="19"/>
          </p:nvPr>
        </p:nvSpPr>
        <p:spPr>
          <a:xfrm>
            <a:off x="1465784" y="1374775"/>
            <a:ext cx="2206625" cy="1690688"/>
          </a:xfrm>
          <a:prstGeom prst="rect">
            <a:avLst/>
          </a:prstGeom>
          <a:solidFill>
            <a:schemeClr val="accent1"/>
          </a:solidFill>
          <a:ln>
            <a:solidFill>
              <a:schemeClr val="accent1"/>
            </a:solidFill>
          </a:ln>
        </p:spPr>
        <p:txBody>
          <a:bodyPr/>
          <a:lstStyle>
            <a:lvl1pPr marL="0" indent="0">
              <a:buNone/>
              <a:defRPr sz="1600">
                <a:solidFill>
                  <a:schemeClr val="bg1"/>
                </a:solidFill>
              </a:defRPr>
            </a:lvl1pPr>
          </a:lstStyle>
          <a:p>
            <a:r>
              <a:rPr lang="en-US"/>
              <a:t>Click icon to add picture</a:t>
            </a:r>
            <a:endParaRPr lang="en-US" dirty="0"/>
          </a:p>
        </p:txBody>
      </p:sp>
      <p:sp>
        <p:nvSpPr>
          <p:cNvPr id="34" name="Picture Placeholder 12"/>
          <p:cNvSpPr>
            <a:spLocks noGrp="1"/>
          </p:cNvSpPr>
          <p:nvPr>
            <p:ph type="pic" sz="quarter" idx="20"/>
          </p:nvPr>
        </p:nvSpPr>
        <p:spPr>
          <a:xfrm>
            <a:off x="3774492" y="1374775"/>
            <a:ext cx="2206625" cy="1690688"/>
          </a:xfrm>
          <a:prstGeom prst="rect">
            <a:avLst/>
          </a:prstGeom>
          <a:solidFill>
            <a:schemeClr val="accent1"/>
          </a:solidFill>
          <a:ln>
            <a:solidFill>
              <a:schemeClr val="accent1"/>
            </a:solidFill>
          </a:ln>
        </p:spPr>
        <p:txBody>
          <a:bodyPr/>
          <a:lstStyle>
            <a:lvl1pPr marL="0" indent="0">
              <a:buNone/>
              <a:defRPr sz="1600">
                <a:solidFill>
                  <a:schemeClr val="bg1"/>
                </a:solidFill>
              </a:defRPr>
            </a:lvl1pPr>
          </a:lstStyle>
          <a:p>
            <a:r>
              <a:rPr lang="en-US"/>
              <a:t>Click icon to add picture</a:t>
            </a:r>
            <a:endParaRPr lang="en-US" dirty="0"/>
          </a:p>
        </p:txBody>
      </p:sp>
      <p:sp>
        <p:nvSpPr>
          <p:cNvPr id="35" name="Picture Placeholder 12"/>
          <p:cNvSpPr>
            <a:spLocks noGrp="1"/>
          </p:cNvSpPr>
          <p:nvPr>
            <p:ph type="pic" sz="quarter" idx="21"/>
          </p:nvPr>
        </p:nvSpPr>
        <p:spPr>
          <a:xfrm>
            <a:off x="6083200" y="1374775"/>
            <a:ext cx="2206625" cy="1690688"/>
          </a:xfrm>
          <a:prstGeom prst="rect">
            <a:avLst/>
          </a:prstGeom>
          <a:solidFill>
            <a:schemeClr val="accent1"/>
          </a:solidFill>
          <a:ln>
            <a:solidFill>
              <a:schemeClr val="accent1"/>
            </a:solidFill>
          </a:ln>
        </p:spPr>
        <p:txBody>
          <a:bodyPr/>
          <a:lstStyle>
            <a:lvl1pPr marL="0" indent="0">
              <a:buNone/>
              <a:defRPr sz="1600">
                <a:solidFill>
                  <a:schemeClr val="bg1"/>
                </a:solidFill>
              </a:defRPr>
            </a:lvl1pPr>
          </a:lstStyle>
          <a:p>
            <a:r>
              <a:rPr lang="en-US"/>
              <a:t>Click icon to add picture</a:t>
            </a:r>
            <a:endParaRPr lang="en-US" dirty="0"/>
          </a:p>
        </p:txBody>
      </p:sp>
      <p:sp>
        <p:nvSpPr>
          <p:cNvPr id="36" name="Picture Placeholder 12"/>
          <p:cNvSpPr>
            <a:spLocks noGrp="1"/>
          </p:cNvSpPr>
          <p:nvPr>
            <p:ph type="pic" sz="quarter" idx="22"/>
          </p:nvPr>
        </p:nvSpPr>
        <p:spPr>
          <a:xfrm>
            <a:off x="8391907" y="1374775"/>
            <a:ext cx="2206625" cy="1690688"/>
          </a:xfrm>
          <a:prstGeom prst="rect">
            <a:avLst/>
          </a:prstGeom>
          <a:solidFill>
            <a:schemeClr val="accent1"/>
          </a:solidFill>
          <a:ln>
            <a:solidFill>
              <a:schemeClr val="accent1"/>
            </a:solidFill>
          </a:ln>
        </p:spPr>
        <p:txBody>
          <a:bodyPr/>
          <a:lstStyle>
            <a:lvl1pPr marL="0" indent="0">
              <a:buNone/>
              <a:defRPr sz="1600">
                <a:solidFill>
                  <a:schemeClr val="bg1"/>
                </a:solidFill>
              </a:defRPr>
            </a:lvl1pPr>
          </a:lstStyle>
          <a:p>
            <a:r>
              <a:rPr lang="en-US"/>
              <a:t>Click icon to add picture</a:t>
            </a:r>
            <a:endParaRPr lang="en-US" dirty="0"/>
          </a:p>
        </p:txBody>
      </p:sp>
      <p:sp>
        <p:nvSpPr>
          <p:cNvPr id="20" name="Titre 1"/>
          <p:cNvSpPr>
            <a:spLocks noGrp="1"/>
          </p:cNvSpPr>
          <p:nvPr>
            <p:ph type="title" hasCustomPrompt="1"/>
          </p:nvPr>
        </p:nvSpPr>
        <p:spPr>
          <a:xfrm>
            <a:off x="1464640" y="544151"/>
            <a:ext cx="9134805" cy="706090"/>
          </a:xfrm>
          <a:prstGeom prst="rect">
            <a:avLst/>
          </a:prstGeom>
        </p:spPr>
        <p:txBody>
          <a:bodyPr>
            <a:normAutofit/>
          </a:bodyPr>
          <a:lstStyle>
            <a:lvl1pPr algn="l">
              <a:defRPr sz="3200" b="0">
                <a:solidFill>
                  <a:srgbClr val="008442"/>
                </a:solidFill>
              </a:defRPr>
            </a:lvl1pPr>
          </a:lstStyle>
          <a:p>
            <a:r>
              <a:rPr lang="en-US" noProof="0" dirty="0"/>
              <a:t>TITLE</a:t>
            </a:r>
          </a:p>
        </p:txBody>
      </p:sp>
    </p:spTree>
    <p:extLst>
      <p:ext uri="{BB962C8B-B14F-4D97-AF65-F5344CB8AC3E}">
        <p14:creationId xmlns:p14="http://schemas.microsoft.com/office/powerpoint/2010/main" val="1811248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3">
    <p:spTree>
      <p:nvGrpSpPr>
        <p:cNvPr id="1" name=""/>
        <p:cNvGrpSpPr/>
        <p:nvPr/>
      </p:nvGrpSpPr>
      <p:grpSpPr>
        <a:xfrm>
          <a:off x="0" y="0"/>
          <a:ext cx="0" cy="0"/>
          <a:chOff x="0" y="0"/>
          <a:chExt cx="0" cy="0"/>
        </a:xfrm>
      </p:grpSpPr>
      <p:grpSp>
        <p:nvGrpSpPr>
          <p:cNvPr id="15" name="Group 14"/>
          <p:cNvGrpSpPr/>
          <p:nvPr/>
        </p:nvGrpSpPr>
        <p:grpSpPr>
          <a:xfrm>
            <a:off x="-2" y="0"/>
            <a:ext cx="2279578" cy="6861278"/>
            <a:chOff x="-24684" y="0"/>
            <a:chExt cx="2244413" cy="6813376"/>
          </a:xfrm>
        </p:grpSpPr>
        <p:grpSp>
          <p:nvGrpSpPr>
            <p:cNvPr id="22" name="Groupe 10"/>
            <p:cNvGrpSpPr/>
            <p:nvPr/>
          </p:nvGrpSpPr>
          <p:grpSpPr>
            <a:xfrm flipH="1">
              <a:off x="-24684" y="0"/>
              <a:ext cx="2244413" cy="6813376"/>
              <a:chOff x="7258685" y="-27383"/>
              <a:chExt cx="2244413" cy="6840760"/>
            </a:xfrm>
          </p:grpSpPr>
          <p:pic>
            <p:nvPicPr>
              <p:cNvPr id="25" name="Imag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94162" y="-27383"/>
                <a:ext cx="1708936" cy="6837492"/>
              </a:xfrm>
              <a:prstGeom prst="rect">
                <a:avLst/>
              </a:prstGeom>
            </p:spPr>
          </p:pic>
          <p:pic>
            <p:nvPicPr>
              <p:cNvPr id="26" name="Imag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5091421" y="2791818"/>
                <a:ext cx="6840760" cy="1202358"/>
              </a:xfrm>
              <a:prstGeom prst="rect">
                <a:avLst/>
              </a:prstGeom>
            </p:spPr>
          </p:pic>
          <p:sp>
            <p:nvSpPr>
              <p:cNvPr id="27" name="Rectangle 26"/>
              <p:cNvSpPr/>
              <p:nvPr/>
            </p:nvSpPr>
            <p:spPr>
              <a:xfrm rot="20762858">
                <a:off x="7258685" y="218640"/>
                <a:ext cx="1191285" cy="3903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8" name="Rectangle 27"/>
              <p:cNvSpPr/>
              <p:nvPr/>
            </p:nvSpPr>
            <p:spPr>
              <a:xfrm rot="11610745">
                <a:off x="7527266" y="3093800"/>
                <a:ext cx="960235" cy="347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
          <p:nvSpPr>
            <p:cNvPr id="23" name="Rectangle 22"/>
            <p:cNvSpPr/>
            <p:nvPr/>
          </p:nvSpPr>
          <p:spPr>
            <a:xfrm rot="5400000" flipH="1">
              <a:off x="1522737" y="-239072"/>
              <a:ext cx="405727" cy="905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4" name="Rectangle 23"/>
            <p:cNvSpPr/>
            <p:nvPr/>
          </p:nvSpPr>
          <p:spPr>
            <a:xfrm rot="5400000" flipH="1">
              <a:off x="1444717" y="6139226"/>
              <a:ext cx="405727" cy="905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
        <p:nvSpPr>
          <p:cNvPr id="4" name="Espace réservé du contenu 3"/>
          <p:cNvSpPr>
            <a:spLocks noGrp="1"/>
          </p:cNvSpPr>
          <p:nvPr>
            <p:ph sz="half" idx="2" hasCustomPrompt="1"/>
          </p:nvPr>
        </p:nvSpPr>
        <p:spPr>
          <a:xfrm>
            <a:off x="1464641" y="3189329"/>
            <a:ext cx="2207768" cy="3489182"/>
          </a:xfrm>
          <a:prstGeom prst="rect">
            <a:avLst/>
          </a:prstGeom>
        </p:spPr>
        <p:txBody>
          <a:bodyPr>
            <a:normAutofit/>
          </a:bodyPr>
          <a:lstStyle>
            <a:lvl1pPr marL="0" indent="0">
              <a:buNone/>
              <a:defRPr sz="16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err="1"/>
              <a:t>Text</a:t>
            </a:r>
            <a:endParaRPr lang="fr-BE" dirty="0"/>
          </a:p>
        </p:txBody>
      </p:sp>
      <p:sp>
        <p:nvSpPr>
          <p:cNvPr id="6" name="Espace réservé du contenu 5"/>
          <p:cNvSpPr>
            <a:spLocks noGrp="1"/>
          </p:cNvSpPr>
          <p:nvPr>
            <p:ph sz="quarter" idx="4" hasCustomPrompt="1"/>
          </p:nvPr>
        </p:nvSpPr>
        <p:spPr>
          <a:xfrm>
            <a:off x="6842901" y="3189329"/>
            <a:ext cx="2208635" cy="3489182"/>
          </a:xfrm>
          <a:prstGeom prst="rect">
            <a:avLst/>
          </a:prstGeom>
        </p:spPr>
        <p:txBody>
          <a:bodyPr>
            <a:normAutofit/>
          </a:bodyPr>
          <a:lstStyle>
            <a:lvl1pPr marL="0" indent="0">
              <a:buNone/>
              <a:defRPr sz="16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err="1"/>
              <a:t>Text</a:t>
            </a:r>
            <a:endParaRPr lang="fr-BE" dirty="0"/>
          </a:p>
        </p:txBody>
      </p:sp>
      <p:sp>
        <p:nvSpPr>
          <p:cNvPr id="18" name="Espace réservé du contenu 3"/>
          <p:cNvSpPr>
            <a:spLocks noGrp="1"/>
          </p:cNvSpPr>
          <p:nvPr>
            <p:ph sz="half" idx="13" hasCustomPrompt="1"/>
          </p:nvPr>
        </p:nvSpPr>
        <p:spPr>
          <a:xfrm>
            <a:off x="4152333" y="1374775"/>
            <a:ext cx="2207768" cy="3489182"/>
          </a:xfrm>
          <a:prstGeom prst="rect">
            <a:avLst/>
          </a:prstGeom>
        </p:spPr>
        <p:txBody>
          <a:bodyPr>
            <a:normAutofit/>
          </a:bodyPr>
          <a:lstStyle>
            <a:lvl1pPr marL="0" indent="0">
              <a:buNone/>
              <a:defRPr sz="16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err="1"/>
              <a:t>Text</a:t>
            </a:r>
            <a:endParaRPr lang="fr-BE" dirty="0"/>
          </a:p>
        </p:txBody>
      </p:sp>
      <p:sp>
        <p:nvSpPr>
          <p:cNvPr id="19" name="Espace réservé du contenu 5"/>
          <p:cNvSpPr>
            <a:spLocks noGrp="1"/>
          </p:cNvSpPr>
          <p:nvPr>
            <p:ph sz="quarter" idx="14" hasCustomPrompt="1"/>
          </p:nvPr>
        </p:nvSpPr>
        <p:spPr>
          <a:xfrm>
            <a:off x="9532326" y="1374775"/>
            <a:ext cx="2208635" cy="3489182"/>
          </a:xfrm>
          <a:prstGeom prst="rect">
            <a:avLst/>
          </a:prstGeom>
        </p:spPr>
        <p:txBody>
          <a:bodyPr>
            <a:normAutofit/>
          </a:bodyPr>
          <a:lstStyle>
            <a:lvl1pPr marL="0" indent="0">
              <a:buNone/>
              <a:defRPr sz="16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err="1"/>
              <a:t>Text</a:t>
            </a:r>
            <a:endParaRPr lang="fr-BE" dirty="0"/>
          </a:p>
        </p:txBody>
      </p:sp>
      <p:sp>
        <p:nvSpPr>
          <p:cNvPr id="32" name="Titre 1"/>
          <p:cNvSpPr txBox="1">
            <a:spLocks/>
          </p:cNvSpPr>
          <p:nvPr userDrawn="1"/>
        </p:nvSpPr>
        <p:spPr>
          <a:xfrm>
            <a:off x="9484658" y="544151"/>
            <a:ext cx="672353" cy="706090"/>
          </a:xfrm>
          <a:prstGeom prst="rect">
            <a:avLst/>
          </a:prstGeom>
        </p:spPr>
        <p:txBody>
          <a:bodyPr>
            <a:normAutofit/>
          </a:bodyPr>
          <a:lstStyle>
            <a:lvl1pPr algn="l" defTabSz="914400" rtl="0" eaLnBrk="1" latinLnBrk="0" hangingPunct="1">
              <a:spcBef>
                <a:spcPct val="0"/>
              </a:spcBef>
              <a:buNone/>
              <a:defRPr sz="3200" b="0" kern="1200" baseline="0">
                <a:solidFill>
                  <a:srgbClr val="008442"/>
                </a:solidFill>
                <a:latin typeface="+mj-lt"/>
                <a:ea typeface="+mj-ea"/>
                <a:cs typeface="+mj-cs"/>
              </a:defRPr>
            </a:lvl1pPr>
          </a:lstStyle>
          <a:p>
            <a:endParaRPr lang="fr-BE" dirty="0"/>
          </a:p>
        </p:txBody>
      </p:sp>
      <p:sp>
        <p:nvSpPr>
          <p:cNvPr id="13" name="Picture Placeholder 12"/>
          <p:cNvSpPr>
            <a:spLocks noGrp="1"/>
          </p:cNvSpPr>
          <p:nvPr>
            <p:ph type="pic" sz="quarter" idx="19"/>
          </p:nvPr>
        </p:nvSpPr>
        <p:spPr>
          <a:xfrm>
            <a:off x="1465784" y="1374775"/>
            <a:ext cx="2206625" cy="1690688"/>
          </a:xfrm>
          <a:prstGeom prst="rect">
            <a:avLst/>
          </a:prstGeom>
          <a:solidFill>
            <a:schemeClr val="accent1"/>
          </a:solidFill>
          <a:ln>
            <a:solidFill>
              <a:schemeClr val="accent1"/>
            </a:solidFill>
          </a:ln>
        </p:spPr>
        <p:txBody>
          <a:bodyPr/>
          <a:lstStyle>
            <a:lvl1pPr marL="0" indent="0">
              <a:buNone/>
              <a:defRPr sz="1600">
                <a:solidFill>
                  <a:schemeClr val="bg1"/>
                </a:solidFill>
              </a:defRPr>
            </a:lvl1pPr>
          </a:lstStyle>
          <a:p>
            <a:r>
              <a:rPr lang="en-US"/>
              <a:t>Click icon to add picture</a:t>
            </a:r>
            <a:endParaRPr lang="en-US" dirty="0"/>
          </a:p>
        </p:txBody>
      </p:sp>
      <p:sp>
        <p:nvSpPr>
          <p:cNvPr id="34" name="Picture Placeholder 12"/>
          <p:cNvSpPr>
            <a:spLocks noGrp="1"/>
          </p:cNvSpPr>
          <p:nvPr>
            <p:ph type="pic" sz="quarter" idx="20"/>
          </p:nvPr>
        </p:nvSpPr>
        <p:spPr>
          <a:xfrm>
            <a:off x="4154054" y="4987823"/>
            <a:ext cx="2206625" cy="1690688"/>
          </a:xfrm>
          <a:prstGeom prst="rect">
            <a:avLst/>
          </a:prstGeom>
          <a:solidFill>
            <a:schemeClr val="accent1"/>
          </a:solidFill>
          <a:ln>
            <a:solidFill>
              <a:schemeClr val="accent1"/>
            </a:solidFill>
          </a:ln>
        </p:spPr>
        <p:txBody>
          <a:bodyPr/>
          <a:lstStyle>
            <a:lvl1pPr marL="0" indent="0">
              <a:buNone/>
              <a:defRPr sz="1600">
                <a:solidFill>
                  <a:schemeClr val="bg1"/>
                </a:solidFill>
              </a:defRPr>
            </a:lvl1pPr>
          </a:lstStyle>
          <a:p>
            <a:r>
              <a:rPr lang="en-US"/>
              <a:t>Click icon to add picture</a:t>
            </a:r>
            <a:endParaRPr lang="en-US" dirty="0"/>
          </a:p>
        </p:txBody>
      </p:sp>
      <p:sp>
        <p:nvSpPr>
          <p:cNvPr id="35" name="Picture Placeholder 12"/>
          <p:cNvSpPr>
            <a:spLocks noGrp="1"/>
          </p:cNvSpPr>
          <p:nvPr>
            <p:ph type="pic" sz="quarter" idx="21"/>
          </p:nvPr>
        </p:nvSpPr>
        <p:spPr>
          <a:xfrm>
            <a:off x="6845200" y="1374775"/>
            <a:ext cx="2206625" cy="1690688"/>
          </a:xfrm>
          <a:prstGeom prst="rect">
            <a:avLst/>
          </a:prstGeom>
          <a:solidFill>
            <a:schemeClr val="accent1"/>
          </a:solidFill>
          <a:ln>
            <a:solidFill>
              <a:schemeClr val="accent1"/>
            </a:solidFill>
          </a:ln>
        </p:spPr>
        <p:txBody>
          <a:bodyPr/>
          <a:lstStyle>
            <a:lvl1pPr marL="0" indent="0">
              <a:buNone/>
              <a:defRPr sz="1600">
                <a:solidFill>
                  <a:schemeClr val="bg1"/>
                </a:solidFill>
              </a:defRPr>
            </a:lvl1pPr>
          </a:lstStyle>
          <a:p>
            <a:r>
              <a:rPr lang="en-US"/>
              <a:t>Click icon to add picture</a:t>
            </a:r>
            <a:endParaRPr lang="en-US" dirty="0"/>
          </a:p>
        </p:txBody>
      </p:sp>
      <p:sp>
        <p:nvSpPr>
          <p:cNvPr id="36" name="Picture Placeholder 12"/>
          <p:cNvSpPr>
            <a:spLocks noGrp="1"/>
          </p:cNvSpPr>
          <p:nvPr>
            <p:ph type="pic" sz="quarter" idx="22"/>
          </p:nvPr>
        </p:nvSpPr>
        <p:spPr>
          <a:xfrm>
            <a:off x="9534336" y="4987823"/>
            <a:ext cx="2206625" cy="1690688"/>
          </a:xfrm>
          <a:prstGeom prst="rect">
            <a:avLst/>
          </a:prstGeom>
          <a:solidFill>
            <a:schemeClr val="accent1"/>
          </a:solidFill>
          <a:ln>
            <a:solidFill>
              <a:schemeClr val="accent1"/>
            </a:solidFill>
          </a:ln>
        </p:spPr>
        <p:txBody>
          <a:bodyPr/>
          <a:lstStyle>
            <a:lvl1pPr marL="0" indent="0">
              <a:buNone/>
              <a:defRPr sz="1600">
                <a:solidFill>
                  <a:schemeClr val="bg1"/>
                </a:solidFill>
              </a:defRPr>
            </a:lvl1pPr>
          </a:lstStyle>
          <a:p>
            <a:r>
              <a:rPr lang="en-US"/>
              <a:t>Click icon to add picture</a:t>
            </a:r>
            <a:endParaRPr lang="en-US" dirty="0"/>
          </a:p>
        </p:txBody>
      </p:sp>
      <p:cxnSp>
        <p:nvCxnSpPr>
          <p:cNvPr id="3" name="Straight Connector 2"/>
          <p:cNvCxnSpPr/>
          <p:nvPr userDrawn="1"/>
        </p:nvCxnSpPr>
        <p:spPr>
          <a:xfrm>
            <a:off x="3926809" y="1374775"/>
            <a:ext cx="0" cy="53037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6616221" y="1374775"/>
            <a:ext cx="0" cy="53037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9296668" y="1374775"/>
            <a:ext cx="0" cy="53037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itre 1"/>
          <p:cNvSpPr>
            <a:spLocks noGrp="1"/>
          </p:cNvSpPr>
          <p:nvPr>
            <p:ph type="title" hasCustomPrompt="1"/>
          </p:nvPr>
        </p:nvSpPr>
        <p:spPr>
          <a:xfrm>
            <a:off x="1464640" y="544151"/>
            <a:ext cx="9134805" cy="706090"/>
          </a:xfrm>
          <a:prstGeom prst="rect">
            <a:avLst/>
          </a:prstGeom>
        </p:spPr>
        <p:txBody>
          <a:bodyPr>
            <a:normAutofit/>
          </a:bodyPr>
          <a:lstStyle>
            <a:lvl1pPr algn="l">
              <a:defRPr sz="3200" b="0">
                <a:solidFill>
                  <a:srgbClr val="008442"/>
                </a:solidFill>
              </a:defRPr>
            </a:lvl1pPr>
          </a:lstStyle>
          <a:p>
            <a:r>
              <a:rPr lang="en-US" noProof="0" dirty="0"/>
              <a:t>TITLE</a:t>
            </a:r>
          </a:p>
        </p:txBody>
      </p:sp>
    </p:spTree>
    <p:extLst>
      <p:ext uri="{BB962C8B-B14F-4D97-AF65-F5344CB8AC3E}">
        <p14:creationId xmlns:p14="http://schemas.microsoft.com/office/powerpoint/2010/main" val="3268849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grpSp>
        <p:nvGrpSpPr>
          <p:cNvPr id="15" name="Group 14"/>
          <p:cNvGrpSpPr/>
          <p:nvPr/>
        </p:nvGrpSpPr>
        <p:grpSpPr>
          <a:xfrm>
            <a:off x="-2" y="0"/>
            <a:ext cx="2279578" cy="6861278"/>
            <a:chOff x="-24684" y="0"/>
            <a:chExt cx="2244413" cy="6813376"/>
          </a:xfrm>
        </p:grpSpPr>
        <p:grpSp>
          <p:nvGrpSpPr>
            <p:cNvPr id="22" name="Groupe 10"/>
            <p:cNvGrpSpPr/>
            <p:nvPr/>
          </p:nvGrpSpPr>
          <p:grpSpPr>
            <a:xfrm flipH="1">
              <a:off x="-24684" y="0"/>
              <a:ext cx="2244413" cy="6813376"/>
              <a:chOff x="7258685" y="-27383"/>
              <a:chExt cx="2244413" cy="6840760"/>
            </a:xfrm>
          </p:grpSpPr>
          <p:pic>
            <p:nvPicPr>
              <p:cNvPr id="25" name="Imag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94162" y="-27383"/>
                <a:ext cx="1708936" cy="6837492"/>
              </a:xfrm>
              <a:prstGeom prst="rect">
                <a:avLst/>
              </a:prstGeom>
            </p:spPr>
          </p:pic>
          <p:pic>
            <p:nvPicPr>
              <p:cNvPr id="26" name="Imag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5091421" y="2791818"/>
                <a:ext cx="6840760" cy="1202358"/>
              </a:xfrm>
              <a:prstGeom prst="rect">
                <a:avLst/>
              </a:prstGeom>
            </p:spPr>
          </p:pic>
          <p:sp>
            <p:nvSpPr>
              <p:cNvPr id="27" name="Rectangle 26"/>
              <p:cNvSpPr/>
              <p:nvPr/>
            </p:nvSpPr>
            <p:spPr>
              <a:xfrm rot="20762858">
                <a:off x="7258685" y="218640"/>
                <a:ext cx="1191285" cy="3903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8" name="Rectangle 27"/>
              <p:cNvSpPr/>
              <p:nvPr/>
            </p:nvSpPr>
            <p:spPr>
              <a:xfrm rot="11610745">
                <a:off x="7527266" y="3093800"/>
                <a:ext cx="960235" cy="347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
          <p:nvSpPr>
            <p:cNvPr id="23" name="Rectangle 22"/>
            <p:cNvSpPr/>
            <p:nvPr/>
          </p:nvSpPr>
          <p:spPr>
            <a:xfrm rot="5400000" flipH="1">
              <a:off x="1522737" y="-239072"/>
              <a:ext cx="405727" cy="905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4" name="Rectangle 23"/>
            <p:cNvSpPr/>
            <p:nvPr/>
          </p:nvSpPr>
          <p:spPr>
            <a:xfrm rot="5400000" flipH="1">
              <a:off x="1444717" y="6139226"/>
              <a:ext cx="405727" cy="905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
        <p:nvSpPr>
          <p:cNvPr id="4" name="Espace réservé du contenu 3"/>
          <p:cNvSpPr>
            <a:spLocks noGrp="1"/>
          </p:cNvSpPr>
          <p:nvPr>
            <p:ph sz="half" idx="2" hasCustomPrompt="1"/>
          </p:nvPr>
        </p:nvSpPr>
        <p:spPr>
          <a:xfrm>
            <a:off x="1464641" y="3189329"/>
            <a:ext cx="2207768" cy="3489182"/>
          </a:xfrm>
          <a:prstGeom prst="rect">
            <a:avLst/>
          </a:prstGeom>
        </p:spPr>
        <p:txBody>
          <a:bodyPr>
            <a:normAutofit/>
          </a:bodyPr>
          <a:lstStyle>
            <a:lvl1pPr marL="0" indent="0">
              <a:buNone/>
              <a:defRPr sz="16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err="1"/>
              <a:t>Text</a:t>
            </a:r>
            <a:endParaRPr lang="fr-BE" dirty="0"/>
          </a:p>
        </p:txBody>
      </p:sp>
      <p:sp>
        <p:nvSpPr>
          <p:cNvPr id="18" name="Espace réservé du contenu 3"/>
          <p:cNvSpPr>
            <a:spLocks noGrp="1"/>
          </p:cNvSpPr>
          <p:nvPr>
            <p:ph sz="half" idx="13" hasCustomPrompt="1"/>
          </p:nvPr>
        </p:nvSpPr>
        <p:spPr>
          <a:xfrm>
            <a:off x="4152333" y="3227835"/>
            <a:ext cx="2207768" cy="3489182"/>
          </a:xfrm>
          <a:prstGeom prst="rect">
            <a:avLst/>
          </a:prstGeom>
        </p:spPr>
        <p:txBody>
          <a:bodyPr>
            <a:normAutofit/>
          </a:bodyPr>
          <a:lstStyle>
            <a:lvl1pPr marL="0" indent="0">
              <a:buNone/>
              <a:defRPr sz="16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err="1"/>
              <a:t>Text</a:t>
            </a:r>
            <a:endParaRPr lang="fr-BE" dirty="0"/>
          </a:p>
        </p:txBody>
      </p:sp>
      <p:sp>
        <p:nvSpPr>
          <p:cNvPr id="19" name="Espace réservé du contenu 5"/>
          <p:cNvSpPr>
            <a:spLocks noGrp="1"/>
          </p:cNvSpPr>
          <p:nvPr>
            <p:ph sz="quarter" idx="14" hasCustomPrompt="1"/>
          </p:nvPr>
        </p:nvSpPr>
        <p:spPr>
          <a:xfrm>
            <a:off x="9152966" y="1374775"/>
            <a:ext cx="2587996" cy="1690025"/>
          </a:xfrm>
          <a:prstGeom prst="rect">
            <a:avLst/>
          </a:prstGeom>
        </p:spPr>
        <p:txBody>
          <a:bodyPr>
            <a:normAutofit/>
          </a:bodyPr>
          <a:lstStyle>
            <a:lvl1pPr marL="0" indent="0">
              <a:buNone/>
              <a:defRPr sz="16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err="1"/>
              <a:t>Text</a:t>
            </a:r>
            <a:endParaRPr lang="fr-BE" dirty="0"/>
          </a:p>
        </p:txBody>
      </p:sp>
      <p:sp>
        <p:nvSpPr>
          <p:cNvPr id="32" name="Titre 1"/>
          <p:cNvSpPr txBox="1">
            <a:spLocks/>
          </p:cNvSpPr>
          <p:nvPr userDrawn="1"/>
        </p:nvSpPr>
        <p:spPr>
          <a:xfrm>
            <a:off x="9484658" y="544151"/>
            <a:ext cx="672353" cy="706090"/>
          </a:xfrm>
          <a:prstGeom prst="rect">
            <a:avLst/>
          </a:prstGeom>
        </p:spPr>
        <p:txBody>
          <a:bodyPr>
            <a:normAutofit/>
          </a:bodyPr>
          <a:lstStyle>
            <a:lvl1pPr algn="l" defTabSz="914400" rtl="0" eaLnBrk="1" latinLnBrk="0" hangingPunct="1">
              <a:spcBef>
                <a:spcPct val="0"/>
              </a:spcBef>
              <a:buNone/>
              <a:defRPr sz="3200" b="0" kern="1200" baseline="0">
                <a:solidFill>
                  <a:srgbClr val="008442"/>
                </a:solidFill>
                <a:latin typeface="+mj-lt"/>
                <a:ea typeface="+mj-ea"/>
                <a:cs typeface="+mj-cs"/>
              </a:defRPr>
            </a:lvl1pPr>
          </a:lstStyle>
          <a:p>
            <a:endParaRPr lang="fr-BE" dirty="0"/>
          </a:p>
        </p:txBody>
      </p:sp>
      <p:sp>
        <p:nvSpPr>
          <p:cNvPr id="13" name="Picture Placeholder 12"/>
          <p:cNvSpPr>
            <a:spLocks noGrp="1"/>
          </p:cNvSpPr>
          <p:nvPr>
            <p:ph type="pic" sz="quarter" idx="19"/>
          </p:nvPr>
        </p:nvSpPr>
        <p:spPr>
          <a:xfrm>
            <a:off x="1465784" y="1374775"/>
            <a:ext cx="2206625" cy="1690688"/>
          </a:xfrm>
          <a:prstGeom prst="rect">
            <a:avLst/>
          </a:prstGeom>
          <a:solidFill>
            <a:schemeClr val="accent1"/>
          </a:solidFill>
          <a:ln>
            <a:solidFill>
              <a:schemeClr val="accent1"/>
            </a:solidFill>
          </a:ln>
        </p:spPr>
        <p:txBody>
          <a:bodyPr/>
          <a:lstStyle>
            <a:lvl1pPr marL="0" indent="0">
              <a:buNone/>
              <a:defRPr sz="1600">
                <a:solidFill>
                  <a:schemeClr val="bg1"/>
                </a:solidFill>
              </a:defRPr>
            </a:lvl1pPr>
          </a:lstStyle>
          <a:p>
            <a:r>
              <a:rPr lang="en-US"/>
              <a:t>Click icon to add picture</a:t>
            </a:r>
            <a:endParaRPr lang="en-US" dirty="0"/>
          </a:p>
        </p:txBody>
      </p:sp>
      <p:sp>
        <p:nvSpPr>
          <p:cNvPr id="34" name="Picture Placeholder 12"/>
          <p:cNvSpPr>
            <a:spLocks noGrp="1"/>
          </p:cNvSpPr>
          <p:nvPr>
            <p:ph type="pic" sz="quarter" idx="20"/>
          </p:nvPr>
        </p:nvSpPr>
        <p:spPr>
          <a:xfrm>
            <a:off x="4154054" y="1374775"/>
            <a:ext cx="2206625" cy="1690688"/>
          </a:xfrm>
          <a:prstGeom prst="rect">
            <a:avLst/>
          </a:prstGeom>
          <a:solidFill>
            <a:schemeClr val="accent1"/>
          </a:solidFill>
          <a:ln>
            <a:solidFill>
              <a:schemeClr val="accent1"/>
            </a:solidFill>
          </a:ln>
        </p:spPr>
        <p:txBody>
          <a:bodyPr/>
          <a:lstStyle>
            <a:lvl1pPr marL="0" indent="0">
              <a:buNone/>
              <a:defRPr sz="1600">
                <a:solidFill>
                  <a:schemeClr val="bg1"/>
                </a:solidFill>
              </a:defRPr>
            </a:lvl1pPr>
          </a:lstStyle>
          <a:p>
            <a:r>
              <a:rPr lang="en-US"/>
              <a:t>Click icon to add picture</a:t>
            </a:r>
            <a:endParaRPr lang="en-US" dirty="0"/>
          </a:p>
        </p:txBody>
      </p:sp>
      <p:sp>
        <p:nvSpPr>
          <p:cNvPr id="35" name="Picture Placeholder 12"/>
          <p:cNvSpPr>
            <a:spLocks noGrp="1"/>
          </p:cNvSpPr>
          <p:nvPr>
            <p:ph type="pic" sz="quarter" idx="21"/>
          </p:nvPr>
        </p:nvSpPr>
        <p:spPr>
          <a:xfrm>
            <a:off x="6845200" y="1374775"/>
            <a:ext cx="2206625" cy="1690688"/>
          </a:xfrm>
          <a:prstGeom prst="rect">
            <a:avLst/>
          </a:prstGeom>
          <a:solidFill>
            <a:schemeClr val="accent1"/>
          </a:solidFill>
          <a:ln>
            <a:solidFill>
              <a:schemeClr val="accent1"/>
            </a:solidFill>
          </a:ln>
        </p:spPr>
        <p:txBody>
          <a:bodyPr/>
          <a:lstStyle>
            <a:lvl1pPr marL="0" indent="0">
              <a:buNone/>
              <a:defRPr sz="1600">
                <a:solidFill>
                  <a:schemeClr val="bg1"/>
                </a:solidFill>
              </a:defRPr>
            </a:lvl1pPr>
          </a:lstStyle>
          <a:p>
            <a:r>
              <a:rPr lang="en-US"/>
              <a:t>Click icon to add picture</a:t>
            </a:r>
            <a:endParaRPr lang="en-US" dirty="0"/>
          </a:p>
        </p:txBody>
      </p:sp>
      <p:cxnSp>
        <p:nvCxnSpPr>
          <p:cNvPr id="3" name="Straight Connector 2"/>
          <p:cNvCxnSpPr/>
          <p:nvPr userDrawn="1"/>
        </p:nvCxnSpPr>
        <p:spPr>
          <a:xfrm>
            <a:off x="3926809" y="1374775"/>
            <a:ext cx="0" cy="53037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6616221" y="1374775"/>
            <a:ext cx="0" cy="53037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Espace réservé du contenu 5"/>
          <p:cNvSpPr>
            <a:spLocks noGrp="1"/>
          </p:cNvSpPr>
          <p:nvPr>
            <p:ph sz="quarter" idx="22" hasCustomPrompt="1"/>
          </p:nvPr>
        </p:nvSpPr>
        <p:spPr>
          <a:xfrm>
            <a:off x="9152965" y="3173932"/>
            <a:ext cx="2587996" cy="1690025"/>
          </a:xfrm>
          <a:prstGeom prst="rect">
            <a:avLst/>
          </a:prstGeom>
        </p:spPr>
        <p:txBody>
          <a:bodyPr>
            <a:normAutofit/>
          </a:bodyPr>
          <a:lstStyle>
            <a:lvl1pPr marL="0" indent="0">
              <a:buNone/>
              <a:defRPr sz="16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err="1"/>
              <a:t>Text</a:t>
            </a:r>
            <a:endParaRPr lang="fr-BE" dirty="0"/>
          </a:p>
        </p:txBody>
      </p:sp>
      <p:sp>
        <p:nvSpPr>
          <p:cNvPr id="38" name="Picture Placeholder 12"/>
          <p:cNvSpPr>
            <a:spLocks noGrp="1"/>
          </p:cNvSpPr>
          <p:nvPr>
            <p:ph type="pic" sz="quarter" idx="23"/>
          </p:nvPr>
        </p:nvSpPr>
        <p:spPr>
          <a:xfrm>
            <a:off x="6845199" y="3173932"/>
            <a:ext cx="2206625" cy="1690688"/>
          </a:xfrm>
          <a:prstGeom prst="rect">
            <a:avLst/>
          </a:prstGeom>
          <a:solidFill>
            <a:schemeClr val="accent1"/>
          </a:solidFill>
          <a:ln>
            <a:solidFill>
              <a:schemeClr val="accent1"/>
            </a:solidFill>
          </a:ln>
        </p:spPr>
        <p:txBody>
          <a:bodyPr/>
          <a:lstStyle>
            <a:lvl1pPr marL="0" indent="0">
              <a:buNone/>
              <a:defRPr sz="1600">
                <a:solidFill>
                  <a:schemeClr val="bg1"/>
                </a:solidFill>
              </a:defRPr>
            </a:lvl1pPr>
          </a:lstStyle>
          <a:p>
            <a:r>
              <a:rPr lang="en-US"/>
              <a:t>Click icon to add picture</a:t>
            </a:r>
            <a:endParaRPr lang="en-US" dirty="0"/>
          </a:p>
        </p:txBody>
      </p:sp>
      <p:sp>
        <p:nvSpPr>
          <p:cNvPr id="39" name="Espace réservé du contenu 5"/>
          <p:cNvSpPr>
            <a:spLocks noGrp="1"/>
          </p:cNvSpPr>
          <p:nvPr>
            <p:ph sz="quarter" idx="24" hasCustomPrompt="1"/>
          </p:nvPr>
        </p:nvSpPr>
        <p:spPr>
          <a:xfrm>
            <a:off x="9152965" y="4972426"/>
            <a:ext cx="2587996" cy="1690025"/>
          </a:xfrm>
          <a:prstGeom prst="rect">
            <a:avLst/>
          </a:prstGeom>
        </p:spPr>
        <p:txBody>
          <a:bodyPr>
            <a:normAutofit/>
          </a:bodyPr>
          <a:lstStyle>
            <a:lvl1pPr marL="0" indent="0">
              <a:buNone/>
              <a:defRPr sz="16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err="1"/>
              <a:t>Text</a:t>
            </a:r>
            <a:endParaRPr lang="fr-BE" dirty="0"/>
          </a:p>
        </p:txBody>
      </p:sp>
      <p:sp>
        <p:nvSpPr>
          <p:cNvPr id="40" name="Picture Placeholder 12"/>
          <p:cNvSpPr>
            <a:spLocks noGrp="1"/>
          </p:cNvSpPr>
          <p:nvPr>
            <p:ph type="pic" sz="quarter" idx="25"/>
          </p:nvPr>
        </p:nvSpPr>
        <p:spPr>
          <a:xfrm>
            <a:off x="6845199" y="4972426"/>
            <a:ext cx="2206625" cy="1690688"/>
          </a:xfrm>
          <a:prstGeom prst="rect">
            <a:avLst/>
          </a:prstGeom>
          <a:solidFill>
            <a:schemeClr val="accent1"/>
          </a:solidFill>
          <a:ln>
            <a:solidFill>
              <a:schemeClr val="accent1"/>
            </a:solidFill>
          </a:ln>
        </p:spPr>
        <p:txBody>
          <a:bodyPr/>
          <a:lstStyle>
            <a:lvl1pPr marL="0" indent="0">
              <a:buNone/>
              <a:defRPr sz="1600">
                <a:solidFill>
                  <a:schemeClr val="bg1"/>
                </a:solidFill>
              </a:defRPr>
            </a:lvl1pPr>
          </a:lstStyle>
          <a:p>
            <a:r>
              <a:rPr lang="en-US"/>
              <a:t>Click icon to add picture</a:t>
            </a:r>
            <a:endParaRPr lang="en-US" dirty="0"/>
          </a:p>
        </p:txBody>
      </p:sp>
      <p:sp>
        <p:nvSpPr>
          <p:cNvPr id="30" name="Titre 1"/>
          <p:cNvSpPr>
            <a:spLocks noGrp="1"/>
          </p:cNvSpPr>
          <p:nvPr>
            <p:ph type="title" hasCustomPrompt="1"/>
          </p:nvPr>
        </p:nvSpPr>
        <p:spPr>
          <a:xfrm>
            <a:off x="1464640" y="544151"/>
            <a:ext cx="9134805" cy="706090"/>
          </a:xfrm>
          <a:prstGeom prst="rect">
            <a:avLst/>
          </a:prstGeom>
        </p:spPr>
        <p:txBody>
          <a:bodyPr>
            <a:normAutofit/>
          </a:bodyPr>
          <a:lstStyle>
            <a:lvl1pPr algn="l">
              <a:defRPr sz="3200" b="0">
                <a:solidFill>
                  <a:srgbClr val="008442"/>
                </a:solidFill>
              </a:defRPr>
            </a:lvl1pPr>
          </a:lstStyle>
          <a:p>
            <a:r>
              <a:rPr lang="en-US" noProof="0" dirty="0"/>
              <a:t>TITLE</a:t>
            </a:r>
          </a:p>
        </p:txBody>
      </p:sp>
    </p:spTree>
    <p:extLst>
      <p:ext uri="{BB962C8B-B14F-4D97-AF65-F5344CB8AC3E}">
        <p14:creationId xmlns:p14="http://schemas.microsoft.com/office/powerpoint/2010/main" val="1281560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5">
    <p:spTree>
      <p:nvGrpSpPr>
        <p:cNvPr id="1" name=""/>
        <p:cNvGrpSpPr/>
        <p:nvPr/>
      </p:nvGrpSpPr>
      <p:grpSpPr>
        <a:xfrm>
          <a:off x="0" y="0"/>
          <a:ext cx="0" cy="0"/>
          <a:chOff x="0" y="0"/>
          <a:chExt cx="0" cy="0"/>
        </a:xfrm>
      </p:grpSpPr>
      <p:grpSp>
        <p:nvGrpSpPr>
          <p:cNvPr id="15" name="Group 14"/>
          <p:cNvGrpSpPr/>
          <p:nvPr/>
        </p:nvGrpSpPr>
        <p:grpSpPr>
          <a:xfrm>
            <a:off x="-2" y="0"/>
            <a:ext cx="2279578" cy="6861278"/>
            <a:chOff x="-24684" y="0"/>
            <a:chExt cx="2244413" cy="6813376"/>
          </a:xfrm>
        </p:grpSpPr>
        <p:grpSp>
          <p:nvGrpSpPr>
            <p:cNvPr id="22" name="Groupe 10"/>
            <p:cNvGrpSpPr/>
            <p:nvPr/>
          </p:nvGrpSpPr>
          <p:grpSpPr>
            <a:xfrm flipH="1">
              <a:off x="-24684" y="0"/>
              <a:ext cx="2244413" cy="6813376"/>
              <a:chOff x="7258685" y="-27383"/>
              <a:chExt cx="2244413" cy="6840760"/>
            </a:xfrm>
          </p:grpSpPr>
          <p:pic>
            <p:nvPicPr>
              <p:cNvPr id="25" name="Imag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794162" y="-27383"/>
                <a:ext cx="1708936" cy="6837492"/>
              </a:xfrm>
              <a:prstGeom prst="rect">
                <a:avLst/>
              </a:prstGeom>
            </p:spPr>
          </p:pic>
          <p:pic>
            <p:nvPicPr>
              <p:cNvPr id="26" name="Imag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5091421" y="2791818"/>
                <a:ext cx="6840760" cy="1202358"/>
              </a:xfrm>
              <a:prstGeom prst="rect">
                <a:avLst/>
              </a:prstGeom>
            </p:spPr>
          </p:pic>
          <p:sp>
            <p:nvSpPr>
              <p:cNvPr id="27" name="Rectangle 26"/>
              <p:cNvSpPr/>
              <p:nvPr/>
            </p:nvSpPr>
            <p:spPr>
              <a:xfrm rot="20762858">
                <a:off x="7258685" y="218640"/>
                <a:ext cx="1191285" cy="3903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8" name="Rectangle 27"/>
              <p:cNvSpPr/>
              <p:nvPr/>
            </p:nvSpPr>
            <p:spPr>
              <a:xfrm rot="11610745">
                <a:off x="7527266" y="3093800"/>
                <a:ext cx="960235" cy="347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
          <p:nvSpPr>
            <p:cNvPr id="23" name="Rectangle 22"/>
            <p:cNvSpPr/>
            <p:nvPr/>
          </p:nvSpPr>
          <p:spPr>
            <a:xfrm rot="5400000" flipH="1">
              <a:off x="1522737" y="-239072"/>
              <a:ext cx="405727" cy="905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4" name="Rectangle 23"/>
            <p:cNvSpPr/>
            <p:nvPr/>
          </p:nvSpPr>
          <p:spPr>
            <a:xfrm rot="5400000" flipH="1">
              <a:off x="1444717" y="6139226"/>
              <a:ext cx="405727" cy="905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
        <p:nvSpPr>
          <p:cNvPr id="4" name="Espace réservé du contenu 3"/>
          <p:cNvSpPr>
            <a:spLocks noGrp="1"/>
          </p:cNvSpPr>
          <p:nvPr>
            <p:ph sz="half" idx="2" hasCustomPrompt="1"/>
          </p:nvPr>
        </p:nvSpPr>
        <p:spPr>
          <a:xfrm>
            <a:off x="1464641" y="3189329"/>
            <a:ext cx="4909929" cy="3489182"/>
          </a:xfrm>
          <a:prstGeom prst="rect">
            <a:avLst/>
          </a:prstGeom>
        </p:spPr>
        <p:txBody>
          <a:bodyPr>
            <a:normAutofit/>
          </a:bodyPr>
          <a:lstStyle>
            <a:lvl1pPr marL="0" indent="0">
              <a:buNone/>
              <a:defRPr sz="16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err="1"/>
              <a:t>Text</a:t>
            </a:r>
            <a:endParaRPr lang="fr-BE" dirty="0"/>
          </a:p>
        </p:txBody>
      </p:sp>
      <p:sp>
        <p:nvSpPr>
          <p:cNvPr id="19" name="Espace réservé du contenu 5"/>
          <p:cNvSpPr>
            <a:spLocks noGrp="1"/>
          </p:cNvSpPr>
          <p:nvPr>
            <p:ph sz="quarter" idx="14" hasCustomPrompt="1"/>
          </p:nvPr>
        </p:nvSpPr>
        <p:spPr>
          <a:xfrm>
            <a:off x="9152966" y="1374775"/>
            <a:ext cx="2587996" cy="1690025"/>
          </a:xfrm>
          <a:prstGeom prst="rect">
            <a:avLst/>
          </a:prstGeom>
        </p:spPr>
        <p:txBody>
          <a:bodyPr>
            <a:normAutofit/>
          </a:bodyPr>
          <a:lstStyle>
            <a:lvl1pPr marL="0" indent="0">
              <a:buNone/>
              <a:defRPr sz="16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err="1"/>
              <a:t>Text</a:t>
            </a:r>
            <a:endParaRPr lang="fr-BE" dirty="0"/>
          </a:p>
        </p:txBody>
      </p:sp>
      <p:sp>
        <p:nvSpPr>
          <p:cNvPr id="32" name="Titre 1"/>
          <p:cNvSpPr txBox="1">
            <a:spLocks/>
          </p:cNvSpPr>
          <p:nvPr userDrawn="1"/>
        </p:nvSpPr>
        <p:spPr>
          <a:xfrm>
            <a:off x="9484658" y="544151"/>
            <a:ext cx="672353" cy="706090"/>
          </a:xfrm>
          <a:prstGeom prst="rect">
            <a:avLst/>
          </a:prstGeom>
        </p:spPr>
        <p:txBody>
          <a:bodyPr>
            <a:normAutofit/>
          </a:bodyPr>
          <a:lstStyle>
            <a:lvl1pPr algn="l" defTabSz="914400" rtl="0" eaLnBrk="1" latinLnBrk="0" hangingPunct="1">
              <a:spcBef>
                <a:spcPct val="0"/>
              </a:spcBef>
              <a:buNone/>
              <a:defRPr sz="3200" b="0" kern="1200" baseline="0">
                <a:solidFill>
                  <a:srgbClr val="008442"/>
                </a:solidFill>
                <a:latin typeface="+mj-lt"/>
                <a:ea typeface="+mj-ea"/>
                <a:cs typeface="+mj-cs"/>
              </a:defRPr>
            </a:lvl1pPr>
          </a:lstStyle>
          <a:p>
            <a:endParaRPr lang="fr-BE" dirty="0"/>
          </a:p>
        </p:txBody>
      </p:sp>
      <p:sp>
        <p:nvSpPr>
          <p:cNvPr id="13" name="Picture Placeholder 12"/>
          <p:cNvSpPr>
            <a:spLocks noGrp="1"/>
          </p:cNvSpPr>
          <p:nvPr>
            <p:ph type="pic" sz="quarter" idx="19"/>
          </p:nvPr>
        </p:nvSpPr>
        <p:spPr>
          <a:xfrm>
            <a:off x="1465784" y="1374775"/>
            <a:ext cx="4921459" cy="1690688"/>
          </a:xfrm>
          <a:prstGeom prst="rect">
            <a:avLst/>
          </a:prstGeom>
          <a:solidFill>
            <a:schemeClr val="accent1"/>
          </a:solidFill>
          <a:ln>
            <a:solidFill>
              <a:schemeClr val="accent1"/>
            </a:solidFill>
          </a:ln>
        </p:spPr>
        <p:txBody>
          <a:bodyPr/>
          <a:lstStyle>
            <a:lvl1pPr marL="0" indent="0">
              <a:buNone/>
              <a:defRPr sz="1600">
                <a:solidFill>
                  <a:schemeClr val="bg1"/>
                </a:solidFill>
              </a:defRPr>
            </a:lvl1pPr>
          </a:lstStyle>
          <a:p>
            <a:r>
              <a:rPr lang="en-US"/>
              <a:t>Click icon to add picture</a:t>
            </a:r>
            <a:endParaRPr lang="en-US" dirty="0"/>
          </a:p>
        </p:txBody>
      </p:sp>
      <p:sp>
        <p:nvSpPr>
          <p:cNvPr id="35" name="Picture Placeholder 12"/>
          <p:cNvSpPr>
            <a:spLocks noGrp="1"/>
          </p:cNvSpPr>
          <p:nvPr>
            <p:ph type="pic" sz="quarter" idx="21"/>
          </p:nvPr>
        </p:nvSpPr>
        <p:spPr>
          <a:xfrm>
            <a:off x="6845200" y="1374775"/>
            <a:ext cx="2206625" cy="1690688"/>
          </a:xfrm>
          <a:prstGeom prst="rect">
            <a:avLst/>
          </a:prstGeom>
          <a:solidFill>
            <a:schemeClr val="accent1"/>
          </a:solidFill>
          <a:ln>
            <a:solidFill>
              <a:schemeClr val="accent1"/>
            </a:solidFill>
          </a:ln>
        </p:spPr>
        <p:txBody>
          <a:bodyPr/>
          <a:lstStyle>
            <a:lvl1pPr marL="0" indent="0">
              <a:buNone/>
              <a:defRPr sz="1600">
                <a:solidFill>
                  <a:schemeClr val="bg1"/>
                </a:solidFill>
              </a:defRPr>
            </a:lvl1pPr>
          </a:lstStyle>
          <a:p>
            <a:r>
              <a:rPr lang="en-US"/>
              <a:t>Click icon to add picture</a:t>
            </a:r>
            <a:endParaRPr lang="en-US" dirty="0"/>
          </a:p>
        </p:txBody>
      </p:sp>
      <p:cxnSp>
        <p:nvCxnSpPr>
          <p:cNvPr id="29" name="Straight Connector 28"/>
          <p:cNvCxnSpPr/>
          <p:nvPr userDrawn="1"/>
        </p:nvCxnSpPr>
        <p:spPr>
          <a:xfrm>
            <a:off x="6616221" y="1374775"/>
            <a:ext cx="0" cy="530373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Espace réservé du contenu 5"/>
          <p:cNvSpPr>
            <a:spLocks noGrp="1"/>
          </p:cNvSpPr>
          <p:nvPr>
            <p:ph sz="quarter" idx="22" hasCustomPrompt="1"/>
          </p:nvPr>
        </p:nvSpPr>
        <p:spPr>
          <a:xfrm>
            <a:off x="9152965" y="3173932"/>
            <a:ext cx="2587996" cy="1690025"/>
          </a:xfrm>
          <a:prstGeom prst="rect">
            <a:avLst/>
          </a:prstGeom>
        </p:spPr>
        <p:txBody>
          <a:bodyPr>
            <a:normAutofit/>
          </a:bodyPr>
          <a:lstStyle>
            <a:lvl1pPr marL="0" indent="0">
              <a:buNone/>
              <a:defRPr sz="16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err="1"/>
              <a:t>Text</a:t>
            </a:r>
            <a:endParaRPr lang="fr-BE" dirty="0"/>
          </a:p>
        </p:txBody>
      </p:sp>
      <p:sp>
        <p:nvSpPr>
          <p:cNvPr id="38" name="Picture Placeholder 12"/>
          <p:cNvSpPr>
            <a:spLocks noGrp="1"/>
          </p:cNvSpPr>
          <p:nvPr>
            <p:ph type="pic" sz="quarter" idx="23"/>
          </p:nvPr>
        </p:nvSpPr>
        <p:spPr>
          <a:xfrm>
            <a:off x="6845199" y="3173932"/>
            <a:ext cx="2206625" cy="1690688"/>
          </a:xfrm>
          <a:prstGeom prst="rect">
            <a:avLst/>
          </a:prstGeom>
          <a:solidFill>
            <a:schemeClr val="accent1"/>
          </a:solidFill>
          <a:ln>
            <a:solidFill>
              <a:schemeClr val="accent1"/>
            </a:solidFill>
          </a:ln>
        </p:spPr>
        <p:txBody>
          <a:bodyPr/>
          <a:lstStyle>
            <a:lvl1pPr marL="0" indent="0">
              <a:buNone/>
              <a:defRPr sz="1600">
                <a:solidFill>
                  <a:schemeClr val="bg1"/>
                </a:solidFill>
              </a:defRPr>
            </a:lvl1pPr>
          </a:lstStyle>
          <a:p>
            <a:r>
              <a:rPr lang="en-US"/>
              <a:t>Click icon to add picture</a:t>
            </a:r>
            <a:endParaRPr lang="en-US" dirty="0"/>
          </a:p>
        </p:txBody>
      </p:sp>
      <p:sp>
        <p:nvSpPr>
          <p:cNvPr id="39" name="Espace réservé du contenu 5"/>
          <p:cNvSpPr>
            <a:spLocks noGrp="1"/>
          </p:cNvSpPr>
          <p:nvPr>
            <p:ph sz="quarter" idx="24" hasCustomPrompt="1"/>
          </p:nvPr>
        </p:nvSpPr>
        <p:spPr>
          <a:xfrm>
            <a:off x="9152965" y="4972426"/>
            <a:ext cx="2587996" cy="1690025"/>
          </a:xfrm>
          <a:prstGeom prst="rect">
            <a:avLst/>
          </a:prstGeom>
        </p:spPr>
        <p:txBody>
          <a:bodyPr>
            <a:normAutofit/>
          </a:bodyPr>
          <a:lstStyle>
            <a:lvl1pPr marL="0" indent="0">
              <a:buNone/>
              <a:defRPr sz="16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dirty="0" err="1"/>
              <a:t>Text</a:t>
            </a:r>
            <a:endParaRPr lang="fr-BE" dirty="0"/>
          </a:p>
        </p:txBody>
      </p:sp>
      <p:sp>
        <p:nvSpPr>
          <p:cNvPr id="40" name="Picture Placeholder 12"/>
          <p:cNvSpPr>
            <a:spLocks noGrp="1"/>
          </p:cNvSpPr>
          <p:nvPr>
            <p:ph type="pic" sz="quarter" idx="25"/>
          </p:nvPr>
        </p:nvSpPr>
        <p:spPr>
          <a:xfrm>
            <a:off x="6845199" y="4972426"/>
            <a:ext cx="2206625" cy="1690688"/>
          </a:xfrm>
          <a:prstGeom prst="rect">
            <a:avLst/>
          </a:prstGeom>
          <a:solidFill>
            <a:schemeClr val="accent1"/>
          </a:solidFill>
          <a:ln>
            <a:solidFill>
              <a:schemeClr val="accent1"/>
            </a:solidFill>
          </a:ln>
        </p:spPr>
        <p:txBody>
          <a:bodyPr/>
          <a:lstStyle>
            <a:lvl1pPr marL="0" indent="0">
              <a:buNone/>
              <a:defRPr sz="1600">
                <a:solidFill>
                  <a:schemeClr val="bg1"/>
                </a:solidFill>
              </a:defRPr>
            </a:lvl1pPr>
          </a:lstStyle>
          <a:p>
            <a:r>
              <a:rPr lang="en-US"/>
              <a:t>Click icon to add picture</a:t>
            </a:r>
            <a:endParaRPr lang="en-US" dirty="0"/>
          </a:p>
        </p:txBody>
      </p:sp>
      <p:sp>
        <p:nvSpPr>
          <p:cNvPr id="34" name="TextBox 33"/>
          <p:cNvSpPr txBox="1"/>
          <p:nvPr userDrawn="1"/>
        </p:nvSpPr>
        <p:spPr>
          <a:xfrm>
            <a:off x="1464640" y="545123"/>
            <a:ext cx="9133892" cy="584775"/>
          </a:xfrm>
          <a:prstGeom prst="rect">
            <a:avLst/>
          </a:prstGeom>
          <a:noFill/>
        </p:spPr>
        <p:txBody>
          <a:bodyPr wrap="square" rtlCol="0">
            <a:spAutoFit/>
          </a:bodyPr>
          <a:lstStyle/>
          <a:p>
            <a:pPr algn="l"/>
            <a:r>
              <a:rPr lang="en-US" sz="3200" dirty="0">
                <a:solidFill>
                  <a:schemeClr val="accent1"/>
                </a:solidFill>
              </a:rPr>
              <a:t>Title</a:t>
            </a:r>
          </a:p>
        </p:txBody>
      </p:sp>
    </p:spTree>
    <p:extLst>
      <p:ext uri="{BB962C8B-B14F-4D97-AF65-F5344CB8AC3E}">
        <p14:creationId xmlns:p14="http://schemas.microsoft.com/office/powerpoint/2010/main" val="502452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p:cNvGrpSpPr/>
          <p:nvPr userDrawn="1"/>
        </p:nvGrpSpPr>
        <p:grpSpPr>
          <a:xfrm>
            <a:off x="-2" y="0"/>
            <a:ext cx="2279578" cy="6861278"/>
            <a:chOff x="-24684" y="0"/>
            <a:chExt cx="2244413" cy="6813376"/>
          </a:xfrm>
        </p:grpSpPr>
        <p:grpSp>
          <p:nvGrpSpPr>
            <p:cNvPr id="17" name="Groupe 10"/>
            <p:cNvGrpSpPr/>
            <p:nvPr userDrawn="1"/>
          </p:nvGrpSpPr>
          <p:grpSpPr>
            <a:xfrm flipH="1">
              <a:off x="-24684" y="0"/>
              <a:ext cx="2244413" cy="6813376"/>
              <a:chOff x="7258685" y="-27383"/>
              <a:chExt cx="2244413" cy="6840760"/>
            </a:xfrm>
          </p:grpSpPr>
          <p:pic>
            <p:nvPicPr>
              <p:cNvPr id="20" name="Imag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794162" y="-27383"/>
                <a:ext cx="1708936" cy="6837492"/>
              </a:xfrm>
              <a:prstGeom prst="rect">
                <a:avLst/>
              </a:prstGeom>
            </p:spPr>
          </p:pic>
          <p:pic>
            <p:nvPicPr>
              <p:cNvPr id="21" name="Image 6"/>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5400000">
                <a:off x="5091421" y="2791818"/>
                <a:ext cx="6840760" cy="1202358"/>
              </a:xfrm>
              <a:prstGeom prst="rect">
                <a:avLst/>
              </a:prstGeom>
            </p:spPr>
          </p:pic>
          <p:sp>
            <p:nvSpPr>
              <p:cNvPr id="22" name="Rectangle 21"/>
              <p:cNvSpPr/>
              <p:nvPr userDrawn="1"/>
            </p:nvSpPr>
            <p:spPr>
              <a:xfrm rot="20762858">
                <a:off x="7258685" y="218640"/>
                <a:ext cx="1191285" cy="3903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3" name="Rectangle 22"/>
              <p:cNvSpPr/>
              <p:nvPr userDrawn="1"/>
            </p:nvSpPr>
            <p:spPr>
              <a:xfrm rot="11610745">
                <a:off x="7527266" y="3093800"/>
                <a:ext cx="960235" cy="347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
          <p:nvSpPr>
            <p:cNvPr id="18" name="Rectangle 17"/>
            <p:cNvSpPr/>
            <p:nvPr userDrawn="1"/>
          </p:nvSpPr>
          <p:spPr>
            <a:xfrm rot="5400000" flipH="1">
              <a:off x="1522737" y="-239072"/>
              <a:ext cx="405727" cy="905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9" name="Rectangle 18"/>
            <p:cNvSpPr/>
            <p:nvPr userDrawn="1"/>
          </p:nvSpPr>
          <p:spPr>
            <a:xfrm rot="5400000" flipH="1">
              <a:off x="1444717" y="6139226"/>
              <a:ext cx="405727" cy="905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
        <p:nvSpPr>
          <p:cNvPr id="3" name="Espace réservé de la date 2"/>
          <p:cNvSpPr>
            <a:spLocks noGrp="1"/>
          </p:cNvSpPr>
          <p:nvPr>
            <p:ph type="dt" sz="half" idx="10"/>
          </p:nvPr>
        </p:nvSpPr>
        <p:spPr/>
        <p:txBody>
          <a:bodyPr/>
          <a:lstStyle/>
          <a:p>
            <a:fld id="{A8655DE5-5409-4036-9A01-A04BE6FC7A38}" type="datetimeFigureOut">
              <a:rPr lang="fr-BE" smtClean="0"/>
              <a:t>27-03-24</a:t>
            </a:fld>
            <a:endParaRPr lang="fr-BE" dirty="0"/>
          </a:p>
        </p:txBody>
      </p:sp>
      <p:sp>
        <p:nvSpPr>
          <p:cNvPr id="4" name="Espace réservé du pied de page 3"/>
          <p:cNvSpPr>
            <a:spLocks noGrp="1"/>
          </p:cNvSpPr>
          <p:nvPr>
            <p:ph type="ftr" sz="quarter" idx="11"/>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18F9155E-4E4B-4267-8D28-F3A1CF8ADE5A}" type="slidenum">
              <a:rPr lang="fr-BE" smtClean="0"/>
              <a:t>‹#›</a:t>
            </a:fld>
            <a:endParaRPr lang="fr-BE" dirty="0"/>
          </a:p>
        </p:txBody>
      </p:sp>
      <p:sp>
        <p:nvSpPr>
          <p:cNvPr id="6" name="Titre 1"/>
          <p:cNvSpPr>
            <a:spLocks noGrp="1"/>
          </p:cNvSpPr>
          <p:nvPr>
            <p:ph type="title" hasCustomPrompt="1"/>
          </p:nvPr>
        </p:nvSpPr>
        <p:spPr>
          <a:xfrm>
            <a:off x="1464640" y="544151"/>
            <a:ext cx="9134805" cy="706090"/>
          </a:xfrm>
          <a:prstGeom prst="rect">
            <a:avLst/>
          </a:prstGeom>
        </p:spPr>
        <p:txBody>
          <a:bodyPr>
            <a:normAutofit/>
          </a:bodyPr>
          <a:lstStyle>
            <a:lvl1pPr algn="l">
              <a:defRPr sz="3200" b="0">
                <a:solidFill>
                  <a:srgbClr val="008442"/>
                </a:solidFill>
              </a:defRPr>
            </a:lvl1pPr>
          </a:lstStyle>
          <a:p>
            <a:r>
              <a:rPr lang="en-US" noProof="0" dirty="0"/>
              <a:t>TITLE</a:t>
            </a:r>
          </a:p>
        </p:txBody>
      </p:sp>
    </p:spTree>
    <p:extLst>
      <p:ext uri="{BB962C8B-B14F-4D97-AF65-F5344CB8AC3E}">
        <p14:creationId xmlns:p14="http://schemas.microsoft.com/office/powerpoint/2010/main" val="3891210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4307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rporate 2">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b="-33321"/>
          <a:stretch/>
        </p:blipFill>
        <p:spPr>
          <a:xfrm>
            <a:off x="1" y="-27384"/>
            <a:ext cx="12192000" cy="6912768"/>
          </a:xfrm>
          <a:prstGeom prst="rect">
            <a:avLst/>
          </a:prstGeom>
        </p:spPr>
      </p:pic>
      <p:pic>
        <p:nvPicPr>
          <p:cNvPr id="8" name="Imag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50859" y="698875"/>
            <a:ext cx="3083023" cy="1680342"/>
          </a:xfrm>
          <a:prstGeom prst="rect">
            <a:avLst/>
          </a:prstGeom>
        </p:spPr>
      </p:pic>
      <p:pic>
        <p:nvPicPr>
          <p:cNvPr id="9" name="Image 6"/>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 y="3579664"/>
            <a:ext cx="12192001" cy="3278336"/>
          </a:xfrm>
          <a:prstGeom prst="rect">
            <a:avLst/>
          </a:prstGeom>
        </p:spPr>
      </p:pic>
      <p:sp>
        <p:nvSpPr>
          <p:cNvPr id="2" name="Titre 1"/>
          <p:cNvSpPr>
            <a:spLocks noGrp="1"/>
          </p:cNvSpPr>
          <p:nvPr>
            <p:ph type="ctrTitle" hasCustomPrompt="1"/>
          </p:nvPr>
        </p:nvSpPr>
        <p:spPr>
          <a:xfrm>
            <a:off x="914400" y="4903787"/>
            <a:ext cx="10363200" cy="658814"/>
          </a:xfrm>
          <a:prstGeom prst="rect">
            <a:avLst/>
          </a:prstGeom>
        </p:spPr>
        <p:txBody>
          <a:bodyPr>
            <a:normAutofit/>
          </a:bodyPr>
          <a:lstStyle>
            <a:lvl1pPr>
              <a:defRPr sz="3200">
                <a:solidFill>
                  <a:srgbClr val="008442"/>
                </a:solidFill>
              </a:defRPr>
            </a:lvl1pPr>
          </a:lstStyle>
          <a:p>
            <a:r>
              <a:rPr lang="en-US" noProof="0" dirty="0"/>
              <a:t>TITLE</a:t>
            </a:r>
          </a:p>
        </p:txBody>
      </p:sp>
    </p:spTree>
    <p:extLst>
      <p:ext uri="{BB962C8B-B14F-4D97-AF65-F5344CB8AC3E}">
        <p14:creationId xmlns:p14="http://schemas.microsoft.com/office/powerpoint/2010/main" val="380029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Mountains/Ag">
    <p:spTree>
      <p:nvGrpSpPr>
        <p:cNvPr id="1" name=""/>
        <p:cNvGrpSpPr/>
        <p:nvPr/>
      </p:nvGrpSpPr>
      <p:grpSpPr>
        <a:xfrm>
          <a:off x="0" y="0"/>
          <a:ext cx="0" cy="0"/>
          <a:chOff x="0" y="0"/>
          <a:chExt cx="0" cy="0"/>
        </a:xfrm>
      </p:grpSpPr>
      <p:pic>
        <p:nvPicPr>
          <p:cNvPr id="7" name="Imag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5638799"/>
          </a:xfrm>
          <a:prstGeom prst="rect">
            <a:avLst/>
          </a:prstGeom>
        </p:spPr>
      </p:pic>
      <p:pic>
        <p:nvPicPr>
          <p:cNvPr id="8" name="Imag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50859" y="698875"/>
            <a:ext cx="3083023" cy="1680342"/>
          </a:xfrm>
          <a:prstGeom prst="rect">
            <a:avLst/>
          </a:prstGeom>
        </p:spPr>
      </p:pic>
      <p:pic>
        <p:nvPicPr>
          <p:cNvPr id="9" name="Image 6"/>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 y="3579664"/>
            <a:ext cx="12192001" cy="3278336"/>
          </a:xfrm>
          <a:prstGeom prst="rect">
            <a:avLst/>
          </a:prstGeom>
        </p:spPr>
      </p:pic>
      <p:sp>
        <p:nvSpPr>
          <p:cNvPr id="2" name="Titre 1"/>
          <p:cNvSpPr>
            <a:spLocks noGrp="1"/>
          </p:cNvSpPr>
          <p:nvPr>
            <p:ph type="ctrTitle" hasCustomPrompt="1"/>
          </p:nvPr>
        </p:nvSpPr>
        <p:spPr>
          <a:xfrm>
            <a:off x="914400" y="4903787"/>
            <a:ext cx="10363200" cy="658814"/>
          </a:xfrm>
          <a:prstGeom prst="rect">
            <a:avLst/>
          </a:prstGeom>
        </p:spPr>
        <p:txBody>
          <a:bodyPr>
            <a:normAutofit/>
          </a:bodyPr>
          <a:lstStyle>
            <a:lvl1pPr>
              <a:defRPr sz="3200">
                <a:solidFill>
                  <a:srgbClr val="008442"/>
                </a:solidFill>
              </a:defRPr>
            </a:lvl1pPr>
          </a:lstStyle>
          <a:p>
            <a:r>
              <a:rPr lang="en-US" noProof="0" dirty="0"/>
              <a:t>TITLE</a:t>
            </a:r>
          </a:p>
        </p:txBody>
      </p:sp>
    </p:spTree>
    <p:extLst>
      <p:ext uri="{BB962C8B-B14F-4D97-AF65-F5344CB8AC3E}">
        <p14:creationId xmlns:p14="http://schemas.microsoft.com/office/powerpoint/2010/main" val="190884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Operations">
    <p:spTree>
      <p:nvGrpSpPr>
        <p:cNvPr id="1" name=""/>
        <p:cNvGrpSpPr/>
        <p:nvPr/>
      </p:nvGrpSpPr>
      <p:grpSpPr>
        <a:xfrm>
          <a:off x="0" y="0"/>
          <a:ext cx="0" cy="0"/>
          <a:chOff x="0" y="0"/>
          <a:chExt cx="0" cy="0"/>
        </a:xfrm>
      </p:grpSpPr>
      <p:pic>
        <p:nvPicPr>
          <p:cNvPr id="7" name="Image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184744" cy="5638799"/>
          </a:xfrm>
          <a:prstGeom prst="rect">
            <a:avLst/>
          </a:prstGeom>
        </p:spPr>
      </p:pic>
      <p:pic>
        <p:nvPicPr>
          <p:cNvPr id="8" name="Imag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50859" y="698875"/>
            <a:ext cx="3083023" cy="1680342"/>
          </a:xfrm>
          <a:prstGeom prst="rect">
            <a:avLst/>
          </a:prstGeom>
        </p:spPr>
      </p:pic>
      <p:pic>
        <p:nvPicPr>
          <p:cNvPr id="9" name="Image 6"/>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 y="3579664"/>
            <a:ext cx="12192001" cy="3278336"/>
          </a:xfrm>
          <a:prstGeom prst="rect">
            <a:avLst/>
          </a:prstGeom>
        </p:spPr>
      </p:pic>
      <p:sp>
        <p:nvSpPr>
          <p:cNvPr id="2" name="Titre 1"/>
          <p:cNvSpPr>
            <a:spLocks noGrp="1"/>
          </p:cNvSpPr>
          <p:nvPr>
            <p:ph type="ctrTitle" hasCustomPrompt="1"/>
          </p:nvPr>
        </p:nvSpPr>
        <p:spPr>
          <a:xfrm>
            <a:off x="914400" y="4903787"/>
            <a:ext cx="10363200" cy="658814"/>
          </a:xfrm>
          <a:prstGeom prst="rect">
            <a:avLst/>
          </a:prstGeom>
        </p:spPr>
        <p:txBody>
          <a:bodyPr>
            <a:normAutofit/>
          </a:bodyPr>
          <a:lstStyle>
            <a:lvl1pPr>
              <a:defRPr sz="3200">
                <a:solidFill>
                  <a:srgbClr val="008442"/>
                </a:solidFill>
              </a:defRPr>
            </a:lvl1pPr>
          </a:lstStyle>
          <a:p>
            <a:r>
              <a:rPr lang="en-US" noProof="0" dirty="0"/>
              <a:t>TITLE</a:t>
            </a:r>
          </a:p>
        </p:txBody>
      </p:sp>
    </p:spTree>
    <p:extLst>
      <p:ext uri="{BB962C8B-B14F-4D97-AF65-F5344CB8AC3E}">
        <p14:creationId xmlns:p14="http://schemas.microsoft.com/office/powerpoint/2010/main" val="2782912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Molecule">
    <p:spTree>
      <p:nvGrpSpPr>
        <p:cNvPr id="1" name=""/>
        <p:cNvGrpSpPr/>
        <p:nvPr/>
      </p:nvGrpSpPr>
      <p:grpSpPr>
        <a:xfrm>
          <a:off x="0" y="0"/>
          <a:ext cx="0" cy="0"/>
          <a:chOff x="0" y="0"/>
          <a:chExt cx="0" cy="0"/>
        </a:xfrm>
      </p:grpSpPr>
      <p:pic>
        <p:nvPicPr>
          <p:cNvPr id="7" name="Imag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5638799"/>
          </a:xfrm>
          <a:prstGeom prst="rect">
            <a:avLst/>
          </a:prstGeom>
        </p:spPr>
      </p:pic>
      <p:pic>
        <p:nvPicPr>
          <p:cNvPr id="8" name="Imag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50859" y="698875"/>
            <a:ext cx="3083023" cy="1680342"/>
          </a:xfrm>
          <a:prstGeom prst="rect">
            <a:avLst/>
          </a:prstGeom>
        </p:spPr>
      </p:pic>
      <p:pic>
        <p:nvPicPr>
          <p:cNvPr id="9" name="Image 6"/>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 y="3579664"/>
            <a:ext cx="12192001" cy="3278336"/>
          </a:xfrm>
          <a:prstGeom prst="rect">
            <a:avLst/>
          </a:prstGeom>
        </p:spPr>
      </p:pic>
      <p:sp>
        <p:nvSpPr>
          <p:cNvPr id="2" name="Titre 1"/>
          <p:cNvSpPr>
            <a:spLocks noGrp="1"/>
          </p:cNvSpPr>
          <p:nvPr>
            <p:ph type="ctrTitle" hasCustomPrompt="1"/>
          </p:nvPr>
        </p:nvSpPr>
        <p:spPr>
          <a:xfrm>
            <a:off x="914400" y="4903787"/>
            <a:ext cx="10363200" cy="658814"/>
          </a:xfrm>
          <a:prstGeom prst="rect">
            <a:avLst/>
          </a:prstGeom>
        </p:spPr>
        <p:txBody>
          <a:bodyPr>
            <a:normAutofit/>
          </a:bodyPr>
          <a:lstStyle>
            <a:lvl1pPr>
              <a:defRPr sz="3200">
                <a:solidFill>
                  <a:srgbClr val="008442"/>
                </a:solidFill>
              </a:defRPr>
            </a:lvl1pPr>
          </a:lstStyle>
          <a:p>
            <a:r>
              <a:rPr lang="en-US" noProof="0" dirty="0"/>
              <a:t>TITLE</a:t>
            </a:r>
          </a:p>
        </p:txBody>
      </p:sp>
    </p:spTree>
    <p:extLst>
      <p:ext uri="{BB962C8B-B14F-4D97-AF65-F5344CB8AC3E}">
        <p14:creationId xmlns:p14="http://schemas.microsoft.com/office/powerpoint/2010/main" val="3970001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Ag Seeds">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27384"/>
            <a:ext cx="12192001" cy="6912768"/>
          </a:xfrm>
          <a:prstGeom prst="rect">
            <a:avLst/>
          </a:prstGeom>
        </p:spPr>
      </p:pic>
      <p:pic>
        <p:nvPicPr>
          <p:cNvPr id="8" name="Imag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50859" y="698875"/>
            <a:ext cx="3083023" cy="1680342"/>
          </a:xfrm>
          <a:prstGeom prst="rect">
            <a:avLst/>
          </a:prstGeom>
        </p:spPr>
      </p:pic>
      <p:pic>
        <p:nvPicPr>
          <p:cNvPr id="9" name="Image 6"/>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 y="3579664"/>
            <a:ext cx="12192001" cy="3278336"/>
          </a:xfrm>
          <a:prstGeom prst="rect">
            <a:avLst/>
          </a:prstGeom>
        </p:spPr>
      </p:pic>
      <p:sp>
        <p:nvSpPr>
          <p:cNvPr id="2" name="Titre 1"/>
          <p:cNvSpPr>
            <a:spLocks noGrp="1"/>
          </p:cNvSpPr>
          <p:nvPr>
            <p:ph type="ctrTitle" hasCustomPrompt="1"/>
          </p:nvPr>
        </p:nvSpPr>
        <p:spPr>
          <a:xfrm>
            <a:off x="914400" y="4903787"/>
            <a:ext cx="10363200" cy="658814"/>
          </a:xfrm>
          <a:prstGeom prst="rect">
            <a:avLst/>
          </a:prstGeom>
        </p:spPr>
        <p:txBody>
          <a:bodyPr>
            <a:normAutofit/>
          </a:bodyPr>
          <a:lstStyle>
            <a:lvl1pPr>
              <a:defRPr sz="3200">
                <a:solidFill>
                  <a:srgbClr val="008442"/>
                </a:solidFill>
              </a:defRPr>
            </a:lvl1pPr>
          </a:lstStyle>
          <a:p>
            <a:r>
              <a:rPr lang="en-US" noProof="0" dirty="0"/>
              <a:t>TITLE</a:t>
            </a:r>
          </a:p>
        </p:txBody>
      </p:sp>
    </p:spTree>
    <p:extLst>
      <p:ext uri="{BB962C8B-B14F-4D97-AF65-F5344CB8AC3E}">
        <p14:creationId xmlns:p14="http://schemas.microsoft.com/office/powerpoint/2010/main" val="2824211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Ag Citrus">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7384"/>
            <a:ext cx="12192000" cy="5666184"/>
          </a:xfrm>
          <a:prstGeom prst="rect">
            <a:avLst/>
          </a:prstGeom>
        </p:spPr>
      </p:pic>
      <p:pic>
        <p:nvPicPr>
          <p:cNvPr id="8" name="Imag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50859" y="698875"/>
            <a:ext cx="3083023" cy="1680342"/>
          </a:xfrm>
          <a:prstGeom prst="rect">
            <a:avLst/>
          </a:prstGeom>
        </p:spPr>
      </p:pic>
      <p:pic>
        <p:nvPicPr>
          <p:cNvPr id="9" name="Image 6"/>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 y="3579664"/>
            <a:ext cx="12192001" cy="3278336"/>
          </a:xfrm>
          <a:prstGeom prst="rect">
            <a:avLst/>
          </a:prstGeom>
        </p:spPr>
      </p:pic>
      <p:sp>
        <p:nvSpPr>
          <p:cNvPr id="2" name="Titre 1"/>
          <p:cNvSpPr>
            <a:spLocks noGrp="1"/>
          </p:cNvSpPr>
          <p:nvPr>
            <p:ph type="ctrTitle" hasCustomPrompt="1"/>
          </p:nvPr>
        </p:nvSpPr>
        <p:spPr>
          <a:xfrm>
            <a:off x="914400" y="4903787"/>
            <a:ext cx="10363200" cy="658814"/>
          </a:xfrm>
          <a:prstGeom prst="rect">
            <a:avLst/>
          </a:prstGeom>
        </p:spPr>
        <p:txBody>
          <a:bodyPr>
            <a:normAutofit/>
          </a:bodyPr>
          <a:lstStyle>
            <a:lvl1pPr>
              <a:defRPr sz="3200">
                <a:solidFill>
                  <a:srgbClr val="008442"/>
                </a:solidFill>
              </a:defRPr>
            </a:lvl1pPr>
          </a:lstStyle>
          <a:p>
            <a:r>
              <a:rPr lang="en-US" noProof="0" dirty="0"/>
              <a:t>TITLE</a:t>
            </a:r>
          </a:p>
        </p:txBody>
      </p:sp>
    </p:spTree>
    <p:extLst>
      <p:ext uri="{BB962C8B-B14F-4D97-AF65-F5344CB8AC3E}">
        <p14:creationId xmlns:p14="http://schemas.microsoft.com/office/powerpoint/2010/main" val="2877348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Hands">
    <p:spTree>
      <p:nvGrpSpPr>
        <p:cNvPr id="1" name=""/>
        <p:cNvGrpSpPr/>
        <p:nvPr/>
      </p:nvGrpSpPr>
      <p:grpSpPr>
        <a:xfrm>
          <a:off x="0" y="0"/>
          <a:ext cx="0" cy="0"/>
          <a:chOff x="0" y="0"/>
          <a:chExt cx="0" cy="0"/>
        </a:xfrm>
      </p:grpSpPr>
      <p:pic>
        <p:nvPicPr>
          <p:cNvPr id="7" name="Imag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1" cy="6853989"/>
          </a:xfrm>
          <a:prstGeom prst="rect">
            <a:avLst/>
          </a:prstGeom>
        </p:spPr>
      </p:pic>
      <p:pic>
        <p:nvPicPr>
          <p:cNvPr id="5" name="Image 6"/>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 y="3638434"/>
            <a:ext cx="12192001" cy="3278336"/>
          </a:xfrm>
          <a:prstGeom prst="rect">
            <a:avLst/>
          </a:prstGeom>
        </p:spPr>
      </p:pic>
      <p:sp>
        <p:nvSpPr>
          <p:cNvPr id="6" name="Titre 1"/>
          <p:cNvSpPr>
            <a:spLocks noGrp="1"/>
          </p:cNvSpPr>
          <p:nvPr>
            <p:ph type="ctrTitle" hasCustomPrompt="1"/>
          </p:nvPr>
        </p:nvSpPr>
        <p:spPr>
          <a:xfrm>
            <a:off x="914400" y="4903787"/>
            <a:ext cx="10363200" cy="658814"/>
          </a:xfrm>
          <a:prstGeom prst="rect">
            <a:avLst/>
          </a:prstGeom>
        </p:spPr>
        <p:txBody>
          <a:bodyPr>
            <a:normAutofit/>
          </a:bodyPr>
          <a:lstStyle>
            <a:lvl1pPr>
              <a:defRPr sz="3200">
                <a:solidFill>
                  <a:srgbClr val="008442"/>
                </a:solidFill>
              </a:defRPr>
            </a:lvl1pPr>
          </a:lstStyle>
          <a:p>
            <a:r>
              <a:rPr lang="en-US" noProof="0" dirty="0"/>
              <a:t>TITLE</a:t>
            </a:r>
          </a:p>
        </p:txBody>
      </p:sp>
    </p:spTree>
    <p:extLst>
      <p:ext uri="{BB962C8B-B14F-4D97-AF65-F5344CB8AC3E}">
        <p14:creationId xmlns:p14="http://schemas.microsoft.com/office/powerpoint/2010/main" val="2009496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grpSp>
        <p:nvGrpSpPr>
          <p:cNvPr id="3" name="Group 2"/>
          <p:cNvGrpSpPr/>
          <p:nvPr userDrawn="1"/>
        </p:nvGrpSpPr>
        <p:grpSpPr>
          <a:xfrm>
            <a:off x="-2" y="0"/>
            <a:ext cx="2279578" cy="6861278"/>
            <a:chOff x="-24684" y="0"/>
            <a:chExt cx="2244413" cy="6813376"/>
          </a:xfrm>
        </p:grpSpPr>
        <p:grpSp>
          <p:nvGrpSpPr>
            <p:cNvPr id="14" name="Groupe 10"/>
            <p:cNvGrpSpPr/>
            <p:nvPr userDrawn="1"/>
          </p:nvGrpSpPr>
          <p:grpSpPr>
            <a:xfrm flipH="1">
              <a:off x="-24684" y="0"/>
              <a:ext cx="2244413" cy="6813376"/>
              <a:chOff x="7258685" y="-27383"/>
              <a:chExt cx="2244413" cy="6840760"/>
            </a:xfrm>
          </p:grpSpPr>
          <p:pic>
            <p:nvPicPr>
              <p:cNvPr id="17" name="Imag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794162" y="-27383"/>
                <a:ext cx="1708936" cy="6837492"/>
              </a:xfrm>
              <a:prstGeom prst="rect">
                <a:avLst/>
              </a:prstGeom>
            </p:spPr>
          </p:pic>
          <p:pic>
            <p:nvPicPr>
              <p:cNvPr id="18" name="Image 6"/>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rot="5400000">
                <a:off x="5091421" y="2791818"/>
                <a:ext cx="6840760" cy="1202358"/>
              </a:xfrm>
              <a:prstGeom prst="rect">
                <a:avLst/>
              </a:prstGeom>
            </p:spPr>
          </p:pic>
          <p:sp>
            <p:nvSpPr>
              <p:cNvPr id="19" name="Rectangle 18"/>
              <p:cNvSpPr/>
              <p:nvPr userDrawn="1"/>
            </p:nvSpPr>
            <p:spPr>
              <a:xfrm rot="20762858">
                <a:off x="7258685" y="218640"/>
                <a:ext cx="1191285" cy="3903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0" name="Rectangle 19"/>
              <p:cNvSpPr/>
              <p:nvPr userDrawn="1"/>
            </p:nvSpPr>
            <p:spPr>
              <a:xfrm rot="11610745">
                <a:off x="7527266" y="3093800"/>
                <a:ext cx="960235" cy="3471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
          <p:nvSpPr>
            <p:cNvPr id="21" name="Rectangle 20"/>
            <p:cNvSpPr/>
            <p:nvPr userDrawn="1"/>
          </p:nvSpPr>
          <p:spPr>
            <a:xfrm rot="5400000" flipH="1">
              <a:off x="1522737" y="-239072"/>
              <a:ext cx="405727" cy="905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22" name="Rectangle 21"/>
            <p:cNvSpPr/>
            <p:nvPr userDrawn="1"/>
          </p:nvSpPr>
          <p:spPr>
            <a:xfrm rot="5400000" flipH="1">
              <a:off x="1444717" y="6139226"/>
              <a:ext cx="405727" cy="905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p>
          </p:txBody>
        </p:sp>
      </p:grpSp>
      <p:sp>
        <p:nvSpPr>
          <p:cNvPr id="2" name="Titre 1"/>
          <p:cNvSpPr>
            <a:spLocks noGrp="1"/>
          </p:cNvSpPr>
          <p:nvPr>
            <p:ph type="title" hasCustomPrompt="1"/>
          </p:nvPr>
        </p:nvSpPr>
        <p:spPr>
          <a:xfrm>
            <a:off x="1464640" y="544151"/>
            <a:ext cx="9134805" cy="706090"/>
          </a:xfrm>
          <a:prstGeom prst="rect">
            <a:avLst/>
          </a:prstGeom>
        </p:spPr>
        <p:txBody>
          <a:bodyPr>
            <a:normAutofit/>
          </a:bodyPr>
          <a:lstStyle>
            <a:lvl1pPr algn="l">
              <a:defRPr sz="3200" b="0">
                <a:solidFill>
                  <a:srgbClr val="008442"/>
                </a:solidFill>
              </a:defRPr>
            </a:lvl1pPr>
          </a:lstStyle>
          <a:p>
            <a:r>
              <a:rPr lang="en-US" noProof="0" dirty="0"/>
              <a:t>TITLE</a:t>
            </a:r>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18F9155E-4E4B-4267-8D28-F3A1CF8ADE5A}" type="slidenum">
              <a:rPr lang="fr-BE" smtClean="0"/>
              <a:t>‹#›</a:t>
            </a:fld>
            <a:endParaRPr lang="fr-BE" dirty="0"/>
          </a:p>
        </p:txBody>
      </p:sp>
      <p:sp>
        <p:nvSpPr>
          <p:cNvPr id="12" name="Espace réservé du texte 2"/>
          <p:cNvSpPr>
            <a:spLocks noGrp="1"/>
          </p:cNvSpPr>
          <p:nvPr>
            <p:ph type="body" idx="13" hasCustomPrompt="1"/>
          </p:nvPr>
        </p:nvSpPr>
        <p:spPr>
          <a:xfrm>
            <a:off x="1447091" y="1250241"/>
            <a:ext cx="9152355" cy="370249"/>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Subtitle</a:t>
            </a:r>
          </a:p>
        </p:txBody>
      </p:sp>
      <p:sp>
        <p:nvSpPr>
          <p:cNvPr id="15" name="Rectangle 14"/>
          <p:cNvSpPr/>
          <p:nvPr userDrawn="1"/>
        </p:nvSpPr>
        <p:spPr>
          <a:xfrm>
            <a:off x="2032000" y="2564904"/>
            <a:ext cx="2815861" cy="9769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800" dirty="0"/>
          </a:p>
        </p:txBody>
      </p:sp>
      <p:sp>
        <p:nvSpPr>
          <p:cNvPr id="16" name="Espace réservé du contenu 2"/>
          <p:cNvSpPr>
            <a:spLocks noGrp="1"/>
          </p:cNvSpPr>
          <p:nvPr>
            <p:ph idx="1" hasCustomPrompt="1"/>
          </p:nvPr>
        </p:nvSpPr>
        <p:spPr>
          <a:xfrm>
            <a:off x="1447091" y="1913709"/>
            <a:ext cx="9134805" cy="4212454"/>
          </a:xfrm>
          <a:prstGeom prst="rect">
            <a:avLst/>
          </a:prstGeom>
        </p:spPr>
        <p:txBody>
          <a:bodyPr>
            <a:normAutofit/>
          </a:bodyPr>
          <a:lstStyle>
            <a:lvl1pPr>
              <a:buClr>
                <a:srgbClr val="008442"/>
              </a:buClr>
              <a:defRPr sz="2000"/>
            </a:lvl1pPr>
            <a:lvl2pPr>
              <a:defRPr sz="1800"/>
            </a:lvl2pPr>
            <a:lvl3pPr>
              <a:buClr>
                <a:srgbClr val="008442"/>
              </a:buClr>
              <a:defRPr sz="1600"/>
            </a:lvl3pPr>
            <a:lvl4pPr>
              <a:defRPr sz="1400"/>
            </a:lvl4pPr>
            <a:lvl5pPr>
              <a:defRPr sz="1400"/>
            </a:lvl5pPr>
          </a:lstStyle>
          <a:p>
            <a:pPr lvl="0"/>
            <a:r>
              <a:rPr lang="en-US" noProof="0" dirty="0"/>
              <a:t>Text</a:t>
            </a:r>
          </a:p>
          <a:p>
            <a:pPr lvl="0"/>
            <a:r>
              <a:rPr lang="en-US" noProof="0" dirty="0"/>
              <a:t>Text</a:t>
            </a:r>
          </a:p>
          <a:p>
            <a:pPr lvl="1"/>
            <a:r>
              <a:rPr lang="en-US" noProof="0" dirty="0"/>
              <a:t>Level 2</a:t>
            </a:r>
          </a:p>
          <a:p>
            <a:pPr lvl="2"/>
            <a:r>
              <a:rPr lang="en-US" noProof="0" dirty="0"/>
              <a:t>Level 3</a:t>
            </a:r>
          </a:p>
        </p:txBody>
      </p:sp>
      <p:sp>
        <p:nvSpPr>
          <p:cNvPr id="4" name="Espace réservé de la date 3"/>
          <p:cNvSpPr>
            <a:spLocks noGrp="1"/>
          </p:cNvSpPr>
          <p:nvPr>
            <p:ph type="dt" sz="half" idx="10"/>
          </p:nvPr>
        </p:nvSpPr>
        <p:spPr/>
        <p:txBody>
          <a:bodyPr/>
          <a:lstStyle/>
          <a:p>
            <a:fld id="{A8655DE5-5409-4036-9A01-A04BE6FC7A38}" type="datetimeFigureOut">
              <a:rPr lang="fr-BE" smtClean="0"/>
              <a:t>27-03-24</a:t>
            </a:fld>
            <a:endParaRPr lang="fr-BE" dirty="0"/>
          </a:p>
        </p:txBody>
      </p:sp>
    </p:spTree>
    <p:extLst>
      <p:ext uri="{BB962C8B-B14F-4D97-AF65-F5344CB8AC3E}">
        <p14:creationId xmlns:p14="http://schemas.microsoft.com/office/powerpoint/2010/main" val="4035224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5568D46-F173-464A-AA8D-DC1F4FB2C45E}"/>
              </a:ext>
            </a:extLst>
          </p:cNvPr>
          <p:cNvGraphicFramePr>
            <a:graphicFrameLocks noChangeAspect="1"/>
          </p:cNvGraphicFramePr>
          <p:nvPr userDrawn="1">
            <p:custDataLst>
              <p:tags r:id="rId19"/>
            </p:custDataLst>
            <p:extLst>
              <p:ext uri="{D42A27DB-BD31-4B8C-83A1-F6EECF244321}">
                <p14:modId xmlns:p14="http://schemas.microsoft.com/office/powerpoint/2010/main" val="12341917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338" imgH="338" progId="TCLayout.ActiveDocument.1">
                  <p:embed/>
                </p:oleObj>
              </mc:Choice>
              <mc:Fallback>
                <p:oleObj name="think-cell Slide" r:id="rId20" imgW="338" imgH="338" progId="TCLayout.ActiveDocument.1">
                  <p:embed/>
                  <p:pic>
                    <p:nvPicPr>
                      <p:cNvPr id="2" name="think-cell data - do not delete" hidden="1">
                        <a:extLst>
                          <a:ext uri="{FF2B5EF4-FFF2-40B4-BE49-F238E27FC236}">
                            <a16:creationId xmlns:a16="http://schemas.microsoft.com/office/drawing/2014/main" id="{65568D46-F173-464A-AA8D-DC1F4FB2C45E}"/>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55DE5-5409-4036-9A01-A04BE6FC7A38}" type="datetimeFigureOut">
              <a:rPr lang="fr-BE" smtClean="0"/>
              <a:t>27-03-24</a:t>
            </a:fld>
            <a:endParaRPr lang="fr-BE" dirty="0"/>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9155E-4E4B-4267-8D28-F3A1CF8ADE5A}" type="slidenum">
              <a:rPr lang="fr-BE" smtClean="0"/>
              <a:t>‹#›</a:t>
            </a:fld>
            <a:endParaRPr lang="fr-BE" dirty="0"/>
          </a:p>
        </p:txBody>
      </p:sp>
      <p:pic>
        <p:nvPicPr>
          <p:cNvPr id="7" name="Image 3"/>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10702509" y="304800"/>
            <a:ext cx="978661" cy="533400"/>
          </a:xfrm>
          <a:prstGeom prst="rect">
            <a:avLst/>
          </a:prstGeom>
        </p:spPr>
      </p:pic>
    </p:spTree>
    <p:extLst>
      <p:ext uri="{BB962C8B-B14F-4D97-AF65-F5344CB8AC3E}">
        <p14:creationId xmlns:p14="http://schemas.microsoft.com/office/powerpoint/2010/main" val="1247561874"/>
      </p:ext>
    </p:extLst>
  </p:cSld>
  <p:clrMap bg1="lt1" tx1="dk1" bg2="lt2" tx2="dk2" accent1="accent1" accent2="accent2" accent3="accent3" accent4="accent4" accent5="accent5" accent6="accent6" hlink="hlink" folHlink="folHlink"/>
  <p:sldLayoutIdLst>
    <p:sldLayoutId id="2147483655" r:id="rId1"/>
    <p:sldLayoutId id="2147483661" r:id="rId2"/>
    <p:sldLayoutId id="2147483662" r:id="rId3"/>
    <p:sldLayoutId id="2147483649" r:id="rId4"/>
    <p:sldLayoutId id="2147483664" r:id="rId5"/>
    <p:sldLayoutId id="2147483656" r:id="rId6"/>
    <p:sldLayoutId id="2147483663" r:id="rId7"/>
    <p:sldLayoutId id="2147483651" r:id="rId8"/>
    <p:sldLayoutId id="2147483650" r:id="rId9"/>
    <p:sldLayoutId id="2147483652" r:id="rId10"/>
    <p:sldLayoutId id="2147483653" r:id="rId11"/>
    <p:sldLayoutId id="2147483657" r:id="rId12"/>
    <p:sldLayoutId id="2147483658" r:id="rId13"/>
    <p:sldLayoutId id="2147483659" r:id="rId14"/>
    <p:sldLayoutId id="2147483660" r:id="rId15"/>
    <p:sldLayoutId id="214748365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9.xml"/><Relationship Id="rId1" Type="http://schemas.openxmlformats.org/officeDocument/2006/relationships/tags" Target="../tags/tag4.xml"/><Relationship Id="rId5" Type="http://schemas.openxmlformats.org/officeDocument/2006/relationships/image" Target="../media/image15.jpe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9.xml"/><Relationship Id="rId1" Type="http://schemas.openxmlformats.org/officeDocument/2006/relationships/tags" Target="../tags/tag5.xml"/><Relationship Id="rId5" Type="http://schemas.openxmlformats.org/officeDocument/2006/relationships/image" Target="../media/image15.jpe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93BF453-67F6-4195-A2B0-CE711C4DFAA0}"/>
              </a:ext>
            </a:extLst>
          </p:cNvPr>
          <p:cNvGraphicFramePr>
            <a:graphicFrameLocks noChangeAspect="1"/>
          </p:cNvGraphicFramePr>
          <p:nvPr>
            <p:custDataLst>
              <p:tags r:id="rId1"/>
            </p:custDataLst>
            <p:extLst>
              <p:ext uri="{D42A27DB-BD31-4B8C-83A1-F6EECF244321}">
                <p14:modId xmlns:p14="http://schemas.microsoft.com/office/powerpoint/2010/main" val="37604343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8" imgH="338" progId="TCLayout.ActiveDocument.1">
                  <p:embed/>
                </p:oleObj>
              </mc:Choice>
              <mc:Fallback>
                <p:oleObj name="think-cell Slide" r:id="rId3" imgW="338" imgH="338" progId="TCLayout.ActiveDocument.1">
                  <p:embed/>
                  <p:pic>
                    <p:nvPicPr>
                      <p:cNvPr id="3" name="think-cell data - do not delete" hidden="1">
                        <a:extLst>
                          <a:ext uri="{FF2B5EF4-FFF2-40B4-BE49-F238E27FC236}">
                            <a16:creationId xmlns:a16="http://schemas.microsoft.com/office/drawing/2014/main" id="{D93BF453-67F6-4195-A2B0-CE711C4DFAA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600A47F-4D19-46A8-8FF8-A4EA9FBC99A4}"/>
              </a:ext>
            </a:extLst>
          </p:cNvPr>
          <p:cNvSpPr>
            <a:spLocks noGrp="1"/>
          </p:cNvSpPr>
          <p:nvPr>
            <p:ph type="ctrTitle"/>
          </p:nvPr>
        </p:nvSpPr>
        <p:spPr/>
        <p:txBody>
          <a:bodyPr vert="horz"/>
          <a:lstStyle/>
          <a:p>
            <a:r>
              <a:rPr lang="uk-UA" dirty="0"/>
              <a:t>Внесення </a:t>
            </a:r>
            <a:r>
              <a:rPr lang="de-DE" dirty="0"/>
              <a:t>KTS®</a:t>
            </a:r>
            <a:r>
              <a:rPr lang="uk-UA" dirty="0"/>
              <a:t> та </a:t>
            </a:r>
            <a:r>
              <a:rPr lang="en-GB" dirty="0" err="1"/>
              <a:t>CaTs</a:t>
            </a:r>
            <a:r>
              <a:rPr lang="de-DE" dirty="0"/>
              <a:t>®  </a:t>
            </a:r>
            <a:endParaRPr lang="nl-BE" dirty="0"/>
          </a:p>
        </p:txBody>
      </p:sp>
    </p:spTree>
    <p:extLst>
      <p:ext uri="{BB962C8B-B14F-4D97-AF65-F5344CB8AC3E}">
        <p14:creationId xmlns:p14="http://schemas.microsoft.com/office/powerpoint/2010/main" val="952488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14B3334-C82E-4A6D-B5E3-9C0ADC52CD2B}"/>
              </a:ext>
            </a:extLst>
          </p:cNvPr>
          <p:cNvGraphicFramePr>
            <a:graphicFrameLocks noChangeAspect="1"/>
          </p:cNvGraphicFramePr>
          <p:nvPr>
            <p:custDataLst>
              <p:tags r:id="rId1"/>
            </p:custDataLst>
            <p:extLst>
              <p:ext uri="{D42A27DB-BD31-4B8C-83A1-F6EECF244321}">
                <p14:modId xmlns:p14="http://schemas.microsoft.com/office/powerpoint/2010/main" val="11385803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8" imgH="338" progId="TCLayout.ActiveDocument.1">
                  <p:embed/>
                </p:oleObj>
              </mc:Choice>
              <mc:Fallback>
                <p:oleObj name="think-cell Slide" r:id="rId3" imgW="338" imgH="338" progId="TCLayout.ActiveDocument.1">
                  <p:embed/>
                  <p:pic>
                    <p:nvPicPr>
                      <p:cNvPr id="2" name="think-cell data - do not delete" hidden="1">
                        <a:extLst>
                          <a:ext uri="{FF2B5EF4-FFF2-40B4-BE49-F238E27FC236}">
                            <a16:creationId xmlns:a16="http://schemas.microsoft.com/office/drawing/2014/main" id="{314B3334-C82E-4A6D-B5E3-9C0ADC52CD2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p:cNvSpPr>
            <a:spLocks noGrp="1"/>
          </p:cNvSpPr>
          <p:nvPr>
            <p:ph type="title"/>
          </p:nvPr>
        </p:nvSpPr>
        <p:spPr/>
        <p:txBody>
          <a:bodyPr vert="horz"/>
          <a:lstStyle/>
          <a:p>
            <a:r>
              <a:rPr lang="ru-RU" dirty="0"/>
              <a:t>Технолог</a:t>
            </a:r>
            <a:r>
              <a:rPr lang="uk-UA" dirty="0"/>
              <a:t>ія з </a:t>
            </a:r>
            <a:r>
              <a:rPr lang="de-DE" dirty="0"/>
              <a:t>KTS®</a:t>
            </a:r>
            <a:endParaRPr lang="en-US" dirty="0"/>
          </a:p>
        </p:txBody>
      </p:sp>
      <p:sp>
        <p:nvSpPr>
          <p:cNvPr id="7" name="Text Placeholder 6"/>
          <p:cNvSpPr>
            <a:spLocks noGrp="1"/>
          </p:cNvSpPr>
          <p:nvPr>
            <p:ph type="body" idx="13"/>
          </p:nvPr>
        </p:nvSpPr>
        <p:spPr/>
        <p:txBody>
          <a:bodyPr/>
          <a:lstStyle/>
          <a:p>
            <a:r>
              <a:rPr lang="ru-RU" dirty="0"/>
              <a:t>Внесення з поливом / листове внесення  </a:t>
            </a:r>
            <a:endParaRPr lang="en-US" dirty="0"/>
          </a:p>
        </p:txBody>
      </p:sp>
      <p:pic>
        <p:nvPicPr>
          <p:cNvPr id="1026" name="Picture 2" descr="Growth Stages Of Carrot Plant. Vector Illustration. Daucus Carota. Orange  Carrots Tap Root Vegetable Botany Life Cycle. Harvest Cultivation And  Development. On White Background. Royalty Free SVG, Cliparts, Vectors, And  Stock Illustration.">
            <a:extLst>
              <a:ext uri="{FF2B5EF4-FFF2-40B4-BE49-F238E27FC236}">
                <a16:creationId xmlns:a16="http://schemas.microsoft.com/office/drawing/2014/main" id="{19B72CCF-9921-449F-8C70-7E7BFAB0E87E}"/>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t="10761" b="5430"/>
          <a:stretch/>
        </p:blipFill>
        <p:spPr bwMode="auto">
          <a:xfrm>
            <a:off x="1550896" y="1752600"/>
            <a:ext cx="8812304" cy="2615669"/>
          </a:xfrm>
          <a:prstGeom prst="rect">
            <a:avLst/>
          </a:prstGeom>
          <a:noFill/>
          <a:extLst>
            <a:ext uri="{909E8E84-426E-40DD-AFC4-6F175D3DCCD1}">
              <a14:hiddenFill xmlns:a14="http://schemas.microsoft.com/office/drawing/2010/main">
                <a:solidFill>
                  <a:srgbClr val="FFFFFF"/>
                </a:solidFill>
              </a14:hiddenFill>
            </a:ext>
          </a:extLst>
        </p:spPr>
      </p:pic>
      <p:cxnSp>
        <p:nvCxnSpPr>
          <p:cNvPr id="1024" name="Straight Connector 1023">
            <a:extLst>
              <a:ext uri="{FF2B5EF4-FFF2-40B4-BE49-F238E27FC236}">
                <a16:creationId xmlns:a16="http://schemas.microsoft.com/office/drawing/2014/main" id="{E41EDD49-43B2-4116-8DA9-9955D054C14B}"/>
              </a:ext>
            </a:extLst>
          </p:cNvPr>
          <p:cNvCxnSpPr>
            <a:cxnSpLocks/>
          </p:cNvCxnSpPr>
          <p:nvPr/>
        </p:nvCxnSpPr>
        <p:spPr>
          <a:xfrm>
            <a:off x="5867400" y="4368269"/>
            <a:ext cx="0" cy="188013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027" name="TextBox 1026">
            <a:extLst>
              <a:ext uri="{FF2B5EF4-FFF2-40B4-BE49-F238E27FC236}">
                <a16:creationId xmlns:a16="http://schemas.microsoft.com/office/drawing/2014/main" id="{59CCC1A6-2162-40CA-B6A4-9D7ECD069D51}"/>
              </a:ext>
            </a:extLst>
          </p:cNvPr>
          <p:cNvSpPr txBox="1"/>
          <p:nvPr/>
        </p:nvSpPr>
        <p:spPr>
          <a:xfrm>
            <a:off x="914401" y="4438208"/>
            <a:ext cx="4952999" cy="1600438"/>
          </a:xfrm>
          <a:prstGeom prst="rect">
            <a:avLst/>
          </a:prstGeom>
          <a:noFill/>
        </p:spPr>
        <p:txBody>
          <a:bodyPr wrap="square" rtlCol="0">
            <a:spAutoFit/>
          </a:bodyPr>
          <a:lstStyle/>
          <a:p>
            <a:r>
              <a:rPr lang="ru-RU" sz="1400" b="1" dirty="0"/>
              <a:t>Внесення з поливом: </a:t>
            </a:r>
          </a:p>
          <a:p>
            <a:r>
              <a:rPr lang="ru-RU" sz="1400" dirty="0"/>
              <a:t>Три внесення  по 15-20 л (всього 50 л /га)</a:t>
            </a:r>
          </a:p>
          <a:p>
            <a:pPr marL="285750" indent="-285750">
              <a:buFontTx/>
              <a:buChar char="-"/>
            </a:pPr>
            <a:r>
              <a:rPr lang="ru-RU" sz="1400" dirty="0"/>
              <a:t>Перше внесення поява справжніх листків -10-15 л/га</a:t>
            </a:r>
          </a:p>
          <a:p>
            <a:pPr marL="285750" indent="-285750">
              <a:buFontTx/>
              <a:buChar char="-"/>
            </a:pPr>
            <a:r>
              <a:rPr lang="ru-RU" sz="1400" dirty="0"/>
              <a:t>1 тиждень  після 1 весення  – 20 л/га</a:t>
            </a:r>
          </a:p>
          <a:p>
            <a:pPr marL="285750" indent="-285750">
              <a:buFontTx/>
              <a:buChar char="-"/>
            </a:pPr>
            <a:r>
              <a:rPr lang="ru-RU" sz="1400" dirty="0"/>
              <a:t>2 тижні після 2 внесення  - 20 л/га</a:t>
            </a:r>
            <a:endParaRPr lang="de-DE" sz="1400" dirty="0"/>
          </a:p>
          <a:p>
            <a:br>
              <a:rPr lang="de-DE" sz="1400" dirty="0"/>
            </a:br>
            <a:r>
              <a:rPr lang="uk-UA" sz="1400" dirty="0"/>
              <a:t>Після внесення зробити полив чистою водою </a:t>
            </a:r>
            <a:endParaRPr lang="nl-BE" sz="1400" dirty="0"/>
          </a:p>
        </p:txBody>
      </p:sp>
      <p:sp>
        <p:nvSpPr>
          <p:cNvPr id="38" name="TextBox 37">
            <a:extLst>
              <a:ext uri="{FF2B5EF4-FFF2-40B4-BE49-F238E27FC236}">
                <a16:creationId xmlns:a16="http://schemas.microsoft.com/office/drawing/2014/main" id="{3500283D-5C42-4BEE-90DA-D0E6ECFE110B}"/>
              </a:ext>
            </a:extLst>
          </p:cNvPr>
          <p:cNvSpPr txBox="1"/>
          <p:nvPr/>
        </p:nvSpPr>
        <p:spPr>
          <a:xfrm>
            <a:off x="5996374" y="4495800"/>
            <a:ext cx="4276107" cy="1815882"/>
          </a:xfrm>
          <a:prstGeom prst="rect">
            <a:avLst/>
          </a:prstGeom>
          <a:noFill/>
        </p:spPr>
        <p:txBody>
          <a:bodyPr wrap="none" rtlCol="0">
            <a:spAutoFit/>
          </a:bodyPr>
          <a:lstStyle/>
          <a:p>
            <a:r>
              <a:rPr lang="ru-RU" sz="1400" b="1" dirty="0"/>
              <a:t>Внесення по листу : (на 200 л води)</a:t>
            </a:r>
          </a:p>
          <a:p>
            <a:r>
              <a:rPr lang="ru-RU" sz="1400" dirty="0"/>
              <a:t>Три внесення по 5-10 л/га (всього максимум 30 л /га) </a:t>
            </a:r>
          </a:p>
          <a:p>
            <a:r>
              <a:rPr lang="ru-RU" sz="1400" dirty="0"/>
              <a:t> </a:t>
            </a:r>
          </a:p>
          <a:p>
            <a:pPr marL="285750" indent="-285750">
              <a:buFontTx/>
              <a:buChar char="-"/>
            </a:pPr>
            <a:r>
              <a:rPr lang="ru-RU" sz="1400" dirty="0"/>
              <a:t>Перше внесення поява справжніх листків -5 л/га</a:t>
            </a:r>
          </a:p>
          <a:p>
            <a:pPr marL="285750" indent="-285750">
              <a:buFontTx/>
              <a:buChar char="-"/>
            </a:pPr>
            <a:r>
              <a:rPr lang="ru-RU" sz="1400" dirty="0"/>
              <a:t>1 тиждень  після 1 весення  – 5-10 л/га</a:t>
            </a:r>
          </a:p>
          <a:p>
            <a:pPr marL="285750" indent="-285750">
              <a:buFontTx/>
              <a:buChar char="-"/>
            </a:pPr>
            <a:r>
              <a:rPr lang="ru-RU" sz="1400" dirty="0"/>
              <a:t>2 тижні після 2 внесення  - 5-10 л/га</a:t>
            </a:r>
          </a:p>
          <a:p>
            <a:endParaRPr lang="uk-UA" sz="1400" dirty="0"/>
          </a:p>
          <a:p>
            <a:r>
              <a:rPr lang="uk-UA" sz="1400" dirty="0"/>
              <a:t>Можна змішувати з фунгіцидами</a:t>
            </a:r>
            <a:endParaRPr lang="ru-RU" sz="1400" dirty="0"/>
          </a:p>
        </p:txBody>
      </p:sp>
      <p:sp>
        <p:nvSpPr>
          <p:cNvPr id="1030" name="TextBox 1029">
            <a:extLst>
              <a:ext uri="{FF2B5EF4-FFF2-40B4-BE49-F238E27FC236}">
                <a16:creationId xmlns:a16="http://schemas.microsoft.com/office/drawing/2014/main" id="{260147D8-4E80-44C8-B316-BBB26393CCE9}"/>
              </a:ext>
            </a:extLst>
          </p:cNvPr>
          <p:cNvSpPr txBox="1"/>
          <p:nvPr/>
        </p:nvSpPr>
        <p:spPr>
          <a:xfrm>
            <a:off x="3256635" y="3756219"/>
            <a:ext cx="2514600" cy="369332"/>
          </a:xfrm>
          <a:prstGeom prst="rect">
            <a:avLst/>
          </a:prstGeom>
          <a:noFill/>
        </p:spPr>
        <p:txBody>
          <a:bodyPr wrap="square" rtlCol="0">
            <a:spAutoFit/>
          </a:bodyPr>
          <a:lstStyle/>
          <a:p>
            <a:pPr algn="ctr"/>
            <a:r>
              <a:rPr lang="ru-RU" b="1" dirty="0"/>
              <a:t>1 внесен</a:t>
            </a:r>
            <a:r>
              <a:rPr lang="uk-UA" b="1" dirty="0"/>
              <a:t>ня</a:t>
            </a:r>
            <a:endParaRPr lang="nl-BE" b="1" dirty="0"/>
          </a:p>
        </p:txBody>
      </p:sp>
      <p:sp>
        <p:nvSpPr>
          <p:cNvPr id="1032" name="Oval 1031">
            <a:extLst>
              <a:ext uri="{FF2B5EF4-FFF2-40B4-BE49-F238E27FC236}">
                <a16:creationId xmlns:a16="http://schemas.microsoft.com/office/drawing/2014/main" id="{642143CA-485D-4765-BE8B-CEE358027603}"/>
              </a:ext>
            </a:extLst>
          </p:cNvPr>
          <p:cNvSpPr/>
          <p:nvPr/>
        </p:nvSpPr>
        <p:spPr>
          <a:xfrm>
            <a:off x="4094835" y="2187388"/>
            <a:ext cx="838200" cy="1546419"/>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9" name="Straight Arrow Connector 8">
            <a:extLst>
              <a:ext uri="{FF2B5EF4-FFF2-40B4-BE49-F238E27FC236}">
                <a16:creationId xmlns:a16="http://schemas.microsoft.com/office/drawing/2014/main" id="{E7469411-5607-B4C6-2B91-E7E845960377}"/>
              </a:ext>
            </a:extLst>
          </p:cNvPr>
          <p:cNvCxnSpPr/>
          <p:nvPr/>
        </p:nvCxnSpPr>
        <p:spPr>
          <a:xfrm>
            <a:off x="4381500" y="4186511"/>
            <a:ext cx="34290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787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14B3334-C82E-4A6D-B5E3-9C0ADC52CD2B}"/>
              </a:ext>
            </a:extLst>
          </p:cNvPr>
          <p:cNvGraphicFramePr>
            <a:graphicFrameLocks noChangeAspect="1"/>
          </p:cNvGraphicFramePr>
          <p:nvPr>
            <p:custDataLst>
              <p:tags r:id="rId1"/>
            </p:custDataLst>
            <p:extLst>
              <p:ext uri="{D42A27DB-BD31-4B8C-83A1-F6EECF244321}">
                <p14:modId xmlns:p14="http://schemas.microsoft.com/office/powerpoint/2010/main" val="1963656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8" imgH="338" progId="TCLayout.ActiveDocument.1">
                  <p:embed/>
                </p:oleObj>
              </mc:Choice>
              <mc:Fallback>
                <p:oleObj name="think-cell Slide" r:id="rId3" imgW="338" imgH="338" progId="TCLayout.ActiveDocument.1">
                  <p:embed/>
                  <p:pic>
                    <p:nvPicPr>
                      <p:cNvPr id="2" name="think-cell data - do not delete" hidden="1">
                        <a:extLst>
                          <a:ext uri="{FF2B5EF4-FFF2-40B4-BE49-F238E27FC236}">
                            <a16:creationId xmlns:a16="http://schemas.microsoft.com/office/drawing/2014/main" id="{314B3334-C82E-4A6D-B5E3-9C0ADC52CD2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p:cNvSpPr>
            <a:spLocks noGrp="1"/>
          </p:cNvSpPr>
          <p:nvPr>
            <p:ph type="title"/>
          </p:nvPr>
        </p:nvSpPr>
        <p:spPr/>
        <p:txBody>
          <a:bodyPr vert="horz"/>
          <a:lstStyle/>
          <a:p>
            <a:r>
              <a:rPr lang="ru-RU" dirty="0"/>
              <a:t>Технолог</a:t>
            </a:r>
            <a:r>
              <a:rPr lang="uk-UA" dirty="0"/>
              <a:t>ія з С</a:t>
            </a:r>
            <a:r>
              <a:rPr lang="nl-BE" dirty="0" err="1"/>
              <a:t>aTs</a:t>
            </a:r>
            <a:r>
              <a:rPr lang="de-DE" dirty="0"/>
              <a:t>®</a:t>
            </a:r>
            <a:endParaRPr lang="en-US" dirty="0"/>
          </a:p>
        </p:txBody>
      </p:sp>
      <p:sp>
        <p:nvSpPr>
          <p:cNvPr id="7" name="Text Placeholder 6"/>
          <p:cNvSpPr>
            <a:spLocks noGrp="1"/>
          </p:cNvSpPr>
          <p:nvPr>
            <p:ph type="body" idx="13"/>
          </p:nvPr>
        </p:nvSpPr>
        <p:spPr/>
        <p:txBody>
          <a:bodyPr/>
          <a:lstStyle/>
          <a:p>
            <a:r>
              <a:rPr lang="ru-RU" dirty="0"/>
              <a:t>Внесення з поливом</a:t>
            </a:r>
            <a:endParaRPr lang="en-US" dirty="0"/>
          </a:p>
        </p:txBody>
      </p:sp>
      <p:pic>
        <p:nvPicPr>
          <p:cNvPr id="1026" name="Picture 2" descr="Growth Stages Of Carrot Plant. Vector Illustration. Daucus Carota. Orange  Carrots Tap Root Vegetable Botany Life Cycle. Harvest Cultivation And  Development. On White Background. Royalty Free SVG, Cliparts, Vectors, And  Stock Illustration.">
            <a:extLst>
              <a:ext uri="{FF2B5EF4-FFF2-40B4-BE49-F238E27FC236}">
                <a16:creationId xmlns:a16="http://schemas.microsoft.com/office/drawing/2014/main" id="{19B72CCF-9921-449F-8C70-7E7BFAB0E87E}"/>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t="10761" b="5430"/>
          <a:stretch/>
        </p:blipFill>
        <p:spPr bwMode="auto">
          <a:xfrm>
            <a:off x="1550896" y="1752600"/>
            <a:ext cx="8812304" cy="2615669"/>
          </a:xfrm>
          <a:prstGeom prst="rect">
            <a:avLst/>
          </a:prstGeom>
          <a:noFill/>
          <a:extLst>
            <a:ext uri="{909E8E84-426E-40DD-AFC4-6F175D3DCCD1}">
              <a14:hiddenFill xmlns:a14="http://schemas.microsoft.com/office/drawing/2010/main">
                <a:solidFill>
                  <a:srgbClr val="FFFFFF"/>
                </a:solidFill>
              </a14:hiddenFill>
            </a:ext>
          </a:extLst>
        </p:spPr>
      </p:pic>
      <p:sp>
        <p:nvSpPr>
          <p:cNvPr id="1027" name="TextBox 1026">
            <a:extLst>
              <a:ext uri="{FF2B5EF4-FFF2-40B4-BE49-F238E27FC236}">
                <a16:creationId xmlns:a16="http://schemas.microsoft.com/office/drawing/2014/main" id="{59CCC1A6-2162-40CA-B6A4-9D7ECD069D51}"/>
              </a:ext>
            </a:extLst>
          </p:cNvPr>
          <p:cNvSpPr txBox="1"/>
          <p:nvPr/>
        </p:nvSpPr>
        <p:spPr>
          <a:xfrm>
            <a:off x="1023184" y="4446979"/>
            <a:ext cx="10483016" cy="2092881"/>
          </a:xfrm>
          <a:prstGeom prst="rect">
            <a:avLst/>
          </a:prstGeom>
          <a:noFill/>
        </p:spPr>
        <p:txBody>
          <a:bodyPr wrap="square" rtlCol="0">
            <a:spAutoFit/>
          </a:bodyPr>
          <a:lstStyle/>
          <a:p>
            <a:r>
              <a:rPr lang="ru-RU" sz="1400" b="1" dirty="0"/>
              <a:t>Внесення з поливом: </a:t>
            </a:r>
          </a:p>
          <a:p>
            <a:r>
              <a:rPr lang="ru-RU" sz="1400" dirty="0"/>
              <a:t>Три внесення  по 15-20 л (всього 50 л /га)</a:t>
            </a:r>
          </a:p>
          <a:p>
            <a:pPr marL="285750" indent="-285750">
              <a:buFontTx/>
              <a:buChar char="-"/>
            </a:pPr>
            <a:r>
              <a:rPr lang="ru-RU" sz="1400" dirty="0"/>
              <a:t>Перше внесення поява справжніх листків -10-15 л/га</a:t>
            </a:r>
          </a:p>
          <a:p>
            <a:pPr marL="285750" indent="-285750">
              <a:buFontTx/>
              <a:buChar char="-"/>
            </a:pPr>
            <a:r>
              <a:rPr lang="ru-RU" sz="1400" dirty="0"/>
              <a:t>1 тиждень  після 1 весення  – 20 л/га</a:t>
            </a:r>
          </a:p>
          <a:p>
            <a:pPr marL="285750" indent="-285750">
              <a:buFontTx/>
              <a:buChar char="-"/>
            </a:pPr>
            <a:r>
              <a:rPr lang="ru-RU" sz="1400" dirty="0"/>
              <a:t>2 тижні після 2 внесення  - 20 л/га</a:t>
            </a:r>
            <a:endParaRPr lang="de-DE" sz="1400" dirty="0"/>
          </a:p>
          <a:p>
            <a:br>
              <a:rPr lang="de-DE" sz="1400" dirty="0"/>
            </a:br>
            <a:r>
              <a:rPr lang="uk-UA" sz="1400" dirty="0"/>
              <a:t>Після внесення зробити полив водою </a:t>
            </a:r>
          </a:p>
          <a:p>
            <a:r>
              <a:rPr lang="uk-UA" sz="1600" b="1" dirty="0">
                <a:solidFill>
                  <a:srgbClr val="FF0000"/>
                </a:solidFill>
              </a:rPr>
              <a:t>Альтернативним внесення є предпосівне внесення відразу 30-70 л</a:t>
            </a:r>
            <a:r>
              <a:rPr lang="en-GB" sz="1600" b="1" dirty="0">
                <a:solidFill>
                  <a:srgbClr val="FF0000"/>
                </a:solidFill>
              </a:rPr>
              <a:t>/</a:t>
            </a:r>
            <a:r>
              <a:rPr lang="ru-RU" sz="1600" b="1" dirty="0">
                <a:solidFill>
                  <a:srgbClr val="FF0000"/>
                </a:solidFill>
              </a:rPr>
              <a:t>га (</a:t>
            </a:r>
            <a:r>
              <a:rPr lang="uk-UA" sz="1600" b="1" dirty="0">
                <a:solidFill>
                  <a:srgbClr val="FF0000"/>
                </a:solidFill>
              </a:rPr>
              <a:t>крупною каплею обприскувача)! Теж дуже ефективне внесення </a:t>
            </a:r>
            <a:endParaRPr lang="nl-BE" sz="1600" b="1" dirty="0">
              <a:solidFill>
                <a:srgbClr val="FF0000"/>
              </a:solidFill>
            </a:endParaRPr>
          </a:p>
        </p:txBody>
      </p:sp>
      <p:sp>
        <p:nvSpPr>
          <p:cNvPr id="1030" name="TextBox 1029">
            <a:extLst>
              <a:ext uri="{FF2B5EF4-FFF2-40B4-BE49-F238E27FC236}">
                <a16:creationId xmlns:a16="http://schemas.microsoft.com/office/drawing/2014/main" id="{260147D8-4E80-44C8-B316-BBB26393CCE9}"/>
              </a:ext>
            </a:extLst>
          </p:cNvPr>
          <p:cNvSpPr txBox="1"/>
          <p:nvPr/>
        </p:nvSpPr>
        <p:spPr>
          <a:xfrm>
            <a:off x="3256635" y="3756219"/>
            <a:ext cx="2514600" cy="369332"/>
          </a:xfrm>
          <a:prstGeom prst="rect">
            <a:avLst/>
          </a:prstGeom>
          <a:noFill/>
        </p:spPr>
        <p:txBody>
          <a:bodyPr wrap="square" rtlCol="0">
            <a:spAutoFit/>
          </a:bodyPr>
          <a:lstStyle/>
          <a:p>
            <a:pPr algn="ctr"/>
            <a:r>
              <a:rPr lang="ru-RU" b="1" dirty="0"/>
              <a:t>1 внесення</a:t>
            </a:r>
            <a:endParaRPr lang="nl-BE" b="1" dirty="0"/>
          </a:p>
        </p:txBody>
      </p:sp>
      <p:sp>
        <p:nvSpPr>
          <p:cNvPr id="1032" name="Oval 1031">
            <a:extLst>
              <a:ext uri="{FF2B5EF4-FFF2-40B4-BE49-F238E27FC236}">
                <a16:creationId xmlns:a16="http://schemas.microsoft.com/office/drawing/2014/main" id="{642143CA-485D-4765-BE8B-CEE358027603}"/>
              </a:ext>
            </a:extLst>
          </p:cNvPr>
          <p:cNvSpPr/>
          <p:nvPr/>
        </p:nvSpPr>
        <p:spPr>
          <a:xfrm>
            <a:off x="4094835" y="2326580"/>
            <a:ext cx="838200" cy="1546419"/>
          </a:xfrm>
          <a:prstGeom prst="ellips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9" name="Straight Arrow Connector 8">
            <a:extLst>
              <a:ext uri="{FF2B5EF4-FFF2-40B4-BE49-F238E27FC236}">
                <a16:creationId xmlns:a16="http://schemas.microsoft.com/office/drawing/2014/main" id="{E7469411-5607-B4C6-2B91-E7E845960377}"/>
              </a:ext>
            </a:extLst>
          </p:cNvPr>
          <p:cNvCxnSpPr/>
          <p:nvPr/>
        </p:nvCxnSpPr>
        <p:spPr>
          <a:xfrm>
            <a:off x="4381500" y="4186511"/>
            <a:ext cx="34290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342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399" y="4953000"/>
            <a:ext cx="10363200" cy="517143"/>
          </a:xfrm>
          <a:prstGeom prst="rect">
            <a:avLst/>
          </a:prstGeom>
        </p:spPr>
        <p:txBody>
          <a:bodyPr>
            <a:normAutofit fontScale="90000"/>
          </a:bodyPr>
          <a:lstStyle/>
          <a:p>
            <a:r>
              <a:rPr lang="en-US" dirty="0"/>
              <a:t>Thank You!</a:t>
            </a:r>
          </a:p>
        </p:txBody>
      </p:sp>
    </p:spTree>
    <p:extLst>
      <p:ext uri="{BB962C8B-B14F-4D97-AF65-F5344CB8AC3E}">
        <p14:creationId xmlns:p14="http://schemas.microsoft.com/office/powerpoint/2010/main" val="15852096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TKI colors">
      <a:dk1>
        <a:srgbClr val="000000"/>
      </a:dk1>
      <a:lt1>
        <a:srgbClr val="FFFFFF"/>
      </a:lt1>
      <a:dk2>
        <a:srgbClr val="FFFFFF"/>
      </a:dk2>
      <a:lt2>
        <a:srgbClr val="FFFFFF"/>
      </a:lt2>
      <a:accent1>
        <a:srgbClr val="00843D"/>
      </a:accent1>
      <a:accent2>
        <a:srgbClr val="4A4A4A"/>
      </a:accent2>
      <a:accent3>
        <a:srgbClr val="00843D"/>
      </a:accent3>
      <a:accent4>
        <a:srgbClr val="000000"/>
      </a:accent4>
      <a:accent5>
        <a:srgbClr val="00843D"/>
      </a:accent5>
      <a:accent6>
        <a:srgbClr val="7F7F7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KI PowerPoint Template.potx" id="{21480284-4AE2-4876-BAA9-9FBFC91DE43A}" vid="{DD07EA77-5C3C-4D1E-ABCA-141EBAF44A5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A75230A797B842B6AA0E848AF1FB75" ma:contentTypeVersion="4" ma:contentTypeDescription="Create a new document." ma:contentTypeScope="" ma:versionID="60d2de021ca3473dffeef4e7e56412bd">
  <xsd:schema xmlns:xsd="http://www.w3.org/2001/XMLSchema" xmlns:xs="http://www.w3.org/2001/XMLSchema" xmlns:p="http://schemas.microsoft.com/office/2006/metadata/properties" xmlns:ns2="c989d2b1-5c68-4117-a734-7973ecdc69b4" xmlns:ns3="93c63703-22ee-4afb-a304-83b7029fc283" targetNamespace="http://schemas.microsoft.com/office/2006/metadata/properties" ma:root="true" ma:fieldsID="d8c6dc2cf30368aa65e23a73e0b9d350" ns2:_="" ns3:_="">
    <xsd:import namespace="c989d2b1-5c68-4117-a734-7973ecdc69b4"/>
    <xsd:import namespace="93c63703-22ee-4afb-a304-83b7029fc2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89d2b1-5c68-4117-a734-7973ecdc69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c63703-22ee-4afb-a304-83b7029fc2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ACB76F-0C0E-44D0-97A2-02C081D541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89d2b1-5c68-4117-a734-7973ecdc69b4"/>
    <ds:schemaRef ds:uri="93c63703-22ee-4afb-a304-83b7029fc2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660574-4DC3-4B55-9458-FA9A7B2FB8CA}">
  <ds:schemaRefs>
    <ds:schemaRef ds:uri="http://schemas.microsoft.com/sharepoint/v3/contenttype/forms"/>
  </ds:schemaRefs>
</ds:datastoreItem>
</file>

<file path=customXml/itemProps3.xml><?xml version="1.0" encoding="utf-8"?>
<ds:datastoreItem xmlns:ds="http://schemas.openxmlformats.org/officeDocument/2006/customXml" ds:itemID="{162D9CBA-F0E6-477C-A6BF-44E355087A47}">
  <ds:schemaRefs>
    <ds:schemaRef ds:uri="abe6aacc-d069-43d2-94ca-b926c6383fc3"/>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 ds:uri="93c63703-22ee-4afb-a304-83b7029fc283"/>
    <ds:schemaRef ds:uri="bd8d27c7-d309-4c62-b879-6070b78c4de0"/>
    <ds:schemaRef ds:uri="b2d61f4f-c937-4267-aba9-55ff9221e66b"/>
  </ds:schemaRefs>
</ds:datastoreItem>
</file>

<file path=docMetadata/LabelInfo.xml><?xml version="1.0" encoding="utf-8"?>
<clbl:labelList xmlns:clbl="http://schemas.microsoft.com/office/2020/mipLabelMetadata">
  <clbl:label id="{97839224-6e54-474c-918f-b7ebadf41f2b}" enabled="0" method="" siteId="{97839224-6e54-474c-918f-b7ebadf41f2b}" removed="1"/>
</clbl:labelList>
</file>

<file path=docProps/app.xml><?xml version="1.0" encoding="utf-8"?>
<Properties xmlns="http://schemas.openxmlformats.org/officeDocument/2006/extended-properties" xmlns:vt="http://schemas.openxmlformats.org/officeDocument/2006/docPropsVTypes">
  <Template>TKI PowerPoint Template</Template>
  <TotalTime>0</TotalTime>
  <Words>218</Words>
  <Application>Microsoft Office PowerPoint</Application>
  <PresentationFormat>Widescreen</PresentationFormat>
  <Paragraphs>29</Paragraphs>
  <Slides>4</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8" baseType="lpstr">
      <vt:lpstr>Arial</vt:lpstr>
      <vt:lpstr>Calibri</vt:lpstr>
      <vt:lpstr>Office Theme</vt:lpstr>
      <vt:lpstr>think-cell Slide</vt:lpstr>
      <vt:lpstr>Внесення KTS® та CaTs®  </vt:lpstr>
      <vt:lpstr>Технологія з KTS®</vt:lpstr>
      <vt:lpstr>Технологія з СaTs®</vt:lpstr>
      <vt:lpstr>Thank You!</vt:lpstr>
    </vt:vector>
  </TitlesOfParts>
  <Company>Tessenderlo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Технология для моркови с применением KTS®</dc:title>
  <dc:creator>Eugene Lugovskyi</dc:creator>
  <cp:keywords>BM TKI</cp:keywords>
  <cp:lastModifiedBy>Eugene Lugovskyi</cp:lastModifiedBy>
  <cp:revision>2</cp:revision>
  <dcterms:created xsi:type="dcterms:W3CDTF">2023-05-11T07:09:58Z</dcterms:created>
  <dcterms:modified xsi:type="dcterms:W3CDTF">2024-03-27T09:57:42Z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0x01010076A75230A797B842B6AA0E848AF1FB75</vt:lpwstr>
  </property>
  <property fmtid="{D5CDD505-2E9C-101B-9397-08002B2CF9AE}" pid="3" name="_dlc_DocIdItemGuid">
    <vt:lpwstr>fbac2fd5-f685-4693-96aa-89bc0efa753b</vt:lpwstr>
  </property>
  <property fmtid="{D5CDD505-2E9C-101B-9397-08002B2CF9AE}" pid="4" name="TaxKeyword">
    <vt:lpwstr>106;#BM TKI|0175d72c-e9a6-4139-aa1a-eaf05c79f2e3</vt:lpwstr>
  </property>
  <property fmtid="{D5CDD505-2E9C-101B-9397-08002B2CF9AE}" pid="5" name="TgIctIntranetBU">
    <vt:lpwstr>230;#All|7119c348-6f22-46a9-ac66-8d81522a0781</vt:lpwstr>
  </property>
  <property fmtid="{D5CDD505-2E9C-101B-9397-08002B2CF9AE}" pid="6" name="TgIctIntranetLanguage">
    <vt:lpwstr/>
  </property>
</Properties>
</file>