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378F2-1946-431F-9F4E-CB48EEE3D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3D9AF2-DF07-415B-834E-21E550811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C5633C-FB7F-41C5-A3AF-7FA68F87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2A4D-4DC9-4A53-8F30-01152A85FDB5}" type="datetimeFigureOut">
              <a:rPr lang="uk-UA" smtClean="0"/>
              <a:t>05.01.2022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D1DBDC-FB79-4341-B070-26EBE5802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428CB9-5BDB-42B9-992A-C60F6F41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05CB-A1B0-45D0-B18D-0C152DF30B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3F252-C1B4-4CA7-9F3F-A960D6D26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5EE266-E3BF-486E-BA09-855837E60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05EFB5-E91D-475D-A78F-E9BAC644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2A4D-4DC9-4A53-8F30-01152A85FDB5}" type="datetimeFigureOut">
              <a:rPr lang="uk-UA" smtClean="0"/>
              <a:t>05.01.2022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14F005-DAF9-462B-A48E-78C56F5DB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4AB30C-BF8A-416E-9337-62E7BF156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05CB-A1B0-45D0-B18D-0C152DF30B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814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500837-7B42-46F4-A92A-D3960BE1C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FEA204-F08A-4179-8E3A-570CA72EC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906211-62A0-4321-873B-39CC86116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2A4D-4DC9-4A53-8F30-01152A85FDB5}" type="datetimeFigureOut">
              <a:rPr lang="uk-UA" smtClean="0"/>
              <a:t>05.01.2022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535896-72D9-42F9-866A-667179D05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F2B36C-996F-442C-9ECB-C50831423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05CB-A1B0-45D0-B18D-0C152DF30B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268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B6270-0CDB-421B-AE51-31E9FCAB1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CD325A-2D7F-4507-B2C0-8332A050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05714-B5F0-4587-B3BE-BC1E8A52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2A4D-4DC9-4A53-8F30-01152A85FDB5}" type="datetimeFigureOut">
              <a:rPr lang="uk-UA" smtClean="0"/>
              <a:t>05.01.2022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9ED4A1-68B3-4A90-854C-F3D73D1F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6D8EB0-1806-4D0A-B4D3-850E6CC5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05CB-A1B0-45D0-B18D-0C152DF30B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714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20655-98F5-41A2-91A1-519457C0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048F0B-475C-4377-AC43-7E9850E28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2F451B-D2D6-4DF1-BDDE-2B9E304DA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2A4D-4DC9-4A53-8F30-01152A85FDB5}" type="datetimeFigureOut">
              <a:rPr lang="uk-UA" smtClean="0"/>
              <a:t>05.01.2022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BE6BA0-8BEE-4EB0-AB07-DCA4471C6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23D1F2-D252-47A9-B571-2B651D3B7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05CB-A1B0-45D0-B18D-0C152DF30B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143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F92F9-5851-47B3-BE5F-622FF6F61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6FFE37-BAB8-4CE3-8F37-DF5D25A097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10028D-E840-4663-B5E6-9C88D00A4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01CEC2-011C-4999-A020-43B542CC8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2A4D-4DC9-4A53-8F30-01152A85FDB5}" type="datetimeFigureOut">
              <a:rPr lang="uk-UA" smtClean="0"/>
              <a:t>05.01.2022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1C9BD7-E40C-4C83-B18E-CFCEE21F2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3274FF-E80E-459A-92F6-1F25B7893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05CB-A1B0-45D0-B18D-0C152DF30B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796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2904C-A2A8-4534-A3C3-9B515EDD0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731831-86C4-4BF9-B46B-F73D1536F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F681A1-5770-435F-9F20-550A74A32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24BFCB-BB13-42CE-A623-9A3AC2178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07FDAA-7BCB-4FEA-841C-CE1F96336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4F45F6-38A3-4F3E-A1B3-DB159EBA5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2A4D-4DC9-4A53-8F30-01152A85FDB5}" type="datetimeFigureOut">
              <a:rPr lang="uk-UA" smtClean="0"/>
              <a:t>05.01.2022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3DAE2BB-1F68-408F-AEEC-A8729070C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2B0A43-CF86-443E-94BD-9C99C6E11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05CB-A1B0-45D0-B18D-0C152DF30B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504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02A2E-CA24-4186-8209-44FE43384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347E6F-DA56-4B5D-8173-8670C17E4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2A4D-4DC9-4A53-8F30-01152A85FDB5}" type="datetimeFigureOut">
              <a:rPr lang="uk-UA" smtClean="0"/>
              <a:t>05.01.2022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EA1D66-4116-4FDA-B4BC-6961248E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4820EB-A64B-4D43-80E8-516588D95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05CB-A1B0-45D0-B18D-0C152DF30B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04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CA4360-26EB-4020-A85F-16CF95603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2A4D-4DC9-4A53-8F30-01152A85FDB5}" type="datetimeFigureOut">
              <a:rPr lang="uk-UA" smtClean="0"/>
              <a:t>05.01.2022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989C24-87CE-4271-BD1D-673C48EB9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F5B4E3-1723-4C88-9507-DEFBDACB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05CB-A1B0-45D0-B18D-0C152DF30B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05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3B838-24D9-4B16-8675-C3814A133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5A7F4A-40CF-4195-85F5-DFF524D3C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DFD739-6E3C-4F34-8C55-4E36F6539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BE1D1C-13FF-46A3-8A22-672E724C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2A4D-4DC9-4A53-8F30-01152A85FDB5}" type="datetimeFigureOut">
              <a:rPr lang="uk-UA" smtClean="0"/>
              <a:t>05.01.2022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CFB2E1-EF65-45A8-988D-C38DD896A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5F8B1E-E725-4ED6-812A-8B996D60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05CB-A1B0-45D0-B18D-0C152DF30B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70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A61E1-2A6B-4565-8BF3-0B50F45B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AC675C-2475-49DE-8342-EAB9DADFF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329C7E-2CF3-4754-BDF0-4C0394584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58A192-172C-481C-AED2-658DB7EFA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2A4D-4DC9-4A53-8F30-01152A85FDB5}" type="datetimeFigureOut">
              <a:rPr lang="uk-UA" smtClean="0"/>
              <a:t>05.01.2022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1851EB-1429-4181-BEC6-82777B9F8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1E3873-700D-4617-B089-DB449214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05CB-A1B0-45D0-B18D-0C152DF30B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342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6A50A-901F-4B03-B072-7C206D95E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7BAB3A-631B-40D8-9B96-4018AF3FD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831105-9556-4B71-BF9B-A287ADFE6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F2A4D-4DC9-4A53-8F30-01152A85FDB5}" type="datetimeFigureOut">
              <a:rPr lang="uk-UA" smtClean="0"/>
              <a:t>05.01.2022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A3FBD3-633D-4A52-A59E-E1CA4BAE4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E0F507-A32D-4EF5-993D-C8A1C28B3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605CB-A1B0-45D0-B18D-0C152DF30B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617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FC7CF05-6DE0-4ED5-8751-C7F880EB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b="1"/>
              <a:t>Группа </a:t>
            </a:r>
            <a:br>
              <a:rPr lang="uk-UA" sz="4400" b="1"/>
            </a:br>
            <a:r>
              <a:rPr lang="uk-UA" sz="4400" b="1"/>
              <a:t>насср</a:t>
            </a:r>
            <a:br>
              <a:rPr lang="uk-UA" sz="4400" b="1"/>
            </a:br>
            <a:br>
              <a:rPr lang="uk-UA" sz="4400" b="1"/>
            </a:br>
            <a:r>
              <a:rPr lang="uk-UA" sz="3600"/>
              <a:t>склад</a:t>
            </a:r>
            <a:br>
              <a:rPr lang="uk-UA" sz="3600"/>
            </a:br>
            <a:r>
              <a:rPr lang="uk-UA" sz="3600"/>
              <a:t>повноваження, обов'язки, записи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18FA9F-55DE-44A5-89E8-E239AE0619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84230F-C79B-4A2D-B7DA-4BE8501E7EFF}"/>
              </a:ext>
            </a:extLst>
          </p:cNvPr>
          <p:cNvSpPr txBox="1"/>
          <p:nvPr/>
        </p:nvSpPr>
        <p:spPr>
          <a:xfrm>
            <a:off x="566468" y="6374921"/>
            <a:ext cx="1105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latin typeface="Arial Nova Light" panose="020B0304020202020204" pitchFamily="34" charset="0"/>
              </a:rPr>
              <a:t>Матеріали курсу «</a:t>
            </a:r>
            <a:r>
              <a:rPr lang="en-US" dirty="0">
                <a:latin typeface="Arial Nova Light" panose="020B0304020202020204" pitchFamily="34" charset="0"/>
              </a:rPr>
              <a:t>PROFI CLUB </a:t>
            </a:r>
            <a:r>
              <a:rPr lang="ru-RU" dirty="0">
                <a:latin typeface="Arial Nova Light" panose="020B0304020202020204" pitchFamily="34" charset="0"/>
              </a:rPr>
              <a:t>випускний</a:t>
            </a:r>
            <a:r>
              <a:rPr lang="en-US" dirty="0">
                <a:latin typeface="Arial Nova Light" panose="020B0304020202020204" pitchFamily="34" charset="0"/>
              </a:rPr>
              <a:t> </a:t>
            </a:r>
            <a:r>
              <a:rPr lang="ru-RU" dirty="0">
                <a:latin typeface="Arial Nova Light" panose="020B0304020202020204" pitchFamily="34" charset="0"/>
              </a:rPr>
              <a:t>– </a:t>
            </a:r>
            <a:r>
              <a:rPr lang="en-US" dirty="0">
                <a:latin typeface="Arial Nova Light" panose="020B0304020202020204" pitchFamily="34" charset="0"/>
              </a:rPr>
              <a:t>2022</a:t>
            </a:r>
            <a:r>
              <a:rPr lang="ru-RU" dirty="0">
                <a:latin typeface="Arial Nova Light" panose="020B0304020202020204" pitchFamily="34" charset="0"/>
              </a:rPr>
              <a:t>»</a:t>
            </a:r>
            <a:endParaRPr lang="uk-UA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49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3EDE009-FAF5-481C-8E55-33ECFCEA4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Зустрічі або засідання групи 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76E193-F30D-45BC-9EFF-BB2F24C523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42FF89-2396-4874-B3E0-3B9C0CF2B18D}"/>
              </a:ext>
            </a:extLst>
          </p:cNvPr>
          <p:cNvSpPr txBox="1"/>
          <p:nvPr/>
        </p:nvSpPr>
        <p:spPr>
          <a:xfrm>
            <a:off x="566468" y="6374921"/>
            <a:ext cx="1105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latin typeface="Arial Nova Light" panose="020B0304020202020204" pitchFamily="34" charset="0"/>
              </a:rPr>
              <a:t>Матеріали курсу «</a:t>
            </a:r>
            <a:r>
              <a:rPr lang="en-US" dirty="0">
                <a:latin typeface="Arial Nova Light" panose="020B0304020202020204" pitchFamily="34" charset="0"/>
              </a:rPr>
              <a:t>PROFI CLUB </a:t>
            </a:r>
            <a:r>
              <a:rPr lang="ru-RU" dirty="0">
                <a:latin typeface="Arial Nova Light" panose="020B0304020202020204" pitchFamily="34" charset="0"/>
              </a:rPr>
              <a:t>випускний</a:t>
            </a:r>
            <a:r>
              <a:rPr lang="en-US" dirty="0">
                <a:latin typeface="Arial Nova Light" panose="020B0304020202020204" pitchFamily="34" charset="0"/>
              </a:rPr>
              <a:t> </a:t>
            </a:r>
            <a:r>
              <a:rPr lang="ru-RU" dirty="0">
                <a:latin typeface="Arial Nova Light" panose="020B0304020202020204" pitchFamily="34" charset="0"/>
              </a:rPr>
              <a:t>– </a:t>
            </a:r>
            <a:r>
              <a:rPr lang="en-US" dirty="0">
                <a:latin typeface="Arial Nova Light" panose="020B0304020202020204" pitchFamily="34" charset="0"/>
              </a:rPr>
              <a:t>2022</a:t>
            </a:r>
            <a:r>
              <a:rPr lang="ru-RU" dirty="0">
                <a:latin typeface="Arial Nova Light" panose="020B0304020202020204" pitchFamily="34" charset="0"/>
              </a:rPr>
              <a:t>»</a:t>
            </a:r>
            <a:endParaRPr lang="uk-UA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94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7252CF7-1213-4115-8D72-D68C3F835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Зустрічі або засідання групи 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5D798D-C72D-45FC-B2BF-8525672D76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61850A-8B05-4152-AD45-1B26A09DE27C}"/>
              </a:ext>
            </a:extLst>
          </p:cNvPr>
          <p:cNvSpPr txBox="1"/>
          <p:nvPr/>
        </p:nvSpPr>
        <p:spPr>
          <a:xfrm>
            <a:off x="566468" y="6374921"/>
            <a:ext cx="1105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latin typeface="Arial Nova Light" panose="020B0304020202020204" pitchFamily="34" charset="0"/>
              </a:rPr>
              <a:t>Матеріали курсу «</a:t>
            </a:r>
            <a:r>
              <a:rPr lang="en-US" dirty="0">
                <a:latin typeface="Arial Nova Light" panose="020B0304020202020204" pitchFamily="34" charset="0"/>
              </a:rPr>
              <a:t>PROFI CLUB </a:t>
            </a:r>
            <a:r>
              <a:rPr lang="ru-RU" dirty="0">
                <a:latin typeface="Arial Nova Light" panose="020B0304020202020204" pitchFamily="34" charset="0"/>
              </a:rPr>
              <a:t>випускний</a:t>
            </a:r>
            <a:r>
              <a:rPr lang="en-US" dirty="0">
                <a:latin typeface="Arial Nova Light" panose="020B0304020202020204" pitchFamily="34" charset="0"/>
              </a:rPr>
              <a:t> </a:t>
            </a:r>
            <a:r>
              <a:rPr lang="ru-RU" dirty="0">
                <a:latin typeface="Arial Nova Light" panose="020B0304020202020204" pitchFamily="34" charset="0"/>
              </a:rPr>
              <a:t>– </a:t>
            </a:r>
            <a:r>
              <a:rPr lang="en-US" dirty="0">
                <a:latin typeface="Arial Nova Light" panose="020B0304020202020204" pitchFamily="34" charset="0"/>
              </a:rPr>
              <a:t>2022</a:t>
            </a:r>
            <a:r>
              <a:rPr lang="ru-RU" dirty="0">
                <a:latin typeface="Arial Nova Light" panose="020B0304020202020204" pitchFamily="34" charset="0"/>
              </a:rPr>
              <a:t>»</a:t>
            </a:r>
            <a:endParaRPr lang="uk-UA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191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41E5BEC-7557-4FB1-919F-286EA483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Підготовка до планових зустрічей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D9B2D1-B169-4D26-A7C1-829068FF7B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D0D86E-3A38-4B34-B274-C8E1D73CC962}"/>
              </a:ext>
            </a:extLst>
          </p:cNvPr>
          <p:cNvSpPr txBox="1"/>
          <p:nvPr/>
        </p:nvSpPr>
        <p:spPr>
          <a:xfrm>
            <a:off x="566468" y="6374921"/>
            <a:ext cx="1105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latin typeface="Arial Nova Light" panose="020B0304020202020204" pitchFamily="34" charset="0"/>
              </a:rPr>
              <a:t>Матеріали курсу «</a:t>
            </a:r>
            <a:r>
              <a:rPr lang="en-US" dirty="0">
                <a:latin typeface="Arial Nova Light" panose="020B0304020202020204" pitchFamily="34" charset="0"/>
              </a:rPr>
              <a:t>PROFI CLUB </a:t>
            </a:r>
            <a:r>
              <a:rPr lang="ru-RU" dirty="0">
                <a:latin typeface="Arial Nova Light" panose="020B0304020202020204" pitchFamily="34" charset="0"/>
              </a:rPr>
              <a:t>випускний</a:t>
            </a:r>
            <a:r>
              <a:rPr lang="en-US" dirty="0">
                <a:latin typeface="Arial Nova Light" panose="020B0304020202020204" pitchFamily="34" charset="0"/>
              </a:rPr>
              <a:t> </a:t>
            </a:r>
            <a:r>
              <a:rPr lang="ru-RU" dirty="0">
                <a:latin typeface="Arial Nova Light" panose="020B0304020202020204" pitchFamily="34" charset="0"/>
              </a:rPr>
              <a:t>– </a:t>
            </a:r>
            <a:r>
              <a:rPr lang="en-US" dirty="0">
                <a:latin typeface="Arial Nova Light" panose="020B0304020202020204" pitchFamily="34" charset="0"/>
              </a:rPr>
              <a:t>2022</a:t>
            </a:r>
            <a:r>
              <a:rPr lang="ru-RU" dirty="0">
                <a:latin typeface="Arial Nova Light" panose="020B0304020202020204" pitchFamily="34" charset="0"/>
              </a:rPr>
              <a:t>»</a:t>
            </a:r>
            <a:endParaRPr lang="uk-UA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51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1974EE9-A038-4764-B6DD-610E27B8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Зустрічі або засідання групи 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4D79A3-292F-46BD-9BD8-38F80662C8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C32176-707B-4459-AD18-10D44CB580B6}"/>
              </a:ext>
            </a:extLst>
          </p:cNvPr>
          <p:cNvSpPr txBox="1"/>
          <p:nvPr/>
        </p:nvSpPr>
        <p:spPr>
          <a:xfrm>
            <a:off x="566468" y="6374921"/>
            <a:ext cx="1105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latin typeface="Arial Nova Light" panose="020B0304020202020204" pitchFamily="34" charset="0"/>
              </a:rPr>
              <a:t>Матеріали курсу «</a:t>
            </a:r>
            <a:r>
              <a:rPr lang="en-US" dirty="0">
                <a:latin typeface="Arial Nova Light" panose="020B0304020202020204" pitchFamily="34" charset="0"/>
              </a:rPr>
              <a:t>PROFI CLUB </a:t>
            </a:r>
            <a:r>
              <a:rPr lang="ru-RU" dirty="0">
                <a:latin typeface="Arial Nova Light" panose="020B0304020202020204" pitchFamily="34" charset="0"/>
              </a:rPr>
              <a:t>випускний</a:t>
            </a:r>
            <a:r>
              <a:rPr lang="en-US" dirty="0">
                <a:latin typeface="Arial Nova Light" panose="020B0304020202020204" pitchFamily="34" charset="0"/>
              </a:rPr>
              <a:t> </a:t>
            </a:r>
            <a:r>
              <a:rPr lang="ru-RU" dirty="0">
                <a:latin typeface="Arial Nova Light" panose="020B0304020202020204" pitchFamily="34" charset="0"/>
              </a:rPr>
              <a:t>– </a:t>
            </a:r>
            <a:r>
              <a:rPr lang="en-US" dirty="0">
                <a:latin typeface="Arial Nova Light" panose="020B0304020202020204" pitchFamily="34" charset="0"/>
              </a:rPr>
              <a:t>2022</a:t>
            </a:r>
            <a:r>
              <a:rPr lang="ru-RU" dirty="0">
                <a:latin typeface="Arial Nova Light" panose="020B0304020202020204" pitchFamily="34" charset="0"/>
              </a:rPr>
              <a:t>»</a:t>
            </a:r>
            <a:endParaRPr lang="uk-UA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14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AA7A6E0-74E1-4A7F-A795-6F803A6EE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0B2E01-0FD8-455B-8F67-331BCC72E3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34FD7A-889F-443E-8ABF-EFB53ED5CB7C}"/>
              </a:ext>
            </a:extLst>
          </p:cNvPr>
          <p:cNvSpPr txBox="1"/>
          <p:nvPr/>
        </p:nvSpPr>
        <p:spPr>
          <a:xfrm>
            <a:off x="566468" y="6374921"/>
            <a:ext cx="1105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latin typeface="Arial Nova Light" panose="020B0304020202020204" pitchFamily="34" charset="0"/>
              </a:rPr>
              <a:t>Матеріали курсу «</a:t>
            </a:r>
            <a:r>
              <a:rPr lang="en-US" dirty="0">
                <a:latin typeface="Arial Nova Light" panose="020B0304020202020204" pitchFamily="34" charset="0"/>
              </a:rPr>
              <a:t>PROFI CLUB </a:t>
            </a:r>
            <a:r>
              <a:rPr lang="ru-RU" dirty="0">
                <a:latin typeface="Arial Nova Light" panose="020B0304020202020204" pitchFamily="34" charset="0"/>
              </a:rPr>
              <a:t>випускний</a:t>
            </a:r>
            <a:r>
              <a:rPr lang="en-US" dirty="0">
                <a:latin typeface="Arial Nova Light" panose="020B0304020202020204" pitchFamily="34" charset="0"/>
              </a:rPr>
              <a:t> </a:t>
            </a:r>
            <a:r>
              <a:rPr lang="ru-RU" dirty="0">
                <a:latin typeface="Arial Nova Light" panose="020B0304020202020204" pitchFamily="34" charset="0"/>
              </a:rPr>
              <a:t>– </a:t>
            </a:r>
            <a:r>
              <a:rPr lang="en-US" dirty="0">
                <a:latin typeface="Arial Nova Light" panose="020B0304020202020204" pitchFamily="34" charset="0"/>
              </a:rPr>
              <a:t>2022</a:t>
            </a:r>
            <a:r>
              <a:rPr lang="ru-RU" dirty="0">
                <a:latin typeface="Arial Nova Light" panose="020B0304020202020204" pitchFamily="34" charset="0"/>
              </a:rPr>
              <a:t>»</a:t>
            </a:r>
            <a:endParaRPr lang="uk-UA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97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3F69723-72E9-439A-B964-7521CA6E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549245-ECEC-4167-8CF6-BE8E086581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823F82-03DA-406B-AAF3-C36B6195B2DA}"/>
              </a:ext>
            </a:extLst>
          </p:cNvPr>
          <p:cNvSpPr txBox="1"/>
          <p:nvPr/>
        </p:nvSpPr>
        <p:spPr>
          <a:xfrm>
            <a:off x="566468" y="6374921"/>
            <a:ext cx="1105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latin typeface="Arial Nova Light" panose="020B0304020202020204" pitchFamily="34" charset="0"/>
              </a:rPr>
              <a:t>Матеріали курсу «</a:t>
            </a:r>
            <a:r>
              <a:rPr lang="en-US" dirty="0">
                <a:latin typeface="Arial Nova Light" panose="020B0304020202020204" pitchFamily="34" charset="0"/>
              </a:rPr>
              <a:t>PROFI CLUB </a:t>
            </a:r>
            <a:r>
              <a:rPr lang="ru-RU" dirty="0">
                <a:latin typeface="Arial Nova Light" panose="020B0304020202020204" pitchFamily="34" charset="0"/>
              </a:rPr>
              <a:t>випускний</a:t>
            </a:r>
            <a:r>
              <a:rPr lang="en-US" dirty="0">
                <a:latin typeface="Arial Nova Light" panose="020B0304020202020204" pitchFamily="34" charset="0"/>
              </a:rPr>
              <a:t> </a:t>
            </a:r>
            <a:r>
              <a:rPr lang="ru-RU" dirty="0">
                <a:latin typeface="Arial Nova Light" panose="020B0304020202020204" pitchFamily="34" charset="0"/>
              </a:rPr>
              <a:t>– </a:t>
            </a:r>
            <a:r>
              <a:rPr lang="en-US" dirty="0">
                <a:latin typeface="Arial Nova Light" panose="020B0304020202020204" pitchFamily="34" charset="0"/>
              </a:rPr>
              <a:t>2022</a:t>
            </a:r>
            <a:r>
              <a:rPr lang="ru-RU" dirty="0">
                <a:latin typeface="Arial Nova Light" panose="020B0304020202020204" pitchFamily="34" charset="0"/>
              </a:rPr>
              <a:t>»</a:t>
            </a:r>
            <a:endParaRPr lang="uk-UA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9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DD447BE-6327-4AEF-B0CE-949AAEA80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Склад групи насср 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DBCC50-81DE-4CFE-8F34-37D85ED77D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F9ABA3-A9D5-4F4A-BFB1-F8776108130C}"/>
              </a:ext>
            </a:extLst>
          </p:cNvPr>
          <p:cNvSpPr txBox="1"/>
          <p:nvPr/>
        </p:nvSpPr>
        <p:spPr>
          <a:xfrm>
            <a:off x="566468" y="6374921"/>
            <a:ext cx="1105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latin typeface="Arial Nova Light" panose="020B0304020202020204" pitchFamily="34" charset="0"/>
              </a:rPr>
              <a:t>Матеріали курсу «</a:t>
            </a:r>
            <a:r>
              <a:rPr lang="en-US" dirty="0">
                <a:latin typeface="Arial Nova Light" panose="020B0304020202020204" pitchFamily="34" charset="0"/>
              </a:rPr>
              <a:t>PROFI CLUB </a:t>
            </a:r>
            <a:r>
              <a:rPr lang="ru-RU" dirty="0">
                <a:latin typeface="Arial Nova Light" panose="020B0304020202020204" pitchFamily="34" charset="0"/>
              </a:rPr>
              <a:t>випускний</a:t>
            </a:r>
            <a:r>
              <a:rPr lang="en-US" dirty="0">
                <a:latin typeface="Arial Nova Light" panose="020B0304020202020204" pitchFamily="34" charset="0"/>
              </a:rPr>
              <a:t> </a:t>
            </a:r>
            <a:r>
              <a:rPr lang="ru-RU" dirty="0">
                <a:latin typeface="Arial Nova Light" panose="020B0304020202020204" pitchFamily="34" charset="0"/>
              </a:rPr>
              <a:t>– </a:t>
            </a:r>
            <a:r>
              <a:rPr lang="en-US" dirty="0">
                <a:latin typeface="Arial Nova Light" panose="020B0304020202020204" pitchFamily="34" charset="0"/>
              </a:rPr>
              <a:t>2022</a:t>
            </a:r>
            <a:r>
              <a:rPr lang="ru-RU" dirty="0">
                <a:latin typeface="Arial Nova Light" panose="020B0304020202020204" pitchFamily="34" charset="0"/>
              </a:rPr>
              <a:t>»</a:t>
            </a:r>
            <a:endParaRPr lang="uk-UA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2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98A999-E959-43A4-93D3-3972705AA7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CA2697D-2314-4EDC-8895-F5A4C9B83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Компетенція 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260162-BB71-4901-B9C5-7D48F958538D}"/>
              </a:ext>
            </a:extLst>
          </p:cNvPr>
          <p:cNvSpPr txBox="1"/>
          <p:nvPr/>
        </p:nvSpPr>
        <p:spPr>
          <a:xfrm>
            <a:off x="566468" y="6374921"/>
            <a:ext cx="1105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latin typeface="Arial Nova Light" panose="020B0304020202020204" pitchFamily="34" charset="0"/>
              </a:rPr>
              <a:t>Матеріали курсу «</a:t>
            </a:r>
            <a:r>
              <a:rPr lang="en-US" dirty="0">
                <a:latin typeface="Arial Nova Light" panose="020B0304020202020204" pitchFamily="34" charset="0"/>
              </a:rPr>
              <a:t>PROFI CLUB </a:t>
            </a:r>
            <a:r>
              <a:rPr lang="ru-RU" dirty="0">
                <a:latin typeface="Arial Nova Light" panose="020B0304020202020204" pitchFamily="34" charset="0"/>
              </a:rPr>
              <a:t>випускний</a:t>
            </a:r>
            <a:r>
              <a:rPr lang="en-US" dirty="0">
                <a:latin typeface="Arial Nova Light" panose="020B0304020202020204" pitchFamily="34" charset="0"/>
              </a:rPr>
              <a:t> </a:t>
            </a:r>
            <a:r>
              <a:rPr lang="ru-RU" dirty="0">
                <a:latin typeface="Arial Nova Light" panose="020B0304020202020204" pitchFamily="34" charset="0"/>
              </a:rPr>
              <a:t>– </a:t>
            </a:r>
            <a:r>
              <a:rPr lang="en-US" dirty="0">
                <a:latin typeface="Arial Nova Light" panose="020B0304020202020204" pitchFamily="34" charset="0"/>
              </a:rPr>
              <a:t>2022</a:t>
            </a:r>
            <a:r>
              <a:rPr lang="ru-RU" dirty="0">
                <a:latin typeface="Arial Nova Light" panose="020B0304020202020204" pitchFamily="34" charset="0"/>
              </a:rPr>
              <a:t>»</a:t>
            </a:r>
            <a:endParaRPr lang="uk-UA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53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E7DC749-1A66-4E8B-A27E-5CEBF9E5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Завдання та обов</a:t>
            </a:r>
            <a:r>
              <a:rPr lang="en-US"/>
              <a:t>’</a:t>
            </a:r>
            <a:r>
              <a:rPr lang="ru-RU"/>
              <a:t>язки 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67DD89-5D35-49BA-80AC-792DC9CBC7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2A49A8-BB03-4FE9-A94B-BE41E3A9C09E}"/>
              </a:ext>
            </a:extLst>
          </p:cNvPr>
          <p:cNvSpPr txBox="1"/>
          <p:nvPr/>
        </p:nvSpPr>
        <p:spPr>
          <a:xfrm>
            <a:off x="566468" y="6374921"/>
            <a:ext cx="1105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latin typeface="Arial Nova Light" panose="020B0304020202020204" pitchFamily="34" charset="0"/>
              </a:rPr>
              <a:t>Матеріали курсу «</a:t>
            </a:r>
            <a:r>
              <a:rPr lang="en-US" dirty="0">
                <a:latin typeface="Arial Nova Light" panose="020B0304020202020204" pitchFamily="34" charset="0"/>
              </a:rPr>
              <a:t>PROFI CLUB </a:t>
            </a:r>
            <a:r>
              <a:rPr lang="ru-RU" dirty="0">
                <a:latin typeface="Arial Nova Light" panose="020B0304020202020204" pitchFamily="34" charset="0"/>
              </a:rPr>
              <a:t>випускний</a:t>
            </a:r>
            <a:r>
              <a:rPr lang="en-US" dirty="0">
                <a:latin typeface="Arial Nova Light" panose="020B0304020202020204" pitchFamily="34" charset="0"/>
              </a:rPr>
              <a:t> </a:t>
            </a:r>
            <a:r>
              <a:rPr lang="ru-RU" dirty="0">
                <a:latin typeface="Arial Nova Light" panose="020B0304020202020204" pitchFamily="34" charset="0"/>
              </a:rPr>
              <a:t>– </a:t>
            </a:r>
            <a:r>
              <a:rPr lang="en-US" dirty="0">
                <a:latin typeface="Arial Nova Light" panose="020B0304020202020204" pitchFamily="34" charset="0"/>
              </a:rPr>
              <a:t>2022</a:t>
            </a:r>
            <a:r>
              <a:rPr lang="ru-RU" dirty="0">
                <a:latin typeface="Arial Nova Light" panose="020B0304020202020204" pitchFamily="34" charset="0"/>
              </a:rPr>
              <a:t>»</a:t>
            </a:r>
            <a:endParaRPr lang="uk-UA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4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572122E-7BCC-42F8-A70F-A5529AE55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Завдання та обов</a:t>
            </a:r>
            <a:r>
              <a:rPr lang="en-US"/>
              <a:t>’</a:t>
            </a:r>
            <a:r>
              <a:rPr lang="ru-RU"/>
              <a:t>язки 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BC921D-3890-4F5B-87E4-92BEA15ECE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37A386-175A-435C-BED2-D60C8C2221F7}"/>
              </a:ext>
            </a:extLst>
          </p:cNvPr>
          <p:cNvSpPr txBox="1"/>
          <p:nvPr/>
        </p:nvSpPr>
        <p:spPr>
          <a:xfrm>
            <a:off x="566468" y="6374921"/>
            <a:ext cx="1105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latin typeface="Arial Nova Light" panose="020B0304020202020204" pitchFamily="34" charset="0"/>
              </a:rPr>
              <a:t>Матеріали курсу «</a:t>
            </a:r>
            <a:r>
              <a:rPr lang="en-US" dirty="0">
                <a:latin typeface="Arial Nova Light" panose="020B0304020202020204" pitchFamily="34" charset="0"/>
              </a:rPr>
              <a:t>PROFI CLUB </a:t>
            </a:r>
            <a:r>
              <a:rPr lang="ru-RU" dirty="0">
                <a:latin typeface="Arial Nova Light" panose="020B0304020202020204" pitchFamily="34" charset="0"/>
              </a:rPr>
              <a:t>випускний</a:t>
            </a:r>
            <a:r>
              <a:rPr lang="en-US" dirty="0">
                <a:latin typeface="Arial Nova Light" panose="020B0304020202020204" pitchFamily="34" charset="0"/>
              </a:rPr>
              <a:t> </a:t>
            </a:r>
            <a:r>
              <a:rPr lang="ru-RU" dirty="0">
                <a:latin typeface="Arial Nova Light" panose="020B0304020202020204" pitchFamily="34" charset="0"/>
              </a:rPr>
              <a:t>– </a:t>
            </a:r>
            <a:r>
              <a:rPr lang="en-US" dirty="0">
                <a:latin typeface="Arial Nova Light" panose="020B0304020202020204" pitchFamily="34" charset="0"/>
              </a:rPr>
              <a:t>2022</a:t>
            </a:r>
            <a:r>
              <a:rPr lang="ru-RU" dirty="0">
                <a:latin typeface="Arial Nova Light" panose="020B0304020202020204" pitchFamily="34" charset="0"/>
              </a:rPr>
              <a:t>»</a:t>
            </a:r>
            <a:endParaRPr lang="uk-UA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05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FEAFE6B-58F3-4AF3-8B0A-F34438D52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Обов</a:t>
            </a:r>
            <a:r>
              <a:rPr lang="en-US"/>
              <a:t>’</a:t>
            </a:r>
            <a:r>
              <a:rPr lang="ru-RU"/>
              <a:t>язки членів групи насср 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CB5235-198F-450C-9EED-F463EFAAB6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D4B23E-8F0A-4810-99CD-53D8E49AC02B}"/>
              </a:ext>
            </a:extLst>
          </p:cNvPr>
          <p:cNvSpPr txBox="1"/>
          <p:nvPr/>
        </p:nvSpPr>
        <p:spPr>
          <a:xfrm>
            <a:off x="566468" y="6374921"/>
            <a:ext cx="1105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latin typeface="Arial Nova Light" panose="020B0304020202020204" pitchFamily="34" charset="0"/>
              </a:rPr>
              <a:t>Матеріали курсу «</a:t>
            </a:r>
            <a:r>
              <a:rPr lang="en-US" dirty="0">
                <a:latin typeface="Arial Nova Light" panose="020B0304020202020204" pitchFamily="34" charset="0"/>
              </a:rPr>
              <a:t>PROFI CLUB </a:t>
            </a:r>
            <a:r>
              <a:rPr lang="ru-RU" dirty="0">
                <a:latin typeface="Arial Nova Light" panose="020B0304020202020204" pitchFamily="34" charset="0"/>
              </a:rPr>
              <a:t>випускний</a:t>
            </a:r>
            <a:r>
              <a:rPr lang="en-US" dirty="0">
                <a:latin typeface="Arial Nova Light" panose="020B0304020202020204" pitchFamily="34" charset="0"/>
              </a:rPr>
              <a:t> </a:t>
            </a:r>
            <a:r>
              <a:rPr lang="ru-RU" dirty="0">
                <a:latin typeface="Arial Nova Light" panose="020B0304020202020204" pitchFamily="34" charset="0"/>
              </a:rPr>
              <a:t>– </a:t>
            </a:r>
            <a:r>
              <a:rPr lang="en-US" dirty="0">
                <a:latin typeface="Arial Nova Light" panose="020B0304020202020204" pitchFamily="34" charset="0"/>
              </a:rPr>
              <a:t>2022</a:t>
            </a:r>
            <a:r>
              <a:rPr lang="ru-RU" dirty="0">
                <a:latin typeface="Arial Nova Light" panose="020B0304020202020204" pitchFamily="34" charset="0"/>
              </a:rPr>
              <a:t>»</a:t>
            </a:r>
            <a:endParaRPr lang="uk-UA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9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827CE3F-C5E5-404A-9EB8-45476A5DC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Обов</a:t>
            </a:r>
            <a:r>
              <a:rPr lang="en-US"/>
              <a:t>’</a:t>
            </a:r>
            <a:r>
              <a:rPr lang="ru-RU"/>
              <a:t>язки 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ED629D-DE3E-4608-A592-33237AD75E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03D978-534E-4718-9AD9-0F84A0A15F8B}"/>
              </a:ext>
            </a:extLst>
          </p:cNvPr>
          <p:cNvSpPr txBox="1"/>
          <p:nvPr/>
        </p:nvSpPr>
        <p:spPr>
          <a:xfrm>
            <a:off x="566468" y="6374921"/>
            <a:ext cx="1105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latin typeface="Arial Nova Light" panose="020B0304020202020204" pitchFamily="34" charset="0"/>
              </a:rPr>
              <a:t>Матеріали курсу «</a:t>
            </a:r>
            <a:r>
              <a:rPr lang="en-US" dirty="0">
                <a:latin typeface="Arial Nova Light" panose="020B0304020202020204" pitchFamily="34" charset="0"/>
              </a:rPr>
              <a:t>PROFI CLUB </a:t>
            </a:r>
            <a:r>
              <a:rPr lang="ru-RU" dirty="0">
                <a:latin typeface="Arial Nova Light" panose="020B0304020202020204" pitchFamily="34" charset="0"/>
              </a:rPr>
              <a:t>випускний</a:t>
            </a:r>
            <a:r>
              <a:rPr lang="en-US" dirty="0">
                <a:latin typeface="Arial Nova Light" panose="020B0304020202020204" pitchFamily="34" charset="0"/>
              </a:rPr>
              <a:t> </a:t>
            </a:r>
            <a:r>
              <a:rPr lang="ru-RU" dirty="0">
                <a:latin typeface="Arial Nova Light" panose="020B0304020202020204" pitchFamily="34" charset="0"/>
              </a:rPr>
              <a:t>– </a:t>
            </a:r>
            <a:r>
              <a:rPr lang="en-US" dirty="0">
                <a:latin typeface="Arial Nova Light" panose="020B0304020202020204" pitchFamily="34" charset="0"/>
              </a:rPr>
              <a:t>2022</a:t>
            </a:r>
            <a:r>
              <a:rPr lang="ru-RU" dirty="0">
                <a:latin typeface="Arial Nova Light" panose="020B0304020202020204" pitchFamily="34" charset="0"/>
              </a:rPr>
              <a:t>»</a:t>
            </a:r>
            <a:endParaRPr lang="uk-UA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424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ED3BA82-D31E-4FAC-8797-71CD301BA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Обов</a:t>
            </a:r>
            <a:r>
              <a:rPr lang="en-US"/>
              <a:t>’</a:t>
            </a:r>
            <a:r>
              <a:rPr lang="ru-RU"/>
              <a:t>язки 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9F0CEB-F947-43A2-B545-63D3E7E0A9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57C79D-8D17-43C2-A203-070AA06562BE}"/>
              </a:ext>
            </a:extLst>
          </p:cNvPr>
          <p:cNvSpPr txBox="1"/>
          <p:nvPr/>
        </p:nvSpPr>
        <p:spPr>
          <a:xfrm>
            <a:off x="566468" y="6374921"/>
            <a:ext cx="1105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latin typeface="Arial Nova Light" panose="020B0304020202020204" pitchFamily="34" charset="0"/>
              </a:rPr>
              <a:t>Матеріали курсу «</a:t>
            </a:r>
            <a:r>
              <a:rPr lang="en-US" dirty="0">
                <a:latin typeface="Arial Nova Light" panose="020B0304020202020204" pitchFamily="34" charset="0"/>
              </a:rPr>
              <a:t>PROFI CLUB </a:t>
            </a:r>
            <a:r>
              <a:rPr lang="ru-RU" dirty="0">
                <a:latin typeface="Arial Nova Light" panose="020B0304020202020204" pitchFamily="34" charset="0"/>
              </a:rPr>
              <a:t>випускний</a:t>
            </a:r>
            <a:r>
              <a:rPr lang="en-US" dirty="0">
                <a:latin typeface="Arial Nova Light" panose="020B0304020202020204" pitchFamily="34" charset="0"/>
              </a:rPr>
              <a:t> </a:t>
            </a:r>
            <a:r>
              <a:rPr lang="ru-RU" dirty="0">
                <a:latin typeface="Arial Nova Light" panose="020B0304020202020204" pitchFamily="34" charset="0"/>
              </a:rPr>
              <a:t>– </a:t>
            </a:r>
            <a:r>
              <a:rPr lang="en-US" dirty="0">
                <a:latin typeface="Arial Nova Light" panose="020B0304020202020204" pitchFamily="34" charset="0"/>
              </a:rPr>
              <a:t>2022</a:t>
            </a:r>
            <a:r>
              <a:rPr lang="ru-RU" dirty="0">
                <a:latin typeface="Arial Nova Light" panose="020B0304020202020204" pitchFamily="34" charset="0"/>
              </a:rPr>
              <a:t>»</a:t>
            </a:r>
            <a:endParaRPr lang="uk-UA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30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FBF2016-A33D-465F-9631-4C4B930E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Обов</a:t>
            </a:r>
            <a:r>
              <a:rPr lang="en-US"/>
              <a:t>’</a:t>
            </a:r>
            <a:r>
              <a:rPr lang="ru-RU"/>
              <a:t>язки 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3167B6-D4EA-4DC5-B6E5-3D49C4708A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EDFAC8-FCF4-45FB-8BE3-DAD293EDC41E}"/>
              </a:ext>
            </a:extLst>
          </p:cNvPr>
          <p:cNvSpPr txBox="1"/>
          <p:nvPr/>
        </p:nvSpPr>
        <p:spPr>
          <a:xfrm>
            <a:off x="566468" y="6374921"/>
            <a:ext cx="1105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latin typeface="Arial Nova Light" panose="020B0304020202020204" pitchFamily="34" charset="0"/>
              </a:rPr>
              <a:t>Матеріали курсу «</a:t>
            </a:r>
            <a:r>
              <a:rPr lang="en-US" dirty="0">
                <a:latin typeface="Arial Nova Light" panose="020B0304020202020204" pitchFamily="34" charset="0"/>
              </a:rPr>
              <a:t>PROFI CLUB </a:t>
            </a:r>
            <a:r>
              <a:rPr lang="ru-RU" dirty="0">
                <a:latin typeface="Arial Nova Light" panose="020B0304020202020204" pitchFamily="34" charset="0"/>
              </a:rPr>
              <a:t>випускний</a:t>
            </a:r>
            <a:r>
              <a:rPr lang="en-US" dirty="0">
                <a:latin typeface="Arial Nova Light" panose="020B0304020202020204" pitchFamily="34" charset="0"/>
              </a:rPr>
              <a:t> </a:t>
            </a:r>
            <a:r>
              <a:rPr lang="ru-RU" dirty="0">
                <a:latin typeface="Arial Nova Light" panose="020B0304020202020204" pitchFamily="34" charset="0"/>
              </a:rPr>
              <a:t>– </a:t>
            </a:r>
            <a:r>
              <a:rPr lang="en-US" dirty="0">
                <a:latin typeface="Arial Nova Light" panose="020B0304020202020204" pitchFamily="34" charset="0"/>
              </a:rPr>
              <a:t>2022</a:t>
            </a:r>
            <a:r>
              <a:rPr lang="ru-RU" dirty="0">
                <a:latin typeface="Arial Nova Light" panose="020B0304020202020204" pitchFamily="34" charset="0"/>
              </a:rPr>
              <a:t>»</a:t>
            </a:r>
            <a:endParaRPr lang="uk-UA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544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181</Words>
  <Application>Microsoft Office PowerPoint</Application>
  <PresentationFormat>Широкоэкранный</PresentationFormat>
  <Paragraphs>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Nova Light</vt:lpstr>
      <vt:lpstr>Calibri</vt:lpstr>
      <vt:lpstr>Calibri Light</vt:lpstr>
      <vt:lpstr>Тема Office</vt:lpstr>
      <vt:lpstr>Группа  насср  склад повноваження, обов'язки, записи</vt:lpstr>
      <vt:lpstr>Склад групи насср </vt:lpstr>
      <vt:lpstr>Компетенція </vt:lpstr>
      <vt:lpstr>Завдання та обов’язки </vt:lpstr>
      <vt:lpstr>Завдання та обов’язки </vt:lpstr>
      <vt:lpstr>Обов’язки членів групи насср </vt:lpstr>
      <vt:lpstr>Обов’язки </vt:lpstr>
      <vt:lpstr>Обов’язки </vt:lpstr>
      <vt:lpstr>Обов’язки </vt:lpstr>
      <vt:lpstr>Зустрічі або засідання групи </vt:lpstr>
      <vt:lpstr>Зустрічі або засідання групи </vt:lpstr>
      <vt:lpstr>Підготовка до планових зустрічей</vt:lpstr>
      <vt:lpstr>Зустрічі або засідання групи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 насср  склад повноваження, обов'язки, записи</dc:title>
  <dc:creator>Viktoriya O.</dc:creator>
  <cp:lastModifiedBy>Viktoriya O.</cp:lastModifiedBy>
  <cp:revision>1</cp:revision>
  <dcterms:created xsi:type="dcterms:W3CDTF">2022-01-05T12:29:19Z</dcterms:created>
  <dcterms:modified xsi:type="dcterms:W3CDTF">2022-01-05T12:32:08Z</dcterms:modified>
</cp:coreProperties>
</file>