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966" y="227298"/>
            <a:ext cx="8649268" cy="1515238"/>
          </a:xfrm>
        </p:spPr>
        <p:txBody>
          <a:bodyPr>
            <a:normAutofit fontScale="90000"/>
          </a:bodyPr>
          <a:lstStyle/>
          <a:p>
            <a:pPr algn="r"/>
            <a:r>
              <a:rPr lang="uk-UA" b="1" dirty="0" smtClean="0"/>
              <a:t>Визначення навчального навантаження учня з особливими освітніми потребами під час дистанційного навчання</a:t>
            </a:r>
            <a:r>
              <a:rPr lang="uk-UA" b="1" dirty="0"/>
              <a:t/>
            </a:r>
            <a:br>
              <a:rPr lang="uk-UA" b="1" dirty="0"/>
            </a:br>
            <a:r>
              <a:rPr lang="uk-UA" b="1" dirty="0"/>
              <a:t> </a:t>
            </a:r>
            <a:r>
              <a:rPr lang="uk-UA" b="1" dirty="0" smtClean="0"/>
              <a:t>                                             </a:t>
            </a:r>
            <a:r>
              <a:rPr lang="uk-UA" sz="2000" b="1" dirty="0" smtClean="0"/>
              <a:t>Фахівець(консультант)</a:t>
            </a:r>
            <a:br>
              <a:rPr lang="uk-UA" sz="2000" b="1" dirty="0" smtClean="0"/>
            </a:br>
            <a:r>
              <a:rPr lang="uk-UA" sz="2000" b="1" dirty="0" err="1" smtClean="0"/>
              <a:t>Інклюзивно</a:t>
            </a:r>
            <a:r>
              <a:rPr lang="uk-UA" sz="2000" b="1" dirty="0" smtClean="0"/>
              <a:t>-ресурсного </a:t>
            </a:r>
            <a:r>
              <a:rPr lang="uk-UA" sz="2000" b="1" dirty="0" smtClean="0"/>
              <a:t>центру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Наталія Серго</a:t>
            </a:r>
            <a:br>
              <a:rPr lang="uk-UA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                                                                         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53" y="2872799"/>
            <a:ext cx="7159102" cy="364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4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8309" y="399821"/>
            <a:ext cx="8778665" cy="1316836"/>
          </a:xfrm>
        </p:spPr>
        <p:txBody>
          <a:bodyPr/>
          <a:lstStyle/>
          <a:p>
            <a:r>
              <a:rPr lang="ru-RU" dirty="0"/>
              <a:t>ОСОБЛИВОСТІ ДИСТАНЦІЙНОГО НАВЧАННЯ ДІТЕЙ З ООП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ПЕРЕХІД З ПРЯМОЇ МОДЕЛІ НАВЧАННЯ НА ТРЕНЕРСЬКУ МОДЕЛЬ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СИНХРОННЕ Й АСИНХРОННЕ НАВЧАННЯ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НАОЧНИЙ МАТЕРІАЛ – ЦЕ ВСІ РЕЧІ, ЯКІ Є </a:t>
            </a:r>
            <a:r>
              <a:rPr lang="ru-RU" dirty="0" smtClean="0"/>
              <a:t>ВДОМА </a:t>
            </a:r>
          </a:p>
          <a:p>
            <a:r>
              <a:rPr lang="ru-RU" dirty="0" smtClean="0"/>
              <a:t> </a:t>
            </a:r>
            <a:r>
              <a:rPr lang="ru-RU" dirty="0"/>
              <a:t>УРОКИ ЗРАНКУ, А ДОМАШНІ ЗАВДАННЯ – ВВЕЧЕРІ </a:t>
            </a:r>
            <a:r>
              <a:rPr lang="ru-RU" dirty="0" smtClean="0"/>
              <a:t>(ЗВИЧНИЙ РЕЖИМ) </a:t>
            </a:r>
          </a:p>
          <a:p>
            <a:r>
              <a:rPr lang="ru-RU" dirty="0" smtClean="0"/>
              <a:t> </a:t>
            </a:r>
            <a:r>
              <a:rPr lang="ru-RU" dirty="0"/>
              <a:t>БЕЗПЕКА ТА ЗДОРОВ’Я ДИТИНИ З ООП ЗАЛИШАЮТЬСЯ ПЕРШОЧЕРГОВИМИ</a:t>
            </a:r>
          </a:p>
        </p:txBody>
      </p:sp>
    </p:spTree>
    <p:extLst>
      <p:ext uri="{BB962C8B-B14F-4D97-AF65-F5344CB8AC3E}">
        <p14:creationId xmlns:p14="http://schemas.microsoft.com/office/powerpoint/2010/main" val="144145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472" y="624112"/>
            <a:ext cx="9391140" cy="126794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ВАЖЛИВО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БАТЬКИ – ПАРТНЕРИ У НАВЧАННІ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17" y="1892059"/>
            <a:ext cx="7124360" cy="4746605"/>
          </a:xfrm>
        </p:spPr>
      </p:pic>
    </p:spTree>
    <p:extLst>
      <p:ext uri="{BB962C8B-B14F-4D97-AF65-F5344CB8AC3E}">
        <p14:creationId xmlns:p14="http://schemas.microsoft.com/office/powerpoint/2010/main" val="376008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579" y="624109"/>
            <a:ext cx="9392034" cy="1696397"/>
          </a:xfrm>
        </p:spPr>
        <p:txBody>
          <a:bodyPr>
            <a:normAutofit fontScale="90000"/>
          </a:bodyPr>
          <a:lstStyle/>
          <a:p>
            <a:r>
              <a:rPr lang="ru-RU" dirty="0"/>
              <a:t>СПОСТЕРЕЖЕННЯ БАТЬКАМИ ЗА ДИТИНОЮ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 </a:t>
            </a:r>
            <a:r>
              <a:rPr lang="ru-RU" dirty="0"/>
              <a:t>ООП </a:t>
            </a:r>
            <a:r>
              <a:rPr lang="ru-RU" dirty="0" smtClean="0"/>
              <a:t>З МЕТОЮ ВИЗНАЧЕННЯ </a:t>
            </a:r>
            <a:r>
              <a:rPr lang="ru-RU" dirty="0"/>
              <a:t>РЕКОМЕНДОВАНОГО НАВАНТАЖЕННЯ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2579" y="2426898"/>
            <a:ext cx="9314395" cy="3777622"/>
          </a:xfrm>
        </p:spPr>
        <p:txBody>
          <a:bodyPr/>
          <a:lstStyle/>
          <a:p>
            <a:r>
              <a:rPr lang="ru-RU" dirty="0"/>
              <a:t>АДАПТАЦІЯ ДО НОВОГО РЕЖИМУ ДНЯ/ТИЖНЯ/МІСЯЦЯ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РІВЕНЬ ТРИВОЖНОСТІ ТА ЕМОЦІЙНИХ СПАЛАХІВ ДИТИНИ </a:t>
            </a:r>
            <a:endParaRPr lang="ru-RU" dirty="0" smtClean="0"/>
          </a:p>
          <a:p>
            <a:r>
              <a:rPr lang="ru-RU" dirty="0" smtClean="0"/>
              <a:t>ЕМОЦІЙНИЙ </a:t>
            </a:r>
            <a:r>
              <a:rPr lang="ru-RU" dirty="0"/>
              <a:t>СТАН (СПОКІЙНА, СОНЛИВА, АГРЕСИВНА, ОБЕРЕЖНА ТОЩО)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ПРИЙМАННЯ УЧАСТІ В ДИСТАНЦІЙНОМУ </a:t>
            </a:r>
            <a:r>
              <a:rPr lang="ru-RU" dirty="0" smtClean="0"/>
              <a:t>НАВЧАННІ</a:t>
            </a:r>
          </a:p>
          <a:p>
            <a:r>
              <a:rPr lang="ru-RU" dirty="0" smtClean="0"/>
              <a:t> </a:t>
            </a:r>
            <a:r>
              <a:rPr lang="ru-RU" dirty="0"/>
              <a:t>ПОВЕДІНКА ДИТИНИ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УЛЮБЛЕНА ДІЯЛЬНІСТЬ ВДОМА</a:t>
            </a:r>
          </a:p>
        </p:txBody>
      </p:sp>
    </p:spTree>
    <p:extLst>
      <p:ext uri="{BB962C8B-B14F-4D97-AF65-F5344CB8AC3E}">
        <p14:creationId xmlns:p14="http://schemas.microsoft.com/office/powerpoint/2010/main" val="425463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ДИСТАНЦІЙНЕ НАВЧАННЯ </a:t>
            </a:r>
            <a:r>
              <a:rPr lang="ru-RU" dirty="0" smtClean="0"/>
              <a:t>=</a:t>
            </a:r>
            <a:br>
              <a:rPr lang="ru-RU" dirty="0" smtClean="0"/>
            </a:br>
            <a:r>
              <a:rPr lang="ru-RU" dirty="0" smtClean="0"/>
              <a:t>КОМАНДНА </a:t>
            </a:r>
            <a:r>
              <a:rPr lang="ru-RU" dirty="0"/>
              <a:t>РОБОТА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ЯК ВЧИТИ ДИТИНУ (ДИСТАНЦІЙНО, ВІДПРАВЛЯТИ ЗАВДАННЯ ТА КОНСУЛЬТУВАТИ БАТЬКІВ, </a:t>
            </a:r>
            <a:r>
              <a:rPr lang="ru-RU" dirty="0" smtClean="0"/>
              <a:t>ТЕЛЕФОНУВАТИ </a:t>
            </a:r>
            <a:r>
              <a:rPr lang="ru-RU" dirty="0"/>
              <a:t>БАТЬКАМ ДІТЕЙ З ООП)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ВИЗНАЧЕННЯ НАВАНТАЖЕННЯ І РОЗРОБКА НОВОГО РЕЖИМУ НА </a:t>
            </a:r>
            <a:r>
              <a:rPr lang="ru-RU" dirty="0" smtClean="0"/>
              <a:t>ТИЖДЕНЬ</a:t>
            </a:r>
          </a:p>
          <a:p>
            <a:r>
              <a:rPr lang="ru-RU" dirty="0" smtClean="0"/>
              <a:t> </a:t>
            </a:r>
            <a:r>
              <a:rPr lang="ru-RU" dirty="0"/>
              <a:t>ПРОГРАМА ТА ТЕМИ, ЗА ЯКИМИ МАЮТЬ ПРАЦЮВАТИ ДІТИ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КОНСУЛЬТАЦІЇ З БАТЬКАМИ ДИТИНИ З ООП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ЯК ЗАДАВАТИ ДОМАШНЄ 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1028508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1282328"/>
          </a:xfrm>
        </p:spPr>
        <p:txBody>
          <a:bodyPr/>
          <a:lstStyle/>
          <a:p>
            <a:r>
              <a:rPr lang="ru-RU" dirty="0"/>
              <a:t>ДОМАШНІ ЗАВДАННЯ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195145"/>
          </a:xfrm>
        </p:spPr>
        <p:txBody>
          <a:bodyPr/>
          <a:lstStyle/>
          <a:p>
            <a:r>
              <a:rPr lang="ru-RU" dirty="0"/>
              <a:t>ЗМЕНШЕНІ ЗА ОБ’ЄМОМ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ІНДИВІДУАЛЬНІ ДЛЯ КОЖНОЇ ДИТИНИ </a:t>
            </a:r>
            <a:endParaRPr lang="ru-RU" dirty="0" smtClean="0"/>
          </a:p>
          <a:p>
            <a:r>
              <a:rPr lang="ru-RU" dirty="0" smtClean="0"/>
              <a:t> ПОВ’ЯЗАНІ </a:t>
            </a:r>
            <a:r>
              <a:rPr lang="ru-RU" dirty="0"/>
              <a:t>З ДОМАШНІМ СЕРЕДОВИЩЕМ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З ІНСТРУКЦІЄЮ ДЛЯ БАТЬКІВ </a:t>
            </a:r>
            <a:endParaRPr lang="ru-RU" dirty="0" smtClean="0"/>
          </a:p>
          <a:p>
            <a:r>
              <a:rPr lang="ru-RU" dirty="0" smtClean="0"/>
              <a:t>З </a:t>
            </a:r>
            <a:r>
              <a:rPr lang="ru-RU" dirty="0"/>
              <a:t>УНАОЧНЕННЯМ, РІЗНИМИ ЕЛЕКТРОННИМИ МАТЕРІАЛАМИ ТА РЕСУРСАМИ;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ПАРТНЕРСТВО З БАТЬКАМИ </a:t>
            </a:r>
            <a:r>
              <a:rPr lang="ru-RU" dirty="0" smtClean="0"/>
              <a:t>УЧНІВ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39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253" y="624109"/>
            <a:ext cx="9548775" cy="5671587"/>
          </a:xfrm>
        </p:spPr>
      </p:pic>
    </p:spTree>
    <p:extLst>
      <p:ext uri="{BB962C8B-B14F-4D97-AF65-F5344CB8AC3E}">
        <p14:creationId xmlns:p14="http://schemas.microsoft.com/office/powerpoint/2010/main" val="766253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І НАЙГОЛОВНІШЕ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3114" y="1357223"/>
            <a:ext cx="8915400" cy="3777622"/>
          </a:xfrm>
        </p:spPr>
        <p:txBody>
          <a:bodyPr/>
          <a:lstStyle/>
          <a:p>
            <a:r>
              <a:rPr lang="ru-RU" dirty="0"/>
              <a:t>ТУРБУЙТЕСЯ ПРО </a:t>
            </a:r>
            <a:r>
              <a:rPr lang="ru-RU" dirty="0" smtClean="0"/>
              <a:t>СЕБЕ, </a:t>
            </a:r>
            <a:r>
              <a:rPr lang="ru-RU" dirty="0"/>
              <a:t>ДОПОМАГАЙТЕ </a:t>
            </a:r>
            <a:r>
              <a:rPr lang="ru-RU" dirty="0" smtClean="0"/>
              <a:t>СОБІ, </a:t>
            </a:r>
            <a:r>
              <a:rPr lang="ru-RU" dirty="0"/>
              <a:t>РАДУЙТЕ СВОЇХ УЧНІВ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 </a:t>
            </a:r>
            <a:r>
              <a:rPr lang="ru-RU" dirty="0"/>
              <a:t>ДИВУЙТЕ ЇХ НАВІТЬ </a:t>
            </a:r>
            <a:r>
              <a:rPr lang="ru-RU" dirty="0" smtClean="0"/>
              <a:t>у </a:t>
            </a:r>
            <a:r>
              <a:rPr lang="ru-RU" dirty="0"/>
              <a:t>ДИСТАНЦІЙНОМУ </a:t>
            </a:r>
            <a:r>
              <a:rPr lang="ru-RU" dirty="0" smtClean="0"/>
              <a:t>НАВЧАННІ</a:t>
            </a:r>
          </a:p>
          <a:p>
            <a:r>
              <a:rPr lang="ru-RU" dirty="0" smtClean="0"/>
              <a:t>ВЧИТЕЛЬ </a:t>
            </a:r>
            <a:r>
              <a:rPr lang="ru-RU" dirty="0"/>
              <a:t>– НАСТАВНИК ДЛЯ КОЖНОЇ </a:t>
            </a:r>
            <a:r>
              <a:rPr lang="ru-RU" dirty="0" smtClean="0"/>
              <a:t>РОДИНИ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50" y="2734969"/>
            <a:ext cx="8057072" cy="393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0466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ОСОБЛИВОСТІ ДИСТАНЦІЙНОГО НАВЧАННЯ ДІТЕЙ З ООП</Template>
  <TotalTime>136</TotalTime>
  <Words>217</Words>
  <Application>Microsoft Office PowerPoint</Application>
  <PresentationFormat>Широкоэкранный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Визначення навчального навантаження учня з особливими освітніми потребами під час дистанційного навчання                                               Фахівець(консультант) Інклюзивно-ресурсного центру Наталія Серго                                                                           </vt:lpstr>
      <vt:lpstr>ОСОБЛИВОСТІ ДИСТАНЦІЙНОГО НАВЧАННЯ ДІТЕЙ З ООП</vt:lpstr>
      <vt:lpstr>ВАЖЛИВО  БАТЬКИ – ПАРТНЕРИ У НАВЧАННІ</vt:lpstr>
      <vt:lpstr>СПОСТЕРЕЖЕННЯ БАТЬКАМИ ЗА ДИТИНОЮ  З ООП З МЕТОЮ ВИЗНАЧЕННЯ РЕКОМЕНДОВАНОГО НАВАНТАЖЕННЯ</vt:lpstr>
      <vt:lpstr>ДИСТАНЦІЙНЕ НАВЧАННЯ = КОМАНДНА РОБОТА</vt:lpstr>
      <vt:lpstr>ДОМАШНІ ЗАВДАННЯ </vt:lpstr>
      <vt:lpstr>Презентация PowerPoint</vt:lpstr>
      <vt:lpstr>І НАЙГОЛОВНІШЕ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дистанційна форма навчання дітей з ООП </dc:title>
  <dc:creator>user</dc:creator>
  <cp:lastModifiedBy>user</cp:lastModifiedBy>
  <cp:revision>16</cp:revision>
  <dcterms:created xsi:type="dcterms:W3CDTF">2022-09-26T08:51:08Z</dcterms:created>
  <dcterms:modified xsi:type="dcterms:W3CDTF">2022-09-28T09:48:06Z</dcterms:modified>
</cp:coreProperties>
</file>