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9" r:id="rId2"/>
    <p:sldId id="257" r:id="rId3"/>
    <p:sldId id="258" r:id="rId4"/>
    <p:sldId id="260" r:id="rId5"/>
    <p:sldId id="261" r:id="rId6"/>
    <p:sldId id="263" r:id="rId7"/>
    <p:sldId id="262" r:id="rId8"/>
    <p:sldId id="264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89" d="100"/>
          <a:sy n="89" d="100"/>
        </p:scale>
        <p:origin x="466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5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078966" y="227298"/>
            <a:ext cx="8649268" cy="1515238"/>
          </a:xfrm>
        </p:spPr>
        <p:txBody>
          <a:bodyPr>
            <a:normAutofit fontScale="90000"/>
          </a:bodyPr>
          <a:lstStyle/>
          <a:p>
            <a:pPr algn="r"/>
            <a:r>
              <a:rPr lang="uk-UA" b="1" dirty="0" smtClean="0"/>
              <a:t>Визначення навчального навантаження учня з особливими освітніми потребами під час дистанційного навчання</a:t>
            </a:r>
            <a:r>
              <a:rPr lang="uk-UA" b="1" dirty="0"/>
              <a:t/>
            </a:r>
            <a:br>
              <a:rPr lang="uk-UA" b="1" dirty="0"/>
            </a:br>
            <a:r>
              <a:rPr lang="uk-UA" b="1" dirty="0"/>
              <a:t> </a:t>
            </a:r>
            <a:r>
              <a:rPr lang="uk-UA" b="1" dirty="0" smtClean="0"/>
              <a:t>                                             </a:t>
            </a:r>
            <a:r>
              <a:rPr lang="uk-UA" sz="2000" b="1" dirty="0" smtClean="0"/>
              <a:t>Фахівець(консультант)</a:t>
            </a:r>
            <a:br>
              <a:rPr lang="uk-UA" sz="2000" b="1" dirty="0" smtClean="0"/>
            </a:br>
            <a:r>
              <a:rPr lang="uk-UA" sz="2000" b="1" dirty="0" err="1" smtClean="0"/>
              <a:t>Інклюзивно</a:t>
            </a:r>
            <a:r>
              <a:rPr lang="uk-UA" sz="2000" b="1" dirty="0" smtClean="0"/>
              <a:t>-ресурсного </a:t>
            </a:r>
            <a:r>
              <a:rPr lang="uk-UA" sz="2000" b="1" dirty="0" smtClean="0"/>
              <a:t>центру</a:t>
            </a:r>
            <a:r>
              <a:rPr lang="uk-UA" sz="2000" b="1" dirty="0" smtClean="0"/>
              <a:t/>
            </a:r>
            <a:br>
              <a:rPr lang="uk-UA" sz="2000" b="1" dirty="0" smtClean="0"/>
            </a:br>
            <a:r>
              <a:rPr lang="uk-UA" sz="2000" b="1" dirty="0" smtClean="0"/>
              <a:t>Наталія Серго</a:t>
            </a:r>
            <a:br>
              <a:rPr lang="uk-UA" sz="2000" b="1" dirty="0" smtClean="0"/>
            </a:b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b="1" dirty="0" smtClean="0"/>
              <a:t>                                                                         </a:t>
            </a:r>
            <a:endParaRPr lang="ru-RU" sz="2000" b="1" dirty="0"/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380553" y="2872799"/>
            <a:ext cx="7159102" cy="3642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371415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648309" y="399821"/>
            <a:ext cx="8778665" cy="1316836"/>
          </a:xfrm>
        </p:spPr>
        <p:txBody>
          <a:bodyPr/>
          <a:lstStyle/>
          <a:p>
            <a:r>
              <a:rPr lang="ru-RU" dirty="0"/>
              <a:t>ОСОБЛИВОСТІ ДИСТАНЦІЙНОГО НАВЧАННЯ ДІТЕЙ З ООП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ПЕРЕХІД З ПРЯМОЇ МОДЕЛІ НАВЧАННЯ НА ТРЕНЕРСЬКУ МОДЕЛЬ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СИНХРОННЕ Й АСИНХРОННЕ НАВЧАННЯ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НАОЧНИЙ МАТЕРІАЛ – ЦЕ ВСІ РЕЧІ, ЯКІ Є </a:t>
            </a:r>
            <a:r>
              <a:rPr lang="ru-RU" dirty="0" smtClean="0"/>
              <a:t>ВДОМА </a:t>
            </a:r>
          </a:p>
          <a:p>
            <a:r>
              <a:rPr lang="ru-RU" dirty="0" smtClean="0"/>
              <a:t> </a:t>
            </a:r>
            <a:r>
              <a:rPr lang="ru-RU" dirty="0"/>
              <a:t>УРОКИ ЗРАНКУ, А ДОМАШНІ ЗАВДАННЯ – ВВЕЧЕРІ </a:t>
            </a:r>
            <a:r>
              <a:rPr lang="ru-RU" dirty="0" smtClean="0"/>
              <a:t>(ЗВИЧНИЙ РЕЖИМ) </a:t>
            </a:r>
          </a:p>
          <a:p>
            <a:r>
              <a:rPr lang="ru-RU" dirty="0" smtClean="0"/>
              <a:t> </a:t>
            </a:r>
            <a:r>
              <a:rPr lang="ru-RU" dirty="0"/>
              <a:t>БЕЗПЕКА ТА ЗДОРОВ’Я ДИТИНИ З ООП ЗАЛИШАЮТЬСЯ ПЕРШОЧЕРГОВИМИ</a:t>
            </a:r>
          </a:p>
        </p:txBody>
      </p:sp>
    </p:spTree>
    <p:extLst>
      <p:ext uri="{BB962C8B-B14F-4D97-AF65-F5344CB8AC3E}">
        <p14:creationId xmlns:p14="http://schemas.microsoft.com/office/powerpoint/2010/main" val="144145756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3472" y="624112"/>
            <a:ext cx="9391140" cy="1267948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ВАЖЛИВО</a:t>
            </a:r>
            <a:r>
              <a:rPr lang="ru-RU" dirty="0"/>
              <a:t> </a:t>
            </a:r>
            <a:br>
              <a:rPr lang="ru-RU" dirty="0"/>
            </a:br>
            <a:r>
              <a:rPr lang="ru-RU" dirty="0"/>
              <a:t>БАТЬКИ – ПАРТНЕРИ У НАВЧАННІ</a:t>
            </a:r>
          </a:p>
        </p:txBody>
      </p:sp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53217" y="1892059"/>
            <a:ext cx="7124360" cy="4746605"/>
          </a:xfrm>
        </p:spPr>
      </p:pic>
    </p:spTree>
    <p:extLst>
      <p:ext uri="{BB962C8B-B14F-4D97-AF65-F5344CB8AC3E}">
        <p14:creationId xmlns:p14="http://schemas.microsoft.com/office/powerpoint/2010/main" val="376008832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112579" y="624109"/>
            <a:ext cx="9392034" cy="1696397"/>
          </a:xfrm>
        </p:spPr>
        <p:txBody>
          <a:bodyPr>
            <a:normAutofit fontScale="90000"/>
          </a:bodyPr>
          <a:lstStyle/>
          <a:p>
            <a:r>
              <a:rPr lang="ru-RU" dirty="0"/>
              <a:t>СПОСТЕРЕЖЕННЯ БАТЬКАМИ ЗА ДИТИНОЮ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З </a:t>
            </a:r>
            <a:r>
              <a:rPr lang="ru-RU" dirty="0"/>
              <a:t>ООП </a:t>
            </a:r>
            <a:r>
              <a:rPr lang="ru-RU" dirty="0" smtClean="0"/>
              <a:t>З МЕТОЮ ВИЗНАЧЕННЯ </a:t>
            </a:r>
            <a:r>
              <a:rPr lang="ru-RU" dirty="0"/>
              <a:t>РЕКОМЕНДОВАНОГО НАВАНТАЖЕННЯ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112579" y="2426898"/>
            <a:ext cx="9314395" cy="3777622"/>
          </a:xfrm>
        </p:spPr>
        <p:txBody>
          <a:bodyPr/>
          <a:lstStyle/>
          <a:p>
            <a:r>
              <a:rPr lang="ru-RU" dirty="0"/>
              <a:t>АДАПТАЦІЯ ДО НОВОГО РЕЖИМУ ДНЯ/ТИЖНЯ/МІСЯЦЯ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РІВЕНЬ ТРИВОЖНОСТІ ТА ЕМОЦІЙНИХ СПАЛАХІВ ДИТИНИ </a:t>
            </a:r>
            <a:endParaRPr lang="ru-RU" dirty="0" smtClean="0"/>
          </a:p>
          <a:p>
            <a:r>
              <a:rPr lang="ru-RU" dirty="0" smtClean="0"/>
              <a:t>ЕМОЦІЙНИЙ </a:t>
            </a:r>
            <a:r>
              <a:rPr lang="ru-RU" dirty="0"/>
              <a:t>СТАН (СПОКІЙНА, СОНЛИВА, АГРЕСИВНА, ОБЕРЕЖНА ТОЩО)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ПРИЙМАННЯ УЧАСТІ В ДИСТАНЦІЙНОМУ </a:t>
            </a:r>
            <a:r>
              <a:rPr lang="ru-RU" dirty="0" smtClean="0"/>
              <a:t>НАВЧАННІ</a:t>
            </a:r>
          </a:p>
          <a:p>
            <a:r>
              <a:rPr lang="ru-RU" dirty="0" smtClean="0"/>
              <a:t> </a:t>
            </a:r>
            <a:r>
              <a:rPr lang="ru-RU" dirty="0"/>
              <a:t>ПОВЕДІНКА ДИТИНИ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УЛЮБЛЕНА ДІЯЛЬНІСТЬ ВДОМА</a:t>
            </a:r>
          </a:p>
        </p:txBody>
      </p:sp>
    </p:spTree>
    <p:extLst>
      <p:ext uri="{BB962C8B-B14F-4D97-AF65-F5344CB8AC3E}">
        <p14:creationId xmlns:p14="http://schemas.microsoft.com/office/powerpoint/2010/main" val="42546332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ДИСТАНЦІЙНЕ НАВЧАННЯ </a:t>
            </a:r>
            <a:r>
              <a:rPr lang="ru-RU" dirty="0" smtClean="0"/>
              <a:t>=</a:t>
            </a:r>
            <a:br>
              <a:rPr lang="ru-RU" dirty="0" smtClean="0"/>
            </a:br>
            <a:r>
              <a:rPr lang="ru-RU" dirty="0" smtClean="0"/>
              <a:t>КОМАНДНА </a:t>
            </a:r>
            <a:r>
              <a:rPr lang="ru-RU" dirty="0"/>
              <a:t>РОБОТА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/>
              <a:t>ЯК ВЧИТИ ДИТИНУ (ДИСТАНЦІЙНО, ВІДПРАВЛЯТИ ЗАВДАННЯ ТА КОНСУЛЬТУВАТИ БАТЬКІВ, </a:t>
            </a:r>
            <a:r>
              <a:rPr lang="ru-RU" dirty="0" smtClean="0"/>
              <a:t>ТЕЛЕФОНУВАТИ </a:t>
            </a:r>
            <a:r>
              <a:rPr lang="ru-RU" dirty="0"/>
              <a:t>БАТЬКАМ ДІТЕЙ З ООП)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ВИЗНАЧЕННЯ НАВАНТАЖЕННЯ І РОЗРОБКА НОВОГО РЕЖИМУ НА </a:t>
            </a:r>
            <a:r>
              <a:rPr lang="ru-RU" dirty="0" smtClean="0"/>
              <a:t>ТИЖДЕНЬ</a:t>
            </a:r>
          </a:p>
          <a:p>
            <a:r>
              <a:rPr lang="ru-RU" dirty="0" smtClean="0"/>
              <a:t> </a:t>
            </a:r>
            <a:r>
              <a:rPr lang="ru-RU" dirty="0"/>
              <a:t>ПРОГРАМА ТА ТЕМИ, ЗА ЯКИМИ МАЮТЬ ПРАЦЮВАТИ ДІТИ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КОНСУЛЬТАЦІЇ З БАТЬКАМИ ДИТИНИ З ООП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ЯК ЗАДАВАТИ ДОМАШНЄ ЗАВДАННЯ</a:t>
            </a:r>
          </a:p>
        </p:txBody>
      </p:sp>
    </p:spTree>
    <p:extLst>
      <p:ext uri="{BB962C8B-B14F-4D97-AF65-F5344CB8AC3E}">
        <p14:creationId xmlns:p14="http://schemas.microsoft.com/office/powerpoint/2010/main" val="10285089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89213" y="624110"/>
            <a:ext cx="8915400" cy="1282328"/>
          </a:xfrm>
        </p:spPr>
        <p:txBody>
          <a:bodyPr/>
          <a:lstStyle/>
          <a:p>
            <a:r>
              <a:rPr lang="ru-RU" dirty="0"/>
              <a:t>ДОМАШНІ ЗАВДАННЯ 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195145"/>
          </a:xfrm>
        </p:spPr>
        <p:txBody>
          <a:bodyPr/>
          <a:lstStyle/>
          <a:p>
            <a:r>
              <a:rPr lang="ru-RU" dirty="0"/>
              <a:t>ЗМЕНШЕНІ ЗА ОБ’ЄМОМ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ІНДИВІДУАЛЬНІ ДЛЯ КОЖНОЇ ДИТИНИ </a:t>
            </a:r>
            <a:endParaRPr lang="ru-RU" dirty="0" smtClean="0"/>
          </a:p>
          <a:p>
            <a:r>
              <a:rPr lang="ru-RU" dirty="0" smtClean="0"/>
              <a:t> ПОВ’ЯЗАНІ </a:t>
            </a:r>
            <a:r>
              <a:rPr lang="ru-RU" dirty="0"/>
              <a:t>З ДОМАШНІМ СЕРЕДОВИЩЕМ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З ІНСТРУКЦІЄЮ ДЛЯ БАТЬКІВ </a:t>
            </a:r>
            <a:endParaRPr lang="ru-RU" dirty="0" smtClean="0"/>
          </a:p>
          <a:p>
            <a:r>
              <a:rPr lang="ru-RU" dirty="0" smtClean="0"/>
              <a:t>З </a:t>
            </a:r>
            <a:r>
              <a:rPr lang="ru-RU" dirty="0"/>
              <a:t>УНАОЧНЕННЯМ, РІЗНИМИ ЕЛЕКТРОННИМИ МАТЕРІАЛАМИ ТА РЕСУРСАМИ; </a:t>
            </a:r>
            <a:endParaRPr lang="ru-RU" dirty="0" smtClean="0"/>
          </a:p>
          <a:p>
            <a:r>
              <a:rPr lang="ru-RU" dirty="0" smtClean="0"/>
              <a:t> </a:t>
            </a:r>
            <a:r>
              <a:rPr lang="ru-RU" dirty="0"/>
              <a:t>ПАРТНЕРСТВО З БАТЬКАМИ </a:t>
            </a:r>
            <a:r>
              <a:rPr lang="ru-RU" dirty="0" smtClean="0"/>
              <a:t>УЧНІВ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673943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Объект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39253" y="624109"/>
            <a:ext cx="9548775" cy="5671587"/>
          </a:xfrm>
        </p:spPr>
      </p:pic>
    </p:spTree>
    <p:extLst>
      <p:ext uri="{BB962C8B-B14F-4D97-AF65-F5344CB8AC3E}">
        <p14:creationId xmlns:p14="http://schemas.microsoft.com/office/powerpoint/2010/main" val="7662539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/>
              <a:t>І НАЙГОЛОВНІШЕ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2753114" y="1357223"/>
            <a:ext cx="8915400" cy="3777622"/>
          </a:xfrm>
        </p:spPr>
        <p:txBody>
          <a:bodyPr/>
          <a:lstStyle/>
          <a:p>
            <a:r>
              <a:rPr lang="ru-RU" dirty="0"/>
              <a:t>ТУРБУЙТЕСЯ ПРО </a:t>
            </a:r>
            <a:r>
              <a:rPr lang="ru-RU" dirty="0" smtClean="0"/>
              <a:t>СЕБЕ, </a:t>
            </a:r>
            <a:r>
              <a:rPr lang="ru-RU" dirty="0"/>
              <a:t>ДОПОМАГАЙТЕ </a:t>
            </a:r>
            <a:r>
              <a:rPr lang="ru-RU" dirty="0" smtClean="0"/>
              <a:t>СОБІ, </a:t>
            </a:r>
            <a:r>
              <a:rPr lang="ru-RU" dirty="0"/>
              <a:t>РАДУЙТЕ СВОЇХ УЧНІВ </a:t>
            </a:r>
            <a:endParaRPr lang="ru-RU" dirty="0" smtClean="0"/>
          </a:p>
          <a:p>
            <a:pPr marL="0" indent="0">
              <a:buNone/>
            </a:pPr>
            <a:r>
              <a:rPr lang="ru-RU" dirty="0" smtClean="0"/>
              <a:t>ТА </a:t>
            </a:r>
            <a:r>
              <a:rPr lang="ru-RU" dirty="0"/>
              <a:t>ДИВУЙТЕ ЇХ НАВІТЬ </a:t>
            </a:r>
            <a:r>
              <a:rPr lang="ru-RU" dirty="0" smtClean="0"/>
              <a:t>у </a:t>
            </a:r>
            <a:r>
              <a:rPr lang="ru-RU" dirty="0"/>
              <a:t>ДИСТАНЦІЙНОМУ </a:t>
            </a:r>
            <a:r>
              <a:rPr lang="ru-RU" dirty="0" smtClean="0"/>
              <a:t>НАВЧАННІ</a:t>
            </a:r>
          </a:p>
          <a:p>
            <a:r>
              <a:rPr lang="ru-RU" dirty="0" smtClean="0"/>
              <a:t>ВЧИТЕЛЬ </a:t>
            </a:r>
            <a:r>
              <a:rPr lang="ru-RU" dirty="0"/>
              <a:t>– НАСТАВНИК ДЛЯ КОЖНОЇ </a:t>
            </a:r>
            <a:r>
              <a:rPr lang="ru-RU" dirty="0" smtClean="0"/>
              <a:t>РОДИНИ</a:t>
            </a:r>
          </a:p>
          <a:p>
            <a:endParaRPr lang="ru-RU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89850" y="2734969"/>
            <a:ext cx="8057072" cy="39332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29504665"/>
      </p:ext>
    </p:extLst>
  </p:cSld>
  <p:clrMapOvr>
    <a:masterClrMapping/>
  </p:clrMapOvr>
</p:sld>
</file>

<file path=ppt/theme/theme1.xml><?xml version="1.0" encoding="utf-8"?>
<a:theme xmlns:a="http://schemas.openxmlformats.org/drawingml/2006/main" name="Легкий дым">
  <a:themeElements>
    <a:clrScheme name="Wisp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Wisp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Wisp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ОСОБЛИВОСТІ ДИСТАНЦІЙНОГО НАВЧАННЯ ДІТЕЙ З ООП</Template>
  <TotalTime>136</TotalTime>
  <Words>217</Words>
  <Application>Microsoft Office PowerPoint</Application>
  <PresentationFormat>Широкоэкранный</PresentationFormat>
  <Paragraphs>32</Paragraphs>
  <Slides>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Arial</vt:lpstr>
      <vt:lpstr>Century Gothic</vt:lpstr>
      <vt:lpstr>Wingdings 3</vt:lpstr>
      <vt:lpstr>Легкий дым</vt:lpstr>
      <vt:lpstr>Визначення навчального навантаження учня з особливими освітніми потребами під час дистанційного навчання                                               Фахівець(консультант) Інклюзивно-ресурсного центру Наталія Серго                                                                           </vt:lpstr>
      <vt:lpstr>ОСОБЛИВОСТІ ДИСТАНЦІЙНОГО НАВЧАННЯ ДІТЕЙ З ООП</vt:lpstr>
      <vt:lpstr>ВАЖЛИВО  БАТЬКИ – ПАРТНЕРИ У НАВЧАННІ</vt:lpstr>
      <vt:lpstr>СПОСТЕРЕЖЕННЯ БАТЬКАМИ ЗА ДИТИНОЮ  З ООП З МЕТОЮ ВИЗНАЧЕННЯ РЕКОМЕНДОВАНОГО НАВАНТАЖЕННЯ</vt:lpstr>
      <vt:lpstr>ДИСТАНЦІЙНЕ НАВЧАННЯ = КОМАНДНА РОБОТА</vt:lpstr>
      <vt:lpstr>ДОМАШНІ ЗАВДАННЯ </vt:lpstr>
      <vt:lpstr>Презентация PowerPoint</vt:lpstr>
      <vt:lpstr>І НАЙГОЛОВНІШЕ</vt:lpstr>
    </vt:vector>
  </TitlesOfParts>
  <Company>SPecialiST RePack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дистанційна форма навчання дітей з ООП </dc:title>
  <dc:creator>user</dc:creator>
  <cp:lastModifiedBy>user</cp:lastModifiedBy>
  <cp:revision>16</cp:revision>
  <dcterms:created xsi:type="dcterms:W3CDTF">2022-09-26T08:51:08Z</dcterms:created>
  <dcterms:modified xsi:type="dcterms:W3CDTF">2022-09-28T09:48:06Z</dcterms:modified>
</cp:coreProperties>
</file>