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media/image1.jpeg" ContentType="image/jpeg"/>
  <Override PartName="/ppt/theme/theme2.xml" ContentType="application/vnd.openxmlformats-officedocument.theme+xml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</p:sldIdLst>
  <p:sldSz cx="9144000" cy="5715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7132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356615" algn="l" defTabSz="7132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713231" algn="l" defTabSz="7132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069847" algn="l" defTabSz="7132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426463" algn="l" defTabSz="7132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1783079" algn="l" defTabSz="7132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139695" algn="l" defTabSz="7132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2496311" algn="l" defTabSz="7132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2852927" algn="l" defTabSz="7132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 b="def" i="def"/>
      <a:tcStyle>
        <a:tcBdr/>
        <a:fill>
          <a:solidFill>
            <a:srgbClr val="E8EBF5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 b="def" i="def"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 b="def" i="def"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Shape 29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97" name="Shape 29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3.png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6"/>
          <p:cNvSpPr/>
          <p:nvPr/>
        </p:nvSpPr>
        <p:spPr>
          <a:xfrm>
            <a:off x="0" y="3037"/>
            <a:ext cx="9144000" cy="5715001"/>
          </a:xfrm>
          <a:prstGeom prst="rect">
            <a:avLst/>
          </a:prstGeom>
          <a:solidFill>
            <a:srgbClr val="0064A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1000">
                <a:solidFill>
                  <a:srgbClr val="FFFFFF"/>
                </a:solidFill>
              </a:defRPr>
            </a:pPr>
          </a:p>
        </p:txBody>
      </p:sp>
      <p:grpSp>
        <p:nvGrpSpPr>
          <p:cNvPr id="19" name="Picture Placeholder 3"/>
          <p:cNvGrpSpPr/>
          <p:nvPr/>
        </p:nvGrpSpPr>
        <p:grpSpPr>
          <a:xfrm>
            <a:off x="751677" y="4414170"/>
            <a:ext cx="2046286" cy="444759"/>
            <a:chOff x="0" y="0"/>
            <a:chExt cx="2046285" cy="444757"/>
          </a:xfrm>
        </p:grpSpPr>
        <p:sp>
          <p:nvSpPr>
            <p:cNvPr id="17" name="Прямокутник"/>
            <p:cNvSpPr/>
            <p:nvPr/>
          </p:nvSpPr>
          <p:spPr>
            <a:xfrm>
              <a:off x="0" y="0"/>
              <a:ext cx="2046286" cy="72918"/>
            </a:xfrm>
            <a:prstGeom prst="rect">
              <a:avLst/>
            </a:prstGeom>
            <a:solidFill>
              <a:srgbClr val="00B0F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defTabSz="914400">
                <a:lnSpc>
                  <a:spcPct val="90000"/>
                </a:lnSpc>
                <a:spcBef>
                  <a:spcPts val="1000"/>
                </a:spcBef>
                <a:defRPr sz="2800">
                  <a:noFill/>
                </a:defRPr>
              </a:pPr>
            </a:p>
          </p:txBody>
        </p:sp>
        <p:sp>
          <p:nvSpPr>
            <p:cNvPr id="18" name="Line"/>
            <p:cNvSpPr txBox="1"/>
            <p:nvPr/>
          </p:nvSpPr>
          <p:spPr>
            <a:xfrm>
              <a:off x="45719" y="0"/>
              <a:ext cx="1954847" cy="44475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defTabSz="914400">
                <a:lnSpc>
                  <a:spcPct val="90000"/>
                </a:lnSpc>
                <a:spcBef>
                  <a:spcPts val="1000"/>
                </a:spcBef>
                <a:defRPr sz="2800">
                  <a:noFill/>
                </a:defRPr>
              </a:lvl1pPr>
            </a:lstStyle>
            <a:p>
              <a:pPr/>
              <a:r>
                <a:t>Line</a:t>
              </a:r>
            </a:p>
          </p:txBody>
        </p:sp>
      </p:grpSp>
      <p:pic>
        <p:nvPicPr>
          <p:cNvPr id="20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67010" y="4651357"/>
            <a:ext cx="1789647" cy="636905"/>
          </a:xfrm>
          <a:prstGeom prst="rect">
            <a:avLst/>
          </a:prstGeom>
          <a:ln w="12700">
            <a:miter lim="400000"/>
          </a:ln>
        </p:spPr>
      </p:pic>
      <p:sp>
        <p:nvSpPr>
          <p:cNvPr id="21" name="Insert Title of Presentation Here"/>
          <p:cNvSpPr txBox="1"/>
          <p:nvPr>
            <p:ph type="title" hasCustomPrompt="1"/>
          </p:nvPr>
        </p:nvSpPr>
        <p:spPr>
          <a:xfrm>
            <a:off x="667010" y="1164938"/>
            <a:ext cx="6858001" cy="3026062"/>
          </a:xfrm>
          <a:prstGeom prst="rect">
            <a:avLst/>
          </a:prstGeom>
        </p:spPr>
        <p:txBody>
          <a:bodyPr anchor="b">
            <a:normAutofit fontScale="100000" lnSpcReduction="0"/>
          </a:bodyPr>
          <a:lstStyle>
            <a:lvl1pPr>
              <a:defRPr sz="3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Insert Title of Presentation Here</a:t>
            </a:r>
          </a:p>
        </p:txBody>
      </p:sp>
      <p:sp>
        <p:nvSpPr>
          <p:cNvPr id="22" name="Номер слайда"/>
          <p:cNvSpPr txBox="1"/>
          <p:nvPr>
            <p:ph type="sldNum" sz="quarter" idx="2"/>
          </p:nvPr>
        </p:nvSpPr>
        <p:spPr>
          <a:xfrm>
            <a:off x="4419600" y="5144558"/>
            <a:ext cx="2133600" cy="304801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2_Bas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Текст назви"/>
          <p:cNvSpPr txBox="1"/>
          <p:nvPr>
            <p:ph type="title"/>
          </p:nvPr>
        </p:nvSpPr>
        <p:spPr>
          <a:xfrm>
            <a:off x="630237" y="301752"/>
            <a:ext cx="7886701" cy="1104901"/>
          </a:xfrm>
          <a:prstGeom prst="rect">
            <a:avLst/>
          </a:prstGeom>
        </p:spPr>
        <p:txBody>
          <a:bodyPr anchor="t">
            <a:normAutofit fontScale="100000" lnSpcReduction="0"/>
          </a:bodyPr>
          <a:lstStyle>
            <a:lvl1pPr>
              <a:defRPr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Текст назви</a:t>
            </a:r>
          </a:p>
        </p:txBody>
      </p:sp>
      <p:sp>
        <p:nvSpPr>
          <p:cNvPr id="115" name="Основний текст, рівень 1…"/>
          <p:cNvSpPr txBox="1"/>
          <p:nvPr>
            <p:ph type="body" idx="1"/>
          </p:nvPr>
        </p:nvSpPr>
        <p:spPr>
          <a:xfrm>
            <a:off x="628650" y="1737360"/>
            <a:ext cx="7886700" cy="3474721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buBlip>
                <a:blip r:embed="rId2"/>
              </a:buBlip>
              <a:defRPr sz="1400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85800" indent="-228600">
              <a:buChar char="o"/>
              <a:defRPr sz="1400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81100" indent="-266700">
              <a:buChar char="•"/>
              <a:defRPr sz="1400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38300" indent="-266700">
              <a:buChar char="•"/>
              <a:defRPr sz="1400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95500" indent="-266700">
              <a:buChar char="•"/>
              <a:defRPr sz="1400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pPr/>
            <a:r>
              <a:t>Основний текст, рівень 1</a:t>
            </a:r>
          </a:p>
          <a:p>
            <a:pPr lvl="1"/>
            <a:r>
              <a:t>Основний текст, рівень 2</a:t>
            </a:r>
          </a:p>
          <a:p>
            <a:pPr lvl="2"/>
            <a:r>
              <a:t>Основний текст, рівень 3</a:t>
            </a:r>
          </a:p>
          <a:p>
            <a:pPr lvl="3"/>
            <a:r>
              <a:t>Основний текст, рівень 4</a:t>
            </a:r>
          </a:p>
          <a:p>
            <a:pPr lvl="4"/>
            <a:r>
              <a:t>Основний текст, рівень 5</a:t>
            </a:r>
          </a:p>
        </p:txBody>
      </p:sp>
      <p:sp>
        <p:nvSpPr>
          <p:cNvPr id="116" name="Номер слайда"/>
          <p:cNvSpPr txBox="1"/>
          <p:nvPr>
            <p:ph type="sldNum" sz="quarter" idx="2"/>
          </p:nvPr>
        </p:nvSpPr>
        <p:spPr>
          <a:xfrm>
            <a:off x="4419600" y="5144558"/>
            <a:ext cx="2133600" cy="304801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Picture 17" descr="Picture 17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2" y="-3"/>
            <a:ext cx="4163125" cy="5715003"/>
          </a:xfrm>
          <a:prstGeom prst="rect">
            <a:avLst/>
          </a:prstGeom>
          <a:ln w="12700">
            <a:miter lim="400000"/>
          </a:ln>
        </p:spPr>
      </p:pic>
      <p:sp>
        <p:nvSpPr>
          <p:cNvPr id="124" name="Основний текст, рівень 1…"/>
          <p:cNvSpPr txBox="1"/>
          <p:nvPr>
            <p:ph type="body" idx="1"/>
          </p:nvPr>
        </p:nvSpPr>
        <p:spPr>
          <a:xfrm>
            <a:off x="4163121" y="-5"/>
            <a:ext cx="4980879" cy="5715005"/>
          </a:xfrm>
          <a:prstGeom prst="rect">
            <a:avLst/>
          </a:prstGeom>
          <a:solidFill>
            <a:srgbClr val="FFFFFF"/>
          </a:solidFill>
        </p:spPr>
        <p:txBody>
          <a:bodyPr lIns="182879" tIns="182879" rIns="182879" bIns="182879" anchor="ctr">
            <a:normAutofit fontScale="100000" lnSpcReduction="0"/>
          </a:bodyPr>
          <a:lstStyle>
            <a:lvl1pPr marL="171450" indent="-171450">
              <a:buBlip>
                <a:blip r:embed="rId3"/>
              </a:buBlip>
              <a:defRPr sz="1200">
                <a:latin typeface="Arial"/>
                <a:ea typeface="Arial"/>
                <a:cs typeface="Arial"/>
                <a:sym typeface="Arial"/>
              </a:defRPr>
            </a:lvl1pPr>
            <a:lvl2pPr marL="653142" indent="-195942">
              <a:buChar char="o"/>
              <a:defRPr sz="1200">
                <a:latin typeface="Arial"/>
                <a:ea typeface="Arial"/>
                <a:cs typeface="Arial"/>
                <a:sym typeface="Arial"/>
              </a:defRPr>
            </a:lvl2pPr>
            <a:lvl3pPr marL="1143000" indent="-228600">
              <a:buChar char="•"/>
              <a:defRPr sz="1200">
                <a:latin typeface="Arial"/>
                <a:ea typeface="Arial"/>
                <a:cs typeface="Arial"/>
                <a:sym typeface="Arial"/>
              </a:defRPr>
            </a:lvl3pPr>
            <a:lvl4pPr marL="1600200" indent="-228600">
              <a:buChar char="•"/>
              <a:defRPr sz="1200">
                <a:latin typeface="Arial"/>
                <a:ea typeface="Arial"/>
                <a:cs typeface="Arial"/>
                <a:sym typeface="Arial"/>
              </a:defRPr>
            </a:lvl4pPr>
            <a:lvl5pPr marL="2057400" indent="-228600">
              <a:buChar char="•"/>
              <a:defRPr sz="12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/>
            <a:r>
              <a:t>Основний текст, рівень 1</a:t>
            </a:r>
          </a:p>
          <a:p>
            <a:pPr lvl="1"/>
            <a:r>
              <a:t>Основний текст, рівень 2</a:t>
            </a:r>
          </a:p>
          <a:p>
            <a:pPr lvl="2"/>
            <a:r>
              <a:t>Основний текст, рівень 3</a:t>
            </a:r>
          </a:p>
          <a:p>
            <a:pPr lvl="3"/>
            <a:r>
              <a:t>Основний текст, рівень 4</a:t>
            </a:r>
          </a:p>
          <a:p>
            <a:pPr lvl="4"/>
            <a:r>
              <a:t>Основний текст, рівень 5</a:t>
            </a:r>
          </a:p>
        </p:txBody>
      </p:sp>
      <p:sp>
        <p:nvSpPr>
          <p:cNvPr id="125" name="Rectangle 18"/>
          <p:cNvSpPr/>
          <p:nvPr/>
        </p:nvSpPr>
        <p:spPr>
          <a:xfrm>
            <a:off x="0" y="-4"/>
            <a:ext cx="4163125" cy="5715003"/>
          </a:xfrm>
          <a:prstGeom prst="rect">
            <a:avLst/>
          </a:prstGeom>
          <a:gradFill>
            <a:gsLst>
              <a:gs pos="0">
                <a:srgbClr val="000000">
                  <a:alpha val="67000"/>
                </a:srgbClr>
              </a:gs>
              <a:gs pos="77000">
                <a:srgbClr val="000000">
                  <a:alpha val="45000"/>
                </a:srgbClr>
              </a:gs>
            </a:gsLst>
          </a:gra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1800">
                <a:solidFill>
                  <a:srgbClr val="FFFFFF"/>
                </a:solidFill>
              </a:defRPr>
            </a:pPr>
          </a:p>
        </p:txBody>
      </p:sp>
      <p:sp>
        <p:nvSpPr>
          <p:cNvPr id="126" name="Rectangle 27"/>
          <p:cNvSpPr/>
          <p:nvPr/>
        </p:nvSpPr>
        <p:spPr>
          <a:xfrm>
            <a:off x="671696" y="1210850"/>
            <a:ext cx="1397970" cy="50800"/>
          </a:xfrm>
          <a:prstGeom prst="rect">
            <a:avLst/>
          </a:prstGeom>
          <a:solidFill>
            <a:srgbClr val="00B0F0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1800">
                <a:solidFill>
                  <a:srgbClr val="FFFFFF"/>
                </a:solidFill>
              </a:defRPr>
            </a:pPr>
          </a:p>
        </p:txBody>
      </p:sp>
      <p:sp>
        <p:nvSpPr>
          <p:cNvPr id="127" name="Text Placeholder 14"/>
          <p:cNvSpPr/>
          <p:nvPr>
            <p:ph type="body" sz="quarter" idx="21"/>
          </p:nvPr>
        </p:nvSpPr>
        <p:spPr>
          <a:xfrm>
            <a:off x="582304" y="1540259"/>
            <a:ext cx="2599512" cy="1069953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0" indent="0">
              <a:spcBef>
                <a:spcPts val="700"/>
              </a:spcBef>
              <a:buSzTx/>
              <a:buNone/>
              <a:defRPr sz="3600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defRPr>
            </a:pPr>
          </a:p>
        </p:txBody>
      </p:sp>
      <p:sp>
        <p:nvSpPr>
          <p:cNvPr id="128" name="CLICK TO EDIT MASTER TITLE STYLE"/>
          <p:cNvSpPr txBox="1"/>
          <p:nvPr>
            <p:ph type="title" hasCustomPrompt="1"/>
          </p:nvPr>
        </p:nvSpPr>
        <p:spPr>
          <a:xfrm>
            <a:off x="585216" y="185401"/>
            <a:ext cx="2926613" cy="945133"/>
          </a:xfrm>
          <a:prstGeom prst="rect">
            <a:avLst/>
          </a:prstGeom>
        </p:spPr>
        <p:txBody>
          <a:bodyPr anchor="b">
            <a:normAutofit fontScale="100000" lnSpcReduction="0"/>
          </a:bodyPr>
          <a:lstStyle>
            <a:lvl1pPr defTabSz="457200">
              <a:defRPr sz="1400">
                <a:solidFill>
                  <a:srgbClr val="FFD800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</a:lstStyle>
          <a:p>
            <a:pPr/>
            <a:r>
              <a:t>CLICK TO EDIT MASTER TITLE STYLE</a:t>
            </a:r>
          </a:p>
        </p:txBody>
      </p:sp>
      <p:sp>
        <p:nvSpPr>
          <p:cNvPr id="129" name="Text Placeholder 14"/>
          <p:cNvSpPr/>
          <p:nvPr>
            <p:ph type="body" sz="quarter" idx="22"/>
          </p:nvPr>
        </p:nvSpPr>
        <p:spPr>
          <a:xfrm>
            <a:off x="582304" y="2766632"/>
            <a:ext cx="2599512" cy="1934694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0" indent="0" defTabSz="457200">
              <a:lnSpc>
                <a:spcPct val="110000"/>
              </a:lnSpc>
              <a:spcBef>
                <a:spcPts val="700"/>
              </a:spcBef>
              <a:buSzTx/>
              <a:buNone/>
              <a:defRPr b="1"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130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Текст назви"/>
          <p:cNvSpPr txBox="1"/>
          <p:nvPr>
            <p:ph type="title"/>
          </p:nvPr>
        </p:nvSpPr>
        <p:spPr>
          <a:xfrm>
            <a:off x="0" y="0"/>
            <a:ext cx="1271" cy="1271"/>
          </a:xfrm>
          <a:prstGeom prst="rect">
            <a:avLst/>
          </a:prstGeom>
        </p:spPr>
        <p:txBody>
          <a:bodyPr lIns="0" tIns="0" rIns="0" bIns="0" anchor="t">
            <a:normAutofit fontScale="100000" lnSpcReduction="0"/>
          </a:bodyPr>
          <a:lstStyle>
            <a:lvl1pPr>
              <a:defRPr b="1" sz="1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Текст назви</a:t>
            </a:r>
          </a:p>
        </p:txBody>
      </p:sp>
      <p:sp>
        <p:nvSpPr>
          <p:cNvPr id="138" name="Основний текст, рівень 1…"/>
          <p:cNvSpPr txBox="1"/>
          <p:nvPr>
            <p:ph type="body" sz="quarter" idx="1"/>
          </p:nvPr>
        </p:nvSpPr>
        <p:spPr>
          <a:xfrm>
            <a:off x="0" y="0"/>
            <a:ext cx="1271" cy="1271"/>
          </a:xfrm>
          <a:prstGeom prst="rect">
            <a:avLst/>
          </a:prstGeom>
        </p:spPr>
        <p:txBody>
          <a:bodyPr lIns="0" tIns="0" rIns="0" bIns="0">
            <a:normAutofit fontScale="100000" lnSpcReduction="0"/>
          </a:bodyPr>
          <a:lstStyle>
            <a:lvl1pPr>
              <a:buBlip>
                <a:blip r:embed="rId2"/>
              </a:buBlip>
              <a:defRPr b="1" sz="9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04157" indent="-146957">
              <a:buChar char="o"/>
              <a:defRPr b="1" sz="9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085850" indent="-171450">
              <a:buChar char="•"/>
              <a:defRPr b="1" sz="9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543050" indent="-171450">
              <a:buChar char="•"/>
              <a:defRPr b="1" sz="9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00250" indent="-171450">
              <a:buChar char="•"/>
              <a:defRPr b="1" sz="9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pPr/>
            <a:r>
              <a:t>Основний текст, рівень 1</a:t>
            </a:r>
          </a:p>
          <a:p>
            <a:pPr lvl="1"/>
            <a:r>
              <a:t>Основний текст, рівень 2</a:t>
            </a:r>
          </a:p>
          <a:p>
            <a:pPr lvl="2"/>
            <a:r>
              <a:t>Основний текст, рівень 3</a:t>
            </a:r>
          </a:p>
          <a:p>
            <a:pPr lvl="3"/>
            <a:r>
              <a:t>Основний текст, рівень 4</a:t>
            </a:r>
          </a:p>
          <a:p>
            <a:pPr lvl="4"/>
            <a:r>
              <a:t>Основний текст, рівень 5</a:t>
            </a:r>
          </a:p>
        </p:txBody>
      </p:sp>
      <p:sp>
        <p:nvSpPr>
          <p:cNvPr id="139" name="Номер слайда"/>
          <p:cNvSpPr txBox="1"/>
          <p:nvPr>
            <p:ph type="sldNum" sz="quarter" idx="2"/>
          </p:nvPr>
        </p:nvSpPr>
        <p:spPr>
          <a:xfrm>
            <a:off x="-191661" y="0"/>
            <a:ext cx="192932" cy="189359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White Theme - Bas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8" name="Picture Placeholder 3"/>
          <p:cNvGrpSpPr/>
          <p:nvPr/>
        </p:nvGrpSpPr>
        <p:grpSpPr>
          <a:xfrm>
            <a:off x="628650" y="1480719"/>
            <a:ext cx="2046286" cy="288824"/>
            <a:chOff x="0" y="0"/>
            <a:chExt cx="2046285" cy="288823"/>
          </a:xfrm>
        </p:grpSpPr>
        <p:sp>
          <p:nvSpPr>
            <p:cNvPr id="146" name="Прямокутник"/>
            <p:cNvSpPr/>
            <p:nvPr/>
          </p:nvSpPr>
          <p:spPr>
            <a:xfrm>
              <a:off x="0" y="0"/>
              <a:ext cx="2046286" cy="80211"/>
            </a:xfrm>
            <a:prstGeom prst="rect">
              <a:avLst/>
            </a:prstGeom>
            <a:solidFill>
              <a:srgbClr val="00B0F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defTabSz="914400">
                <a:lnSpc>
                  <a:spcPct val="90000"/>
                </a:lnSpc>
                <a:spcBef>
                  <a:spcPts val="1000"/>
                </a:spcBef>
                <a:defRPr>
                  <a:noFill/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147" name="Line"/>
            <p:cNvSpPr txBox="1"/>
            <p:nvPr/>
          </p:nvSpPr>
          <p:spPr>
            <a:xfrm>
              <a:off x="45719" y="0"/>
              <a:ext cx="1954847" cy="28882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defTabSz="914400">
                <a:lnSpc>
                  <a:spcPct val="90000"/>
                </a:lnSpc>
                <a:spcBef>
                  <a:spcPts val="1000"/>
                </a:spcBef>
                <a:defRPr>
                  <a:noFill/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Line</a:t>
              </a:r>
            </a:p>
          </p:txBody>
        </p:sp>
      </p:grpSp>
      <p:sp>
        <p:nvSpPr>
          <p:cNvPr id="149" name="Текст назви"/>
          <p:cNvSpPr txBox="1"/>
          <p:nvPr>
            <p:ph type="title"/>
          </p:nvPr>
        </p:nvSpPr>
        <p:spPr>
          <a:xfrm>
            <a:off x="630237" y="285750"/>
            <a:ext cx="7886701" cy="1104900"/>
          </a:xfrm>
          <a:prstGeom prst="rect">
            <a:avLst/>
          </a:prstGeom>
        </p:spPr>
        <p:txBody>
          <a:bodyPr anchor="b">
            <a:normAutofit fontScale="100000" lnSpcReduction="0"/>
          </a:bodyPr>
          <a:lstStyle>
            <a:lvl1pPr>
              <a:defRPr sz="2800">
                <a:solidFill>
                  <a:srgbClr val="0064A1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Текст назви</a:t>
            </a:r>
          </a:p>
        </p:txBody>
      </p:sp>
      <p:sp>
        <p:nvSpPr>
          <p:cNvPr id="150" name="Основний текст, рівень 1…"/>
          <p:cNvSpPr txBox="1"/>
          <p:nvPr>
            <p:ph type="body" idx="1" hasCustomPrompt="1"/>
          </p:nvPr>
        </p:nvSpPr>
        <p:spPr>
          <a:xfrm>
            <a:off x="630237" y="1709927"/>
            <a:ext cx="7886701" cy="3475639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buBlip>
                <a:blip r:embed="rId2"/>
              </a:buBlip>
              <a:defRPr sz="1400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85800" indent="-228600">
              <a:buChar char="o"/>
              <a:defRPr sz="1400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81100" indent="-266700">
              <a:buChar char="•"/>
              <a:defRPr sz="1400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38300" indent="-266700">
              <a:buChar char="•"/>
              <a:defRPr sz="1400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95500" indent="-266700">
              <a:buChar char="•"/>
              <a:defRPr sz="1400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pPr/>
            <a:r>
              <a:t>Click to add bulleted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51" name="Номер слайда"/>
          <p:cNvSpPr txBox="1"/>
          <p:nvPr>
            <p:ph type="sldNum" sz="quarter" idx="2"/>
          </p:nvPr>
        </p:nvSpPr>
        <p:spPr>
          <a:xfrm>
            <a:off x="4419600" y="5144558"/>
            <a:ext cx="2133600" cy="304801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White Theme -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" name="Picture Placeholder 3"/>
          <p:cNvGrpSpPr/>
          <p:nvPr/>
        </p:nvGrpSpPr>
        <p:grpSpPr>
          <a:xfrm>
            <a:off x="628650" y="1480719"/>
            <a:ext cx="2046286" cy="288824"/>
            <a:chOff x="0" y="0"/>
            <a:chExt cx="2046285" cy="288823"/>
          </a:xfrm>
        </p:grpSpPr>
        <p:sp>
          <p:nvSpPr>
            <p:cNvPr id="158" name="Прямокутник"/>
            <p:cNvSpPr/>
            <p:nvPr/>
          </p:nvSpPr>
          <p:spPr>
            <a:xfrm>
              <a:off x="0" y="0"/>
              <a:ext cx="2046286" cy="80211"/>
            </a:xfrm>
            <a:prstGeom prst="rect">
              <a:avLst/>
            </a:prstGeom>
            <a:solidFill>
              <a:srgbClr val="00B0F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defTabSz="914400">
                <a:lnSpc>
                  <a:spcPct val="90000"/>
                </a:lnSpc>
                <a:spcBef>
                  <a:spcPts val="1000"/>
                </a:spcBef>
                <a:defRPr>
                  <a:noFill/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159" name="Line"/>
            <p:cNvSpPr txBox="1"/>
            <p:nvPr/>
          </p:nvSpPr>
          <p:spPr>
            <a:xfrm>
              <a:off x="45719" y="0"/>
              <a:ext cx="1954847" cy="28882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defTabSz="914400">
                <a:lnSpc>
                  <a:spcPct val="90000"/>
                </a:lnSpc>
                <a:spcBef>
                  <a:spcPts val="1000"/>
                </a:spcBef>
                <a:defRPr>
                  <a:noFill/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Line</a:t>
              </a:r>
            </a:p>
          </p:txBody>
        </p:sp>
      </p:grpSp>
      <p:sp>
        <p:nvSpPr>
          <p:cNvPr id="161" name="Основний текст, рівень 1…"/>
          <p:cNvSpPr txBox="1"/>
          <p:nvPr>
            <p:ph type="body" sz="quarter" idx="1"/>
          </p:nvPr>
        </p:nvSpPr>
        <p:spPr>
          <a:xfrm>
            <a:off x="630237" y="1709927"/>
            <a:ext cx="7886701" cy="420798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marL="0" indent="0">
              <a:spcBef>
                <a:spcPts val="1800"/>
              </a:spcBef>
              <a:buSzTx/>
              <a:buNone/>
              <a:defRPr sz="1800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457200">
              <a:spcBef>
                <a:spcPts val="1800"/>
              </a:spcBef>
              <a:buSzTx/>
              <a:buNone/>
              <a:defRPr sz="1800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914400">
              <a:spcBef>
                <a:spcPts val="1800"/>
              </a:spcBef>
              <a:buSzTx/>
              <a:buNone/>
              <a:defRPr sz="1800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1371600">
              <a:spcBef>
                <a:spcPts val="1800"/>
              </a:spcBef>
              <a:buSzTx/>
              <a:buNone/>
              <a:defRPr sz="1800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1828800">
              <a:spcBef>
                <a:spcPts val="1800"/>
              </a:spcBef>
              <a:buSzTx/>
              <a:buNone/>
              <a:defRPr sz="1800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pPr/>
            <a:r>
              <a:t>Основний текст, рівень 1</a:t>
            </a:r>
          </a:p>
          <a:p>
            <a:pPr lvl="1"/>
            <a:r>
              <a:t>Основний текст, рівень 2</a:t>
            </a:r>
          </a:p>
          <a:p>
            <a:pPr lvl="2"/>
            <a:r>
              <a:t>Основний текст, рівень 3</a:t>
            </a:r>
          </a:p>
          <a:p>
            <a:pPr lvl="3"/>
            <a:r>
              <a:t>Основний текст, рівень 4</a:t>
            </a:r>
          </a:p>
          <a:p>
            <a:pPr lvl="4"/>
            <a:r>
              <a:t>Основний текст, рівень 5</a:t>
            </a:r>
          </a:p>
        </p:txBody>
      </p:sp>
      <p:sp>
        <p:nvSpPr>
          <p:cNvPr id="162" name="Текст назви"/>
          <p:cNvSpPr txBox="1"/>
          <p:nvPr>
            <p:ph type="title"/>
          </p:nvPr>
        </p:nvSpPr>
        <p:spPr>
          <a:xfrm>
            <a:off x="630237" y="285750"/>
            <a:ext cx="7886701" cy="1104900"/>
          </a:xfrm>
          <a:prstGeom prst="rect">
            <a:avLst/>
          </a:prstGeom>
        </p:spPr>
        <p:txBody>
          <a:bodyPr anchor="b">
            <a:normAutofit fontScale="100000" lnSpcReduction="0"/>
          </a:bodyPr>
          <a:lstStyle>
            <a:lvl1pPr>
              <a:defRPr sz="2800">
                <a:solidFill>
                  <a:srgbClr val="0064A1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Текст назви</a:t>
            </a:r>
          </a:p>
        </p:txBody>
      </p:sp>
      <p:sp>
        <p:nvSpPr>
          <p:cNvPr id="163" name="Text Placeholder 11"/>
          <p:cNvSpPr/>
          <p:nvPr>
            <p:ph type="body" idx="21" hasCustomPrompt="1"/>
          </p:nvPr>
        </p:nvSpPr>
        <p:spPr>
          <a:xfrm>
            <a:off x="630237" y="2234241"/>
            <a:ext cx="7886701" cy="2923547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buBlip>
                <a:blip r:embed="rId2"/>
              </a:buBlip>
              <a:defRPr sz="1400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Click to add bulleted text
Second level
Third level
Fourth level
Fifth level</a:t>
            </a:r>
          </a:p>
        </p:txBody>
      </p:sp>
      <p:sp>
        <p:nvSpPr>
          <p:cNvPr id="164" name="Номер слайда"/>
          <p:cNvSpPr txBox="1"/>
          <p:nvPr>
            <p:ph type="sldNum" sz="quarter" idx="2"/>
          </p:nvPr>
        </p:nvSpPr>
        <p:spPr>
          <a:xfrm>
            <a:off x="4419600" y="5144558"/>
            <a:ext cx="2133600" cy="304801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White Theme - Backgrou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3" name="Picture Placeholder 3"/>
          <p:cNvGrpSpPr/>
          <p:nvPr/>
        </p:nvGrpSpPr>
        <p:grpSpPr>
          <a:xfrm>
            <a:off x="628650" y="1480719"/>
            <a:ext cx="2046286" cy="288824"/>
            <a:chOff x="0" y="0"/>
            <a:chExt cx="2046285" cy="288823"/>
          </a:xfrm>
        </p:grpSpPr>
        <p:sp>
          <p:nvSpPr>
            <p:cNvPr id="171" name="Прямокутник"/>
            <p:cNvSpPr/>
            <p:nvPr/>
          </p:nvSpPr>
          <p:spPr>
            <a:xfrm>
              <a:off x="0" y="0"/>
              <a:ext cx="2046286" cy="80211"/>
            </a:xfrm>
            <a:prstGeom prst="rect">
              <a:avLst/>
            </a:prstGeom>
            <a:solidFill>
              <a:srgbClr val="00B0F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defTabSz="914400">
                <a:lnSpc>
                  <a:spcPct val="90000"/>
                </a:lnSpc>
                <a:spcBef>
                  <a:spcPts val="1000"/>
                </a:spcBef>
                <a:defRPr>
                  <a:noFill/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172" name="Line"/>
            <p:cNvSpPr txBox="1"/>
            <p:nvPr/>
          </p:nvSpPr>
          <p:spPr>
            <a:xfrm>
              <a:off x="45719" y="0"/>
              <a:ext cx="1954847" cy="28882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defTabSz="914400">
                <a:lnSpc>
                  <a:spcPct val="90000"/>
                </a:lnSpc>
                <a:spcBef>
                  <a:spcPts val="1000"/>
                </a:spcBef>
                <a:defRPr>
                  <a:noFill/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Line</a:t>
              </a:r>
            </a:p>
          </p:txBody>
        </p:sp>
      </p:grpSp>
      <p:sp>
        <p:nvSpPr>
          <p:cNvPr id="174" name="Текст назви"/>
          <p:cNvSpPr txBox="1"/>
          <p:nvPr>
            <p:ph type="title"/>
          </p:nvPr>
        </p:nvSpPr>
        <p:spPr>
          <a:xfrm>
            <a:off x="630237" y="285750"/>
            <a:ext cx="3384415" cy="1104900"/>
          </a:xfrm>
          <a:prstGeom prst="rect">
            <a:avLst/>
          </a:prstGeom>
        </p:spPr>
        <p:txBody>
          <a:bodyPr anchor="b">
            <a:normAutofit fontScale="100000" lnSpcReduction="0"/>
          </a:bodyPr>
          <a:lstStyle>
            <a:lvl1pPr>
              <a:defRPr sz="2800">
                <a:solidFill>
                  <a:srgbClr val="0064A1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Текст назви</a:t>
            </a:r>
          </a:p>
        </p:txBody>
      </p:sp>
      <p:sp>
        <p:nvSpPr>
          <p:cNvPr id="175" name="Основний текст, рівень 1…"/>
          <p:cNvSpPr txBox="1"/>
          <p:nvPr>
            <p:ph type="body" sz="quarter" idx="1"/>
          </p:nvPr>
        </p:nvSpPr>
        <p:spPr>
          <a:xfrm>
            <a:off x="4286250" y="592140"/>
            <a:ext cx="4038600" cy="2081392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marL="0" indent="0">
              <a:buSzTx/>
              <a:buNone/>
              <a:defRPr sz="1800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51114" indent="-293914">
              <a:buChar char="o"/>
              <a:defRPr sz="1800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257300" indent="-342900">
              <a:buChar char="•"/>
              <a:defRPr sz="1800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714500" indent="-342900">
              <a:buChar char="•"/>
              <a:defRPr sz="1800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171700" indent="-342900">
              <a:buChar char="•"/>
              <a:defRPr sz="1800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pPr/>
            <a:r>
              <a:t>Основний текст, рівень 1</a:t>
            </a:r>
          </a:p>
          <a:p>
            <a:pPr lvl="1"/>
            <a:r>
              <a:t>Основний текст, рівень 2</a:t>
            </a:r>
          </a:p>
          <a:p>
            <a:pPr lvl="2"/>
            <a:r>
              <a:t>Основний текст, рівень 3</a:t>
            </a:r>
          </a:p>
          <a:p>
            <a:pPr lvl="3"/>
            <a:r>
              <a:t>Основний текст, рівень 4</a:t>
            </a:r>
          </a:p>
          <a:p>
            <a:pPr lvl="4"/>
            <a:r>
              <a:t>Основний текст, рівень 5</a:t>
            </a:r>
          </a:p>
        </p:txBody>
      </p:sp>
      <p:sp>
        <p:nvSpPr>
          <p:cNvPr id="176" name="Номер слайда"/>
          <p:cNvSpPr txBox="1"/>
          <p:nvPr>
            <p:ph type="sldNum" sz="quarter" idx="2"/>
          </p:nvPr>
        </p:nvSpPr>
        <p:spPr>
          <a:xfrm>
            <a:off x="4419600" y="5144558"/>
            <a:ext cx="2133600" cy="304801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White Theme - Two Column with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5" name="Picture Placeholder 3"/>
          <p:cNvGrpSpPr/>
          <p:nvPr/>
        </p:nvGrpSpPr>
        <p:grpSpPr>
          <a:xfrm>
            <a:off x="628650" y="1480719"/>
            <a:ext cx="2046286" cy="288824"/>
            <a:chOff x="0" y="0"/>
            <a:chExt cx="2046285" cy="288823"/>
          </a:xfrm>
        </p:grpSpPr>
        <p:sp>
          <p:nvSpPr>
            <p:cNvPr id="183" name="Прямокутник"/>
            <p:cNvSpPr/>
            <p:nvPr/>
          </p:nvSpPr>
          <p:spPr>
            <a:xfrm>
              <a:off x="0" y="0"/>
              <a:ext cx="2046286" cy="80211"/>
            </a:xfrm>
            <a:prstGeom prst="rect">
              <a:avLst/>
            </a:prstGeom>
            <a:solidFill>
              <a:srgbClr val="00B0F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defTabSz="914400">
                <a:lnSpc>
                  <a:spcPct val="90000"/>
                </a:lnSpc>
                <a:spcBef>
                  <a:spcPts val="1000"/>
                </a:spcBef>
                <a:defRPr>
                  <a:noFill/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184" name="Line"/>
            <p:cNvSpPr txBox="1"/>
            <p:nvPr/>
          </p:nvSpPr>
          <p:spPr>
            <a:xfrm>
              <a:off x="45719" y="0"/>
              <a:ext cx="1954847" cy="28882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defTabSz="914400">
                <a:lnSpc>
                  <a:spcPct val="90000"/>
                </a:lnSpc>
                <a:spcBef>
                  <a:spcPts val="1000"/>
                </a:spcBef>
                <a:defRPr>
                  <a:noFill/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Line</a:t>
              </a:r>
            </a:p>
          </p:txBody>
        </p:sp>
      </p:grpSp>
      <p:sp>
        <p:nvSpPr>
          <p:cNvPr id="186" name="Текст назви"/>
          <p:cNvSpPr txBox="1"/>
          <p:nvPr>
            <p:ph type="title"/>
          </p:nvPr>
        </p:nvSpPr>
        <p:spPr>
          <a:xfrm>
            <a:off x="630237" y="285750"/>
            <a:ext cx="7886701" cy="1104900"/>
          </a:xfrm>
          <a:prstGeom prst="rect">
            <a:avLst/>
          </a:prstGeom>
        </p:spPr>
        <p:txBody>
          <a:bodyPr anchor="b">
            <a:normAutofit fontScale="100000" lnSpcReduction="0"/>
          </a:bodyPr>
          <a:lstStyle>
            <a:lvl1pPr>
              <a:defRPr sz="2800">
                <a:solidFill>
                  <a:srgbClr val="0064A1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Текст назви</a:t>
            </a:r>
          </a:p>
        </p:txBody>
      </p:sp>
      <p:sp>
        <p:nvSpPr>
          <p:cNvPr id="187" name="Основний текст, рівень 1…"/>
          <p:cNvSpPr txBox="1"/>
          <p:nvPr>
            <p:ph type="body" sz="half" idx="1"/>
          </p:nvPr>
        </p:nvSpPr>
        <p:spPr>
          <a:xfrm>
            <a:off x="630237" y="1709927"/>
            <a:ext cx="3868739" cy="3449758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marL="0" indent="0">
              <a:buSzTx/>
              <a:buNone/>
              <a:defRPr sz="1800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457200">
              <a:buSzTx/>
              <a:buNone/>
              <a:defRPr sz="1800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914400">
              <a:buSzTx/>
              <a:buNone/>
              <a:defRPr sz="1800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1371600">
              <a:buSzTx/>
              <a:buNone/>
              <a:defRPr sz="1800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1828800">
              <a:buSzTx/>
              <a:buNone/>
              <a:defRPr sz="1800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pPr/>
            <a:r>
              <a:t>Основний текст, рівень 1</a:t>
            </a:r>
          </a:p>
          <a:p>
            <a:pPr lvl="1"/>
            <a:r>
              <a:t>Основний текст, рівень 2</a:t>
            </a:r>
          </a:p>
          <a:p>
            <a:pPr lvl="2"/>
            <a:r>
              <a:t>Основний текст, рівень 3</a:t>
            </a:r>
          </a:p>
          <a:p>
            <a:pPr lvl="3"/>
            <a:r>
              <a:t>Основний текст, рівень 4</a:t>
            </a:r>
          </a:p>
          <a:p>
            <a:pPr lvl="4"/>
            <a:r>
              <a:t>Основний текст, рівень 5</a:t>
            </a:r>
          </a:p>
        </p:txBody>
      </p:sp>
      <p:sp>
        <p:nvSpPr>
          <p:cNvPr id="188" name="Text Placeholder 11"/>
          <p:cNvSpPr/>
          <p:nvPr>
            <p:ph type="body" sz="half" idx="21" hasCustomPrompt="1"/>
          </p:nvPr>
        </p:nvSpPr>
        <p:spPr>
          <a:xfrm>
            <a:off x="4724400" y="1707428"/>
            <a:ext cx="3794760" cy="3450361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buBlip>
                <a:blip r:embed="rId2"/>
              </a:buBlip>
              <a:defRPr sz="1400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Click to add bulleted text
Second level
Third level
Fourth level
Fifth level</a:t>
            </a:r>
          </a:p>
        </p:txBody>
      </p:sp>
      <p:sp>
        <p:nvSpPr>
          <p:cNvPr id="189" name="Номер слайда"/>
          <p:cNvSpPr txBox="1"/>
          <p:nvPr>
            <p:ph type="sldNum" sz="quarter" idx="2"/>
          </p:nvPr>
        </p:nvSpPr>
        <p:spPr>
          <a:xfrm>
            <a:off x="4419600" y="5144558"/>
            <a:ext cx="2133600" cy="304801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White Theme - Two Column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8" name="Picture Placeholder 3"/>
          <p:cNvGrpSpPr/>
          <p:nvPr/>
        </p:nvGrpSpPr>
        <p:grpSpPr>
          <a:xfrm>
            <a:off x="628650" y="1480719"/>
            <a:ext cx="2046286" cy="288824"/>
            <a:chOff x="0" y="0"/>
            <a:chExt cx="2046285" cy="288823"/>
          </a:xfrm>
        </p:grpSpPr>
        <p:sp>
          <p:nvSpPr>
            <p:cNvPr id="196" name="Прямокутник"/>
            <p:cNvSpPr/>
            <p:nvPr/>
          </p:nvSpPr>
          <p:spPr>
            <a:xfrm>
              <a:off x="0" y="0"/>
              <a:ext cx="2046286" cy="80211"/>
            </a:xfrm>
            <a:prstGeom prst="rect">
              <a:avLst/>
            </a:prstGeom>
            <a:solidFill>
              <a:srgbClr val="00B0F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defTabSz="914400">
                <a:lnSpc>
                  <a:spcPct val="90000"/>
                </a:lnSpc>
                <a:spcBef>
                  <a:spcPts val="1000"/>
                </a:spcBef>
                <a:defRPr>
                  <a:noFill/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197" name="Line"/>
            <p:cNvSpPr txBox="1"/>
            <p:nvPr/>
          </p:nvSpPr>
          <p:spPr>
            <a:xfrm>
              <a:off x="45719" y="0"/>
              <a:ext cx="1954847" cy="28882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defTabSz="914400">
                <a:lnSpc>
                  <a:spcPct val="90000"/>
                </a:lnSpc>
                <a:spcBef>
                  <a:spcPts val="1000"/>
                </a:spcBef>
                <a:defRPr>
                  <a:noFill/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Line</a:t>
              </a:r>
            </a:p>
          </p:txBody>
        </p:sp>
      </p:grpSp>
      <p:sp>
        <p:nvSpPr>
          <p:cNvPr id="199" name="Текст назви"/>
          <p:cNvSpPr txBox="1"/>
          <p:nvPr>
            <p:ph type="title"/>
          </p:nvPr>
        </p:nvSpPr>
        <p:spPr>
          <a:xfrm>
            <a:off x="630237" y="285750"/>
            <a:ext cx="7886701" cy="1104900"/>
          </a:xfrm>
          <a:prstGeom prst="rect">
            <a:avLst/>
          </a:prstGeom>
        </p:spPr>
        <p:txBody>
          <a:bodyPr anchor="b">
            <a:normAutofit fontScale="100000" lnSpcReduction="0"/>
          </a:bodyPr>
          <a:lstStyle>
            <a:lvl1pPr>
              <a:defRPr sz="2800">
                <a:solidFill>
                  <a:srgbClr val="0064A1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Текст назви</a:t>
            </a:r>
          </a:p>
        </p:txBody>
      </p:sp>
      <p:sp>
        <p:nvSpPr>
          <p:cNvPr id="200" name="Основний текст, рівень 1…"/>
          <p:cNvSpPr txBox="1"/>
          <p:nvPr>
            <p:ph type="body" sz="half" idx="1"/>
          </p:nvPr>
        </p:nvSpPr>
        <p:spPr>
          <a:xfrm>
            <a:off x="630237" y="1709927"/>
            <a:ext cx="3868739" cy="3447290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marL="0" indent="0">
              <a:buSzTx/>
              <a:buNone/>
              <a:defRPr sz="1800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457200">
              <a:buSzTx/>
              <a:buNone/>
              <a:defRPr sz="1800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914400">
              <a:buSzTx/>
              <a:buNone/>
              <a:defRPr sz="1800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1371600">
              <a:buSzTx/>
              <a:buNone/>
              <a:defRPr sz="1800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1828800">
              <a:buSzTx/>
              <a:buNone/>
              <a:defRPr sz="1800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pPr/>
            <a:r>
              <a:t>Основний текст, рівень 1</a:t>
            </a:r>
          </a:p>
          <a:p>
            <a:pPr lvl="1"/>
            <a:r>
              <a:t>Основний текст, рівень 2</a:t>
            </a:r>
          </a:p>
          <a:p>
            <a:pPr lvl="2"/>
            <a:r>
              <a:t>Основний текст, рівень 3</a:t>
            </a:r>
          </a:p>
          <a:p>
            <a:pPr lvl="3"/>
            <a:r>
              <a:t>Основний текст, рівень 4</a:t>
            </a:r>
          </a:p>
          <a:p>
            <a:pPr lvl="4"/>
            <a:r>
              <a:t>Основний текст, рівень 5</a:t>
            </a:r>
          </a:p>
        </p:txBody>
      </p:sp>
      <p:sp>
        <p:nvSpPr>
          <p:cNvPr id="201" name="Picture Placeholder 4"/>
          <p:cNvSpPr/>
          <p:nvPr>
            <p:ph type="pic" sz="half" idx="21"/>
          </p:nvPr>
        </p:nvSpPr>
        <p:spPr>
          <a:xfrm>
            <a:off x="4711700" y="1709927"/>
            <a:ext cx="3805238" cy="3447290"/>
          </a:xfrm>
          <a:prstGeom prst="rect">
            <a:avLst/>
          </a:prstGeom>
        </p:spPr>
        <p:txBody>
          <a:bodyPr lIns="91439" rIns="91439"/>
          <a:lstStyle/>
          <a:p>
            <a:pPr/>
          </a:p>
        </p:txBody>
      </p:sp>
      <p:sp>
        <p:nvSpPr>
          <p:cNvPr id="202" name="Номер слайда"/>
          <p:cNvSpPr txBox="1"/>
          <p:nvPr>
            <p:ph type="sldNum" sz="quarter" idx="2"/>
          </p:nvPr>
        </p:nvSpPr>
        <p:spPr>
          <a:xfrm>
            <a:off x="4419600" y="5144558"/>
            <a:ext cx="2133600" cy="304801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White Theme - One Column with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1" name="Picture Placeholder 3"/>
          <p:cNvGrpSpPr/>
          <p:nvPr/>
        </p:nvGrpSpPr>
        <p:grpSpPr>
          <a:xfrm>
            <a:off x="628650" y="1480719"/>
            <a:ext cx="2046286" cy="288824"/>
            <a:chOff x="0" y="0"/>
            <a:chExt cx="2046285" cy="288823"/>
          </a:xfrm>
        </p:grpSpPr>
        <p:sp>
          <p:nvSpPr>
            <p:cNvPr id="209" name="Прямокутник"/>
            <p:cNvSpPr/>
            <p:nvPr/>
          </p:nvSpPr>
          <p:spPr>
            <a:xfrm>
              <a:off x="0" y="0"/>
              <a:ext cx="2046286" cy="80211"/>
            </a:xfrm>
            <a:prstGeom prst="rect">
              <a:avLst/>
            </a:prstGeom>
            <a:solidFill>
              <a:srgbClr val="00B0F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defTabSz="914400">
                <a:lnSpc>
                  <a:spcPct val="90000"/>
                </a:lnSpc>
                <a:spcBef>
                  <a:spcPts val="1000"/>
                </a:spcBef>
                <a:defRPr>
                  <a:noFill/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210" name="Line"/>
            <p:cNvSpPr txBox="1"/>
            <p:nvPr/>
          </p:nvSpPr>
          <p:spPr>
            <a:xfrm>
              <a:off x="45719" y="0"/>
              <a:ext cx="1954847" cy="28882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defTabSz="914400">
                <a:lnSpc>
                  <a:spcPct val="90000"/>
                </a:lnSpc>
                <a:spcBef>
                  <a:spcPts val="1000"/>
                </a:spcBef>
                <a:defRPr>
                  <a:noFill/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Line</a:t>
              </a:r>
            </a:p>
          </p:txBody>
        </p:sp>
      </p:grpSp>
      <p:sp>
        <p:nvSpPr>
          <p:cNvPr id="212" name="Текст назви"/>
          <p:cNvSpPr txBox="1"/>
          <p:nvPr>
            <p:ph type="title"/>
          </p:nvPr>
        </p:nvSpPr>
        <p:spPr>
          <a:xfrm>
            <a:off x="630237" y="285750"/>
            <a:ext cx="3868737" cy="1104900"/>
          </a:xfrm>
          <a:prstGeom prst="rect">
            <a:avLst/>
          </a:prstGeom>
        </p:spPr>
        <p:txBody>
          <a:bodyPr anchor="b">
            <a:normAutofit fontScale="100000" lnSpcReduction="0"/>
          </a:bodyPr>
          <a:lstStyle>
            <a:lvl1pPr>
              <a:defRPr sz="2800">
                <a:solidFill>
                  <a:srgbClr val="0064A1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Текст назви</a:t>
            </a:r>
          </a:p>
        </p:txBody>
      </p:sp>
      <p:sp>
        <p:nvSpPr>
          <p:cNvPr id="213" name="Основний текст, рівень 1…"/>
          <p:cNvSpPr txBox="1"/>
          <p:nvPr>
            <p:ph type="body" sz="quarter" idx="1"/>
          </p:nvPr>
        </p:nvSpPr>
        <p:spPr>
          <a:xfrm>
            <a:off x="630237" y="1709927"/>
            <a:ext cx="3868739" cy="991640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marL="0" indent="0">
              <a:buSzTx/>
              <a:buNone/>
              <a:defRPr sz="1800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457200">
              <a:buSzTx/>
              <a:buNone/>
              <a:defRPr sz="1800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914400">
              <a:buSzTx/>
              <a:buNone/>
              <a:defRPr sz="1800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1371600">
              <a:buSzTx/>
              <a:buNone/>
              <a:defRPr sz="1800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1828800">
              <a:buSzTx/>
              <a:buNone/>
              <a:defRPr sz="1800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pPr/>
            <a:r>
              <a:t>Основний текст, рівень 1</a:t>
            </a:r>
          </a:p>
          <a:p>
            <a:pPr lvl="1"/>
            <a:r>
              <a:t>Основний текст, рівень 2</a:t>
            </a:r>
          </a:p>
          <a:p>
            <a:pPr lvl="2"/>
            <a:r>
              <a:t>Основний текст, рівень 3</a:t>
            </a:r>
          </a:p>
          <a:p>
            <a:pPr lvl="3"/>
            <a:r>
              <a:t>Основний текст, рівень 4</a:t>
            </a:r>
          </a:p>
          <a:p>
            <a:pPr lvl="4"/>
            <a:r>
              <a:t>Основний текст, рівень 5</a:t>
            </a:r>
          </a:p>
        </p:txBody>
      </p:sp>
      <p:sp>
        <p:nvSpPr>
          <p:cNvPr id="214" name="Text Placeholder 11"/>
          <p:cNvSpPr/>
          <p:nvPr>
            <p:ph type="body" sz="quarter" idx="21" hasCustomPrompt="1"/>
          </p:nvPr>
        </p:nvSpPr>
        <p:spPr>
          <a:xfrm>
            <a:off x="630236" y="2786333"/>
            <a:ext cx="3868739" cy="2544792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buBlip>
                <a:blip r:embed="rId2"/>
              </a:buBlip>
              <a:defRPr sz="1400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Click to add bulleted text
Second level
Third level
Fourth level
Fifth level</a:t>
            </a:r>
          </a:p>
        </p:txBody>
      </p:sp>
      <p:sp>
        <p:nvSpPr>
          <p:cNvPr id="215" name="Picture Placeholder 4"/>
          <p:cNvSpPr/>
          <p:nvPr>
            <p:ph type="pic" idx="22"/>
          </p:nvPr>
        </p:nvSpPr>
        <p:spPr>
          <a:xfrm>
            <a:off x="4895850" y="0"/>
            <a:ext cx="4248150" cy="5715000"/>
          </a:xfrm>
          <a:prstGeom prst="rect">
            <a:avLst/>
          </a:prstGeom>
        </p:spPr>
        <p:txBody>
          <a:bodyPr lIns="91439" rIns="91439"/>
          <a:lstStyle/>
          <a:p>
            <a:pPr/>
          </a:p>
        </p:txBody>
      </p:sp>
      <p:sp>
        <p:nvSpPr>
          <p:cNvPr id="216" name="Номер слайда"/>
          <p:cNvSpPr txBox="1"/>
          <p:nvPr>
            <p:ph type="sldNum" sz="quarter" idx="2"/>
          </p:nvPr>
        </p:nvSpPr>
        <p:spPr>
          <a:xfrm>
            <a:off x="4419600" y="5144558"/>
            <a:ext cx="2133600" cy="304801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White Theme - One Column with two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" name="Picture Placeholder 3"/>
          <p:cNvGrpSpPr/>
          <p:nvPr/>
        </p:nvGrpSpPr>
        <p:grpSpPr>
          <a:xfrm>
            <a:off x="628650" y="1480719"/>
            <a:ext cx="2046286" cy="288824"/>
            <a:chOff x="0" y="0"/>
            <a:chExt cx="2046285" cy="288823"/>
          </a:xfrm>
        </p:grpSpPr>
        <p:sp>
          <p:nvSpPr>
            <p:cNvPr id="223" name="Прямокутник"/>
            <p:cNvSpPr/>
            <p:nvPr/>
          </p:nvSpPr>
          <p:spPr>
            <a:xfrm>
              <a:off x="0" y="0"/>
              <a:ext cx="2046286" cy="80211"/>
            </a:xfrm>
            <a:prstGeom prst="rect">
              <a:avLst/>
            </a:prstGeom>
            <a:solidFill>
              <a:srgbClr val="00B0F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defTabSz="914400">
                <a:lnSpc>
                  <a:spcPct val="90000"/>
                </a:lnSpc>
                <a:spcBef>
                  <a:spcPts val="1000"/>
                </a:spcBef>
                <a:defRPr>
                  <a:noFill/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224" name="Line"/>
            <p:cNvSpPr txBox="1"/>
            <p:nvPr/>
          </p:nvSpPr>
          <p:spPr>
            <a:xfrm>
              <a:off x="45719" y="0"/>
              <a:ext cx="1954847" cy="28882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defTabSz="914400">
                <a:lnSpc>
                  <a:spcPct val="90000"/>
                </a:lnSpc>
                <a:spcBef>
                  <a:spcPts val="1000"/>
                </a:spcBef>
                <a:defRPr>
                  <a:noFill/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Line</a:t>
              </a:r>
            </a:p>
          </p:txBody>
        </p:sp>
      </p:grpSp>
      <p:sp>
        <p:nvSpPr>
          <p:cNvPr id="226" name="Текст назви"/>
          <p:cNvSpPr txBox="1"/>
          <p:nvPr>
            <p:ph type="title"/>
          </p:nvPr>
        </p:nvSpPr>
        <p:spPr>
          <a:xfrm>
            <a:off x="630237" y="285750"/>
            <a:ext cx="3868737" cy="1104900"/>
          </a:xfrm>
          <a:prstGeom prst="rect">
            <a:avLst/>
          </a:prstGeom>
        </p:spPr>
        <p:txBody>
          <a:bodyPr anchor="b">
            <a:normAutofit fontScale="100000" lnSpcReduction="0"/>
          </a:bodyPr>
          <a:lstStyle>
            <a:lvl1pPr>
              <a:defRPr sz="2800">
                <a:solidFill>
                  <a:srgbClr val="0064A1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Текст назви</a:t>
            </a:r>
          </a:p>
        </p:txBody>
      </p:sp>
      <p:sp>
        <p:nvSpPr>
          <p:cNvPr id="227" name="Основний текст, рівень 1…"/>
          <p:cNvSpPr txBox="1"/>
          <p:nvPr>
            <p:ph type="body" sz="quarter" idx="1"/>
          </p:nvPr>
        </p:nvSpPr>
        <p:spPr>
          <a:xfrm>
            <a:off x="630237" y="1709927"/>
            <a:ext cx="3868739" cy="991640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marL="0" indent="0">
              <a:buSzTx/>
              <a:buNone/>
              <a:defRPr sz="1800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457200">
              <a:buSzTx/>
              <a:buNone/>
              <a:defRPr sz="1800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914400">
              <a:buSzTx/>
              <a:buNone/>
              <a:defRPr sz="1800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1371600">
              <a:buSzTx/>
              <a:buNone/>
              <a:defRPr sz="1800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1828800">
              <a:buSzTx/>
              <a:buNone/>
              <a:defRPr sz="1800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pPr/>
            <a:r>
              <a:t>Основний текст, рівень 1</a:t>
            </a:r>
          </a:p>
          <a:p>
            <a:pPr lvl="1"/>
            <a:r>
              <a:t>Основний текст, рівень 2</a:t>
            </a:r>
          </a:p>
          <a:p>
            <a:pPr lvl="2"/>
            <a:r>
              <a:t>Основний текст, рівень 3</a:t>
            </a:r>
          </a:p>
          <a:p>
            <a:pPr lvl="3"/>
            <a:r>
              <a:t>Основний текст, рівень 4</a:t>
            </a:r>
          </a:p>
          <a:p>
            <a:pPr lvl="4"/>
            <a:r>
              <a:t>Основний текст, рівень 5</a:t>
            </a:r>
          </a:p>
        </p:txBody>
      </p:sp>
      <p:sp>
        <p:nvSpPr>
          <p:cNvPr id="228" name="Text Placeholder 11"/>
          <p:cNvSpPr/>
          <p:nvPr>
            <p:ph type="body" sz="quarter" idx="21" hasCustomPrompt="1"/>
          </p:nvPr>
        </p:nvSpPr>
        <p:spPr>
          <a:xfrm>
            <a:off x="630236" y="2788920"/>
            <a:ext cx="3868739" cy="2640331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buBlip>
                <a:blip r:embed="rId2"/>
              </a:buBlip>
              <a:defRPr sz="1400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Click to add bulleted text
Second level
Third level
Fourth level
Fifth level</a:t>
            </a:r>
          </a:p>
        </p:txBody>
      </p:sp>
      <p:sp>
        <p:nvSpPr>
          <p:cNvPr id="229" name="Picture Placeholder 4"/>
          <p:cNvSpPr/>
          <p:nvPr>
            <p:ph type="pic" sz="quarter" idx="22"/>
          </p:nvPr>
        </p:nvSpPr>
        <p:spPr>
          <a:xfrm>
            <a:off x="4895850" y="304800"/>
            <a:ext cx="3962400" cy="2495550"/>
          </a:xfrm>
          <a:prstGeom prst="rect">
            <a:avLst/>
          </a:prstGeom>
        </p:spPr>
        <p:txBody>
          <a:bodyPr lIns="91439" rIns="91439"/>
          <a:lstStyle/>
          <a:p>
            <a:pPr/>
          </a:p>
        </p:txBody>
      </p:sp>
      <p:sp>
        <p:nvSpPr>
          <p:cNvPr id="230" name="Picture Placeholder 4"/>
          <p:cNvSpPr/>
          <p:nvPr>
            <p:ph type="pic" sz="quarter" idx="23"/>
          </p:nvPr>
        </p:nvSpPr>
        <p:spPr>
          <a:xfrm>
            <a:off x="4895850" y="2933700"/>
            <a:ext cx="3962400" cy="2495550"/>
          </a:xfrm>
          <a:prstGeom prst="rect">
            <a:avLst/>
          </a:prstGeom>
        </p:spPr>
        <p:txBody>
          <a:bodyPr lIns="91439" rIns="91439"/>
          <a:lstStyle/>
          <a:p>
            <a:pPr/>
          </a:p>
        </p:txBody>
      </p:sp>
      <p:sp>
        <p:nvSpPr>
          <p:cNvPr id="231" name="Номер слайда"/>
          <p:cNvSpPr txBox="1"/>
          <p:nvPr>
            <p:ph type="sldNum" sz="quarter" idx="2"/>
          </p:nvPr>
        </p:nvSpPr>
        <p:spPr>
          <a:xfrm>
            <a:off x="4419600" y="5144558"/>
            <a:ext cx="2133600" cy="304801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Slide with backgroun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Insert Title of Presentation Here"/>
          <p:cNvSpPr txBox="1"/>
          <p:nvPr>
            <p:ph type="title" hasCustomPrompt="1"/>
          </p:nvPr>
        </p:nvSpPr>
        <p:spPr>
          <a:xfrm>
            <a:off x="667010" y="1164938"/>
            <a:ext cx="6858001" cy="1941141"/>
          </a:xfrm>
          <a:prstGeom prst="rect">
            <a:avLst/>
          </a:prstGeom>
        </p:spPr>
        <p:txBody>
          <a:bodyPr anchor="b">
            <a:normAutofit fontScale="100000" lnSpcReduction="0"/>
          </a:bodyPr>
          <a:lstStyle>
            <a:lvl1pPr>
              <a:defRPr sz="3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Insert Title of Presentation Here</a:t>
            </a:r>
          </a:p>
        </p:txBody>
      </p:sp>
      <p:sp>
        <p:nvSpPr>
          <p:cNvPr id="30" name="Основний текст, рівень 1…"/>
          <p:cNvSpPr txBox="1"/>
          <p:nvPr>
            <p:ph type="body" sz="quarter" idx="1" hasCustomPrompt="1"/>
          </p:nvPr>
        </p:nvSpPr>
        <p:spPr>
          <a:xfrm>
            <a:off x="667010" y="3292475"/>
            <a:ext cx="6857742" cy="914400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marL="0" indent="0">
              <a:buSzTx/>
              <a:buNone/>
              <a:defRPr sz="2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457200">
              <a:buSzTx/>
              <a:buNone/>
              <a:defRPr sz="2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914400">
              <a:buSzTx/>
              <a:buNone/>
              <a:defRPr sz="2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1371600">
              <a:buSzTx/>
              <a:buNone/>
              <a:defRPr sz="2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1828800">
              <a:buSzTx/>
              <a:buNone/>
              <a:defRPr sz="2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pPr/>
            <a:r>
              <a:t>Insert Explanation of Presentation Here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1" name="Номер слайда"/>
          <p:cNvSpPr txBox="1"/>
          <p:nvPr>
            <p:ph type="sldNum" sz="quarter" idx="2"/>
          </p:nvPr>
        </p:nvSpPr>
        <p:spPr>
          <a:xfrm>
            <a:off x="4419600" y="5144558"/>
            <a:ext cx="2133600" cy="304801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0" name="Picture Placeholder 3"/>
          <p:cNvGrpSpPr/>
          <p:nvPr/>
        </p:nvGrpSpPr>
        <p:grpSpPr>
          <a:xfrm>
            <a:off x="628650" y="1480719"/>
            <a:ext cx="2046286" cy="288824"/>
            <a:chOff x="0" y="0"/>
            <a:chExt cx="2046285" cy="288823"/>
          </a:xfrm>
        </p:grpSpPr>
        <p:sp>
          <p:nvSpPr>
            <p:cNvPr id="238" name="Прямокутник"/>
            <p:cNvSpPr/>
            <p:nvPr/>
          </p:nvSpPr>
          <p:spPr>
            <a:xfrm>
              <a:off x="0" y="0"/>
              <a:ext cx="2046286" cy="80211"/>
            </a:xfrm>
            <a:prstGeom prst="rect">
              <a:avLst/>
            </a:prstGeom>
            <a:solidFill>
              <a:srgbClr val="00B0F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defTabSz="914400">
                <a:lnSpc>
                  <a:spcPct val="90000"/>
                </a:lnSpc>
                <a:spcBef>
                  <a:spcPts val="1000"/>
                </a:spcBef>
                <a:defRPr>
                  <a:noFill/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239" name="Line"/>
            <p:cNvSpPr txBox="1"/>
            <p:nvPr/>
          </p:nvSpPr>
          <p:spPr>
            <a:xfrm>
              <a:off x="45719" y="0"/>
              <a:ext cx="1954847" cy="28882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defTabSz="914400">
                <a:lnSpc>
                  <a:spcPct val="90000"/>
                </a:lnSpc>
                <a:spcBef>
                  <a:spcPts val="1000"/>
                </a:spcBef>
                <a:defRPr>
                  <a:noFill/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Line</a:t>
              </a:r>
            </a:p>
          </p:txBody>
        </p:sp>
      </p:grpSp>
      <p:sp>
        <p:nvSpPr>
          <p:cNvPr id="241" name="Текст назви"/>
          <p:cNvSpPr txBox="1"/>
          <p:nvPr>
            <p:ph type="title"/>
          </p:nvPr>
        </p:nvSpPr>
        <p:spPr>
          <a:xfrm>
            <a:off x="628650" y="304800"/>
            <a:ext cx="7886700" cy="1104900"/>
          </a:xfrm>
          <a:prstGeom prst="rect">
            <a:avLst/>
          </a:prstGeom>
        </p:spPr>
        <p:txBody>
          <a:bodyPr anchor="b">
            <a:normAutofit fontScale="100000" lnSpcReduction="0"/>
          </a:bodyPr>
          <a:lstStyle>
            <a:lvl1pPr>
              <a:defRPr sz="2800">
                <a:solidFill>
                  <a:srgbClr val="0064A1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Текст назви</a:t>
            </a:r>
          </a:p>
        </p:txBody>
      </p:sp>
      <p:sp>
        <p:nvSpPr>
          <p:cNvPr id="242" name="Основний текст, рівень 1…"/>
          <p:cNvSpPr txBox="1"/>
          <p:nvPr>
            <p:ph type="body" idx="1"/>
          </p:nvPr>
        </p:nvSpPr>
        <p:spPr>
          <a:xfrm>
            <a:off x="628650" y="1709927"/>
            <a:ext cx="7886700" cy="3436105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buBlip>
                <a:blip r:embed="rId2"/>
              </a:buBlip>
              <a:defRPr sz="1400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85800" indent="-228600">
              <a:buChar char="o"/>
              <a:defRPr sz="1400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81100" indent="-266700">
              <a:buChar char="•"/>
              <a:defRPr sz="1400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38300" indent="-266700">
              <a:buChar char="•"/>
              <a:defRPr sz="1400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95500" indent="-266700">
              <a:buChar char="•"/>
              <a:defRPr sz="1400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pPr/>
            <a:r>
              <a:t>Основний текст, рівень 1</a:t>
            </a:r>
          </a:p>
          <a:p>
            <a:pPr lvl="1"/>
            <a:r>
              <a:t>Основний текст, рівень 2</a:t>
            </a:r>
          </a:p>
          <a:p>
            <a:pPr lvl="2"/>
            <a:r>
              <a:t>Основний текст, рівень 3</a:t>
            </a:r>
          </a:p>
          <a:p>
            <a:pPr lvl="3"/>
            <a:r>
              <a:t>Основний текст, рівень 4</a:t>
            </a:r>
          </a:p>
          <a:p>
            <a:pPr lvl="4"/>
            <a:r>
              <a:t>Основний текст, рівень 5</a:t>
            </a:r>
          </a:p>
        </p:txBody>
      </p:sp>
      <p:sp>
        <p:nvSpPr>
          <p:cNvPr id="243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2" name="Picture Placeholder 3"/>
          <p:cNvGrpSpPr/>
          <p:nvPr/>
        </p:nvGrpSpPr>
        <p:grpSpPr>
          <a:xfrm>
            <a:off x="628650" y="1480719"/>
            <a:ext cx="2046286" cy="288824"/>
            <a:chOff x="0" y="0"/>
            <a:chExt cx="2046285" cy="288823"/>
          </a:xfrm>
        </p:grpSpPr>
        <p:sp>
          <p:nvSpPr>
            <p:cNvPr id="250" name="Прямокутник"/>
            <p:cNvSpPr/>
            <p:nvPr/>
          </p:nvSpPr>
          <p:spPr>
            <a:xfrm>
              <a:off x="0" y="0"/>
              <a:ext cx="2046286" cy="80211"/>
            </a:xfrm>
            <a:prstGeom prst="rect">
              <a:avLst/>
            </a:prstGeom>
            <a:solidFill>
              <a:srgbClr val="00B0F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defTabSz="914400">
                <a:lnSpc>
                  <a:spcPct val="90000"/>
                </a:lnSpc>
                <a:spcBef>
                  <a:spcPts val="1000"/>
                </a:spcBef>
                <a:defRPr>
                  <a:noFill/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251" name="Line"/>
            <p:cNvSpPr txBox="1"/>
            <p:nvPr/>
          </p:nvSpPr>
          <p:spPr>
            <a:xfrm>
              <a:off x="45719" y="0"/>
              <a:ext cx="1954847" cy="28882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defTabSz="914400">
                <a:lnSpc>
                  <a:spcPct val="90000"/>
                </a:lnSpc>
                <a:spcBef>
                  <a:spcPts val="1000"/>
                </a:spcBef>
                <a:defRPr>
                  <a:noFill/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Line</a:t>
              </a:r>
            </a:p>
          </p:txBody>
        </p:sp>
      </p:grpSp>
      <p:sp>
        <p:nvSpPr>
          <p:cNvPr id="253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2_Bas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2" name="Picture Placeholder 3"/>
          <p:cNvGrpSpPr/>
          <p:nvPr/>
        </p:nvGrpSpPr>
        <p:grpSpPr>
          <a:xfrm>
            <a:off x="628650" y="1480719"/>
            <a:ext cx="2046286" cy="288824"/>
            <a:chOff x="0" y="0"/>
            <a:chExt cx="2046285" cy="288823"/>
          </a:xfrm>
        </p:grpSpPr>
        <p:sp>
          <p:nvSpPr>
            <p:cNvPr id="260" name="Прямокутник"/>
            <p:cNvSpPr/>
            <p:nvPr/>
          </p:nvSpPr>
          <p:spPr>
            <a:xfrm>
              <a:off x="0" y="0"/>
              <a:ext cx="2046286" cy="80211"/>
            </a:xfrm>
            <a:prstGeom prst="rect">
              <a:avLst/>
            </a:prstGeom>
            <a:solidFill>
              <a:srgbClr val="00B0F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defTabSz="914400">
                <a:lnSpc>
                  <a:spcPct val="90000"/>
                </a:lnSpc>
                <a:spcBef>
                  <a:spcPts val="1000"/>
                </a:spcBef>
                <a:defRPr>
                  <a:noFill/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261" name="Line"/>
            <p:cNvSpPr txBox="1"/>
            <p:nvPr/>
          </p:nvSpPr>
          <p:spPr>
            <a:xfrm>
              <a:off x="45719" y="0"/>
              <a:ext cx="1954847" cy="28882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defTabSz="914400">
                <a:lnSpc>
                  <a:spcPct val="90000"/>
                </a:lnSpc>
                <a:spcBef>
                  <a:spcPts val="1000"/>
                </a:spcBef>
                <a:defRPr>
                  <a:noFill/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Line</a:t>
              </a:r>
            </a:p>
          </p:txBody>
        </p:sp>
      </p:grpSp>
      <p:sp>
        <p:nvSpPr>
          <p:cNvPr id="263" name="Текст назви"/>
          <p:cNvSpPr txBox="1"/>
          <p:nvPr>
            <p:ph type="title"/>
          </p:nvPr>
        </p:nvSpPr>
        <p:spPr>
          <a:xfrm>
            <a:off x="630237" y="301752"/>
            <a:ext cx="7886701" cy="1104901"/>
          </a:xfrm>
          <a:prstGeom prst="rect">
            <a:avLst/>
          </a:prstGeom>
        </p:spPr>
        <p:txBody>
          <a:bodyPr anchor="b">
            <a:normAutofit fontScale="100000" lnSpcReduction="0"/>
          </a:bodyPr>
          <a:lstStyle>
            <a:lvl1pPr>
              <a:defRPr sz="2800">
                <a:solidFill>
                  <a:srgbClr val="0064A1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Текст назви</a:t>
            </a:r>
          </a:p>
        </p:txBody>
      </p:sp>
      <p:sp>
        <p:nvSpPr>
          <p:cNvPr id="264" name="Основний текст, рівень 1…"/>
          <p:cNvSpPr txBox="1"/>
          <p:nvPr>
            <p:ph type="body" idx="1"/>
          </p:nvPr>
        </p:nvSpPr>
        <p:spPr>
          <a:xfrm>
            <a:off x="628650" y="1737360"/>
            <a:ext cx="7886700" cy="3474721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buBlip>
                <a:blip r:embed="rId2"/>
              </a:buBlip>
              <a:defRPr sz="1400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85800" indent="-228600">
              <a:buChar char="o"/>
              <a:defRPr sz="1400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81100" indent="-266700">
              <a:buChar char="•"/>
              <a:defRPr sz="1400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38300" indent="-266700">
              <a:buChar char="•"/>
              <a:defRPr sz="1400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95500" indent="-266700">
              <a:buChar char="•"/>
              <a:defRPr sz="1400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pPr/>
            <a:r>
              <a:t>Основний текст, рівень 1</a:t>
            </a:r>
          </a:p>
          <a:p>
            <a:pPr lvl="1"/>
            <a:r>
              <a:t>Основний текст, рівень 2</a:t>
            </a:r>
          </a:p>
          <a:p>
            <a:pPr lvl="2"/>
            <a:r>
              <a:t>Основний текст, рівень 3</a:t>
            </a:r>
          </a:p>
          <a:p>
            <a:pPr lvl="3"/>
            <a:r>
              <a:t>Основний текст, рівень 4</a:t>
            </a:r>
          </a:p>
          <a:p>
            <a:pPr lvl="4"/>
            <a:r>
              <a:t>Основний текст, рівень 5</a:t>
            </a:r>
          </a:p>
        </p:txBody>
      </p:sp>
      <p:sp>
        <p:nvSpPr>
          <p:cNvPr id="265" name="Номер слайда"/>
          <p:cNvSpPr txBox="1"/>
          <p:nvPr>
            <p:ph type="sldNum" sz="quarter" idx="2"/>
          </p:nvPr>
        </p:nvSpPr>
        <p:spPr>
          <a:xfrm>
            <a:off x="4419600" y="5144558"/>
            <a:ext cx="2133600" cy="304801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Pl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Номер слайда"/>
          <p:cNvSpPr txBox="1"/>
          <p:nvPr>
            <p:ph type="sldNum" sz="quarter" idx="2"/>
          </p:nvPr>
        </p:nvSpPr>
        <p:spPr>
          <a:xfrm>
            <a:off x="4419600" y="5144558"/>
            <a:ext cx="2133600" cy="304801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Номер слайда"/>
          <p:cNvSpPr txBox="1"/>
          <p:nvPr>
            <p:ph type="sldNum" sz="quarter" idx="2"/>
          </p:nvPr>
        </p:nvSpPr>
        <p:spPr>
          <a:xfrm>
            <a:off x="4419600" y="5144558"/>
            <a:ext cx="2133600" cy="304801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Rectangle 6"/>
          <p:cNvSpPr/>
          <p:nvPr/>
        </p:nvSpPr>
        <p:spPr>
          <a:xfrm>
            <a:off x="0" y="0"/>
            <a:ext cx="9144000" cy="5715000"/>
          </a:xfrm>
          <a:prstGeom prst="rect">
            <a:avLst/>
          </a:prstGeom>
          <a:solidFill>
            <a:srgbClr val="0064A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1000">
                <a:solidFill>
                  <a:srgbClr val="FFFFFF"/>
                </a:solidFill>
              </a:defRPr>
            </a:pPr>
          </a:p>
        </p:txBody>
      </p:sp>
      <p:grpSp>
        <p:nvGrpSpPr>
          <p:cNvPr id="289" name="Picture Placeholder 3"/>
          <p:cNvGrpSpPr/>
          <p:nvPr/>
        </p:nvGrpSpPr>
        <p:grpSpPr>
          <a:xfrm>
            <a:off x="738717" y="1480719"/>
            <a:ext cx="2046287" cy="288824"/>
            <a:chOff x="0" y="0"/>
            <a:chExt cx="2046285" cy="288823"/>
          </a:xfrm>
        </p:grpSpPr>
        <p:sp>
          <p:nvSpPr>
            <p:cNvPr id="287" name="Прямокутник"/>
            <p:cNvSpPr/>
            <p:nvPr/>
          </p:nvSpPr>
          <p:spPr>
            <a:xfrm>
              <a:off x="0" y="0"/>
              <a:ext cx="2046286" cy="80211"/>
            </a:xfrm>
            <a:prstGeom prst="rect">
              <a:avLst/>
            </a:prstGeom>
            <a:solidFill>
              <a:srgbClr val="00B0F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defTabSz="914400">
                <a:lnSpc>
                  <a:spcPct val="90000"/>
                </a:lnSpc>
                <a:spcBef>
                  <a:spcPts val="1000"/>
                </a:spcBef>
                <a:defRPr>
                  <a:noFill/>
                  <a:latin typeface="Arial"/>
                  <a:ea typeface="Arial"/>
                  <a:cs typeface="Arial"/>
                  <a:sym typeface="Arial"/>
                </a:defRPr>
              </a:pPr>
            </a:p>
          </p:txBody>
        </p:sp>
        <p:sp>
          <p:nvSpPr>
            <p:cNvPr id="288" name="Line"/>
            <p:cNvSpPr txBox="1"/>
            <p:nvPr/>
          </p:nvSpPr>
          <p:spPr>
            <a:xfrm>
              <a:off x="45719" y="0"/>
              <a:ext cx="1954847" cy="28882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defTabSz="914400">
                <a:lnSpc>
                  <a:spcPct val="90000"/>
                </a:lnSpc>
                <a:spcBef>
                  <a:spcPts val="1000"/>
                </a:spcBef>
                <a:defRPr>
                  <a:noFill/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Line</a:t>
              </a:r>
            </a:p>
          </p:txBody>
        </p:sp>
      </p:grpSp>
      <p:sp>
        <p:nvSpPr>
          <p:cNvPr id="290" name="Номер слайда"/>
          <p:cNvSpPr txBox="1"/>
          <p:nvPr>
            <p:ph type="sldNum" sz="quarter" idx="2"/>
          </p:nvPr>
        </p:nvSpPr>
        <p:spPr>
          <a:xfrm>
            <a:off x="4419600" y="5144558"/>
            <a:ext cx="2133600" cy="304801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 Na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2"/>
          <p:cNvSpPr/>
          <p:nvPr/>
        </p:nvSpPr>
        <p:spPr>
          <a:xfrm>
            <a:off x="0" y="0"/>
            <a:ext cx="9144000" cy="5715000"/>
          </a:xfrm>
          <a:prstGeom prst="rect">
            <a:avLst/>
          </a:prstGeom>
          <a:solidFill>
            <a:srgbClr val="0064A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6" name="Section Separator Slide"/>
          <p:cNvSpPr txBox="1"/>
          <p:nvPr>
            <p:ph type="title" hasCustomPrompt="1"/>
          </p:nvPr>
        </p:nvSpPr>
        <p:spPr>
          <a:xfrm>
            <a:off x="667010" y="1083417"/>
            <a:ext cx="7344876" cy="3005550"/>
          </a:xfrm>
          <a:prstGeom prst="rect">
            <a:avLst/>
          </a:prstGeom>
        </p:spPr>
        <p:txBody>
          <a:bodyPr anchor="b">
            <a:normAutofit fontScale="100000" lnSpcReduction="0"/>
          </a:bodyPr>
          <a:lstStyle>
            <a:lvl1pPr>
              <a:defRPr sz="3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Section Separator Slide</a:t>
            </a:r>
          </a:p>
        </p:txBody>
      </p:sp>
      <p:sp>
        <p:nvSpPr>
          <p:cNvPr id="47" name="Picture Placeholder 3"/>
          <p:cNvSpPr/>
          <p:nvPr>
            <p:ph type="pic" sz="quarter" idx="21"/>
          </p:nvPr>
        </p:nvSpPr>
        <p:spPr>
          <a:xfrm>
            <a:off x="762000" y="4502146"/>
            <a:ext cx="2046287" cy="80211"/>
          </a:xfrm>
          <a:prstGeom prst="rect">
            <a:avLst/>
          </a:prstGeom>
        </p:spPr>
        <p:txBody>
          <a:bodyPr lIns="91439" rIns="91439"/>
          <a:lstStyle/>
          <a:p>
            <a:pPr/>
          </a:p>
        </p:txBody>
      </p:sp>
      <p:sp>
        <p:nvSpPr>
          <p:cNvPr id="48" name="Номер слайда"/>
          <p:cNvSpPr txBox="1"/>
          <p:nvPr>
            <p:ph type="sldNum" sz="quarter" idx="2"/>
          </p:nvPr>
        </p:nvSpPr>
        <p:spPr>
          <a:xfrm>
            <a:off x="4419600" y="5144558"/>
            <a:ext cx="2133600" cy="304801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Blue 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10"/>
          <p:cNvSpPr/>
          <p:nvPr/>
        </p:nvSpPr>
        <p:spPr>
          <a:xfrm>
            <a:off x="-1" y="0"/>
            <a:ext cx="3593433" cy="5715000"/>
          </a:xfrm>
          <a:prstGeom prst="rect">
            <a:avLst/>
          </a:prstGeom>
          <a:solidFill>
            <a:srgbClr val="0064A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56" name="Основний текст, рівень 1…"/>
          <p:cNvSpPr txBox="1"/>
          <p:nvPr>
            <p:ph type="body" sz="quarter" idx="1"/>
          </p:nvPr>
        </p:nvSpPr>
        <p:spPr>
          <a:xfrm>
            <a:off x="4248150" y="592931"/>
            <a:ext cx="4286250" cy="1379538"/>
          </a:xfrm>
          <a:prstGeom prst="rect">
            <a:avLst/>
          </a:prstGeom>
        </p:spPr>
        <p:txBody>
          <a:bodyPr anchor="b">
            <a:normAutofit fontScale="100000" lnSpcReduction="0"/>
          </a:bodyPr>
          <a:lstStyle>
            <a:lvl1pPr marL="0" indent="0">
              <a:buSzTx/>
              <a:buNone/>
              <a:defRPr sz="1800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457200">
              <a:buSzTx/>
              <a:buNone/>
              <a:defRPr sz="1800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914400">
              <a:buSzTx/>
              <a:buNone/>
              <a:defRPr sz="1800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1371600">
              <a:buSzTx/>
              <a:buNone/>
              <a:defRPr sz="1800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1828800">
              <a:buSzTx/>
              <a:buNone/>
              <a:defRPr sz="1800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pPr/>
            <a:r>
              <a:t>Основний текст, рівень 1</a:t>
            </a:r>
          </a:p>
          <a:p>
            <a:pPr lvl="1"/>
            <a:r>
              <a:t>Основний текст, рівень 2</a:t>
            </a:r>
          </a:p>
          <a:p>
            <a:pPr lvl="2"/>
            <a:r>
              <a:t>Основний текст, рівень 3</a:t>
            </a:r>
          </a:p>
          <a:p>
            <a:pPr lvl="3"/>
            <a:r>
              <a:t>Основний текст, рівень 4</a:t>
            </a:r>
          </a:p>
          <a:p>
            <a:pPr lvl="4"/>
            <a:r>
              <a:t>Основний текст, рівень 5</a:t>
            </a:r>
          </a:p>
        </p:txBody>
      </p:sp>
      <p:sp>
        <p:nvSpPr>
          <p:cNvPr id="57" name="Text Placeholder 7"/>
          <p:cNvSpPr/>
          <p:nvPr>
            <p:ph type="body" sz="half" idx="21" hasCustomPrompt="1"/>
          </p:nvPr>
        </p:nvSpPr>
        <p:spPr>
          <a:xfrm>
            <a:off x="4248150" y="2278063"/>
            <a:ext cx="4286250" cy="3036888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buBlip>
                <a:blip r:embed="rId2"/>
              </a:buBlip>
              <a:defRPr sz="1400">
                <a:solidFill>
                  <a:srgbClr val="3B383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Click to add bulleted text
Second level
Third level
Fourth level
Fifth level</a:t>
            </a:r>
          </a:p>
        </p:txBody>
      </p:sp>
      <p:sp>
        <p:nvSpPr>
          <p:cNvPr id="58" name="Текст назви"/>
          <p:cNvSpPr txBox="1"/>
          <p:nvPr>
            <p:ph type="title"/>
          </p:nvPr>
        </p:nvSpPr>
        <p:spPr>
          <a:xfrm>
            <a:off x="473419" y="867567"/>
            <a:ext cx="2609851" cy="1104901"/>
          </a:xfrm>
          <a:prstGeom prst="rect">
            <a:avLst/>
          </a:prstGeom>
        </p:spPr>
        <p:txBody>
          <a:bodyPr anchor="b">
            <a:normAutofit fontScale="100000" lnSpcReduction="0"/>
          </a:bodyPr>
          <a:lstStyle>
            <a:lvl1pPr>
              <a:defRPr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Текст назви</a:t>
            </a:r>
          </a:p>
        </p:txBody>
      </p:sp>
      <p:sp>
        <p:nvSpPr>
          <p:cNvPr id="59" name="Picture Placeholder 3"/>
          <p:cNvSpPr/>
          <p:nvPr>
            <p:ph type="pic" sz="quarter" idx="22"/>
          </p:nvPr>
        </p:nvSpPr>
        <p:spPr>
          <a:xfrm>
            <a:off x="569578" y="2110608"/>
            <a:ext cx="2046288" cy="80211"/>
          </a:xfrm>
          <a:prstGeom prst="rect">
            <a:avLst/>
          </a:prstGeom>
        </p:spPr>
        <p:txBody>
          <a:bodyPr lIns="91439" rIns="91439"/>
          <a:lstStyle/>
          <a:p>
            <a:pPr/>
          </a:p>
        </p:txBody>
      </p:sp>
      <p:sp>
        <p:nvSpPr>
          <p:cNvPr id="60" name="Номер слайда"/>
          <p:cNvSpPr txBox="1"/>
          <p:nvPr>
            <p:ph type="sldNum" sz="quarter" idx="2"/>
          </p:nvPr>
        </p:nvSpPr>
        <p:spPr>
          <a:xfrm>
            <a:off x="4419600" y="5144558"/>
            <a:ext cx="2133600" cy="304801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Blue Two Column - Imag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icture Placeholder 4"/>
          <p:cNvSpPr/>
          <p:nvPr>
            <p:ph type="pic" idx="21"/>
          </p:nvPr>
        </p:nvSpPr>
        <p:spPr>
          <a:xfrm>
            <a:off x="3570513" y="0"/>
            <a:ext cx="5573487" cy="5715000"/>
          </a:xfrm>
          <a:prstGeom prst="rect">
            <a:avLst/>
          </a:prstGeom>
        </p:spPr>
        <p:txBody>
          <a:bodyPr lIns="91439" rIns="91439"/>
          <a:lstStyle/>
          <a:p>
            <a:pPr/>
          </a:p>
        </p:txBody>
      </p:sp>
      <p:sp>
        <p:nvSpPr>
          <p:cNvPr id="68" name="Rectangle 9"/>
          <p:cNvSpPr/>
          <p:nvPr/>
        </p:nvSpPr>
        <p:spPr>
          <a:xfrm>
            <a:off x="-1" y="0"/>
            <a:ext cx="3593433" cy="5715000"/>
          </a:xfrm>
          <a:prstGeom prst="rect">
            <a:avLst/>
          </a:prstGeom>
          <a:solidFill>
            <a:srgbClr val="0064A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69" name="Основний текст, рівень 1…"/>
          <p:cNvSpPr txBox="1"/>
          <p:nvPr>
            <p:ph type="body" sz="quarter" idx="1"/>
          </p:nvPr>
        </p:nvSpPr>
        <p:spPr>
          <a:xfrm>
            <a:off x="473419" y="2396066"/>
            <a:ext cx="2513690" cy="2283898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marL="0" indent="0">
              <a:buSzTx/>
              <a:buNone/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457200">
              <a:buSzTx/>
              <a:buNone/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914400">
              <a:buSzTx/>
              <a:buNone/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1371600">
              <a:buSzTx/>
              <a:buNone/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1828800">
              <a:buSzTx/>
              <a:buNone/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pPr/>
            <a:r>
              <a:t>Основний текст, рівень 1</a:t>
            </a:r>
          </a:p>
          <a:p>
            <a:pPr lvl="1"/>
            <a:r>
              <a:t>Основний текст, рівень 2</a:t>
            </a:r>
          </a:p>
          <a:p>
            <a:pPr lvl="2"/>
            <a:r>
              <a:t>Основний текст, рівень 3</a:t>
            </a:r>
          </a:p>
          <a:p>
            <a:pPr lvl="3"/>
            <a:r>
              <a:t>Основний текст, рівень 4</a:t>
            </a:r>
          </a:p>
          <a:p>
            <a:pPr lvl="4"/>
            <a:r>
              <a:t>Основний текст, рівень 5</a:t>
            </a:r>
          </a:p>
        </p:txBody>
      </p:sp>
      <p:sp>
        <p:nvSpPr>
          <p:cNvPr id="70" name="Текст назви"/>
          <p:cNvSpPr txBox="1"/>
          <p:nvPr>
            <p:ph type="title"/>
          </p:nvPr>
        </p:nvSpPr>
        <p:spPr>
          <a:xfrm>
            <a:off x="473419" y="867567"/>
            <a:ext cx="2609851" cy="1104901"/>
          </a:xfrm>
          <a:prstGeom prst="rect">
            <a:avLst/>
          </a:prstGeom>
        </p:spPr>
        <p:txBody>
          <a:bodyPr anchor="b">
            <a:normAutofit fontScale="100000" lnSpcReduction="0"/>
          </a:bodyPr>
          <a:lstStyle>
            <a:lvl1pPr>
              <a:defRPr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Текст назви</a:t>
            </a:r>
          </a:p>
        </p:txBody>
      </p:sp>
      <p:sp>
        <p:nvSpPr>
          <p:cNvPr id="71" name="Picture Placeholder 3"/>
          <p:cNvSpPr/>
          <p:nvPr>
            <p:ph type="pic" sz="quarter" idx="22"/>
          </p:nvPr>
        </p:nvSpPr>
        <p:spPr>
          <a:xfrm>
            <a:off x="569578" y="2110608"/>
            <a:ext cx="2046288" cy="80211"/>
          </a:xfrm>
          <a:prstGeom prst="rect">
            <a:avLst/>
          </a:prstGeom>
        </p:spPr>
        <p:txBody>
          <a:bodyPr lIns="91439" rIns="91439"/>
          <a:lstStyle/>
          <a:p>
            <a:pPr/>
          </a:p>
        </p:txBody>
      </p:sp>
      <p:sp>
        <p:nvSpPr>
          <p:cNvPr id="72" name="Номер слайда"/>
          <p:cNvSpPr txBox="1"/>
          <p:nvPr>
            <p:ph type="sldNum" sz="quarter" idx="2"/>
          </p:nvPr>
        </p:nvSpPr>
        <p:spPr>
          <a:xfrm>
            <a:off x="4419600" y="5144558"/>
            <a:ext cx="2133600" cy="304801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Blue Two Column - Image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Rectangle 7"/>
          <p:cNvSpPr/>
          <p:nvPr/>
        </p:nvSpPr>
        <p:spPr>
          <a:xfrm>
            <a:off x="-1" y="0"/>
            <a:ext cx="6244048" cy="5715000"/>
          </a:xfrm>
          <a:prstGeom prst="rect">
            <a:avLst/>
          </a:prstGeom>
          <a:solidFill>
            <a:srgbClr val="0064A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80" name="Picture Placeholder 4"/>
          <p:cNvSpPr/>
          <p:nvPr>
            <p:ph type="pic" sz="half" idx="21"/>
          </p:nvPr>
        </p:nvSpPr>
        <p:spPr>
          <a:xfrm>
            <a:off x="6244046" y="0"/>
            <a:ext cx="2899954" cy="5715000"/>
          </a:xfrm>
          <a:prstGeom prst="rect">
            <a:avLst/>
          </a:prstGeom>
        </p:spPr>
        <p:txBody>
          <a:bodyPr lIns="91439" rIns="91439"/>
          <a:lstStyle/>
          <a:p>
            <a:pPr/>
          </a:p>
        </p:txBody>
      </p:sp>
      <p:sp>
        <p:nvSpPr>
          <p:cNvPr id="81" name="Основний текст, рівень 1…"/>
          <p:cNvSpPr txBox="1"/>
          <p:nvPr>
            <p:ph type="body" sz="quarter" idx="1"/>
          </p:nvPr>
        </p:nvSpPr>
        <p:spPr>
          <a:xfrm>
            <a:off x="473419" y="2396068"/>
            <a:ext cx="5537914" cy="603301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marL="0" indent="0">
              <a:buSzTx/>
              <a:buNone/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457200">
              <a:buSzTx/>
              <a:buNone/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914400">
              <a:buSzTx/>
              <a:buNone/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1371600">
              <a:buSzTx/>
              <a:buNone/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1828800">
              <a:buSzTx/>
              <a:buNone/>
              <a:defRPr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pPr/>
            <a:r>
              <a:t>Основний текст, рівень 1</a:t>
            </a:r>
          </a:p>
          <a:p>
            <a:pPr lvl="1"/>
            <a:r>
              <a:t>Основний текст, рівень 2</a:t>
            </a:r>
          </a:p>
          <a:p>
            <a:pPr lvl="2"/>
            <a:r>
              <a:t>Основний текст, рівень 3</a:t>
            </a:r>
          </a:p>
          <a:p>
            <a:pPr lvl="3"/>
            <a:r>
              <a:t>Основний текст, рівень 4</a:t>
            </a:r>
          </a:p>
          <a:p>
            <a:pPr lvl="4"/>
            <a:r>
              <a:t>Основний текст, рівень 5</a:t>
            </a:r>
          </a:p>
        </p:txBody>
      </p:sp>
      <p:sp>
        <p:nvSpPr>
          <p:cNvPr id="82" name="Текст назви"/>
          <p:cNvSpPr txBox="1"/>
          <p:nvPr>
            <p:ph type="title"/>
          </p:nvPr>
        </p:nvSpPr>
        <p:spPr>
          <a:xfrm>
            <a:off x="473419" y="867567"/>
            <a:ext cx="5537914" cy="1104901"/>
          </a:xfrm>
          <a:prstGeom prst="rect">
            <a:avLst/>
          </a:prstGeom>
        </p:spPr>
        <p:txBody>
          <a:bodyPr anchor="b">
            <a:normAutofit fontScale="100000" lnSpcReduction="0"/>
          </a:bodyPr>
          <a:lstStyle>
            <a:lvl1pPr>
              <a:defRPr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Текст назви</a:t>
            </a:r>
          </a:p>
        </p:txBody>
      </p:sp>
      <p:sp>
        <p:nvSpPr>
          <p:cNvPr id="83" name="Picture Placeholder 3"/>
          <p:cNvSpPr/>
          <p:nvPr>
            <p:ph type="pic" sz="quarter" idx="22"/>
          </p:nvPr>
        </p:nvSpPr>
        <p:spPr>
          <a:xfrm>
            <a:off x="569578" y="2110608"/>
            <a:ext cx="2046288" cy="80211"/>
          </a:xfrm>
          <a:prstGeom prst="rect">
            <a:avLst/>
          </a:prstGeom>
        </p:spPr>
        <p:txBody>
          <a:bodyPr lIns="91439" rIns="91439"/>
          <a:lstStyle/>
          <a:p>
            <a:pPr/>
          </a:p>
        </p:txBody>
      </p:sp>
      <p:sp>
        <p:nvSpPr>
          <p:cNvPr id="84" name="Text Placeholder 7"/>
          <p:cNvSpPr/>
          <p:nvPr>
            <p:ph type="body" sz="half" idx="23" hasCustomPrompt="1"/>
          </p:nvPr>
        </p:nvSpPr>
        <p:spPr>
          <a:xfrm>
            <a:off x="473419" y="3106736"/>
            <a:ext cx="5537914" cy="2281828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buBlip>
                <a:blip r:embed="rId2"/>
              </a:buBlip>
              <a:defRPr sz="1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Click to add bulleted text
Second level
Third level
Fourth level
Fifth level</a:t>
            </a:r>
          </a:p>
        </p:txBody>
      </p:sp>
      <p:sp>
        <p:nvSpPr>
          <p:cNvPr id="85" name="Номер слайда"/>
          <p:cNvSpPr txBox="1"/>
          <p:nvPr>
            <p:ph type="sldNum" sz="quarter" idx="2"/>
          </p:nvPr>
        </p:nvSpPr>
        <p:spPr>
          <a:xfrm>
            <a:off x="4419600" y="5144558"/>
            <a:ext cx="2133600" cy="304801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Blue Two Column - Image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Rectangle 7"/>
          <p:cNvSpPr/>
          <p:nvPr/>
        </p:nvSpPr>
        <p:spPr>
          <a:xfrm>
            <a:off x="0" y="0"/>
            <a:ext cx="5738949" cy="5715000"/>
          </a:xfrm>
          <a:prstGeom prst="rect">
            <a:avLst/>
          </a:prstGeom>
          <a:solidFill>
            <a:srgbClr val="0064A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93" name="Picture Placeholder 4"/>
          <p:cNvSpPr/>
          <p:nvPr>
            <p:ph type="pic" sz="half" idx="21"/>
          </p:nvPr>
        </p:nvSpPr>
        <p:spPr>
          <a:xfrm>
            <a:off x="5738948" y="0"/>
            <a:ext cx="3405052" cy="5715000"/>
          </a:xfrm>
          <a:prstGeom prst="rect">
            <a:avLst/>
          </a:prstGeom>
        </p:spPr>
        <p:txBody>
          <a:bodyPr lIns="91439" rIns="91439"/>
          <a:lstStyle/>
          <a:p>
            <a:pPr/>
          </a:p>
        </p:txBody>
      </p:sp>
      <p:sp>
        <p:nvSpPr>
          <p:cNvPr id="94" name="Основний текст, рівень 1…"/>
          <p:cNvSpPr txBox="1"/>
          <p:nvPr>
            <p:ph type="body" sz="half" idx="1" hasCustomPrompt="1"/>
          </p:nvPr>
        </p:nvSpPr>
        <p:spPr>
          <a:xfrm>
            <a:off x="473419" y="2395727"/>
            <a:ext cx="5030235" cy="2933233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buBlip>
                <a:blip r:embed="rId2"/>
              </a:buBlip>
              <a:defRPr sz="1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85800" indent="-228600">
              <a:buChar char="o"/>
              <a:defRPr sz="1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81100" indent="-266700">
              <a:buChar char="•"/>
              <a:defRPr sz="1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38300" indent="-266700">
              <a:buChar char="•"/>
              <a:defRPr sz="1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95500" indent="-266700">
              <a:buChar char="•"/>
              <a:defRPr sz="1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pPr/>
            <a:r>
              <a:t>Click to add bulleted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5" name="Текст назви"/>
          <p:cNvSpPr txBox="1"/>
          <p:nvPr>
            <p:ph type="title"/>
          </p:nvPr>
        </p:nvSpPr>
        <p:spPr>
          <a:xfrm>
            <a:off x="473419" y="867567"/>
            <a:ext cx="5030235" cy="1104901"/>
          </a:xfrm>
          <a:prstGeom prst="rect">
            <a:avLst/>
          </a:prstGeom>
        </p:spPr>
        <p:txBody>
          <a:bodyPr anchor="b">
            <a:normAutofit fontScale="100000" lnSpcReduction="0"/>
          </a:bodyPr>
          <a:lstStyle>
            <a:lvl1pPr>
              <a:defRPr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Текст назви</a:t>
            </a:r>
          </a:p>
        </p:txBody>
      </p:sp>
      <p:sp>
        <p:nvSpPr>
          <p:cNvPr id="96" name="Picture Placeholder 3"/>
          <p:cNvSpPr/>
          <p:nvPr>
            <p:ph type="pic" sz="quarter" idx="22"/>
          </p:nvPr>
        </p:nvSpPr>
        <p:spPr>
          <a:xfrm>
            <a:off x="569578" y="2110608"/>
            <a:ext cx="2046288" cy="80211"/>
          </a:xfrm>
          <a:prstGeom prst="rect">
            <a:avLst/>
          </a:prstGeom>
        </p:spPr>
        <p:txBody>
          <a:bodyPr lIns="91439" rIns="91439"/>
          <a:lstStyle/>
          <a:p>
            <a:pPr/>
          </a:p>
        </p:txBody>
      </p:sp>
      <p:sp>
        <p:nvSpPr>
          <p:cNvPr id="97" name="Номер слайда"/>
          <p:cNvSpPr txBox="1"/>
          <p:nvPr>
            <p:ph type="sldNum" sz="quarter" idx="2"/>
          </p:nvPr>
        </p:nvSpPr>
        <p:spPr>
          <a:xfrm>
            <a:off x="4419600" y="5144558"/>
            <a:ext cx="2133600" cy="304801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Section Na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Rectangle 2"/>
          <p:cNvSpPr/>
          <p:nvPr/>
        </p:nvSpPr>
        <p:spPr>
          <a:xfrm>
            <a:off x="0" y="0"/>
            <a:ext cx="9144000" cy="5715000"/>
          </a:xfrm>
          <a:prstGeom prst="rect">
            <a:avLst/>
          </a:prstGeom>
          <a:solidFill>
            <a:srgbClr val="0064A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05" name="Section Separator Slide"/>
          <p:cNvSpPr txBox="1"/>
          <p:nvPr>
            <p:ph type="title" hasCustomPrompt="1"/>
          </p:nvPr>
        </p:nvSpPr>
        <p:spPr>
          <a:xfrm>
            <a:off x="667010" y="1083417"/>
            <a:ext cx="7344876" cy="3005550"/>
          </a:xfrm>
          <a:prstGeom prst="rect">
            <a:avLst/>
          </a:prstGeom>
        </p:spPr>
        <p:txBody>
          <a:bodyPr anchor="b">
            <a:normAutofit fontScale="100000" lnSpcReduction="0"/>
          </a:bodyPr>
          <a:lstStyle>
            <a:lvl1pPr>
              <a:defRPr sz="36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Section Separator Slide</a:t>
            </a:r>
          </a:p>
        </p:txBody>
      </p:sp>
      <p:sp>
        <p:nvSpPr>
          <p:cNvPr id="106" name="Picture Placeholder 3"/>
          <p:cNvSpPr/>
          <p:nvPr>
            <p:ph type="pic" sz="quarter" idx="21"/>
          </p:nvPr>
        </p:nvSpPr>
        <p:spPr>
          <a:xfrm>
            <a:off x="762000" y="4502146"/>
            <a:ext cx="2046287" cy="80211"/>
          </a:xfrm>
          <a:prstGeom prst="rect">
            <a:avLst/>
          </a:prstGeom>
        </p:spPr>
        <p:txBody>
          <a:bodyPr lIns="91439" rIns="91439"/>
          <a:lstStyle/>
          <a:p>
            <a:pPr/>
          </a:p>
        </p:txBody>
      </p:sp>
      <p:sp>
        <p:nvSpPr>
          <p:cNvPr id="107" name="Номер слайда"/>
          <p:cNvSpPr txBox="1"/>
          <p:nvPr>
            <p:ph type="sldNum" sz="quarter" idx="2"/>
          </p:nvPr>
        </p:nvSpPr>
        <p:spPr>
          <a:xfrm>
            <a:off x="4419600" y="5144558"/>
            <a:ext cx="2133600" cy="304801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2.xml"/><Relationship Id="rId16" Type="http://schemas.openxmlformats.org/officeDocument/2006/relationships/slideLayout" Target="../slideLayouts/slideLayout13.xml"/><Relationship Id="rId17" Type="http://schemas.openxmlformats.org/officeDocument/2006/relationships/slideLayout" Target="../slideLayouts/slideLayout14.xml"/><Relationship Id="rId18" Type="http://schemas.openxmlformats.org/officeDocument/2006/relationships/slideLayout" Target="../slideLayouts/slideLayout15.xml"/><Relationship Id="rId19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17.xml"/><Relationship Id="rId21" Type="http://schemas.openxmlformats.org/officeDocument/2006/relationships/slideLayout" Target="../slideLayouts/slideLayout18.xml"/><Relationship Id="rId22" Type="http://schemas.openxmlformats.org/officeDocument/2006/relationships/slideLayout" Target="../slideLayouts/slideLayout19.xml"/><Relationship Id="rId23" Type="http://schemas.openxmlformats.org/officeDocument/2006/relationships/slideLayout" Target="../slideLayouts/slideLayout20.xml"/><Relationship Id="rId24" Type="http://schemas.openxmlformats.org/officeDocument/2006/relationships/slideLayout" Target="../slideLayouts/slideLayout21.xml"/><Relationship Id="rId25" Type="http://schemas.openxmlformats.org/officeDocument/2006/relationships/slideLayout" Target="../slideLayouts/slideLayout22.xml"/><Relationship Id="rId26" Type="http://schemas.openxmlformats.org/officeDocument/2006/relationships/slideLayout" Target="../slideLayouts/slideLayout23.xml"/><Relationship Id="rId27" Type="http://schemas.openxmlformats.org/officeDocument/2006/relationships/slideLayout" Target="../slideLayouts/slideLayout24.xml"/><Relationship Id="rId28" Type="http://schemas.openxmlformats.org/officeDocument/2006/relationships/slideLayout" Target="../slideLayouts/slideLayout2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/>
        </p:nvSpPr>
        <p:spPr>
          <a:xfrm>
            <a:off x="0" y="3037"/>
            <a:ext cx="9144000" cy="5715001"/>
          </a:xfrm>
          <a:prstGeom prst="rect">
            <a:avLst/>
          </a:prstGeom>
          <a:solidFill>
            <a:srgbClr val="0064A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1000">
                <a:solidFill>
                  <a:srgbClr val="FFFFFF"/>
                </a:solidFill>
              </a:defRPr>
            </a:pPr>
          </a:p>
        </p:txBody>
      </p:sp>
      <p:grpSp>
        <p:nvGrpSpPr>
          <p:cNvPr id="5" name="Picture Placeholder 3"/>
          <p:cNvGrpSpPr/>
          <p:nvPr/>
        </p:nvGrpSpPr>
        <p:grpSpPr>
          <a:xfrm>
            <a:off x="751677" y="4414170"/>
            <a:ext cx="2046286" cy="444759"/>
            <a:chOff x="0" y="0"/>
            <a:chExt cx="2046285" cy="444757"/>
          </a:xfrm>
        </p:grpSpPr>
        <p:sp>
          <p:nvSpPr>
            <p:cNvPr id="3" name="Прямокутник"/>
            <p:cNvSpPr/>
            <p:nvPr/>
          </p:nvSpPr>
          <p:spPr>
            <a:xfrm>
              <a:off x="0" y="0"/>
              <a:ext cx="2046286" cy="72918"/>
            </a:xfrm>
            <a:prstGeom prst="rect">
              <a:avLst/>
            </a:prstGeom>
            <a:solidFill>
              <a:srgbClr val="00B0F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defTabSz="914400">
                <a:lnSpc>
                  <a:spcPct val="90000"/>
                </a:lnSpc>
                <a:spcBef>
                  <a:spcPts val="1000"/>
                </a:spcBef>
                <a:defRPr sz="2800">
                  <a:noFill/>
                </a:defRPr>
              </a:pPr>
            </a:p>
          </p:txBody>
        </p:sp>
        <p:sp>
          <p:nvSpPr>
            <p:cNvPr id="4" name="Line"/>
            <p:cNvSpPr txBox="1"/>
            <p:nvPr/>
          </p:nvSpPr>
          <p:spPr>
            <a:xfrm>
              <a:off x="45719" y="0"/>
              <a:ext cx="1954847" cy="44475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defTabSz="914400">
                <a:lnSpc>
                  <a:spcPct val="90000"/>
                </a:lnSpc>
                <a:spcBef>
                  <a:spcPts val="1000"/>
                </a:spcBef>
                <a:defRPr sz="2800">
                  <a:noFill/>
                </a:defRPr>
              </a:lvl1pPr>
            </a:lstStyle>
            <a:p>
              <a:pPr/>
              <a:r>
                <a:t>Line</a:t>
              </a:r>
            </a:p>
          </p:txBody>
        </p:sp>
      </p:grpSp>
      <p:pic>
        <p:nvPicPr>
          <p:cNvPr id="6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67010" y="4651357"/>
            <a:ext cx="1789647" cy="636905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Текст назви"/>
          <p:cNvSpPr txBox="1"/>
          <p:nvPr>
            <p:ph type="title"/>
          </p:nvPr>
        </p:nvSpPr>
        <p:spPr>
          <a:xfrm>
            <a:off x="457200" y="76729"/>
            <a:ext cx="8229600" cy="12567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/>
            <a:r>
              <a:t>Текст назви</a:t>
            </a:r>
          </a:p>
        </p:txBody>
      </p:sp>
      <p:sp>
        <p:nvSpPr>
          <p:cNvPr id="8" name="Основний текст, рівень 1…"/>
          <p:cNvSpPr txBox="1"/>
          <p:nvPr>
            <p:ph type="body" idx="1"/>
          </p:nvPr>
        </p:nvSpPr>
        <p:spPr>
          <a:xfrm>
            <a:off x="457200" y="1333500"/>
            <a:ext cx="8229600" cy="4381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/>
          <a:lstStyle>
            <a:lvl1pPr>
              <a:buBlip>
                <a:blip r:embed="rId3"/>
              </a:buBlip>
            </a:lvl1pPr>
            <a:lvl2pPr>
              <a:buBlip>
                <a:blip r:embed="rId3"/>
              </a:buBlip>
            </a:lvl2pPr>
            <a:lvl3pPr>
              <a:buBlip>
                <a:blip r:embed="rId3"/>
              </a:buBlip>
            </a:lvl3pPr>
            <a:lvl4pPr>
              <a:buBlip>
                <a:blip r:embed="rId3"/>
              </a:buBlip>
            </a:lvl4pPr>
            <a:lvl5pPr>
              <a:buBlip>
                <a:blip r:embed="rId3"/>
              </a:buBlip>
            </a:lvl5pPr>
          </a:lstStyle>
          <a:p>
            <a:pPr/>
            <a:r>
              <a:t>Основний текст, рівень 1</a:t>
            </a:r>
          </a:p>
          <a:p>
            <a:pPr lvl="1"/>
            <a:r>
              <a:t>Основний текст, рівень 2</a:t>
            </a:r>
          </a:p>
          <a:p>
            <a:pPr lvl="2"/>
            <a:r>
              <a:t>Основний текст, рівень 3</a:t>
            </a:r>
          </a:p>
          <a:p>
            <a:pPr lvl="3"/>
            <a:r>
              <a:t>Основний текст, рівень 4</a:t>
            </a:r>
          </a:p>
          <a:p>
            <a:pPr lvl="4"/>
            <a:r>
              <a:t>Основний текст, рівень 5</a:t>
            </a:r>
          </a:p>
        </p:txBody>
      </p:sp>
      <p:sp>
        <p:nvSpPr>
          <p:cNvPr id="9" name="Номер слайда"/>
          <p:cNvSpPr txBox="1"/>
          <p:nvPr>
            <p:ph type="sldNum" sz="quarter" idx="2"/>
          </p:nvPr>
        </p:nvSpPr>
        <p:spPr>
          <a:xfrm>
            <a:off x="0" y="0"/>
            <a:ext cx="284371" cy="280799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>
            <a:spAutoFit/>
          </a:bodyPr>
          <a:lstStyle/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  <p:sldLayoutId id="2147483661" r:id="rId16"/>
    <p:sldLayoutId id="2147483662" r:id="rId17"/>
    <p:sldLayoutId id="2147483663" r:id="rId18"/>
    <p:sldLayoutId id="2147483664" r:id="rId19"/>
    <p:sldLayoutId id="2147483665" r:id="rId20"/>
    <p:sldLayoutId id="2147483666" r:id="rId21"/>
    <p:sldLayoutId id="2147483667" r:id="rId22"/>
    <p:sldLayoutId id="2147483668" r:id="rId23"/>
    <p:sldLayoutId id="2147483669" r:id="rId24"/>
    <p:sldLayoutId id="2147483670" r:id="rId25"/>
    <p:sldLayoutId id="2147483671" r:id="rId26"/>
    <p:sldLayoutId id="2147483672" r:id="rId27"/>
    <p:sldLayoutId id="2147483673" r:id="rId28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Blip>
          <a:blip r:embed="rId3"/>
        </a:buBlip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Blip>
          <a:blip r:embed="rId3"/>
        </a:buBlip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Blip>
          <a:blip r:embed="rId3"/>
        </a:buBlip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Blip>
          <a:blip r:embed="rId3"/>
        </a:buBlip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Blip>
          <a:blip r:embed="rId3"/>
        </a:buBlip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l" defTabSz="7132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356615" algn="l" defTabSz="7132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713231" algn="l" defTabSz="7132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069847" algn="l" defTabSz="7132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426463" algn="l" defTabSz="7132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1783079" algn="l" defTabSz="7132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139695" algn="l" defTabSz="7132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2496311" algn="l" defTabSz="7132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2852927" algn="l" defTabSz="7132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image" Target="../media/image2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Relationship Id="rId4" Type="http://schemas.openxmlformats.org/officeDocument/2006/relationships/image" Target="../media/image5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Title 1"/>
          <p:cNvSpPr txBox="1"/>
          <p:nvPr>
            <p:ph type="title"/>
          </p:nvPr>
        </p:nvSpPr>
        <p:spPr>
          <a:xfrm>
            <a:off x="180752" y="1164938"/>
            <a:ext cx="8782496" cy="2100777"/>
          </a:xfrm>
          <a:prstGeom prst="rect">
            <a:avLst/>
          </a:prstGeom>
        </p:spPr>
        <p:txBody>
          <a:bodyPr/>
          <a:lstStyle/>
          <a:p>
            <a:pPr/>
            <a:r>
              <a:t>Інтегрований підхід до фізичної реабілітації в Україні: досвід впровадження та міжсекторальна взаємодія</a:t>
            </a:r>
          </a:p>
        </p:txBody>
      </p:sp>
      <p:sp>
        <p:nvSpPr>
          <p:cNvPr id="300" name="Text Placeholder 3"/>
          <p:cNvSpPr txBox="1"/>
          <p:nvPr>
            <p:ph type="body" sz="quarter" idx="4294967295"/>
          </p:nvPr>
        </p:nvSpPr>
        <p:spPr>
          <a:xfrm>
            <a:off x="667010" y="3457302"/>
            <a:ext cx="6857742" cy="749573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0" indent="0" defTabSz="676655">
              <a:spcBef>
                <a:spcPts val="700"/>
              </a:spcBef>
              <a:buSzTx/>
              <a:buNone/>
              <a:defRPr i="1" sz="148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Міжнародний Медичний Корпус, Відділ проектів та програм з охорони здоров</a:t>
            </a:r>
            <a:r>
              <a:t>’</a:t>
            </a:r>
            <a:r>
              <a:t>я</a:t>
            </a:r>
          </a:p>
          <a:p>
            <a:pPr marL="0" indent="0" defTabSz="676655">
              <a:spcBef>
                <a:spcPts val="700"/>
              </a:spcBef>
              <a:buSzTx/>
              <a:buNone/>
              <a:defRPr sz="148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Жовтень</a:t>
            </a:r>
            <a:r>
              <a:t>, 2025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Title 1"/>
          <p:cNvSpPr txBox="1"/>
          <p:nvPr>
            <p:ph type="title"/>
          </p:nvPr>
        </p:nvSpPr>
        <p:spPr>
          <a:xfrm>
            <a:off x="484323" y="5333"/>
            <a:ext cx="7886701" cy="1104901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pPr/>
            <a:r>
              <a:t>Ефективність комплексного підходу в українському контексті</a:t>
            </a:r>
          </a:p>
        </p:txBody>
      </p:sp>
      <p:sp>
        <p:nvSpPr>
          <p:cNvPr id="303" name="Text Placeholder 2"/>
          <p:cNvSpPr txBox="1"/>
          <p:nvPr>
            <p:ph type="body" sz="half" idx="1"/>
          </p:nvPr>
        </p:nvSpPr>
        <p:spPr>
          <a:xfrm>
            <a:off x="-1" y="1575882"/>
            <a:ext cx="4786011" cy="3842424"/>
          </a:xfrm>
          <a:prstGeom prst="rect">
            <a:avLst/>
          </a:prstGeom>
        </p:spPr>
        <p:txBody>
          <a:bodyPr/>
          <a:lstStyle/>
          <a:p>
            <a:pPr marL="448055" indent="-448055" defTabSz="896111">
              <a:spcBef>
                <a:spcPts val="900"/>
              </a:spcBef>
              <a:buSzPct val="100000"/>
              <a:buFont typeface="Courier New"/>
              <a:buChar char="o"/>
              <a:defRPr b="1" i="1" sz="1176">
                <a:solidFill>
                  <a:srgbClr val="0070C0"/>
                </a:solidFill>
                <a:latin typeface="+mj-lt"/>
                <a:ea typeface="+mj-ea"/>
                <a:cs typeface="+mj-cs"/>
                <a:sym typeface="Calibri"/>
              </a:defRPr>
            </a:pPr>
            <a:r>
              <a:t>Оцінка потреб та планування. </a:t>
            </a:r>
            <a:r>
              <a:rPr b="0" i="0">
                <a:solidFill>
                  <a:srgbClr val="3B3838"/>
                </a:solidFill>
              </a:rPr>
              <a:t>Міжнародний Медичний Корпус розробляє програму підтримки, орієнтовану на індивідуальні потреби кожної лікарні відповідно до стандартів МОЗ та НСЗУ</a:t>
            </a:r>
            <a:endParaRPr b="0" i="0">
              <a:solidFill>
                <a:srgbClr val="3B3838"/>
              </a:solidFill>
            </a:endParaRPr>
          </a:p>
          <a:p>
            <a:pPr marL="448055" indent="-448055" defTabSz="896111">
              <a:spcBef>
                <a:spcPts val="900"/>
              </a:spcBef>
              <a:buSzPct val="100000"/>
              <a:buFont typeface="Courier New"/>
              <a:buChar char="o"/>
              <a:defRPr b="1" i="1" sz="1176">
                <a:solidFill>
                  <a:srgbClr val="0070C0"/>
                </a:solidFill>
                <a:latin typeface="+mj-lt"/>
                <a:ea typeface="+mj-ea"/>
                <a:cs typeface="+mj-cs"/>
                <a:sym typeface="Calibri"/>
              </a:defRPr>
            </a:pPr>
            <a:r>
              <a:t>Забезпечення реабілітаційним та медичним обладненням.</a:t>
            </a:r>
            <a:r>
              <a:rPr b="0" i="0"/>
              <a:t> </a:t>
            </a:r>
            <a:r>
              <a:rPr b="0" i="0">
                <a:solidFill>
                  <a:srgbClr val="3B3838"/>
                </a:solidFill>
              </a:rPr>
              <a:t>Постачання медичного та реабілітаційного обладнання та матеріалів для інфекційного контролю — у координації з департаментом </a:t>
            </a:r>
            <a:r>
              <a:rPr i="0">
                <a:solidFill>
                  <a:srgbClr val="3B3838"/>
                </a:solidFill>
              </a:rPr>
              <a:t>WASH</a:t>
            </a:r>
          </a:p>
          <a:p>
            <a:pPr marL="448055" indent="-448055" defTabSz="896111">
              <a:spcBef>
                <a:spcPts val="900"/>
              </a:spcBef>
              <a:buSzPct val="100000"/>
              <a:buFont typeface="Courier New"/>
              <a:buChar char="o"/>
              <a:defRPr b="1" i="1" sz="1176">
                <a:solidFill>
                  <a:srgbClr val="0070C0"/>
                </a:solidFill>
                <a:latin typeface="+mj-lt"/>
                <a:ea typeface="+mj-ea"/>
                <a:cs typeface="+mj-cs"/>
                <a:sym typeface="Calibri"/>
              </a:defRPr>
            </a:pPr>
            <a:r>
              <a:t>Професійна підготовка та підтримка персоналу: </a:t>
            </a:r>
          </a:p>
          <a:p>
            <a:pPr marL="448055" indent="-448055" defTabSz="896111">
              <a:spcBef>
                <a:spcPts val="900"/>
              </a:spcBef>
              <a:buSzPct val="100000"/>
              <a:buFont typeface="Arial"/>
              <a:buChar char="•"/>
              <a:defRPr sz="1176">
                <a:latin typeface="+mj-lt"/>
                <a:ea typeface="+mj-ea"/>
                <a:cs typeface="+mj-cs"/>
                <a:sym typeface="Calibri"/>
              </a:defRPr>
            </a:pPr>
            <a:r>
              <a:t>Розробка та проведення спеціалізованих клінічних тренінгів для медичного персоналу відповідно до специфіки відділення</a:t>
            </a:r>
          </a:p>
          <a:p>
            <a:pPr marL="448055" indent="-448055" defTabSz="896111">
              <a:spcBef>
                <a:spcPts val="900"/>
              </a:spcBef>
              <a:buSzPct val="100000"/>
              <a:buFont typeface="Arial"/>
              <a:buChar char="•"/>
              <a:defRPr sz="1176">
                <a:latin typeface="+mj-lt"/>
                <a:ea typeface="+mj-ea"/>
                <a:cs typeface="+mj-cs"/>
                <a:sym typeface="Calibri"/>
              </a:defRPr>
            </a:pPr>
            <a:r>
              <a:t>Підтримка персоналу шляхом проведення конусльтацій фахівцями </a:t>
            </a:r>
            <a:r>
              <a:rPr b="1"/>
              <a:t>відділу соціальної та психологічної підтримки </a:t>
            </a:r>
            <a:r>
              <a:t>Міжнародного Медичного корпусу </a:t>
            </a:r>
          </a:p>
          <a:p>
            <a:pPr marL="448055" indent="-448055" defTabSz="896111">
              <a:spcBef>
                <a:spcPts val="900"/>
              </a:spcBef>
              <a:buSzPct val="100000"/>
              <a:buFont typeface="Courier New"/>
              <a:buChar char="o"/>
              <a:defRPr b="1" i="1" sz="1176">
                <a:solidFill>
                  <a:srgbClr val="0070C0"/>
                </a:solidFill>
                <a:latin typeface="+mj-lt"/>
                <a:ea typeface="+mj-ea"/>
                <a:cs typeface="+mj-cs"/>
                <a:sym typeface="Calibri"/>
              </a:defRPr>
            </a:pPr>
            <a:r>
              <a:t>Комунікаційна підтримка та моніторинг. </a:t>
            </a:r>
            <a:r>
              <a:rPr b="0" i="0">
                <a:solidFill>
                  <a:srgbClr val="3B3838"/>
                </a:solidFill>
              </a:rPr>
              <a:t>У співпраці з Центром громадського здоров’я розроблено інформаційні матеріали для пацієнтів. Міжнародний медичний корпус здійснює регулярні моніторингові візити, під час яких: контролюється використання обладнання та імплементація програми 1</a:t>
            </a:r>
          </a:p>
        </p:txBody>
      </p:sp>
      <p:grpSp>
        <p:nvGrpSpPr>
          <p:cNvPr id="306" name="Picture Placeholder 5"/>
          <p:cNvGrpSpPr/>
          <p:nvPr/>
        </p:nvGrpSpPr>
        <p:grpSpPr>
          <a:xfrm>
            <a:off x="4711700" y="1709927"/>
            <a:ext cx="3805238" cy="3447290"/>
            <a:chOff x="0" y="0"/>
            <a:chExt cx="3805237" cy="3447288"/>
          </a:xfrm>
        </p:grpSpPr>
        <p:sp>
          <p:nvSpPr>
            <p:cNvPr id="304" name="Прямокутник"/>
            <p:cNvSpPr/>
            <p:nvPr/>
          </p:nvSpPr>
          <p:spPr>
            <a:xfrm>
              <a:off x="0" y="0"/>
              <a:ext cx="3805238" cy="3447289"/>
            </a:xfrm>
            <a:prstGeom prst="rect">
              <a:avLst/>
            </a:prstGeom>
            <a:solidFill>
              <a:srgbClr val="D9D9D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/>
            </a:p>
          </p:txBody>
        </p:sp>
        <p:pic>
          <p:nvPicPr>
            <p:cNvPr id="305" name="image6.jpeg" descr="image6.jpeg"/>
            <p:cNvPicPr>
              <a:picLocks noChangeAspect="1"/>
            </p:cNvPicPr>
            <p:nvPr/>
          </p:nvPicPr>
          <p:blipFill>
            <a:blip r:embed="rId2">
              <a:extLst/>
            </a:blip>
            <a:srcRect l="13228" t="0" r="13227" b="0"/>
            <a:stretch>
              <a:fillRect/>
            </a:stretch>
          </p:blipFill>
          <p:spPr>
            <a:xfrm>
              <a:off x="0" y="0"/>
              <a:ext cx="3805238" cy="3447289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TextBox 3"/>
          <p:cNvSpPr txBox="1"/>
          <p:nvPr/>
        </p:nvSpPr>
        <p:spPr>
          <a:xfrm>
            <a:off x="51148" y="1561105"/>
            <a:ext cx="4223916" cy="38449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4290" tIns="34290" rIns="34290" bIns="34290">
            <a:spAutoFit/>
          </a:bodyPr>
          <a:lstStyle/>
          <a:p>
            <a:pPr marL="171450" indent="-171450">
              <a:buSzPct val="100000"/>
              <a:buChar char="➢"/>
              <a:defRPr sz="1200"/>
            </a:pPr>
            <a:r>
              <a:t>З березня 2023 року Міжнародний Медичний Корпус реалізував </a:t>
            </a:r>
            <a:r>
              <a:rPr b="1"/>
              <a:t>3 проєкти </a:t>
            </a:r>
            <a:r>
              <a:t>у місті Київ, Київській області, Дніпрі та Миколаєві. У проєктах брали участь </a:t>
            </a:r>
            <a:r>
              <a:rPr b="1"/>
              <a:t>7</a:t>
            </a:r>
            <a:r>
              <a:t> медичних закладів, що надають амбулаторну та стаціонарну реабілітаційну допомогу, включно </a:t>
            </a:r>
            <a:r>
              <a:rPr b="1"/>
              <a:t>з 1 дитячою лікарнею </a:t>
            </a:r>
            <a:r>
              <a:t>та </a:t>
            </a:r>
            <a:r>
              <a:rPr b="1"/>
              <a:t>2 психіатричними закладами.</a:t>
            </a:r>
            <a:endParaRPr b="1"/>
          </a:p>
          <a:p>
            <a:pPr>
              <a:defRPr b="1" sz="1200"/>
            </a:pPr>
          </a:p>
          <a:p>
            <a:pPr marL="171450" indent="-171450">
              <a:buSzPct val="100000"/>
              <a:buChar char="➢"/>
              <a:defRPr sz="1200"/>
            </a:pPr>
            <a:r>
              <a:t>Міжнародний Медичний Корпус розробив внутрішні протоколи процедур та каталог медичного й реабілітаційного обладнання та допоміжних засобів, узгоджений із чинними стандартами охорони здоров’я України.</a:t>
            </a:r>
          </a:p>
          <a:p>
            <a:pPr>
              <a:defRPr sz="1200"/>
            </a:pPr>
          </a:p>
          <a:p>
            <a:pPr marL="171450" indent="-171450">
              <a:buSzPct val="100000"/>
              <a:buChar char="➢"/>
              <a:defRPr sz="1200"/>
            </a:pPr>
            <a:r>
              <a:t>Підтримка була надана  соціальним центрам, будинкам для людей похилого віку та амбулаторіям. Загалом було передано понад </a:t>
            </a:r>
            <a:r>
              <a:rPr b="1"/>
              <a:t>1000 допоміжних </a:t>
            </a:r>
            <a:r>
              <a:t>засобів </a:t>
            </a:r>
            <a:r>
              <a:rPr b="1"/>
              <a:t>17 </a:t>
            </a:r>
            <a:r>
              <a:t>різних </a:t>
            </a:r>
            <a:r>
              <a:rPr b="1"/>
              <a:t>типів і модифікацій.</a:t>
            </a:r>
            <a:endParaRPr b="1"/>
          </a:p>
          <a:p>
            <a:pPr>
              <a:defRPr b="1" sz="1200"/>
            </a:pPr>
          </a:p>
          <a:p>
            <a:pPr marL="171450" indent="-171450">
              <a:buSzPct val="100000"/>
              <a:buChar char="➢"/>
              <a:defRPr sz="1200"/>
            </a:pPr>
            <a:r>
              <a:t>У межах компоненту з громадського здоров’я розробнено інформаційні листівки для населення у </a:t>
            </a:r>
            <a:r>
              <a:rPr b="1"/>
              <a:t>22 </a:t>
            </a:r>
            <a:r>
              <a:t>областях України</a:t>
            </a:r>
          </a:p>
        </p:txBody>
      </p:sp>
      <p:sp>
        <p:nvSpPr>
          <p:cNvPr id="309" name="TextBox 6"/>
          <p:cNvSpPr txBox="1"/>
          <p:nvPr/>
        </p:nvSpPr>
        <p:spPr>
          <a:xfrm>
            <a:off x="45719" y="-243077"/>
            <a:ext cx="4480561" cy="574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1600">
                <a:latin typeface="Aptos"/>
                <a:ea typeface="Aptos"/>
                <a:cs typeface="Aptos"/>
                <a:sym typeface="Aptos"/>
              </a:defRPr>
            </a:lvl1pPr>
          </a:lstStyle>
          <a:p>
            <a:pPr/>
            <a:br/>
          </a:p>
        </p:txBody>
      </p:sp>
      <p:pic>
        <p:nvPicPr>
          <p:cNvPr id="310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rcRect l="29373" t="7176" r="29126" b="411"/>
          <a:stretch>
            <a:fillRect/>
          </a:stretch>
        </p:blipFill>
        <p:spPr>
          <a:xfrm>
            <a:off x="6382032" y="2836549"/>
            <a:ext cx="1919206" cy="2630825"/>
          </a:xfrm>
          <a:prstGeom prst="rect">
            <a:avLst/>
          </a:prstGeom>
          <a:ln w="12700">
            <a:miter lim="400000"/>
          </a:ln>
        </p:spPr>
      </p:pic>
      <p:pic>
        <p:nvPicPr>
          <p:cNvPr id="311" name="Picture 8" descr="Picture 8"/>
          <p:cNvPicPr>
            <a:picLocks noChangeAspect="1"/>
          </p:cNvPicPr>
          <p:nvPr/>
        </p:nvPicPr>
        <p:blipFill>
          <a:blip r:embed="rId3">
            <a:extLst/>
          </a:blip>
          <a:srcRect l="2289" t="0" r="0" b="1"/>
          <a:stretch>
            <a:fillRect/>
          </a:stretch>
        </p:blipFill>
        <p:spPr>
          <a:xfrm>
            <a:off x="4481820" y="323910"/>
            <a:ext cx="3818436" cy="2612208"/>
          </a:xfrm>
          <a:prstGeom prst="rect">
            <a:avLst/>
          </a:prstGeom>
          <a:ln w="12700">
            <a:miter lim="400000"/>
          </a:ln>
        </p:spPr>
      </p:pic>
      <p:pic>
        <p:nvPicPr>
          <p:cNvPr id="312" name="Picture 12" descr="Picture 12"/>
          <p:cNvPicPr>
            <a:picLocks noChangeAspect="1"/>
          </p:cNvPicPr>
          <p:nvPr/>
        </p:nvPicPr>
        <p:blipFill>
          <a:blip r:embed="rId4">
            <a:extLst/>
          </a:blip>
          <a:srcRect l="47175" t="10526" r="2923" b="2140"/>
          <a:stretch>
            <a:fillRect/>
          </a:stretch>
        </p:blipFill>
        <p:spPr>
          <a:xfrm>
            <a:off x="4486550" y="2925064"/>
            <a:ext cx="1914858" cy="2542185"/>
          </a:xfrm>
          <a:prstGeom prst="rect">
            <a:avLst/>
          </a:prstGeom>
          <a:ln w="12700">
            <a:miter lim="400000"/>
          </a:ln>
        </p:spPr>
      </p:pic>
      <p:sp>
        <p:nvSpPr>
          <p:cNvPr id="313" name="TextBox 2"/>
          <p:cNvSpPr txBox="1"/>
          <p:nvPr/>
        </p:nvSpPr>
        <p:spPr>
          <a:xfrm>
            <a:off x="181906" y="273007"/>
            <a:ext cx="4480561" cy="9497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2000">
                <a:solidFill>
                  <a:srgbClr val="0070C0"/>
                </a:solidFill>
              </a:defRPr>
            </a:lvl1pPr>
          </a:lstStyle>
          <a:p>
            <a:pPr/>
            <a:r>
              <a:t>Від практики до результатів: як працює комплексний підхід у фізичній реабілітації в українських умовах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Title 1"/>
          <p:cNvSpPr txBox="1"/>
          <p:nvPr/>
        </p:nvSpPr>
        <p:spPr>
          <a:xfrm>
            <a:off x="674369" y="424887"/>
            <a:ext cx="6766561" cy="9040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b">
            <a:normAutofit fontScale="100000" lnSpcReduction="0"/>
          </a:bodyPr>
          <a:lstStyle/>
          <a:p>
            <a:pPr defTabSz="914400">
              <a:lnSpc>
                <a:spcPct val="90000"/>
              </a:lnSpc>
              <a:defRPr sz="2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ДЯКУЮ ЗА УВАГУ</a:t>
            </a:r>
            <a:r>
              <a:t>!</a:t>
            </a:r>
          </a:p>
        </p:txBody>
      </p:sp>
      <p:pic>
        <p:nvPicPr>
          <p:cNvPr id="316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04087" y="1807566"/>
            <a:ext cx="1959103" cy="697211"/>
          </a:xfrm>
          <a:prstGeom prst="rect">
            <a:avLst/>
          </a:prstGeom>
          <a:ln w="12700">
            <a:miter lim="400000"/>
          </a:ln>
        </p:spPr>
      </p:pic>
      <p:sp>
        <p:nvSpPr>
          <p:cNvPr id="317" name="Rectangle 1"/>
          <p:cNvSpPr txBox="1"/>
          <p:nvPr/>
        </p:nvSpPr>
        <p:spPr>
          <a:xfrm>
            <a:off x="685799" y="2632792"/>
            <a:ext cx="4773169" cy="12722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10000"/>
              </a:lnSpc>
              <a:spcBef>
                <a:spcPts val="300"/>
              </a:spcBef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63A, Bohdana Khmelnytskoho St, 3rd and 4th floor Kyiv, 01054, Ukraine</a:t>
            </a:r>
            <a:endParaRPr i="1"/>
          </a:p>
          <a:p>
            <a:pPr>
              <a:lnSpc>
                <a:spcPct val="110000"/>
              </a:lnSpc>
              <a:spcBef>
                <a:spcPts val="800"/>
              </a:spcBef>
              <a:defRPr i="1" sz="11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International Medical Corps is headquartered in Los Angeles, CA, and has offices in Washington, DC; London, UK; and Split, Croatia.</a:t>
            </a:r>
          </a:p>
          <a:p>
            <a:pPr>
              <a:spcBef>
                <a:spcPts val="800"/>
              </a:spcBef>
              <a:defRPr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www.InternationalMedicalCorps.org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Title Slides">
  <a:themeElements>
    <a:clrScheme name="Title Slides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Title Slides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Title Slid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7132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7132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Title Slides">
  <a:themeElements>
    <a:clrScheme name="Title Slides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Title Slides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Title Slid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7132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7132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