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media/image32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6"/>
  </p:notesMasterIdLst>
  <p:sldIdLst>
    <p:sldId id="282" r:id="rId3"/>
    <p:sldId id="283" r:id="rId4"/>
    <p:sldId id="256" r:id="rId5"/>
    <p:sldId id="257" r:id="rId7"/>
    <p:sldId id="258" r:id="rId8"/>
    <p:sldId id="259" r:id="rId9"/>
    <p:sldId id="260" r:id="rId10"/>
    <p:sldId id="262" r:id="rId11"/>
    <p:sldId id="263" r:id="rId12"/>
    <p:sldId id="266" r:id="rId13"/>
    <p:sldId id="276" r:id="rId14"/>
    <p:sldId id="270" r:id="rId15"/>
    <p:sldId id="273" r:id="rId16"/>
    <p:sldId id="277" r:id="rId17"/>
    <p:sldId id="280" r:id="rId18"/>
    <p:sldId id="281" r:id="rId19"/>
  </p:sldIdLst>
  <p:sldSz cx="18288000" cy="10287000"/>
  <p:notesSz cx="6858000" cy="9144000"/>
  <p:embeddedFontLst>
    <p:embeddedFont>
      <p:font typeface="Calibri" panose="020F0502020204030204"/>
      <p:regular r:id="rId24"/>
      <p:bold r:id="rId25"/>
      <p:italic r:id="rId26"/>
      <p:boldItalic r:id="rId27"/>
    </p:embeddedFont>
    <p:embeddedFont>
      <p:font typeface="Barlow" panose="00000500000000000000"/>
      <p:regular r:id="rId28"/>
      <p:bold r:id="rId29"/>
      <p:italic r:id="rId30"/>
      <p:boldItalic r:id="rId31"/>
    </p:embeddedFont>
    <p:embeddedFont>
      <p:font typeface="Dosis" panose="020B0604020202020204"/>
      <p:regular r:id="rId32"/>
    </p:embeddedFont>
    <p:embeddedFont>
      <p:font typeface="Poppins" panose="020B0604020202020204"/>
      <p:regular r:id="rId33"/>
    </p:embeddedFont>
    <p:embeddedFont>
      <p:font typeface="Dosis Ultra-Bold" panose="020B0604020202020204"/>
      <p:regular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AM" initials="I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50" d="100"/>
          <a:sy n="50" d="100"/>
        </p:scale>
        <p:origin x="874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-33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4" Type="http://schemas.openxmlformats.org/officeDocument/2006/relationships/font" Target="fonts/font11.fntdata"/><Relationship Id="rId33" Type="http://schemas.openxmlformats.org/officeDocument/2006/relationships/font" Target="fonts/font10.fntdata"/><Relationship Id="rId32" Type="http://schemas.openxmlformats.org/officeDocument/2006/relationships/font" Target="fonts/font9.fntdata"/><Relationship Id="rId31" Type="http://schemas.openxmlformats.org/officeDocument/2006/relationships/font" Target="fonts/font8.fntdata"/><Relationship Id="rId30" Type="http://schemas.openxmlformats.org/officeDocument/2006/relationships/font" Target="fonts/font7.fntdata"/><Relationship Id="rId3" Type="http://schemas.openxmlformats.org/officeDocument/2006/relationships/slide" Target="slides/slide1.xml"/><Relationship Id="rId29" Type="http://schemas.openxmlformats.org/officeDocument/2006/relationships/font" Target="fonts/font6.fntdata"/><Relationship Id="rId28" Type="http://schemas.openxmlformats.org/officeDocument/2006/relationships/font" Target="fonts/font5.fntdata"/><Relationship Id="rId27" Type="http://schemas.openxmlformats.org/officeDocument/2006/relationships/font" Target="fonts/font4.fntdata"/><Relationship Id="rId26" Type="http://schemas.openxmlformats.org/officeDocument/2006/relationships/font" Target="fonts/font3.fntdata"/><Relationship Id="rId25" Type="http://schemas.openxmlformats.org/officeDocument/2006/relationships/font" Target="fonts/font2.fntdata"/><Relationship Id="rId24" Type="http://schemas.openxmlformats.org/officeDocument/2006/relationships/font" Target="fonts/font1.fntdata"/><Relationship Id="rId23" Type="http://schemas.openxmlformats.org/officeDocument/2006/relationships/commentAuthors" Target="commentAuthors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fld>
            <a:endParaRPr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1" name="Google Shape;591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592" name="Google Shape;592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734" name="Google Shape;73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734" name="Google Shape;73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121" name="Google Shape;12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149" name="Google Shape;14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170" name="Google Shape;17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210" name="Google Shape;2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285" name="Google Shape;28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5" name="Google Shape;31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316" name="Google Shape;316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6" name="Google Shape;426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427" name="Google Shape;427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9" name="Google Shape;639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0" name="Google Shape;640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Title and Vertical Text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3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Vertical Title and Text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3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2" name="Google Shape;22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Title and Content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 panose="020F0502020204030204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Two Content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0" name="Google Shape;40;p2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1" name="Google Shape;41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Comparison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7" name="Google Shape;47;p2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8" name="Google Shape;48;p2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9" name="Google Shape;49;p2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0" name="Google Shape;50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Content with Caption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 panose="020F0502020204030204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Picture with Caption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 panose="020F0502020204030204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11" name="Google Shape;11;p2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/>
              <a:buChar char="•"/>
              <a:defRPr sz="3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–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–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»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2" name="Google Shape;12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3" name="Google Shape;13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4" name="Google Shape;14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9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0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30.png"/><Relationship Id="rId8" Type="http://schemas.openxmlformats.org/officeDocument/2006/relationships/image" Target="../media/image29.jpeg"/><Relationship Id="rId7" Type="http://schemas.openxmlformats.org/officeDocument/2006/relationships/image" Target="../media/image28.jpeg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3" Type="http://schemas.openxmlformats.org/officeDocument/2006/relationships/slideLayout" Target="../slideLayouts/slideLayout1.xml"/><Relationship Id="rId12" Type="http://schemas.openxmlformats.org/officeDocument/2006/relationships/image" Target="../media/image33.png"/><Relationship Id="rId11" Type="http://schemas.openxmlformats.org/officeDocument/2006/relationships/image" Target="../media/image32.svg"/><Relationship Id="rId10" Type="http://schemas.openxmlformats.org/officeDocument/2006/relationships/image" Target="../media/image31.png"/><Relationship Id="rId1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0.jpe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0.jpeg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3.jpeg"/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7" name="Google Shape;117;p1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67944" y="178445"/>
            <a:ext cx="8826283" cy="496478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 Box 1"/>
          <p:cNvSpPr txBox="1"/>
          <p:nvPr/>
        </p:nvSpPr>
        <p:spPr>
          <a:xfrm>
            <a:off x="631825" y="4219575"/>
            <a:ext cx="17330420" cy="44462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uk-UA" altLang="en-US" sz="6000"/>
              <a:t>Як медичні кластери формують екосистему Здоров</a:t>
            </a:r>
            <a:r>
              <a:rPr lang="en-US" altLang="en-US" sz="6000"/>
              <a:t>’</a:t>
            </a:r>
            <a:r>
              <a:rPr lang="uk-UA" altLang="en-US" sz="6000"/>
              <a:t>я в Україні, </a:t>
            </a:r>
            <a:endParaRPr lang="uk-UA" altLang="en-US" sz="6000"/>
          </a:p>
          <a:p>
            <a:pPr algn="ctr"/>
            <a:r>
              <a:rPr lang="uk-UA" altLang="en-US" sz="6000"/>
              <a:t>використовуючи європейський досвід і можливості</a:t>
            </a:r>
            <a:endParaRPr lang="uk-UA" altLang="en-US" sz="6000"/>
          </a:p>
        </p:txBody>
      </p:sp>
      <p:sp>
        <p:nvSpPr>
          <p:cNvPr id="3" name="Text Box 2"/>
          <p:cNvSpPr txBox="1"/>
          <p:nvPr/>
        </p:nvSpPr>
        <p:spPr>
          <a:xfrm>
            <a:off x="8493760" y="8194040"/>
            <a:ext cx="8880475" cy="18764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uk-UA" altLang="en-US" sz="2000" b="1"/>
              <a:t>Воронцова Тетяна </a:t>
            </a:r>
            <a:endParaRPr lang="uk-UA" altLang="en-US" sz="2000" b="1"/>
          </a:p>
          <a:p>
            <a:pPr algn="ctr"/>
            <a:r>
              <a:rPr lang="uk-UA" altLang="en-US" sz="2000" b="1"/>
              <a:t>Президент Рівненського міжрегіонального медичного Кластеру</a:t>
            </a:r>
            <a:endParaRPr lang="uk-UA" altLang="en-US" sz="2000" b="1"/>
          </a:p>
          <a:p>
            <a:pPr algn="ctr"/>
            <a:r>
              <a:rPr lang="uk-UA" altLang="en-US" sz="2000" b="1"/>
              <a:t>Керівник Ресурсного Центру Медичні кластери Українського кластерного Альянсу</a:t>
            </a:r>
            <a:endParaRPr lang="uk-UA" altLang="en-US" sz="2000" b="1"/>
          </a:p>
          <a:p>
            <a:pPr algn="ctr"/>
            <a:r>
              <a:rPr lang="uk-UA" altLang="en-US" sz="2000" b="1"/>
              <a:t>Член Правління Українського кластерного Альянсу</a:t>
            </a:r>
            <a:endParaRPr lang="uk-UA" altLang="en-US" sz="2000" b="1"/>
          </a:p>
        </p:txBody>
      </p:sp>
      <p:pic>
        <p:nvPicPr>
          <p:cNvPr id="4" name="Замещающее содержимо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80645" y="178435"/>
            <a:ext cx="5181600" cy="190754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9" name="Google Shape;429;p11"/>
          <p:cNvGrpSpPr/>
          <p:nvPr/>
        </p:nvGrpSpPr>
        <p:grpSpPr>
          <a:xfrm>
            <a:off x="-3712853" y="-1290269"/>
            <a:ext cx="11477522" cy="11916665"/>
            <a:chOff x="5952" y="-57150"/>
            <a:chExt cx="912589" cy="947505"/>
          </a:xfrm>
        </p:grpSpPr>
        <p:sp>
          <p:nvSpPr>
            <p:cNvPr id="430" name="Google Shape;430;p11"/>
            <p:cNvSpPr/>
            <p:nvPr/>
          </p:nvSpPr>
          <p:spPr>
            <a:xfrm>
              <a:off x="5952" y="0"/>
              <a:ext cx="912589" cy="890355"/>
            </a:xfrm>
            <a:custGeom>
              <a:avLst/>
              <a:gdLst/>
              <a:ahLst/>
              <a:cxnLst/>
              <a:rect l="l" t="t" r="r" b="b"/>
              <a:pathLst>
                <a:path w="912589" h="890355" extrusionOk="0">
                  <a:moveTo>
                    <a:pt x="902228" y="480916"/>
                  </a:moveTo>
                  <a:lnTo>
                    <a:pt x="731653" y="854617"/>
                  </a:lnTo>
                  <a:cubicBezTo>
                    <a:pt x="721716" y="876388"/>
                    <a:pt x="699987" y="890355"/>
                    <a:pt x="676056" y="890355"/>
                  </a:cubicBezTo>
                  <a:lnTo>
                    <a:pt x="236533" y="890355"/>
                  </a:lnTo>
                  <a:cubicBezTo>
                    <a:pt x="212602" y="890355"/>
                    <a:pt x="190873" y="876388"/>
                    <a:pt x="180936" y="854617"/>
                  </a:cubicBezTo>
                  <a:lnTo>
                    <a:pt x="10360" y="480916"/>
                  </a:lnTo>
                  <a:cubicBezTo>
                    <a:pt x="0" y="458217"/>
                    <a:pt x="0" y="432139"/>
                    <a:pt x="10360" y="409440"/>
                  </a:cubicBezTo>
                  <a:lnTo>
                    <a:pt x="180936" y="35738"/>
                  </a:lnTo>
                  <a:cubicBezTo>
                    <a:pt x="190873" y="13968"/>
                    <a:pt x="212602" y="0"/>
                    <a:pt x="236533" y="0"/>
                  </a:cubicBezTo>
                  <a:lnTo>
                    <a:pt x="676056" y="0"/>
                  </a:lnTo>
                  <a:cubicBezTo>
                    <a:pt x="699987" y="0"/>
                    <a:pt x="721716" y="13968"/>
                    <a:pt x="731653" y="35738"/>
                  </a:cubicBezTo>
                  <a:lnTo>
                    <a:pt x="902228" y="409440"/>
                  </a:lnTo>
                  <a:cubicBezTo>
                    <a:pt x="912589" y="432139"/>
                    <a:pt x="912589" y="458217"/>
                    <a:pt x="902228" y="480916"/>
                  </a:cubicBezTo>
                  <a:close/>
                </a:path>
              </a:pathLst>
            </a:custGeom>
            <a:gradFill>
              <a:gsLst>
                <a:gs pos="0">
                  <a:srgbClr val="FFB613"/>
                </a:gs>
                <a:gs pos="100000">
                  <a:srgbClr val="FFE42F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31" name="Google Shape;431;p11"/>
            <p:cNvSpPr txBox="1"/>
            <p:nvPr/>
          </p:nvSpPr>
          <p:spPr>
            <a:xfrm>
              <a:off x="114300" y="-57150"/>
              <a:ext cx="695893" cy="9475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8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cxnSp>
        <p:nvCxnSpPr>
          <p:cNvPr id="432" name="Google Shape;432;p11"/>
          <p:cNvCxnSpPr/>
          <p:nvPr/>
        </p:nvCxnSpPr>
        <p:spPr>
          <a:xfrm rot="10800000" flipH="1">
            <a:off x="8479292" y="1262935"/>
            <a:ext cx="29759" cy="6670867"/>
          </a:xfrm>
          <a:prstGeom prst="straightConnector1">
            <a:avLst/>
          </a:prstGeom>
          <a:noFill/>
          <a:ln w="19050" cap="flat" cmpd="sng">
            <a:solidFill>
              <a:srgbClr val="44A9EF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433" name="Google Shape;433;p11"/>
          <p:cNvGrpSpPr/>
          <p:nvPr/>
        </p:nvGrpSpPr>
        <p:grpSpPr>
          <a:xfrm>
            <a:off x="1352423" y="-5328929"/>
            <a:ext cx="6997821" cy="6628215"/>
            <a:chOff x="7507" y="-57150"/>
            <a:chExt cx="797787" cy="755650"/>
          </a:xfrm>
        </p:grpSpPr>
        <p:sp>
          <p:nvSpPr>
            <p:cNvPr id="434" name="Google Shape;434;p11"/>
            <p:cNvSpPr/>
            <p:nvPr/>
          </p:nvSpPr>
          <p:spPr>
            <a:xfrm>
              <a:off x="7507" y="0"/>
              <a:ext cx="797787" cy="698500"/>
            </a:xfrm>
            <a:custGeom>
              <a:avLst/>
              <a:gdLst/>
              <a:ahLst/>
              <a:cxnLst/>
              <a:rect l="l" t="t" r="r" b="b"/>
              <a:pathLst>
                <a:path w="797787" h="698500" extrusionOk="0">
                  <a:moveTo>
                    <a:pt x="785634" y="383039"/>
                  </a:moveTo>
                  <a:lnTo>
                    <a:pt x="621752" y="664711"/>
                  </a:lnTo>
                  <a:cubicBezTo>
                    <a:pt x="609581" y="685630"/>
                    <a:pt x="587204" y="698500"/>
                    <a:pt x="563001" y="698500"/>
                  </a:cubicBezTo>
                  <a:lnTo>
                    <a:pt x="234785" y="698500"/>
                  </a:lnTo>
                  <a:cubicBezTo>
                    <a:pt x="210582" y="698500"/>
                    <a:pt x="188205" y="685630"/>
                    <a:pt x="176034" y="664711"/>
                  </a:cubicBezTo>
                  <a:lnTo>
                    <a:pt x="12152" y="383039"/>
                  </a:lnTo>
                  <a:cubicBezTo>
                    <a:pt x="0" y="362152"/>
                    <a:pt x="0" y="336348"/>
                    <a:pt x="12152" y="315461"/>
                  </a:cubicBezTo>
                  <a:lnTo>
                    <a:pt x="176034" y="33789"/>
                  </a:lnTo>
                  <a:cubicBezTo>
                    <a:pt x="188205" y="12870"/>
                    <a:pt x="210582" y="0"/>
                    <a:pt x="234785" y="0"/>
                  </a:cubicBezTo>
                  <a:lnTo>
                    <a:pt x="563001" y="0"/>
                  </a:lnTo>
                  <a:cubicBezTo>
                    <a:pt x="587204" y="0"/>
                    <a:pt x="609581" y="12870"/>
                    <a:pt x="621752" y="33789"/>
                  </a:cubicBezTo>
                  <a:lnTo>
                    <a:pt x="785634" y="315461"/>
                  </a:lnTo>
                  <a:cubicBezTo>
                    <a:pt x="797786" y="336348"/>
                    <a:pt x="797786" y="362152"/>
                    <a:pt x="785634" y="383039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66675" cap="rnd" cmpd="sng">
              <a:solidFill>
                <a:srgbClr val="112D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35" name="Google Shape;435;p11"/>
            <p:cNvSpPr txBox="1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8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436" name="Google Shape;436;p11"/>
          <p:cNvSpPr/>
          <p:nvPr/>
        </p:nvSpPr>
        <p:spPr>
          <a:xfrm>
            <a:off x="9141943" y="5851531"/>
            <a:ext cx="697640" cy="789409"/>
          </a:xfrm>
          <a:custGeom>
            <a:avLst/>
            <a:gdLst/>
            <a:ahLst/>
            <a:cxnLst/>
            <a:rect l="l" t="t" r="r" b="b"/>
            <a:pathLst>
              <a:path w="697640" h="789409" extrusionOk="0">
                <a:moveTo>
                  <a:pt x="0" y="0"/>
                </a:moveTo>
                <a:lnTo>
                  <a:pt x="697640" y="0"/>
                </a:lnTo>
                <a:lnTo>
                  <a:pt x="697640" y="789408"/>
                </a:lnTo>
                <a:lnTo>
                  <a:pt x="0" y="7894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"/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37" name="Google Shape;437;p11"/>
          <p:cNvSpPr/>
          <p:nvPr/>
        </p:nvSpPr>
        <p:spPr>
          <a:xfrm>
            <a:off x="9197211" y="8099782"/>
            <a:ext cx="669465" cy="482014"/>
          </a:xfrm>
          <a:custGeom>
            <a:avLst/>
            <a:gdLst/>
            <a:ahLst/>
            <a:cxnLst/>
            <a:rect l="l" t="t" r="r" b="b"/>
            <a:pathLst>
              <a:path w="669465" h="482014" extrusionOk="0">
                <a:moveTo>
                  <a:pt x="0" y="0"/>
                </a:moveTo>
                <a:lnTo>
                  <a:pt x="669464" y="0"/>
                </a:lnTo>
                <a:lnTo>
                  <a:pt x="669464" y="482014"/>
                </a:lnTo>
                <a:lnTo>
                  <a:pt x="0" y="4820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/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40" name="Google Shape;440;p11"/>
          <p:cNvSpPr txBox="1"/>
          <p:nvPr/>
        </p:nvSpPr>
        <p:spPr>
          <a:xfrm>
            <a:off x="9448560" y="1547316"/>
            <a:ext cx="8680030" cy="6711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50"/>
              <a:buFont typeface="Arial" panose="020B0604020202020204"/>
              <a:buNone/>
            </a:pPr>
            <a:r>
              <a:rPr lang="uk-UA" sz="3250" b="1" i="0" u="none" strike="noStrike" cap="none" dirty="0">
                <a:solidFill>
                  <a:srgbClr val="112D4E"/>
                </a:solidFill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rPr>
              <a:t>Створення Лабораторії прискорення європейських українських медичних кластерів</a:t>
            </a:r>
            <a:endParaRPr lang="uk-UA" sz="3250" b="1" i="0" u="none" strike="noStrike" cap="none" dirty="0">
              <a:solidFill>
                <a:srgbClr val="112D4E"/>
              </a:solidFill>
              <a:latin typeface="Barlow" panose="00000500000000000000"/>
              <a:ea typeface="Barlow" panose="00000500000000000000"/>
              <a:cs typeface="Barlow" panose="00000500000000000000"/>
              <a:sym typeface="Barlow" panose="00000500000000000000"/>
            </a:endParaRPr>
          </a:p>
          <a:p>
            <a:pPr marL="0" marR="0" lvl="0" indent="0" algn="l" rtl="0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50"/>
              <a:buFont typeface="Arial" panose="020B0604020202020204"/>
              <a:buNone/>
            </a:pPr>
            <a:endParaRPr lang="uk-UA" sz="3250" b="1" i="0" u="none" strike="noStrike" cap="none" dirty="0">
              <a:solidFill>
                <a:srgbClr val="112D4E"/>
              </a:solidFill>
              <a:latin typeface="Barlow" panose="00000500000000000000"/>
              <a:ea typeface="Barlow" panose="00000500000000000000"/>
              <a:cs typeface="Barlow" panose="00000500000000000000"/>
              <a:sym typeface="Barlow" panose="00000500000000000000"/>
            </a:endParaRPr>
          </a:p>
          <a:p>
            <a:pPr marL="0" marR="0" lvl="0" indent="0" algn="l" rtl="0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50"/>
              <a:buFont typeface="Arial" panose="020B0604020202020204"/>
              <a:buNone/>
            </a:pPr>
            <a:r>
              <a:rPr lang="uk-UA" sz="3250" b="1" i="0" u="none" strike="noStrike" cap="none" dirty="0">
                <a:solidFill>
                  <a:srgbClr val="112D4E"/>
                </a:solidFill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rPr>
              <a:t>Організація комплексу тренінгів для навичок управління українським кластером</a:t>
            </a:r>
            <a:endParaRPr lang="uk-UA" sz="3250" b="1" i="0" u="none" strike="noStrike" cap="none" dirty="0">
              <a:solidFill>
                <a:srgbClr val="112D4E"/>
              </a:solidFill>
              <a:latin typeface="Barlow" panose="00000500000000000000"/>
              <a:ea typeface="Barlow" panose="00000500000000000000"/>
              <a:cs typeface="Barlow" panose="00000500000000000000"/>
              <a:sym typeface="Barlow" panose="00000500000000000000"/>
            </a:endParaRPr>
          </a:p>
          <a:p>
            <a:pPr marL="0" marR="0" lvl="0" indent="0" algn="l" rtl="0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50"/>
              <a:buFont typeface="Arial" panose="020B0604020202020204"/>
              <a:buNone/>
            </a:pPr>
            <a:endParaRPr lang="uk-UA" sz="3250" b="1" i="0" u="none" strike="noStrike" cap="none" dirty="0">
              <a:solidFill>
                <a:srgbClr val="112D4E"/>
              </a:solidFill>
              <a:latin typeface="Barlow" panose="00000500000000000000"/>
              <a:ea typeface="Barlow" panose="00000500000000000000"/>
              <a:cs typeface="Barlow" panose="00000500000000000000"/>
              <a:sym typeface="Barlow" panose="00000500000000000000"/>
            </a:endParaRPr>
          </a:p>
          <a:p>
            <a:pPr marL="0" marR="0" lvl="0" indent="0" algn="l" rtl="0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50"/>
              <a:buFont typeface="Arial" panose="020B0604020202020204"/>
              <a:buNone/>
            </a:pPr>
            <a:r>
              <a:rPr lang="uk-UA" sz="3250" b="1" i="0" u="none" strike="noStrike" cap="none" dirty="0">
                <a:solidFill>
                  <a:srgbClr val="112D4E"/>
                </a:solidFill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rPr>
              <a:t>Впровадження схеми мобільності для взаємного навчання та побудови майбутніх </a:t>
            </a:r>
            <a:r>
              <a:rPr lang="uk-UA" sz="3250" b="1" i="0" u="none" strike="noStrike" cap="none" dirty="0" err="1">
                <a:solidFill>
                  <a:srgbClr val="112D4E"/>
                </a:solidFill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rPr>
              <a:t>партнерств</a:t>
            </a:r>
            <a:endParaRPr sz="1400" b="0" i="0" u="none" strike="noStrike" cap="none" dirty="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42" name="Google Shape;442;p11"/>
          <p:cNvSpPr/>
          <p:nvPr/>
        </p:nvSpPr>
        <p:spPr>
          <a:xfrm>
            <a:off x="-1374389" y="4373552"/>
            <a:ext cx="7548472" cy="6859674"/>
          </a:xfrm>
          <a:custGeom>
            <a:avLst/>
            <a:gdLst/>
            <a:ahLst/>
            <a:cxnLst/>
            <a:rect l="l" t="t" r="r" b="b"/>
            <a:pathLst>
              <a:path w="7548472" h="6859674" extrusionOk="0">
                <a:moveTo>
                  <a:pt x="0" y="0"/>
                </a:moveTo>
                <a:lnTo>
                  <a:pt x="7548472" y="0"/>
                </a:lnTo>
                <a:lnTo>
                  <a:pt x="7548472" y="6859675"/>
                </a:lnTo>
                <a:lnTo>
                  <a:pt x="0" y="68596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/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pSp>
        <p:nvGrpSpPr>
          <p:cNvPr id="443" name="Google Shape;443;p11"/>
          <p:cNvGrpSpPr/>
          <p:nvPr/>
        </p:nvGrpSpPr>
        <p:grpSpPr>
          <a:xfrm>
            <a:off x="493996" y="1615746"/>
            <a:ext cx="6630638" cy="7226190"/>
            <a:chOff x="-34360" y="-169115"/>
            <a:chExt cx="796110" cy="867615"/>
          </a:xfrm>
        </p:grpSpPr>
        <p:sp>
          <p:nvSpPr>
            <p:cNvPr id="444" name="Google Shape;444;p11"/>
            <p:cNvSpPr/>
            <p:nvPr/>
          </p:nvSpPr>
          <p:spPr>
            <a:xfrm>
              <a:off x="-34360" y="-169115"/>
              <a:ext cx="796110" cy="698500"/>
            </a:xfrm>
            <a:custGeom>
              <a:avLst/>
              <a:gdLst/>
              <a:ahLst/>
              <a:cxnLst/>
              <a:rect l="l" t="t" r="r" b="b"/>
              <a:pathLst>
                <a:path w="796110" h="698500" extrusionOk="0">
                  <a:moveTo>
                    <a:pt x="782600" y="386813"/>
                  </a:moveTo>
                  <a:lnTo>
                    <a:pt x="623110" y="660937"/>
                  </a:lnTo>
                  <a:cubicBezTo>
                    <a:pt x="609579" y="684193"/>
                    <a:pt x="584703" y="698500"/>
                    <a:pt x="557797" y="698500"/>
                  </a:cubicBezTo>
                  <a:lnTo>
                    <a:pt x="238313" y="698500"/>
                  </a:lnTo>
                  <a:cubicBezTo>
                    <a:pt x="211407" y="698500"/>
                    <a:pt x="186531" y="684193"/>
                    <a:pt x="173000" y="660937"/>
                  </a:cubicBezTo>
                  <a:lnTo>
                    <a:pt x="13510" y="386813"/>
                  </a:lnTo>
                  <a:cubicBezTo>
                    <a:pt x="0" y="363593"/>
                    <a:pt x="0" y="334907"/>
                    <a:pt x="13510" y="311687"/>
                  </a:cubicBezTo>
                  <a:lnTo>
                    <a:pt x="173000" y="37563"/>
                  </a:lnTo>
                  <a:cubicBezTo>
                    <a:pt x="186531" y="14307"/>
                    <a:pt x="211407" y="0"/>
                    <a:pt x="238313" y="0"/>
                  </a:cubicBezTo>
                  <a:lnTo>
                    <a:pt x="557797" y="0"/>
                  </a:lnTo>
                  <a:cubicBezTo>
                    <a:pt x="584703" y="0"/>
                    <a:pt x="609579" y="14307"/>
                    <a:pt x="623110" y="37563"/>
                  </a:cubicBezTo>
                  <a:lnTo>
                    <a:pt x="782600" y="311687"/>
                  </a:lnTo>
                  <a:cubicBezTo>
                    <a:pt x="796110" y="334907"/>
                    <a:pt x="796110" y="363593"/>
                    <a:pt x="782600" y="386813"/>
                  </a:cubicBezTo>
                  <a:close/>
                </a:path>
              </a:pathLst>
            </a:custGeom>
            <a:gradFill>
              <a:gsLst>
                <a:gs pos="0">
                  <a:srgbClr val="3183ED"/>
                </a:gs>
                <a:gs pos="100000">
                  <a:srgbClr val="86E2FF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45" name="Google Shape;445;p11"/>
            <p:cNvSpPr txBox="1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8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446" name="Google Shape;446;p11"/>
          <p:cNvGrpSpPr/>
          <p:nvPr/>
        </p:nvGrpSpPr>
        <p:grpSpPr>
          <a:xfrm>
            <a:off x="-5230610" y="3885904"/>
            <a:ext cx="6997821" cy="6628215"/>
            <a:chOff x="7507" y="-57150"/>
            <a:chExt cx="797787" cy="755650"/>
          </a:xfrm>
        </p:grpSpPr>
        <p:sp>
          <p:nvSpPr>
            <p:cNvPr id="447" name="Google Shape;447;p11"/>
            <p:cNvSpPr/>
            <p:nvPr/>
          </p:nvSpPr>
          <p:spPr>
            <a:xfrm>
              <a:off x="7507" y="0"/>
              <a:ext cx="797787" cy="698500"/>
            </a:xfrm>
            <a:custGeom>
              <a:avLst/>
              <a:gdLst/>
              <a:ahLst/>
              <a:cxnLst/>
              <a:rect l="l" t="t" r="r" b="b"/>
              <a:pathLst>
                <a:path w="797787" h="698500" extrusionOk="0">
                  <a:moveTo>
                    <a:pt x="785634" y="383039"/>
                  </a:moveTo>
                  <a:lnTo>
                    <a:pt x="621752" y="664711"/>
                  </a:lnTo>
                  <a:cubicBezTo>
                    <a:pt x="609581" y="685630"/>
                    <a:pt x="587204" y="698500"/>
                    <a:pt x="563001" y="698500"/>
                  </a:cubicBezTo>
                  <a:lnTo>
                    <a:pt x="234785" y="698500"/>
                  </a:lnTo>
                  <a:cubicBezTo>
                    <a:pt x="210582" y="698500"/>
                    <a:pt x="188205" y="685630"/>
                    <a:pt x="176034" y="664711"/>
                  </a:cubicBezTo>
                  <a:lnTo>
                    <a:pt x="12152" y="383039"/>
                  </a:lnTo>
                  <a:cubicBezTo>
                    <a:pt x="0" y="362152"/>
                    <a:pt x="0" y="336348"/>
                    <a:pt x="12152" y="315461"/>
                  </a:cubicBezTo>
                  <a:lnTo>
                    <a:pt x="176034" y="33789"/>
                  </a:lnTo>
                  <a:cubicBezTo>
                    <a:pt x="188205" y="12870"/>
                    <a:pt x="210582" y="0"/>
                    <a:pt x="234785" y="0"/>
                  </a:cubicBezTo>
                  <a:lnTo>
                    <a:pt x="563001" y="0"/>
                  </a:lnTo>
                  <a:cubicBezTo>
                    <a:pt x="587204" y="0"/>
                    <a:pt x="609581" y="12870"/>
                    <a:pt x="621752" y="33789"/>
                  </a:cubicBezTo>
                  <a:lnTo>
                    <a:pt x="785634" y="315461"/>
                  </a:lnTo>
                  <a:cubicBezTo>
                    <a:pt x="797786" y="336348"/>
                    <a:pt x="797786" y="362152"/>
                    <a:pt x="785634" y="383039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66675" cap="rnd" cmpd="sng">
              <a:solidFill>
                <a:srgbClr val="F2F2F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48" name="Google Shape;448;p11"/>
            <p:cNvSpPr txBox="1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8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449" name="Google Shape;449;p11"/>
          <p:cNvSpPr txBox="1"/>
          <p:nvPr/>
        </p:nvSpPr>
        <p:spPr>
          <a:xfrm>
            <a:off x="920653" y="4050029"/>
            <a:ext cx="5820159" cy="1500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50"/>
              <a:buFont typeface="Arial" panose="020B0604020202020204"/>
              <a:buNone/>
            </a:pPr>
            <a:r>
              <a:rPr lang="en-US" sz="3250" b="1" i="0" u="none" strike="noStrike" cap="none" dirty="0">
                <a:solidFill>
                  <a:srgbClr val="112D4E"/>
                </a:solidFill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rPr>
              <a:t>WP3 – Enhancement of cluster excellence capacity and cluster support services</a:t>
            </a:r>
            <a:endParaRPr sz="1400" b="0" i="0" u="none" strike="noStrike" cap="none" dirty="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450" name="Google Shape;450;p11"/>
          <p:cNvGrpSpPr/>
          <p:nvPr/>
        </p:nvGrpSpPr>
        <p:grpSpPr>
          <a:xfrm>
            <a:off x="7938171" y="1940438"/>
            <a:ext cx="1163220" cy="1105236"/>
            <a:chOff x="8909154" y="3457823"/>
            <a:chExt cx="1163220" cy="1105236"/>
          </a:xfrm>
        </p:grpSpPr>
        <p:grpSp>
          <p:nvGrpSpPr>
            <p:cNvPr id="451" name="Google Shape;451;p11"/>
            <p:cNvGrpSpPr/>
            <p:nvPr/>
          </p:nvGrpSpPr>
          <p:grpSpPr>
            <a:xfrm>
              <a:off x="8909154" y="3457823"/>
              <a:ext cx="1163220" cy="1105236"/>
              <a:chOff x="8754" y="-57150"/>
              <a:chExt cx="795293" cy="755650"/>
            </a:xfrm>
          </p:grpSpPr>
          <p:sp>
            <p:nvSpPr>
              <p:cNvPr id="452" name="Google Shape;452;p11"/>
              <p:cNvSpPr/>
              <p:nvPr/>
            </p:nvSpPr>
            <p:spPr>
              <a:xfrm>
                <a:off x="8754" y="0"/>
                <a:ext cx="795293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795293" h="698500" extrusionOk="0">
                    <a:moveTo>
                      <a:pt x="781121" y="388652"/>
                    </a:moveTo>
                    <a:lnTo>
                      <a:pt x="623771" y="659098"/>
                    </a:lnTo>
                    <a:cubicBezTo>
                      <a:pt x="609578" y="683493"/>
                      <a:pt x="583483" y="698500"/>
                      <a:pt x="555260" y="698500"/>
                    </a:cubicBezTo>
                    <a:lnTo>
                      <a:pt x="240032" y="698500"/>
                    </a:lnTo>
                    <a:cubicBezTo>
                      <a:pt x="211809" y="698500"/>
                      <a:pt x="185714" y="683493"/>
                      <a:pt x="171521" y="659098"/>
                    </a:cubicBezTo>
                    <a:lnTo>
                      <a:pt x="14171" y="388652"/>
                    </a:lnTo>
                    <a:cubicBezTo>
                      <a:pt x="0" y="364295"/>
                      <a:pt x="0" y="334205"/>
                      <a:pt x="14171" y="309848"/>
                    </a:cubicBezTo>
                    <a:lnTo>
                      <a:pt x="171521" y="39402"/>
                    </a:lnTo>
                    <a:cubicBezTo>
                      <a:pt x="185714" y="15007"/>
                      <a:pt x="211809" y="0"/>
                      <a:pt x="240032" y="0"/>
                    </a:cubicBezTo>
                    <a:lnTo>
                      <a:pt x="555260" y="0"/>
                    </a:lnTo>
                    <a:cubicBezTo>
                      <a:pt x="583483" y="0"/>
                      <a:pt x="609578" y="15007"/>
                      <a:pt x="623771" y="39402"/>
                    </a:cubicBezTo>
                    <a:lnTo>
                      <a:pt x="781121" y="309848"/>
                    </a:lnTo>
                    <a:cubicBezTo>
                      <a:pt x="795292" y="334205"/>
                      <a:pt x="795292" y="364295"/>
                      <a:pt x="781121" y="388652"/>
                    </a:cubicBezTo>
                    <a:close/>
                  </a:path>
                </a:pathLst>
              </a:custGeom>
              <a:gradFill>
                <a:gsLst>
                  <a:gs pos="0">
                    <a:srgbClr val="51AFFF"/>
                  </a:gs>
                  <a:gs pos="100000">
                    <a:srgbClr val="3183E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453" name="Google Shape;453;p11"/>
              <p:cNvSpPr txBox="1"/>
              <p:nvPr/>
            </p:nvSpPr>
            <p:spPr>
              <a:xfrm>
                <a:off x="114300" y="-57150"/>
                <a:ext cx="584200" cy="7556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48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sp>
          <p:nvSpPr>
            <p:cNvPr id="454" name="Google Shape;454;p11"/>
            <p:cNvSpPr/>
            <p:nvPr/>
          </p:nvSpPr>
          <p:spPr>
            <a:xfrm>
              <a:off x="9177078" y="3772135"/>
              <a:ext cx="662505" cy="623583"/>
            </a:xfrm>
            <a:custGeom>
              <a:avLst/>
              <a:gdLst/>
              <a:ahLst/>
              <a:cxnLst/>
              <a:rect l="l" t="t" r="r" b="b"/>
              <a:pathLst>
                <a:path w="662505" h="623583" extrusionOk="0">
                  <a:moveTo>
                    <a:pt x="0" y="0"/>
                  </a:moveTo>
                  <a:lnTo>
                    <a:pt x="662506" y="0"/>
                  </a:lnTo>
                  <a:lnTo>
                    <a:pt x="662506" y="623583"/>
                  </a:lnTo>
                  <a:lnTo>
                    <a:pt x="0" y="62358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/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455" name="Google Shape;455;p11"/>
          <p:cNvGrpSpPr/>
          <p:nvPr/>
        </p:nvGrpSpPr>
        <p:grpSpPr>
          <a:xfrm>
            <a:off x="7899331" y="365628"/>
            <a:ext cx="1163220" cy="1105236"/>
            <a:chOff x="8909154" y="1304004"/>
            <a:chExt cx="1163220" cy="1105236"/>
          </a:xfrm>
        </p:grpSpPr>
        <p:grpSp>
          <p:nvGrpSpPr>
            <p:cNvPr id="456" name="Google Shape;456;p11"/>
            <p:cNvGrpSpPr/>
            <p:nvPr/>
          </p:nvGrpSpPr>
          <p:grpSpPr>
            <a:xfrm>
              <a:off x="8909154" y="1304004"/>
              <a:ext cx="1163220" cy="1105236"/>
              <a:chOff x="8754" y="-57150"/>
              <a:chExt cx="795293" cy="755650"/>
            </a:xfrm>
          </p:grpSpPr>
          <p:sp>
            <p:nvSpPr>
              <p:cNvPr id="457" name="Google Shape;457;p11"/>
              <p:cNvSpPr/>
              <p:nvPr/>
            </p:nvSpPr>
            <p:spPr>
              <a:xfrm>
                <a:off x="8754" y="0"/>
                <a:ext cx="795293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795293" h="698500" extrusionOk="0">
                    <a:moveTo>
                      <a:pt x="781121" y="388652"/>
                    </a:moveTo>
                    <a:lnTo>
                      <a:pt x="623771" y="659098"/>
                    </a:lnTo>
                    <a:cubicBezTo>
                      <a:pt x="609578" y="683493"/>
                      <a:pt x="583483" y="698500"/>
                      <a:pt x="555260" y="698500"/>
                    </a:cubicBezTo>
                    <a:lnTo>
                      <a:pt x="240032" y="698500"/>
                    </a:lnTo>
                    <a:cubicBezTo>
                      <a:pt x="211809" y="698500"/>
                      <a:pt x="185714" y="683493"/>
                      <a:pt x="171521" y="659098"/>
                    </a:cubicBezTo>
                    <a:lnTo>
                      <a:pt x="14171" y="388652"/>
                    </a:lnTo>
                    <a:cubicBezTo>
                      <a:pt x="0" y="364295"/>
                      <a:pt x="0" y="334205"/>
                      <a:pt x="14171" y="309848"/>
                    </a:cubicBezTo>
                    <a:lnTo>
                      <a:pt x="171521" y="39402"/>
                    </a:lnTo>
                    <a:cubicBezTo>
                      <a:pt x="185714" y="15007"/>
                      <a:pt x="211809" y="0"/>
                      <a:pt x="240032" y="0"/>
                    </a:cubicBezTo>
                    <a:lnTo>
                      <a:pt x="555260" y="0"/>
                    </a:lnTo>
                    <a:cubicBezTo>
                      <a:pt x="583483" y="0"/>
                      <a:pt x="609578" y="15007"/>
                      <a:pt x="623771" y="39402"/>
                    </a:cubicBezTo>
                    <a:lnTo>
                      <a:pt x="781121" y="309848"/>
                    </a:lnTo>
                    <a:cubicBezTo>
                      <a:pt x="795292" y="334205"/>
                      <a:pt x="795292" y="364295"/>
                      <a:pt x="781121" y="388652"/>
                    </a:cubicBezTo>
                    <a:close/>
                  </a:path>
                </a:pathLst>
              </a:custGeom>
              <a:gradFill>
                <a:gsLst>
                  <a:gs pos="0">
                    <a:srgbClr val="51AFFF"/>
                  </a:gs>
                  <a:gs pos="100000">
                    <a:srgbClr val="3183E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458" name="Google Shape;458;p11"/>
              <p:cNvSpPr txBox="1"/>
              <p:nvPr/>
            </p:nvSpPr>
            <p:spPr>
              <a:xfrm>
                <a:off x="114300" y="-57150"/>
                <a:ext cx="584200" cy="7556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48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sp>
          <p:nvSpPr>
            <p:cNvPr id="459" name="Google Shape;459;p11"/>
            <p:cNvSpPr/>
            <p:nvPr/>
          </p:nvSpPr>
          <p:spPr>
            <a:xfrm>
              <a:off x="9214272" y="1595521"/>
              <a:ext cx="598219" cy="605791"/>
            </a:xfrm>
            <a:custGeom>
              <a:avLst/>
              <a:gdLst/>
              <a:ahLst/>
              <a:cxnLst/>
              <a:rect l="l" t="t" r="r" b="b"/>
              <a:pathLst>
                <a:path w="598219" h="605791" extrusionOk="0">
                  <a:moveTo>
                    <a:pt x="0" y="0"/>
                  </a:moveTo>
                  <a:lnTo>
                    <a:pt x="598219" y="0"/>
                  </a:lnTo>
                  <a:lnTo>
                    <a:pt x="598219" y="605791"/>
                  </a:lnTo>
                  <a:lnTo>
                    <a:pt x="0" y="60579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/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460" name="Google Shape;460;p11"/>
          <p:cNvGrpSpPr/>
          <p:nvPr/>
        </p:nvGrpSpPr>
        <p:grpSpPr>
          <a:xfrm>
            <a:off x="7899331" y="3658472"/>
            <a:ext cx="1163220" cy="1105236"/>
            <a:chOff x="8909154" y="5611639"/>
            <a:chExt cx="1163220" cy="1105236"/>
          </a:xfrm>
        </p:grpSpPr>
        <p:grpSp>
          <p:nvGrpSpPr>
            <p:cNvPr id="461" name="Google Shape;461;p11"/>
            <p:cNvGrpSpPr/>
            <p:nvPr/>
          </p:nvGrpSpPr>
          <p:grpSpPr>
            <a:xfrm>
              <a:off x="8909154" y="5611639"/>
              <a:ext cx="1163220" cy="1105236"/>
              <a:chOff x="8754" y="-57150"/>
              <a:chExt cx="795293" cy="755650"/>
            </a:xfrm>
          </p:grpSpPr>
          <p:sp>
            <p:nvSpPr>
              <p:cNvPr id="462" name="Google Shape;462;p11"/>
              <p:cNvSpPr/>
              <p:nvPr/>
            </p:nvSpPr>
            <p:spPr>
              <a:xfrm>
                <a:off x="8754" y="0"/>
                <a:ext cx="795293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795293" h="698500" extrusionOk="0">
                    <a:moveTo>
                      <a:pt x="781121" y="388652"/>
                    </a:moveTo>
                    <a:lnTo>
                      <a:pt x="623771" y="659098"/>
                    </a:lnTo>
                    <a:cubicBezTo>
                      <a:pt x="609578" y="683493"/>
                      <a:pt x="583483" y="698500"/>
                      <a:pt x="555260" y="698500"/>
                    </a:cubicBezTo>
                    <a:lnTo>
                      <a:pt x="240032" y="698500"/>
                    </a:lnTo>
                    <a:cubicBezTo>
                      <a:pt x="211809" y="698500"/>
                      <a:pt x="185714" y="683493"/>
                      <a:pt x="171521" y="659098"/>
                    </a:cubicBezTo>
                    <a:lnTo>
                      <a:pt x="14171" y="388652"/>
                    </a:lnTo>
                    <a:cubicBezTo>
                      <a:pt x="0" y="364295"/>
                      <a:pt x="0" y="334205"/>
                      <a:pt x="14171" y="309848"/>
                    </a:cubicBezTo>
                    <a:lnTo>
                      <a:pt x="171521" y="39402"/>
                    </a:lnTo>
                    <a:cubicBezTo>
                      <a:pt x="185714" y="15007"/>
                      <a:pt x="211809" y="0"/>
                      <a:pt x="240032" y="0"/>
                    </a:cubicBezTo>
                    <a:lnTo>
                      <a:pt x="555260" y="0"/>
                    </a:lnTo>
                    <a:cubicBezTo>
                      <a:pt x="583483" y="0"/>
                      <a:pt x="609578" y="15007"/>
                      <a:pt x="623771" y="39402"/>
                    </a:cubicBezTo>
                    <a:lnTo>
                      <a:pt x="781121" y="309848"/>
                    </a:lnTo>
                    <a:cubicBezTo>
                      <a:pt x="795292" y="334205"/>
                      <a:pt x="795292" y="364295"/>
                      <a:pt x="781121" y="388652"/>
                    </a:cubicBezTo>
                    <a:close/>
                  </a:path>
                </a:pathLst>
              </a:custGeom>
              <a:gradFill>
                <a:gsLst>
                  <a:gs pos="0">
                    <a:srgbClr val="51AFFF"/>
                  </a:gs>
                  <a:gs pos="100000">
                    <a:srgbClr val="3183E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463" name="Google Shape;463;p11"/>
              <p:cNvSpPr txBox="1"/>
              <p:nvPr/>
            </p:nvSpPr>
            <p:spPr>
              <a:xfrm>
                <a:off x="114300" y="-57150"/>
                <a:ext cx="584200" cy="7556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48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sp>
          <p:nvSpPr>
            <p:cNvPr id="464" name="Google Shape;464;p11"/>
            <p:cNvSpPr/>
            <p:nvPr/>
          </p:nvSpPr>
          <p:spPr>
            <a:xfrm>
              <a:off x="9141943" y="5851531"/>
              <a:ext cx="697640" cy="789409"/>
            </a:xfrm>
            <a:custGeom>
              <a:avLst/>
              <a:gdLst/>
              <a:ahLst/>
              <a:cxnLst/>
              <a:rect l="l" t="t" r="r" b="b"/>
              <a:pathLst>
                <a:path w="697640" h="789409" extrusionOk="0">
                  <a:moveTo>
                    <a:pt x="0" y="0"/>
                  </a:moveTo>
                  <a:lnTo>
                    <a:pt x="697640" y="0"/>
                  </a:lnTo>
                  <a:lnTo>
                    <a:pt x="697640" y="789408"/>
                  </a:lnTo>
                  <a:lnTo>
                    <a:pt x="0" y="78940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"/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465" name="Google Shape;465;p11"/>
          <p:cNvGrpSpPr/>
          <p:nvPr/>
        </p:nvGrpSpPr>
        <p:grpSpPr>
          <a:xfrm>
            <a:off x="7912135" y="5321271"/>
            <a:ext cx="1163220" cy="1105236"/>
            <a:chOff x="8909154" y="7765460"/>
            <a:chExt cx="1163220" cy="1105236"/>
          </a:xfrm>
        </p:grpSpPr>
        <p:grpSp>
          <p:nvGrpSpPr>
            <p:cNvPr id="466" name="Google Shape;466;p11"/>
            <p:cNvGrpSpPr/>
            <p:nvPr/>
          </p:nvGrpSpPr>
          <p:grpSpPr>
            <a:xfrm>
              <a:off x="8909154" y="7765460"/>
              <a:ext cx="1163220" cy="1105236"/>
              <a:chOff x="8754" y="-57150"/>
              <a:chExt cx="795293" cy="755650"/>
            </a:xfrm>
          </p:grpSpPr>
          <p:sp>
            <p:nvSpPr>
              <p:cNvPr id="467" name="Google Shape;467;p11"/>
              <p:cNvSpPr/>
              <p:nvPr/>
            </p:nvSpPr>
            <p:spPr>
              <a:xfrm>
                <a:off x="8754" y="0"/>
                <a:ext cx="795293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795293" h="698500" extrusionOk="0">
                    <a:moveTo>
                      <a:pt x="781121" y="388652"/>
                    </a:moveTo>
                    <a:lnTo>
                      <a:pt x="623771" y="659098"/>
                    </a:lnTo>
                    <a:cubicBezTo>
                      <a:pt x="609578" y="683493"/>
                      <a:pt x="583483" y="698500"/>
                      <a:pt x="555260" y="698500"/>
                    </a:cubicBezTo>
                    <a:lnTo>
                      <a:pt x="240032" y="698500"/>
                    </a:lnTo>
                    <a:cubicBezTo>
                      <a:pt x="211809" y="698500"/>
                      <a:pt x="185714" y="683493"/>
                      <a:pt x="171521" y="659098"/>
                    </a:cubicBezTo>
                    <a:lnTo>
                      <a:pt x="14171" y="388652"/>
                    </a:lnTo>
                    <a:cubicBezTo>
                      <a:pt x="0" y="364295"/>
                      <a:pt x="0" y="334205"/>
                      <a:pt x="14171" y="309848"/>
                    </a:cubicBezTo>
                    <a:lnTo>
                      <a:pt x="171521" y="39402"/>
                    </a:lnTo>
                    <a:cubicBezTo>
                      <a:pt x="185714" y="15007"/>
                      <a:pt x="211809" y="0"/>
                      <a:pt x="240032" y="0"/>
                    </a:cubicBezTo>
                    <a:lnTo>
                      <a:pt x="555260" y="0"/>
                    </a:lnTo>
                    <a:cubicBezTo>
                      <a:pt x="583483" y="0"/>
                      <a:pt x="609578" y="15007"/>
                      <a:pt x="623771" y="39402"/>
                    </a:cubicBezTo>
                    <a:lnTo>
                      <a:pt x="781121" y="309848"/>
                    </a:lnTo>
                    <a:cubicBezTo>
                      <a:pt x="795292" y="334205"/>
                      <a:pt x="795292" y="364295"/>
                      <a:pt x="781121" y="388652"/>
                    </a:cubicBezTo>
                    <a:close/>
                  </a:path>
                </a:pathLst>
              </a:custGeom>
              <a:gradFill>
                <a:gsLst>
                  <a:gs pos="0">
                    <a:srgbClr val="51AFFF"/>
                  </a:gs>
                  <a:gs pos="100000">
                    <a:srgbClr val="3183E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468" name="Google Shape;468;p11"/>
              <p:cNvSpPr txBox="1"/>
              <p:nvPr/>
            </p:nvSpPr>
            <p:spPr>
              <a:xfrm>
                <a:off x="114300" y="-57150"/>
                <a:ext cx="584200" cy="7556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48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sp>
          <p:nvSpPr>
            <p:cNvPr id="469" name="Google Shape;469;p11"/>
            <p:cNvSpPr/>
            <p:nvPr/>
          </p:nvSpPr>
          <p:spPr>
            <a:xfrm>
              <a:off x="9197211" y="8099782"/>
              <a:ext cx="669465" cy="482014"/>
            </a:xfrm>
            <a:custGeom>
              <a:avLst/>
              <a:gdLst/>
              <a:ahLst/>
              <a:cxnLst/>
              <a:rect l="l" t="t" r="r" b="b"/>
              <a:pathLst>
                <a:path w="669465" h="482014" extrusionOk="0">
                  <a:moveTo>
                    <a:pt x="0" y="0"/>
                  </a:moveTo>
                  <a:lnTo>
                    <a:pt x="669464" y="0"/>
                  </a:lnTo>
                  <a:lnTo>
                    <a:pt x="669464" y="482014"/>
                  </a:lnTo>
                  <a:lnTo>
                    <a:pt x="0" y="48201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/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470" name="Google Shape;470;p11"/>
          <p:cNvGrpSpPr/>
          <p:nvPr/>
        </p:nvGrpSpPr>
        <p:grpSpPr>
          <a:xfrm>
            <a:off x="7933158" y="7423508"/>
            <a:ext cx="1163220" cy="1105236"/>
            <a:chOff x="8909154" y="1304004"/>
            <a:chExt cx="1163220" cy="1105236"/>
          </a:xfrm>
        </p:grpSpPr>
        <p:grpSp>
          <p:nvGrpSpPr>
            <p:cNvPr id="471" name="Google Shape;471;p11"/>
            <p:cNvGrpSpPr/>
            <p:nvPr/>
          </p:nvGrpSpPr>
          <p:grpSpPr>
            <a:xfrm>
              <a:off x="8909154" y="1304004"/>
              <a:ext cx="1163220" cy="1105236"/>
              <a:chOff x="8754" y="-57150"/>
              <a:chExt cx="795293" cy="755650"/>
            </a:xfrm>
          </p:grpSpPr>
          <p:sp>
            <p:nvSpPr>
              <p:cNvPr id="472" name="Google Shape;472;p11"/>
              <p:cNvSpPr/>
              <p:nvPr/>
            </p:nvSpPr>
            <p:spPr>
              <a:xfrm>
                <a:off x="8754" y="0"/>
                <a:ext cx="795293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795293" h="698500" extrusionOk="0">
                    <a:moveTo>
                      <a:pt x="781121" y="388652"/>
                    </a:moveTo>
                    <a:lnTo>
                      <a:pt x="623771" y="659098"/>
                    </a:lnTo>
                    <a:cubicBezTo>
                      <a:pt x="609578" y="683493"/>
                      <a:pt x="583483" y="698500"/>
                      <a:pt x="555260" y="698500"/>
                    </a:cubicBezTo>
                    <a:lnTo>
                      <a:pt x="240032" y="698500"/>
                    </a:lnTo>
                    <a:cubicBezTo>
                      <a:pt x="211809" y="698500"/>
                      <a:pt x="185714" y="683493"/>
                      <a:pt x="171521" y="659098"/>
                    </a:cubicBezTo>
                    <a:lnTo>
                      <a:pt x="14171" y="388652"/>
                    </a:lnTo>
                    <a:cubicBezTo>
                      <a:pt x="0" y="364295"/>
                      <a:pt x="0" y="334205"/>
                      <a:pt x="14171" y="309848"/>
                    </a:cubicBezTo>
                    <a:lnTo>
                      <a:pt x="171521" y="39402"/>
                    </a:lnTo>
                    <a:cubicBezTo>
                      <a:pt x="185714" y="15007"/>
                      <a:pt x="211809" y="0"/>
                      <a:pt x="240032" y="0"/>
                    </a:cubicBezTo>
                    <a:lnTo>
                      <a:pt x="555260" y="0"/>
                    </a:lnTo>
                    <a:cubicBezTo>
                      <a:pt x="583483" y="0"/>
                      <a:pt x="609578" y="15007"/>
                      <a:pt x="623771" y="39402"/>
                    </a:cubicBezTo>
                    <a:lnTo>
                      <a:pt x="781121" y="309848"/>
                    </a:lnTo>
                    <a:cubicBezTo>
                      <a:pt x="795292" y="334205"/>
                      <a:pt x="795292" y="364295"/>
                      <a:pt x="781121" y="388652"/>
                    </a:cubicBezTo>
                    <a:close/>
                  </a:path>
                </a:pathLst>
              </a:custGeom>
              <a:gradFill>
                <a:gsLst>
                  <a:gs pos="0">
                    <a:srgbClr val="51AFFF"/>
                  </a:gs>
                  <a:gs pos="100000">
                    <a:srgbClr val="3183E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473" name="Google Shape;473;p11"/>
              <p:cNvSpPr txBox="1"/>
              <p:nvPr/>
            </p:nvSpPr>
            <p:spPr>
              <a:xfrm>
                <a:off x="114300" y="-57150"/>
                <a:ext cx="584200" cy="7556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48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sp>
          <p:nvSpPr>
            <p:cNvPr id="474" name="Google Shape;474;p11"/>
            <p:cNvSpPr/>
            <p:nvPr/>
          </p:nvSpPr>
          <p:spPr>
            <a:xfrm>
              <a:off x="9214272" y="1595521"/>
              <a:ext cx="598219" cy="605791"/>
            </a:xfrm>
            <a:custGeom>
              <a:avLst/>
              <a:gdLst/>
              <a:ahLst/>
              <a:cxnLst/>
              <a:rect l="l" t="t" r="r" b="b"/>
              <a:pathLst>
                <a:path w="598219" h="605791" extrusionOk="0">
                  <a:moveTo>
                    <a:pt x="0" y="0"/>
                  </a:moveTo>
                  <a:lnTo>
                    <a:pt x="598219" y="0"/>
                  </a:lnTo>
                  <a:lnTo>
                    <a:pt x="598219" y="605791"/>
                  </a:lnTo>
                  <a:lnTo>
                    <a:pt x="0" y="60579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/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2" name="Google Shape;642;p14"/>
          <p:cNvGrpSpPr/>
          <p:nvPr/>
        </p:nvGrpSpPr>
        <p:grpSpPr>
          <a:xfrm>
            <a:off x="-3712853" y="-1290269"/>
            <a:ext cx="11477522" cy="11916665"/>
            <a:chOff x="5952" y="-57150"/>
            <a:chExt cx="912589" cy="947505"/>
          </a:xfrm>
        </p:grpSpPr>
        <p:sp>
          <p:nvSpPr>
            <p:cNvPr id="643" name="Google Shape;643;p14"/>
            <p:cNvSpPr/>
            <p:nvPr/>
          </p:nvSpPr>
          <p:spPr>
            <a:xfrm>
              <a:off x="5952" y="0"/>
              <a:ext cx="912589" cy="890355"/>
            </a:xfrm>
            <a:custGeom>
              <a:avLst/>
              <a:gdLst/>
              <a:ahLst/>
              <a:cxnLst/>
              <a:rect l="l" t="t" r="r" b="b"/>
              <a:pathLst>
                <a:path w="912589" h="890355" extrusionOk="0">
                  <a:moveTo>
                    <a:pt x="902228" y="480916"/>
                  </a:moveTo>
                  <a:lnTo>
                    <a:pt x="731653" y="854617"/>
                  </a:lnTo>
                  <a:cubicBezTo>
                    <a:pt x="721716" y="876388"/>
                    <a:pt x="699987" y="890355"/>
                    <a:pt x="676056" y="890355"/>
                  </a:cubicBezTo>
                  <a:lnTo>
                    <a:pt x="236533" y="890355"/>
                  </a:lnTo>
                  <a:cubicBezTo>
                    <a:pt x="212602" y="890355"/>
                    <a:pt x="190873" y="876388"/>
                    <a:pt x="180936" y="854617"/>
                  </a:cubicBezTo>
                  <a:lnTo>
                    <a:pt x="10360" y="480916"/>
                  </a:lnTo>
                  <a:cubicBezTo>
                    <a:pt x="0" y="458217"/>
                    <a:pt x="0" y="432139"/>
                    <a:pt x="10360" y="409440"/>
                  </a:cubicBezTo>
                  <a:lnTo>
                    <a:pt x="180936" y="35738"/>
                  </a:lnTo>
                  <a:cubicBezTo>
                    <a:pt x="190873" y="13968"/>
                    <a:pt x="212602" y="0"/>
                    <a:pt x="236533" y="0"/>
                  </a:cubicBezTo>
                  <a:lnTo>
                    <a:pt x="676056" y="0"/>
                  </a:lnTo>
                  <a:cubicBezTo>
                    <a:pt x="699987" y="0"/>
                    <a:pt x="721716" y="13968"/>
                    <a:pt x="731653" y="35738"/>
                  </a:cubicBezTo>
                  <a:lnTo>
                    <a:pt x="902228" y="409440"/>
                  </a:lnTo>
                  <a:cubicBezTo>
                    <a:pt x="912589" y="432139"/>
                    <a:pt x="912589" y="458217"/>
                    <a:pt x="902228" y="480916"/>
                  </a:cubicBezTo>
                  <a:close/>
                </a:path>
              </a:pathLst>
            </a:custGeom>
            <a:gradFill>
              <a:gsLst>
                <a:gs pos="0">
                  <a:srgbClr val="FFB613"/>
                </a:gs>
                <a:gs pos="100000">
                  <a:srgbClr val="FFE42F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44" name="Google Shape;644;p14"/>
            <p:cNvSpPr txBox="1"/>
            <p:nvPr/>
          </p:nvSpPr>
          <p:spPr>
            <a:xfrm>
              <a:off x="114300" y="-57150"/>
              <a:ext cx="695893" cy="9475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8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cxnSp>
        <p:nvCxnSpPr>
          <p:cNvPr id="645" name="Google Shape;645;p14"/>
          <p:cNvCxnSpPr/>
          <p:nvPr/>
        </p:nvCxnSpPr>
        <p:spPr>
          <a:xfrm rot="10800000">
            <a:off x="8448532" y="1197024"/>
            <a:ext cx="106821" cy="7756476"/>
          </a:xfrm>
          <a:prstGeom prst="straightConnector1">
            <a:avLst/>
          </a:prstGeom>
          <a:noFill/>
          <a:ln w="19050" cap="flat" cmpd="sng">
            <a:solidFill>
              <a:srgbClr val="44A9EF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646" name="Google Shape;646;p14"/>
          <p:cNvGrpSpPr/>
          <p:nvPr/>
        </p:nvGrpSpPr>
        <p:grpSpPr>
          <a:xfrm>
            <a:off x="3712517" y="-6344426"/>
            <a:ext cx="6997821" cy="6628215"/>
            <a:chOff x="7507" y="-57150"/>
            <a:chExt cx="797787" cy="755650"/>
          </a:xfrm>
        </p:grpSpPr>
        <p:sp>
          <p:nvSpPr>
            <p:cNvPr id="647" name="Google Shape;647;p14"/>
            <p:cNvSpPr/>
            <p:nvPr/>
          </p:nvSpPr>
          <p:spPr>
            <a:xfrm>
              <a:off x="7507" y="0"/>
              <a:ext cx="797787" cy="698500"/>
            </a:xfrm>
            <a:custGeom>
              <a:avLst/>
              <a:gdLst/>
              <a:ahLst/>
              <a:cxnLst/>
              <a:rect l="l" t="t" r="r" b="b"/>
              <a:pathLst>
                <a:path w="797787" h="698500" extrusionOk="0">
                  <a:moveTo>
                    <a:pt x="785634" y="383039"/>
                  </a:moveTo>
                  <a:lnTo>
                    <a:pt x="621752" y="664711"/>
                  </a:lnTo>
                  <a:cubicBezTo>
                    <a:pt x="609581" y="685630"/>
                    <a:pt x="587204" y="698500"/>
                    <a:pt x="563001" y="698500"/>
                  </a:cubicBezTo>
                  <a:lnTo>
                    <a:pt x="234785" y="698500"/>
                  </a:lnTo>
                  <a:cubicBezTo>
                    <a:pt x="210582" y="698500"/>
                    <a:pt x="188205" y="685630"/>
                    <a:pt x="176034" y="664711"/>
                  </a:cubicBezTo>
                  <a:lnTo>
                    <a:pt x="12152" y="383039"/>
                  </a:lnTo>
                  <a:cubicBezTo>
                    <a:pt x="0" y="362152"/>
                    <a:pt x="0" y="336348"/>
                    <a:pt x="12152" y="315461"/>
                  </a:cubicBezTo>
                  <a:lnTo>
                    <a:pt x="176034" y="33789"/>
                  </a:lnTo>
                  <a:cubicBezTo>
                    <a:pt x="188205" y="12870"/>
                    <a:pt x="210582" y="0"/>
                    <a:pt x="234785" y="0"/>
                  </a:cubicBezTo>
                  <a:lnTo>
                    <a:pt x="563001" y="0"/>
                  </a:lnTo>
                  <a:cubicBezTo>
                    <a:pt x="587204" y="0"/>
                    <a:pt x="609581" y="12870"/>
                    <a:pt x="621752" y="33789"/>
                  </a:cubicBezTo>
                  <a:lnTo>
                    <a:pt x="785634" y="315461"/>
                  </a:lnTo>
                  <a:cubicBezTo>
                    <a:pt x="797786" y="336348"/>
                    <a:pt x="797786" y="362152"/>
                    <a:pt x="785634" y="383039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66675" cap="rnd" cmpd="sng">
              <a:solidFill>
                <a:srgbClr val="112D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48" name="Google Shape;648;p14"/>
            <p:cNvSpPr txBox="1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8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649" name="Google Shape;649;p14"/>
          <p:cNvSpPr/>
          <p:nvPr/>
        </p:nvSpPr>
        <p:spPr>
          <a:xfrm>
            <a:off x="9141943" y="5851531"/>
            <a:ext cx="697640" cy="789409"/>
          </a:xfrm>
          <a:custGeom>
            <a:avLst/>
            <a:gdLst/>
            <a:ahLst/>
            <a:cxnLst/>
            <a:rect l="l" t="t" r="r" b="b"/>
            <a:pathLst>
              <a:path w="697640" h="789409" extrusionOk="0">
                <a:moveTo>
                  <a:pt x="0" y="0"/>
                </a:moveTo>
                <a:lnTo>
                  <a:pt x="697640" y="0"/>
                </a:lnTo>
                <a:lnTo>
                  <a:pt x="697640" y="789408"/>
                </a:lnTo>
                <a:lnTo>
                  <a:pt x="0" y="7894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"/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650" name="Google Shape;650;p14"/>
          <p:cNvSpPr/>
          <p:nvPr/>
        </p:nvSpPr>
        <p:spPr>
          <a:xfrm>
            <a:off x="9197211" y="8099782"/>
            <a:ext cx="669465" cy="482014"/>
          </a:xfrm>
          <a:custGeom>
            <a:avLst/>
            <a:gdLst/>
            <a:ahLst/>
            <a:cxnLst/>
            <a:rect l="l" t="t" r="r" b="b"/>
            <a:pathLst>
              <a:path w="669465" h="482014" extrusionOk="0">
                <a:moveTo>
                  <a:pt x="0" y="0"/>
                </a:moveTo>
                <a:lnTo>
                  <a:pt x="669464" y="0"/>
                </a:lnTo>
                <a:lnTo>
                  <a:pt x="669464" y="482014"/>
                </a:lnTo>
                <a:lnTo>
                  <a:pt x="0" y="4820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/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651" name="Google Shape;651;p14"/>
          <p:cNvSpPr txBox="1"/>
          <p:nvPr/>
        </p:nvSpPr>
        <p:spPr>
          <a:xfrm>
            <a:off x="9257378" y="1590297"/>
            <a:ext cx="8564100" cy="615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uk-UA" sz="4000" b="1" dirty="0">
                <a:solidFill>
                  <a:srgbClr val="112D4E"/>
                </a:solidFill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rPr>
              <a:t>Надання доступу українським партнерам до мереж ЄС через платформу </a:t>
            </a:r>
            <a:r>
              <a:rPr lang="en-US" sz="4000" b="1" dirty="0">
                <a:solidFill>
                  <a:srgbClr val="112D4E"/>
                </a:solidFill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rPr>
              <a:t>LSOS</a:t>
            </a:r>
            <a:endParaRPr lang="uk-UA" sz="4000" b="1" dirty="0">
              <a:solidFill>
                <a:srgbClr val="112D4E"/>
              </a:solidFill>
              <a:latin typeface="Barlow" panose="00000500000000000000"/>
              <a:ea typeface="Barlow" panose="00000500000000000000"/>
              <a:cs typeface="Barlow" panose="00000500000000000000"/>
              <a:sym typeface="Barlow" panose="00000500000000000000"/>
            </a:endParaRPr>
          </a:p>
          <a:p>
            <a:pPr lvl="0"/>
            <a:endParaRPr lang="en-US" sz="4000" b="1" dirty="0">
              <a:solidFill>
                <a:srgbClr val="112D4E"/>
              </a:solidFill>
              <a:latin typeface="Barlow" panose="00000500000000000000"/>
              <a:ea typeface="Barlow" panose="00000500000000000000"/>
              <a:cs typeface="Barlow" panose="00000500000000000000"/>
              <a:sym typeface="Barlow" panose="00000500000000000000"/>
            </a:endParaRPr>
          </a:p>
          <a:p>
            <a:pPr lvl="0"/>
            <a:r>
              <a:rPr lang="uk-UA" sz="4000" b="1" dirty="0">
                <a:solidFill>
                  <a:srgbClr val="112D4E"/>
                </a:solidFill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rPr>
              <a:t>Сприяння інтеграції організацій України до міжнародних мереж</a:t>
            </a:r>
            <a:endParaRPr lang="uk-UA" sz="4000" b="1" dirty="0">
              <a:solidFill>
                <a:srgbClr val="112D4E"/>
              </a:solidFill>
              <a:latin typeface="Barlow" panose="00000500000000000000"/>
              <a:ea typeface="Barlow" panose="00000500000000000000"/>
              <a:cs typeface="Barlow" panose="00000500000000000000"/>
              <a:sym typeface="Barlow" panose="00000500000000000000"/>
            </a:endParaRPr>
          </a:p>
          <a:p>
            <a:pPr lvl="0"/>
            <a:endParaRPr lang="uk-UA" sz="4000" b="1" dirty="0">
              <a:solidFill>
                <a:srgbClr val="112D4E"/>
              </a:solidFill>
              <a:latin typeface="Barlow" panose="00000500000000000000"/>
              <a:ea typeface="Barlow" panose="00000500000000000000"/>
              <a:cs typeface="Barlow" panose="00000500000000000000"/>
              <a:sym typeface="Barlow" panose="00000500000000000000"/>
            </a:endParaRPr>
          </a:p>
          <a:p>
            <a:pPr lvl="0"/>
            <a:r>
              <a:rPr lang="uk-UA" sz="4000" b="1" dirty="0">
                <a:solidFill>
                  <a:srgbClr val="112D4E"/>
                </a:solidFill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rPr>
              <a:t>Підключіться до європейських мереж через пошук партнерів і брокерські заходи</a:t>
            </a:r>
            <a:endParaRPr sz="4000" dirty="0"/>
          </a:p>
        </p:txBody>
      </p:sp>
      <p:sp>
        <p:nvSpPr>
          <p:cNvPr id="655" name="Google Shape;655;p14"/>
          <p:cNvSpPr/>
          <p:nvPr/>
        </p:nvSpPr>
        <p:spPr>
          <a:xfrm>
            <a:off x="-1374389" y="4373552"/>
            <a:ext cx="7548472" cy="6859674"/>
          </a:xfrm>
          <a:custGeom>
            <a:avLst/>
            <a:gdLst/>
            <a:ahLst/>
            <a:cxnLst/>
            <a:rect l="l" t="t" r="r" b="b"/>
            <a:pathLst>
              <a:path w="7548472" h="6859674" extrusionOk="0">
                <a:moveTo>
                  <a:pt x="0" y="0"/>
                </a:moveTo>
                <a:lnTo>
                  <a:pt x="7548472" y="0"/>
                </a:lnTo>
                <a:lnTo>
                  <a:pt x="7548472" y="6859675"/>
                </a:lnTo>
                <a:lnTo>
                  <a:pt x="0" y="68596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/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pSp>
        <p:nvGrpSpPr>
          <p:cNvPr id="656" name="Google Shape;656;p14"/>
          <p:cNvGrpSpPr/>
          <p:nvPr/>
        </p:nvGrpSpPr>
        <p:grpSpPr>
          <a:xfrm>
            <a:off x="806460" y="2082135"/>
            <a:ext cx="6630638" cy="7226190"/>
            <a:chOff x="-34360" y="-169115"/>
            <a:chExt cx="796110" cy="867615"/>
          </a:xfrm>
        </p:grpSpPr>
        <p:sp>
          <p:nvSpPr>
            <p:cNvPr id="657" name="Google Shape;657;p14"/>
            <p:cNvSpPr/>
            <p:nvPr/>
          </p:nvSpPr>
          <p:spPr>
            <a:xfrm>
              <a:off x="-34360" y="-169115"/>
              <a:ext cx="796110" cy="698500"/>
            </a:xfrm>
            <a:custGeom>
              <a:avLst/>
              <a:gdLst/>
              <a:ahLst/>
              <a:cxnLst/>
              <a:rect l="l" t="t" r="r" b="b"/>
              <a:pathLst>
                <a:path w="796110" h="698500" extrusionOk="0">
                  <a:moveTo>
                    <a:pt x="782600" y="386813"/>
                  </a:moveTo>
                  <a:lnTo>
                    <a:pt x="623110" y="660937"/>
                  </a:lnTo>
                  <a:cubicBezTo>
                    <a:pt x="609579" y="684193"/>
                    <a:pt x="584703" y="698500"/>
                    <a:pt x="557797" y="698500"/>
                  </a:cubicBezTo>
                  <a:lnTo>
                    <a:pt x="238313" y="698500"/>
                  </a:lnTo>
                  <a:cubicBezTo>
                    <a:pt x="211407" y="698500"/>
                    <a:pt x="186531" y="684193"/>
                    <a:pt x="173000" y="660937"/>
                  </a:cubicBezTo>
                  <a:lnTo>
                    <a:pt x="13510" y="386813"/>
                  </a:lnTo>
                  <a:cubicBezTo>
                    <a:pt x="0" y="363593"/>
                    <a:pt x="0" y="334907"/>
                    <a:pt x="13510" y="311687"/>
                  </a:cubicBezTo>
                  <a:lnTo>
                    <a:pt x="173000" y="37563"/>
                  </a:lnTo>
                  <a:cubicBezTo>
                    <a:pt x="186531" y="14307"/>
                    <a:pt x="211407" y="0"/>
                    <a:pt x="238313" y="0"/>
                  </a:cubicBezTo>
                  <a:lnTo>
                    <a:pt x="557797" y="0"/>
                  </a:lnTo>
                  <a:cubicBezTo>
                    <a:pt x="584703" y="0"/>
                    <a:pt x="609579" y="14307"/>
                    <a:pt x="623110" y="37563"/>
                  </a:cubicBezTo>
                  <a:lnTo>
                    <a:pt x="782600" y="311687"/>
                  </a:lnTo>
                  <a:cubicBezTo>
                    <a:pt x="796110" y="334907"/>
                    <a:pt x="796110" y="363593"/>
                    <a:pt x="782600" y="386813"/>
                  </a:cubicBezTo>
                  <a:close/>
                </a:path>
              </a:pathLst>
            </a:custGeom>
            <a:gradFill>
              <a:gsLst>
                <a:gs pos="0">
                  <a:srgbClr val="3183ED"/>
                </a:gs>
                <a:gs pos="100000">
                  <a:srgbClr val="86E2FF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58" name="Google Shape;658;p14"/>
            <p:cNvSpPr txBox="1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8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659" name="Google Shape;659;p14"/>
          <p:cNvGrpSpPr/>
          <p:nvPr/>
        </p:nvGrpSpPr>
        <p:grpSpPr>
          <a:xfrm>
            <a:off x="-4009557" y="5925213"/>
            <a:ext cx="6997821" cy="6628215"/>
            <a:chOff x="7507" y="-57150"/>
            <a:chExt cx="797787" cy="755650"/>
          </a:xfrm>
        </p:grpSpPr>
        <p:sp>
          <p:nvSpPr>
            <p:cNvPr id="660" name="Google Shape;660;p14"/>
            <p:cNvSpPr/>
            <p:nvPr/>
          </p:nvSpPr>
          <p:spPr>
            <a:xfrm>
              <a:off x="7507" y="0"/>
              <a:ext cx="797787" cy="698500"/>
            </a:xfrm>
            <a:custGeom>
              <a:avLst/>
              <a:gdLst/>
              <a:ahLst/>
              <a:cxnLst/>
              <a:rect l="l" t="t" r="r" b="b"/>
              <a:pathLst>
                <a:path w="797787" h="698500" extrusionOk="0">
                  <a:moveTo>
                    <a:pt x="785634" y="383039"/>
                  </a:moveTo>
                  <a:lnTo>
                    <a:pt x="621752" y="664711"/>
                  </a:lnTo>
                  <a:cubicBezTo>
                    <a:pt x="609581" y="685630"/>
                    <a:pt x="587204" y="698500"/>
                    <a:pt x="563001" y="698500"/>
                  </a:cubicBezTo>
                  <a:lnTo>
                    <a:pt x="234785" y="698500"/>
                  </a:lnTo>
                  <a:cubicBezTo>
                    <a:pt x="210582" y="698500"/>
                    <a:pt x="188205" y="685630"/>
                    <a:pt x="176034" y="664711"/>
                  </a:cubicBezTo>
                  <a:lnTo>
                    <a:pt x="12152" y="383039"/>
                  </a:lnTo>
                  <a:cubicBezTo>
                    <a:pt x="0" y="362152"/>
                    <a:pt x="0" y="336348"/>
                    <a:pt x="12152" y="315461"/>
                  </a:cubicBezTo>
                  <a:lnTo>
                    <a:pt x="176034" y="33789"/>
                  </a:lnTo>
                  <a:cubicBezTo>
                    <a:pt x="188205" y="12870"/>
                    <a:pt x="210582" y="0"/>
                    <a:pt x="234785" y="0"/>
                  </a:cubicBezTo>
                  <a:lnTo>
                    <a:pt x="563001" y="0"/>
                  </a:lnTo>
                  <a:cubicBezTo>
                    <a:pt x="587204" y="0"/>
                    <a:pt x="609581" y="12870"/>
                    <a:pt x="621752" y="33789"/>
                  </a:cubicBezTo>
                  <a:lnTo>
                    <a:pt x="785634" y="315461"/>
                  </a:lnTo>
                  <a:cubicBezTo>
                    <a:pt x="797786" y="336348"/>
                    <a:pt x="797786" y="362152"/>
                    <a:pt x="785634" y="383039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66675" cap="rnd" cmpd="sng">
              <a:solidFill>
                <a:srgbClr val="F2F2F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61" name="Google Shape;661;p14"/>
            <p:cNvSpPr txBox="1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8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662" name="Google Shape;662;p14"/>
          <p:cNvSpPr txBox="1"/>
          <p:nvPr/>
        </p:nvSpPr>
        <p:spPr>
          <a:xfrm>
            <a:off x="920653" y="4202429"/>
            <a:ext cx="6290700" cy="15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50" b="1" dirty="0">
                <a:solidFill>
                  <a:srgbClr val="112D4E"/>
                </a:solidFill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rPr>
              <a:t>WP4 Building up bridges </a:t>
            </a:r>
            <a:endParaRPr sz="3250" b="1" dirty="0">
              <a:solidFill>
                <a:srgbClr val="112D4E"/>
              </a:solidFill>
              <a:latin typeface="Barlow" panose="00000500000000000000"/>
              <a:ea typeface="Barlow" panose="00000500000000000000"/>
              <a:cs typeface="Barlow" panose="00000500000000000000"/>
              <a:sym typeface="Barlow" panose="0000050000000000000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50" b="1" dirty="0">
                <a:solidFill>
                  <a:srgbClr val="112D4E"/>
                </a:solidFill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rPr>
              <a:t>between European-Ukrainian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50" b="1" dirty="0">
                <a:solidFill>
                  <a:srgbClr val="112D4E"/>
                </a:solidFill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rPr>
              <a:t>medical clusters</a:t>
            </a:r>
            <a:endParaRPr dirty="0"/>
          </a:p>
        </p:txBody>
      </p:sp>
      <p:grpSp>
        <p:nvGrpSpPr>
          <p:cNvPr id="663" name="Google Shape;663;p14"/>
          <p:cNvGrpSpPr/>
          <p:nvPr/>
        </p:nvGrpSpPr>
        <p:grpSpPr>
          <a:xfrm>
            <a:off x="7890988" y="2913326"/>
            <a:ext cx="1163220" cy="1105236"/>
            <a:chOff x="8909154" y="3457823"/>
            <a:chExt cx="1163220" cy="1105236"/>
          </a:xfrm>
        </p:grpSpPr>
        <p:grpSp>
          <p:nvGrpSpPr>
            <p:cNvPr id="664" name="Google Shape;664;p14"/>
            <p:cNvGrpSpPr/>
            <p:nvPr/>
          </p:nvGrpSpPr>
          <p:grpSpPr>
            <a:xfrm>
              <a:off x="8909154" y="3457823"/>
              <a:ext cx="1163220" cy="1105236"/>
              <a:chOff x="8754" y="-57150"/>
              <a:chExt cx="795293" cy="755650"/>
            </a:xfrm>
          </p:grpSpPr>
          <p:sp>
            <p:nvSpPr>
              <p:cNvPr id="665" name="Google Shape;665;p14"/>
              <p:cNvSpPr/>
              <p:nvPr/>
            </p:nvSpPr>
            <p:spPr>
              <a:xfrm>
                <a:off x="8754" y="0"/>
                <a:ext cx="795293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795293" h="698500" extrusionOk="0">
                    <a:moveTo>
                      <a:pt x="781121" y="388652"/>
                    </a:moveTo>
                    <a:lnTo>
                      <a:pt x="623771" y="659098"/>
                    </a:lnTo>
                    <a:cubicBezTo>
                      <a:pt x="609578" y="683493"/>
                      <a:pt x="583483" y="698500"/>
                      <a:pt x="555260" y="698500"/>
                    </a:cubicBezTo>
                    <a:lnTo>
                      <a:pt x="240032" y="698500"/>
                    </a:lnTo>
                    <a:cubicBezTo>
                      <a:pt x="211809" y="698500"/>
                      <a:pt x="185714" y="683493"/>
                      <a:pt x="171521" y="659098"/>
                    </a:cubicBezTo>
                    <a:lnTo>
                      <a:pt x="14171" y="388652"/>
                    </a:lnTo>
                    <a:cubicBezTo>
                      <a:pt x="0" y="364295"/>
                      <a:pt x="0" y="334205"/>
                      <a:pt x="14171" y="309848"/>
                    </a:cubicBezTo>
                    <a:lnTo>
                      <a:pt x="171521" y="39402"/>
                    </a:lnTo>
                    <a:cubicBezTo>
                      <a:pt x="185714" y="15007"/>
                      <a:pt x="211809" y="0"/>
                      <a:pt x="240032" y="0"/>
                    </a:cubicBezTo>
                    <a:lnTo>
                      <a:pt x="555260" y="0"/>
                    </a:lnTo>
                    <a:cubicBezTo>
                      <a:pt x="583483" y="0"/>
                      <a:pt x="609578" y="15007"/>
                      <a:pt x="623771" y="39402"/>
                    </a:cubicBezTo>
                    <a:lnTo>
                      <a:pt x="781121" y="309848"/>
                    </a:lnTo>
                    <a:cubicBezTo>
                      <a:pt x="795292" y="334205"/>
                      <a:pt x="795292" y="364295"/>
                      <a:pt x="781121" y="388652"/>
                    </a:cubicBezTo>
                    <a:close/>
                  </a:path>
                </a:pathLst>
              </a:custGeom>
              <a:gradFill>
                <a:gsLst>
                  <a:gs pos="0">
                    <a:srgbClr val="51AFFF"/>
                  </a:gs>
                  <a:gs pos="100000">
                    <a:srgbClr val="3183E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666" name="Google Shape;666;p14"/>
              <p:cNvSpPr txBox="1"/>
              <p:nvPr/>
            </p:nvSpPr>
            <p:spPr>
              <a:xfrm>
                <a:off x="114300" y="-57150"/>
                <a:ext cx="584200" cy="7556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48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sp>
          <p:nvSpPr>
            <p:cNvPr id="667" name="Google Shape;667;p14"/>
            <p:cNvSpPr/>
            <p:nvPr/>
          </p:nvSpPr>
          <p:spPr>
            <a:xfrm>
              <a:off x="9177078" y="3772135"/>
              <a:ext cx="662505" cy="623583"/>
            </a:xfrm>
            <a:custGeom>
              <a:avLst/>
              <a:gdLst/>
              <a:ahLst/>
              <a:cxnLst/>
              <a:rect l="l" t="t" r="r" b="b"/>
              <a:pathLst>
                <a:path w="662505" h="623583" extrusionOk="0">
                  <a:moveTo>
                    <a:pt x="0" y="0"/>
                  </a:moveTo>
                  <a:lnTo>
                    <a:pt x="662506" y="0"/>
                  </a:lnTo>
                  <a:lnTo>
                    <a:pt x="662506" y="623583"/>
                  </a:lnTo>
                  <a:lnTo>
                    <a:pt x="0" y="62358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/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668" name="Google Shape;668;p14"/>
          <p:cNvGrpSpPr/>
          <p:nvPr/>
        </p:nvGrpSpPr>
        <p:grpSpPr>
          <a:xfrm>
            <a:off x="7861185" y="261286"/>
            <a:ext cx="1163220" cy="1105236"/>
            <a:chOff x="8909154" y="1304004"/>
            <a:chExt cx="1163220" cy="1105236"/>
          </a:xfrm>
        </p:grpSpPr>
        <p:grpSp>
          <p:nvGrpSpPr>
            <p:cNvPr id="669" name="Google Shape;669;p14"/>
            <p:cNvGrpSpPr/>
            <p:nvPr/>
          </p:nvGrpSpPr>
          <p:grpSpPr>
            <a:xfrm>
              <a:off x="8909154" y="1304004"/>
              <a:ext cx="1163220" cy="1105236"/>
              <a:chOff x="8754" y="-57150"/>
              <a:chExt cx="795293" cy="755650"/>
            </a:xfrm>
          </p:grpSpPr>
          <p:sp>
            <p:nvSpPr>
              <p:cNvPr id="670" name="Google Shape;670;p14"/>
              <p:cNvSpPr/>
              <p:nvPr/>
            </p:nvSpPr>
            <p:spPr>
              <a:xfrm>
                <a:off x="8754" y="0"/>
                <a:ext cx="795293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795293" h="698500" extrusionOk="0">
                    <a:moveTo>
                      <a:pt x="781121" y="388652"/>
                    </a:moveTo>
                    <a:lnTo>
                      <a:pt x="623771" y="659098"/>
                    </a:lnTo>
                    <a:cubicBezTo>
                      <a:pt x="609578" y="683493"/>
                      <a:pt x="583483" y="698500"/>
                      <a:pt x="555260" y="698500"/>
                    </a:cubicBezTo>
                    <a:lnTo>
                      <a:pt x="240032" y="698500"/>
                    </a:lnTo>
                    <a:cubicBezTo>
                      <a:pt x="211809" y="698500"/>
                      <a:pt x="185714" y="683493"/>
                      <a:pt x="171521" y="659098"/>
                    </a:cubicBezTo>
                    <a:lnTo>
                      <a:pt x="14171" y="388652"/>
                    </a:lnTo>
                    <a:cubicBezTo>
                      <a:pt x="0" y="364295"/>
                      <a:pt x="0" y="334205"/>
                      <a:pt x="14171" y="309848"/>
                    </a:cubicBezTo>
                    <a:lnTo>
                      <a:pt x="171521" y="39402"/>
                    </a:lnTo>
                    <a:cubicBezTo>
                      <a:pt x="185714" y="15007"/>
                      <a:pt x="211809" y="0"/>
                      <a:pt x="240032" y="0"/>
                    </a:cubicBezTo>
                    <a:lnTo>
                      <a:pt x="555260" y="0"/>
                    </a:lnTo>
                    <a:cubicBezTo>
                      <a:pt x="583483" y="0"/>
                      <a:pt x="609578" y="15007"/>
                      <a:pt x="623771" y="39402"/>
                    </a:cubicBezTo>
                    <a:lnTo>
                      <a:pt x="781121" y="309848"/>
                    </a:lnTo>
                    <a:cubicBezTo>
                      <a:pt x="795292" y="334205"/>
                      <a:pt x="795292" y="364295"/>
                      <a:pt x="781121" y="388652"/>
                    </a:cubicBezTo>
                    <a:close/>
                  </a:path>
                </a:pathLst>
              </a:custGeom>
              <a:gradFill>
                <a:gsLst>
                  <a:gs pos="0">
                    <a:srgbClr val="51AFFF"/>
                  </a:gs>
                  <a:gs pos="100000">
                    <a:srgbClr val="3183E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671" name="Google Shape;671;p14"/>
              <p:cNvSpPr txBox="1"/>
              <p:nvPr/>
            </p:nvSpPr>
            <p:spPr>
              <a:xfrm>
                <a:off x="114300" y="-57150"/>
                <a:ext cx="584200" cy="7556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48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sp>
          <p:nvSpPr>
            <p:cNvPr id="672" name="Google Shape;672;p14"/>
            <p:cNvSpPr/>
            <p:nvPr/>
          </p:nvSpPr>
          <p:spPr>
            <a:xfrm>
              <a:off x="9214272" y="1595521"/>
              <a:ext cx="598219" cy="605791"/>
            </a:xfrm>
            <a:custGeom>
              <a:avLst/>
              <a:gdLst/>
              <a:ahLst/>
              <a:cxnLst/>
              <a:rect l="l" t="t" r="r" b="b"/>
              <a:pathLst>
                <a:path w="598219" h="605791" extrusionOk="0">
                  <a:moveTo>
                    <a:pt x="0" y="0"/>
                  </a:moveTo>
                  <a:lnTo>
                    <a:pt x="598219" y="0"/>
                  </a:lnTo>
                  <a:lnTo>
                    <a:pt x="598219" y="605791"/>
                  </a:lnTo>
                  <a:lnTo>
                    <a:pt x="0" y="60579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/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673" name="Google Shape;673;p14"/>
          <p:cNvGrpSpPr/>
          <p:nvPr/>
        </p:nvGrpSpPr>
        <p:grpSpPr>
          <a:xfrm>
            <a:off x="7951326" y="4264204"/>
            <a:ext cx="1163220" cy="1105236"/>
            <a:chOff x="8909154" y="5611639"/>
            <a:chExt cx="1163220" cy="1105236"/>
          </a:xfrm>
        </p:grpSpPr>
        <p:grpSp>
          <p:nvGrpSpPr>
            <p:cNvPr id="674" name="Google Shape;674;p14"/>
            <p:cNvGrpSpPr/>
            <p:nvPr/>
          </p:nvGrpSpPr>
          <p:grpSpPr>
            <a:xfrm>
              <a:off x="8909154" y="5611639"/>
              <a:ext cx="1163220" cy="1105236"/>
              <a:chOff x="8754" y="-57150"/>
              <a:chExt cx="795293" cy="755650"/>
            </a:xfrm>
          </p:grpSpPr>
          <p:sp>
            <p:nvSpPr>
              <p:cNvPr id="675" name="Google Shape;675;p14"/>
              <p:cNvSpPr/>
              <p:nvPr/>
            </p:nvSpPr>
            <p:spPr>
              <a:xfrm>
                <a:off x="8754" y="0"/>
                <a:ext cx="795293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795293" h="698500" extrusionOk="0">
                    <a:moveTo>
                      <a:pt x="781121" y="388652"/>
                    </a:moveTo>
                    <a:lnTo>
                      <a:pt x="623771" y="659098"/>
                    </a:lnTo>
                    <a:cubicBezTo>
                      <a:pt x="609578" y="683493"/>
                      <a:pt x="583483" y="698500"/>
                      <a:pt x="555260" y="698500"/>
                    </a:cubicBezTo>
                    <a:lnTo>
                      <a:pt x="240032" y="698500"/>
                    </a:lnTo>
                    <a:cubicBezTo>
                      <a:pt x="211809" y="698500"/>
                      <a:pt x="185714" y="683493"/>
                      <a:pt x="171521" y="659098"/>
                    </a:cubicBezTo>
                    <a:lnTo>
                      <a:pt x="14171" y="388652"/>
                    </a:lnTo>
                    <a:cubicBezTo>
                      <a:pt x="0" y="364295"/>
                      <a:pt x="0" y="334205"/>
                      <a:pt x="14171" y="309848"/>
                    </a:cubicBezTo>
                    <a:lnTo>
                      <a:pt x="171521" y="39402"/>
                    </a:lnTo>
                    <a:cubicBezTo>
                      <a:pt x="185714" y="15007"/>
                      <a:pt x="211809" y="0"/>
                      <a:pt x="240032" y="0"/>
                    </a:cubicBezTo>
                    <a:lnTo>
                      <a:pt x="555260" y="0"/>
                    </a:lnTo>
                    <a:cubicBezTo>
                      <a:pt x="583483" y="0"/>
                      <a:pt x="609578" y="15007"/>
                      <a:pt x="623771" y="39402"/>
                    </a:cubicBezTo>
                    <a:lnTo>
                      <a:pt x="781121" y="309848"/>
                    </a:lnTo>
                    <a:cubicBezTo>
                      <a:pt x="795292" y="334205"/>
                      <a:pt x="795292" y="364295"/>
                      <a:pt x="781121" y="388652"/>
                    </a:cubicBezTo>
                    <a:close/>
                  </a:path>
                </a:pathLst>
              </a:custGeom>
              <a:gradFill>
                <a:gsLst>
                  <a:gs pos="0">
                    <a:srgbClr val="51AFFF"/>
                  </a:gs>
                  <a:gs pos="100000">
                    <a:srgbClr val="3183E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676" name="Google Shape;676;p14"/>
              <p:cNvSpPr txBox="1"/>
              <p:nvPr/>
            </p:nvSpPr>
            <p:spPr>
              <a:xfrm>
                <a:off x="114300" y="-57150"/>
                <a:ext cx="584200" cy="7556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48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sp>
          <p:nvSpPr>
            <p:cNvPr id="677" name="Google Shape;677;p14"/>
            <p:cNvSpPr/>
            <p:nvPr/>
          </p:nvSpPr>
          <p:spPr>
            <a:xfrm>
              <a:off x="9141943" y="5851531"/>
              <a:ext cx="697640" cy="789409"/>
            </a:xfrm>
            <a:custGeom>
              <a:avLst/>
              <a:gdLst/>
              <a:ahLst/>
              <a:cxnLst/>
              <a:rect l="l" t="t" r="r" b="b"/>
              <a:pathLst>
                <a:path w="697640" h="789409" extrusionOk="0">
                  <a:moveTo>
                    <a:pt x="0" y="0"/>
                  </a:moveTo>
                  <a:lnTo>
                    <a:pt x="697640" y="0"/>
                  </a:lnTo>
                  <a:lnTo>
                    <a:pt x="697640" y="789408"/>
                  </a:lnTo>
                  <a:lnTo>
                    <a:pt x="0" y="78940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"/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678" name="Google Shape;678;p14"/>
          <p:cNvGrpSpPr/>
          <p:nvPr/>
        </p:nvGrpSpPr>
        <p:grpSpPr>
          <a:xfrm>
            <a:off x="7964130" y="5651822"/>
            <a:ext cx="1163220" cy="1105236"/>
            <a:chOff x="8909154" y="7765460"/>
            <a:chExt cx="1163220" cy="1105236"/>
          </a:xfrm>
        </p:grpSpPr>
        <p:grpSp>
          <p:nvGrpSpPr>
            <p:cNvPr id="679" name="Google Shape;679;p14"/>
            <p:cNvGrpSpPr/>
            <p:nvPr/>
          </p:nvGrpSpPr>
          <p:grpSpPr>
            <a:xfrm>
              <a:off x="8909154" y="7765460"/>
              <a:ext cx="1163220" cy="1105236"/>
              <a:chOff x="8754" y="-57150"/>
              <a:chExt cx="795293" cy="755650"/>
            </a:xfrm>
          </p:grpSpPr>
          <p:sp>
            <p:nvSpPr>
              <p:cNvPr id="680" name="Google Shape;680;p14"/>
              <p:cNvSpPr/>
              <p:nvPr/>
            </p:nvSpPr>
            <p:spPr>
              <a:xfrm>
                <a:off x="8754" y="0"/>
                <a:ext cx="795293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795293" h="698500" extrusionOk="0">
                    <a:moveTo>
                      <a:pt x="781121" y="388652"/>
                    </a:moveTo>
                    <a:lnTo>
                      <a:pt x="623771" y="659098"/>
                    </a:lnTo>
                    <a:cubicBezTo>
                      <a:pt x="609578" y="683493"/>
                      <a:pt x="583483" y="698500"/>
                      <a:pt x="555260" y="698500"/>
                    </a:cubicBezTo>
                    <a:lnTo>
                      <a:pt x="240032" y="698500"/>
                    </a:lnTo>
                    <a:cubicBezTo>
                      <a:pt x="211809" y="698500"/>
                      <a:pt x="185714" y="683493"/>
                      <a:pt x="171521" y="659098"/>
                    </a:cubicBezTo>
                    <a:lnTo>
                      <a:pt x="14171" y="388652"/>
                    </a:lnTo>
                    <a:cubicBezTo>
                      <a:pt x="0" y="364295"/>
                      <a:pt x="0" y="334205"/>
                      <a:pt x="14171" y="309848"/>
                    </a:cubicBezTo>
                    <a:lnTo>
                      <a:pt x="171521" y="39402"/>
                    </a:lnTo>
                    <a:cubicBezTo>
                      <a:pt x="185714" y="15007"/>
                      <a:pt x="211809" y="0"/>
                      <a:pt x="240032" y="0"/>
                    </a:cubicBezTo>
                    <a:lnTo>
                      <a:pt x="555260" y="0"/>
                    </a:lnTo>
                    <a:cubicBezTo>
                      <a:pt x="583483" y="0"/>
                      <a:pt x="609578" y="15007"/>
                      <a:pt x="623771" y="39402"/>
                    </a:cubicBezTo>
                    <a:lnTo>
                      <a:pt x="781121" y="309848"/>
                    </a:lnTo>
                    <a:cubicBezTo>
                      <a:pt x="795292" y="334205"/>
                      <a:pt x="795292" y="364295"/>
                      <a:pt x="781121" y="388652"/>
                    </a:cubicBezTo>
                    <a:close/>
                  </a:path>
                </a:pathLst>
              </a:custGeom>
              <a:gradFill>
                <a:gsLst>
                  <a:gs pos="0">
                    <a:srgbClr val="51AFFF"/>
                  </a:gs>
                  <a:gs pos="100000">
                    <a:srgbClr val="3183E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681" name="Google Shape;681;p14"/>
              <p:cNvSpPr txBox="1"/>
              <p:nvPr/>
            </p:nvSpPr>
            <p:spPr>
              <a:xfrm>
                <a:off x="114300" y="-57150"/>
                <a:ext cx="584200" cy="7556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48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sp>
          <p:nvSpPr>
            <p:cNvPr id="682" name="Google Shape;682;p14"/>
            <p:cNvSpPr/>
            <p:nvPr/>
          </p:nvSpPr>
          <p:spPr>
            <a:xfrm>
              <a:off x="9197211" y="8099782"/>
              <a:ext cx="669465" cy="482014"/>
            </a:xfrm>
            <a:custGeom>
              <a:avLst/>
              <a:gdLst/>
              <a:ahLst/>
              <a:cxnLst/>
              <a:rect l="l" t="t" r="r" b="b"/>
              <a:pathLst>
                <a:path w="669465" h="482014" extrusionOk="0">
                  <a:moveTo>
                    <a:pt x="0" y="0"/>
                  </a:moveTo>
                  <a:lnTo>
                    <a:pt x="669464" y="0"/>
                  </a:lnTo>
                  <a:lnTo>
                    <a:pt x="669464" y="482014"/>
                  </a:lnTo>
                  <a:lnTo>
                    <a:pt x="0" y="48201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/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683" name="Google Shape;683;p14"/>
          <p:cNvGrpSpPr/>
          <p:nvPr/>
        </p:nvGrpSpPr>
        <p:grpSpPr>
          <a:xfrm>
            <a:off x="7973744" y="8308044"/>
            <a:ext cx="1163220" cy="1105236"/>
            <a:chOff x="8909154" y="1304004"/>
            <a:chExt cx="1163220" cy="1105236"/>
          </a:xfrm>
        </p:grpSpPr>
        <p:grpSp>
          <p:nvGrpSpPr>
            <p:cNvPr id="684" name="Google Shape;684;p14"/>
            <p:cNvGrpSpPr/>
            <p:nvPr/>
          </p:nvGrpSpPr>
          <p:grpSpPr>
            <a:xfrm>
              <a:off x="8909154" y="1304004"/>
              <a:ext cx="1163220" cy="1105236"/>
              <a:chOff x="8754" y="-57150"/>
              <a:chExt cx="795293" cy="755650"/>
            </a:xfrm>
          </p:grpSpPr>
          <p:sp>
            <p:nvSpPr>
              <p:cNvPr id="685" name="Google Shape;685;p14"/>
              <p:cNvSpPr/>
              <p:nvPr/>
            </p:nvSpPr>
            <p:spPr>
              <a:xfrm>
                <a:off x="8754" y="0"/>
                <a:ext cx="795293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795293" h="698500" extrusionOk="0">
                    <a:moveTo>
                      <a:pt x="781121" y="388652"/>
                    </a:moveTo>
                    <a:lnTo>
                      <a:pt x="623771" y="659098"/>
                    </a:lnTo>
                    <a:cubicBezTo>
                      <a:pt x="609578" y="683493"/>
                      <a:pt x="583483" y="698500"/>
                      <a:pt x="555260" y="698500"/>
                    </a:cubicBezTo>
                    <a:lnTo>
                      <a:pt x="240032" y="698500"/>
                    </a:lnTo>
                    <a:cubicBezTo>
                      <a:pt x="211809" y="698500"/>
                      <a:pt x="185714" y="683493"/>
                      <a:pt x="171521" y="659098"/>
                    </a:cubicBezTo>
                    <a:lnTo>
                      <a:pt x="14171" y="388652"/>
                    </a:lnTo>
                    <a:cubicBezTo>
                      <a:pt x="0" y="364295"/>
                      <a:pt x="0" y="334205"/>
                      <a:pt x="14171" y="309848"/>
                    </a:cubicBezTo>
                    <a:lnTo>
                      <a:pt x="171521" y="39402"/>
                    </a:lnTo>
                    <a:cubicBezTo>
                      <a:pt x="185714" y="15007"/>
                      <a:pt x="211809" y="0"/>
                      <a:pt x="240032" y="0"/>
                    </a:cubicBezTo>
                    <a:lnTo>
                      <a:pt x="555260" y="0"/>
                    </a:lnTo>
                    <a:cubicBezTo>
                      <a:pt x="583483" y="0"/>
                      <a:pt x="609578" y="15007"/>
                      <a:pt x="623771" y="39402"/>
                    </a:cubicBezTo>
                    <a:lnTo>
                      <a:pt x="781121" y="309848"/>
                    </a:lnTo>
                    <a:cubicBezTo>
                      <a:pt x="795292" y="334205"/>
                      <a:pt x="795292" y="364295"/>
                      <a:pt x="781121" y="388652"/>
                    </a:cubicBezTo>
                    <a:close/>
                  </a:path>
                </a:pathLst>
              </a:custGeom>
              <a:gradFill>
                <a:gsLst>
                  <a:gs pos="0">
                    <a:srgbClr val="51AFFF"/>
                  </a:gs>
                  <a:gs pos="100000">
                    <a:srgbClr val="3183E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686" name="Google Shape;686;p14"/>
              <p:cNvSpPr txBox="1"/>
              <p:nvPr/>
            </p:nvSpPr>
            <p:spPr>
              <a:xfrm>
                <a:off x="114300" y="-57150"/>
                <a:ext cx="584200" cy="7556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48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sp>
          <p:nvSpPr>
            <p:cNvPr id="687" name="Google Shape;687;p14"/>
            <p:cNvSpPr/>
            <p:nvPr/>
          </p:nvSpPr>
          <p:spPr>
            <a:xfrm>
              <a:off x="9214272" y="1595521"/>
              <a:ext cx="598219" cy="605791"/>
            </a:xfrm>
            <a:custGeom>
              <a:avLst/>
              <a:gdLst/>
              <a:ahLst/>
              <a:cxnLst/>
              <a:rect l="l" t="t" r="r" b="b"/>
              <a:pathLst>
                <a:path w="598219" h="605791" extrusionOk="0">
                  <a:moveTo>
                    <a:pt x="0" y="0"/>
                  </a:moveTo>
                  <a:lnTo>
                    <a:pt x="598219" y="0"/>
                  </a:lnTo>
                  <a:lnTo>
                    <a:pt x="598219" y="605791"/>
                  </a:lnTo>
                  <a:lnTo>
                    <a:pt x="0" y="60579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/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691" name="Google Shape;691;p14"/>
          <p:cNvGrpSpPr/>
          <p:nvPr/>
        </p:nvGrpSpPr>
        <p:grpSpPr>
          <a:xfrm>
            <a:off x="7905704" y="1647816"/>
            <a:ext cx="1163220" cy="1105236"/>
            <a:chOff x="8909154" y="5611639"/>
            <a:chExt cx="1163220" cy="1105236"/>
          </a:xfrm>
        </p:grpSpPr>
        <p:grpSp>
          <p:nvGrpSpPr>
            <p:cNvPr id="692" name="Google Shape;692;p14"/>
            <p:cNvGrpSpPr/>
            <p:nvPr/>
          </p:nvGrpSpPr>
          <p:grpSpPr>
            <a:xfrm>
              <a:off x="8909154" y="5611639"/>
              <a:ext cx="1163220" cy="1105236"/>
              <a:chOff x="8754" y="-57150"/>
              <a:chExt cx="795293" cy="755650"/>
            </a:xfrm>
          </p:grpSpPr>
          <p:sp>
            <p:nvSpPr>
              <p:cNvPr id="693" name="Google Shape;693;p14"/>
              <p:cNvSpPr/>
              <p:nvPr/>
            </p:nvSpPr>
            <p:spPr>
              <a:xfrm>
                <a:off x="8754" y="0"/>
                <a:ext cx="795293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795293" h="698500" extrusionOk="0">
                    <a:moveTo>
                      <a:pt x="781121" y="388652"/>
                    </a:moveTo>
                    <a:lnTo>
                      <a:pt x="623771" y="659098"/>
                    </a:lnTo>
                    <a:cubicBezTo>
                      <a:pt x="609578" y="683493"/>
                      <a:pt x="583483" y="698500"/>
                      <a:pt x="555260" y="698500"/>
                    </a:cubicBezTo>
                    <a:lnTo>
                      <a:pt x="240032" y="698500"/>
                    </a:lnTo>
                    <a:cubicBezTo>
                      <a:pt x="211809" y="698500"/>
                      <a:pt x="185714" y="683493"/>
                      <a:pt x="171521" y="659098"/>
                    </a:cubicBezTo>
                    <a:lnTo>
                      <a:pt x="14171" y="388652"/>
                    </a:lnTo>
                    <a:cubicBezTo>
                      <a:pt x="0" y="364295"/>
                      <a:pt x="0" y="334205"/>
                      <a:pt x="14171" y="309848"/>
                    </a:cubicBezTo>
                    <a:lnTo>
                      <a:pt x="171521" y="39402"/>
                    </a:lnTo>
                    <a:cubicBezTo>
                      <a:pt x="185714" y="15007"/>
                      <a:pt x="211809" y="0"/>
                      <a:pt x="240032" y="0"/>
                    </a:cubicBezTo>
                    <a:lnTo>
                      <a:pt x="555260" y="0"/>
                    </a:lnTo>
                    <a:cubicBezTo>
                      <a:pt x="583483" y="0"/>
                      <a:pt x="609578" y="15007"/>
                      <a:pt x="623771" y="39402"/>
                    </a:cubicBezTo>
                    <a:lnTo>
                      <a:pt x="781121" y="309848"/>
                    </a:lnTo>
                    <a:cubicBezTo>
                      <a:pt x="795292" y="334205"/>
                      <a:pt x="795292" y="364295"/>
                      <a:pt x="781121" y="388652"/>
                    </a:cubicBezTo>
                    <a:close/>
                  </a:path>
                </a:pathLst>
              </a:custGeom>
              <a:gradFill>
                <a:gsLst>
                  <a:gs pos="0">
                    <a:srgbClr val="51AFFF"/>
                  </a:gs>
                  <a:gs pos="100000">
                    <a:srgbClr val="3183E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694" name="Google Shape;694;p14"/>
              <p:cNvSpPr txBox="1"/>
              <p:nvPr/>
            </p:nvSpPr>
            <p:spPr>
              <a:xfrm>
                <a:off x="114300" y="-57150"/>
                <a:ext cx="584200" cy="7556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48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sp>
          <p:nvSpPr>
            <p:cNvPr id="695" name="Google Shape;695;p14"/>
            <p:cNvSpPr/>
            <p:nvPr/>
          </p:nvSpPr>
          <p:spPr>
            <a:xfrm>
              <a:off x="9141943" y="5851531"/>
              <a:ext cx="697640" cy="789409"/>
            </a:xfrm>
            <a:custGeom>
              <a:avLst/>
              <a:gdLst/>
              <a:ahLst/>
              <a:cxnLst/>
              <a:rect l="l" t="t" r="r" b="b"/>
              <a:pathLst>
                <a:path w="697640" h="789409" extrusionOk="0">
                  <a:moveTo>
                    <a:pt x="0" y="0"/>
                  </a:moveTo>
                  <a:lnTo>
                    <a:pt x="697640" y="0"/>
                  </a:lnTo>
                  <a:lnTo>
                    <a:pt x="697640" y="789408"/>
                  </a:lnTo>
                  <a:lnTo>
                    <a:pt x="0" y="78940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"/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4" name="Google Shape;594;p17"/>
          <p:cNvGrpSpPr/>
          <p:nvPr/>
        </p:nvGrpSpPr>
        <p:grpSpPr>
          <a:xfrm>
            <a:off x="-3712853" y="-1290269"/>
            <a:ext cx="11477522" cy="11916665"/>
            <a:chOff x="5952" y="-57150"/>
            <a:chExt cx="912589" cy="947505"/>
          </a:xfrm>
        </p:grpSpPr>
        <p:sp>
          <p:nvSpPr>
            <p:cNvPr id="595" name="Google Shape;595;p17"/>
            <p:cNvSpPr/>
            <p:nvPr/>
          </p:nvSpPr>
          <p:spPr>
            <a:xfrm>
              <a:off x="5952" y="0"/>
              <a:ext cx="912589" cy="890355"/>
            </a:xfrm>
            <a:custGeom>
              <a:avLst/>
              <a:gdLst/>
              <a:ahLst/>
              <a:cxnLst/>
              <a:rect l="l" t="t" r="r" b="b"/>
              <a:pathLst>
                <a:path w="912589" h="890355" extrusionOk="0">
                  <a:moveTo>
                    <a:pt x="902228" y="480916"/>
                  </a:moveTo>
                  <a:lnTo>
                    <a:pt x="731653" y="854617"/>
                  </a:lnTo>
                  <a:cubicBezTo>
                    <a:pt x="721716" y="876388"/>
                    <a:pt x="699987" y="890355"/>
                    <a:pt x="676056" y="890355"/>
                  </a:cubicBezTo>
                  <a:lnTo>
                    <a:pt x="236533" y="890355"/>
                  </a:lnTo>
                  <a:cubicBezTo>
                    <a:pt x="212602" y="890355"/>
                    <a:pt x="190873" y="876388"/>
                    <a:pt x="180936" y="854617"/>
                  </a:cubicBezTo>
                  <a:lnTo>
                    <a:pt x="10360" y="480916"/>
                  </a:lnTo>
                  <a:cubicBezTo>
                    <a:pt x="0" y="458217"/>
                    <a:pt x="0" y="432139"/>
                    <a:pt x="10360" y="409440"/>
                  </a:cubicBezTo>
                  <a:lnTo>
                    <a:pt x="180936" y="35738"/>
                  </a:lnTo>
                  <a:cubicBezTo>
                    <a:pt x="190873" y="13968"/>
                    <a:pt x="212602" y="0"/>
                    <a:pt x="236533" y="0"/>
                  </a:cubicBezTo>
                  <a:lnTo>
                    <a:pt x="676056" y="0"/>
                  </a:lnTo>
                  <a:cubicBezTo>
                    <a:pt x="699987" y="0"/>
                    <a:pt x="721716" y="13968"/>
                    <a:pt x="731653" y="35738"/>
                  </a:cubicBezTo>
                  <a:lnTo>
                    <a:pt x="902228" y="409440"/>
                  </a:lnTo>
                  <a:cubicBezTo>
                    <a:pt x="912589" y="432139"/>
                    <a:pt x="912589" y="458217"/>
                    <a:pt x="902228" y="480916"/>
                  </a:cubicBezTo>
                  <a:close/>
                </a:path>
              </a:pathLst>
            </a:custGeom>
            <a:gradFill>
              <a:gsLst>
                <a:gs pos="0">
                  <a:srgbClr val="FFB613"/>
                </a:gs>
                <a:gs pos="100000">
                  <a:srgbClr val="FFE42F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96" name="Google Shape;596;p17"/>
            <p:cNvSpPr txBox="1"/>
            <p:nvPr/>
          </p:nvSpPr>
          <p:spPr>
            <a:xfrm>
              <a:off x="114300" y="-57150"/>
              <a:ext cx="695893" cy="9475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8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cxnSp>
        <p:nvCxnSpPr>
          <p:cNvPr id="597" name="Google Shape;597;p17"/>
          <p:cNvCxnSpPr/>
          <p:nvPr/>
        </p:nvCxnSpPr>
        <p:spPr>
          <a:xfrm rot="10800000" flipH="1">
            <a:off x="8479292" y="1636292"/>
            <a:ext cx="29759" cy="6297511"/>
          </a:xfrm>
          <a:prstGeom prst="straightConnector1">
            <a:avLst/>
          </a:prstGeom>
          <a:noFill/>
          <a:ln w="19050" cap="flat" cmpd="sng">
            <a:solidFill>
              <a:srgbClr val="44A9EF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598" name="Google Shape;598;p17"/>
          <p:cNvGrpSpPr/>
          <p:nvPr/>
        </p:nvGrpSpPr>
        <p:grpSpPr>
          <a:xfrm>
            <a:off x="1013683" y="-4825403"/>
            <a:ext cx="6997821" cy="6628215"/>
            <a:chOff x="7507" y="-57150"/>
            <a:chExt cx="797787" cy="755650"/>
          </a:xfrm>
        </p:grpSpPr>
        <p:sp>
          <p:nvSpPr>
            <p:cNvPr id="599" name="Google Shape;599;p17"/>
            <p:cNvSpPr/>
            <p:nvPr/>
          </p:nvSpPr>
          <p:spPr>
            <a:xfrm>
              <a:off x="7507" y="0"/>
              <a:ext cx="797787" cy="698500"/>
            </a:xfrm>
            <a:custGeom>
              <a:avLst/>
              <a:gdLst/>
              <a:ahLst/>
              <a:cxnLst/>
              <a:rect l="l" t="t" r="r" b="b"/>
              <a:pathLst>
                <a:path w="797787" h="698500" extrusionOk="0">
                  <a:moveTo>
                    <a:pt x="785634" y="383039"/>
                  </a:moveTo>
                  <a:lnTo>
                    <a:pt x="621752" y="664711"/>
                  </a:lnTo>
                  <a:cubicBezTo>
                    <a:pt x="609581" y="685630"/>
                    <a:pt x="587204" y="698500"/>
                    <a:pt x="563001" y="698500"/>
                  </a:cubicBezTo>
                  <a:lnTo>
                    <a:pt x="234785" y="698500"/>
                  </a:lnTo>
                  <a:cubicBezTo>
                    <a:pt x="210582" y="698500"/>
                    <a:pt x="188205" y="685630"/>
                    <a:pt x="176034" y="664711"/>
                  </a:cubicBezTo>
                  <a:lnTo>
                    <a:pt x="12152" y="383039"/>
                  </a:lnTo>
                  <a:cubicBezTo>
                    <a:pt x="0" y="362152"/>
                    <a:pt x="0" y="336348"/>
                    <a:pt x="12152" y="315461"/>
                  </a:cubicBezTo>
                  <a:lnTo>
                    <a:pt x="176034" y="33789"/>
                  </a:lnTo>
                  <a:cubicBezTo>
                    <a:pt x="188205" y="12870"/>
                    <a:pt x="210582" y="0"/>
                    <a:pt x="234785" y="0"/>
                  </a:cubicBezTo>
                  <a:lnTo>
                    <a:pt x="563001" y="0"/>
                  </a:lnTo>
                  <a:cubicBezTo>
                    <a:pt x="587204" y="0"/>
                    <a:pt x="609581" y="12870"/>
                    <a:pt x="621752" y="33789"/>
                  </a:cubicBezTo>
                  <a:lnTo>
                    <a:pt x="785634" y="315461"/>
                  </a:lnTo>
                  <a:cubicBezTo>
                    <a:pt x="797786" y="336348"/>
                    <a:pt x="797786" y="362152"/>
                    <a:pt x="785634" y="383039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66675" cap="rnd" cmpd="sng">
              <a:solidFill>
                <a:srgbClr val="112D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00" name="Google Shape;600;p17"/>
            <p:cNvSpPr txBox="1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8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601" name="Google Shape;601;p17"/>
          <p:cNvSpPr/>
          <p:nvPr/>
        </p:nvSpPr>
        <p:spPr>
          <a:xfrm>
            <a:off x="9141943" y="5851531"/>
            <a:ext cx="697640" cy="789409"/>
          </a:xfrm>
          <a:custGeom>
            <a:avLst/>
            <a:gdLst/>
            <a:ahLst/>
            <a:cxnLst/>
            <a:rect l="l" t="t" r="r" b="b"/>
            <a:pathLst>
              <a:path w="697640" h="789409" extrusionOk="0">
                <a:moveTo>
                  <a:pt x="0" y="0"/>
                </a:moveTo>
                <a:lnTo>
                  <a:pt x="697640" y="0"/>
                </a:lnTo>
                <a:lnTo>
                  <a:pt x="697640" y="789408"/>
                </a:lnTo>
                <a:lnTo>
                  <a:pt x="0" y="7894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"/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602" name="Google Shape;602;p17"/>
          <p:cNvSpPr/>
          <p:nvPr/>
        </p:nvSpPr>
        <p:spPr>
          <a:xfrm>
            <a:off x="9197211" y="8099782"/>
            <a:ext cx="669465" cy="482014"/>
          </a:xfrm>
          <a:custGeom>
            <a:avLst/>
            <a:gdLst/>
            <a:ahLst/>
            <a:cxnLst/>
            <a:rect l="l" t="t" r="r" b="b"/>
            <a:pathLst>
              <a:path w="669465" h="482014" extrusionOk="0">
                <a:moveTo>
                  <a:pt x="0" y="0"/>
                </a:moveTo>
                <a:lnTo>
                  <a:pt x="669464" y="0"/>
                </a:lnTo>
                <a:lnTo>
                  <a:pt x="669464" y="482014"/>
                </a:lnTo>
                <a:lnTo>
                  <a:pt x="0" y="4820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/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603" name="Google Shape;603;p17"/>
          <p:cNvSpPr txBox="1"/>
          <p:nvPr/>
        </p:nvSpPr>
        <p:spPr>
          <a:xfrm>
            <a:off x="9308046" y="3290726"/>
            <a:ext cx="8421154" cy="3000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buSzPts val="3250"/>
            </a:pPr>
            <a:r>
              <a:rPr lang="uk-UA" sz="3250" b="1" dirty="0">
                <a:solidFill>
                  <a:srgbClr val="112D4E"/>
                </a:solidFill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rPr>
              <a:t>Розробка Спільної дорожньої карти Європа-Україна для стійкої та розумної екосистеми охорони здоров’я</a:t>
            </a:r>
            <a:endParaRPr lang="uk-UA" sz="3250" b="1" dirty="0">
              <a:solidFill>
                <a:srgbClr val="112D4E"/>
              </a:solidFill>
              <a:latin typeface="Barlow" panose="00000500000000000000"/>
              <a:ea typeface="Barlow" panose="00000500000000000000"/>
              <a:cs typeface="Barlow" panose="00000500000000000000"/>
              <a:sym typeface="Barlow" panose="00000500000000000000"/>
            </a:endParaRPr>
          </a:p>
          <a:p>
            <a:pPr lvl="0">
              <a:buSzPts val="3250"/>
            </a:pPr>
            <a:endParaRPr lang="uk-UA" sz="3250" b="1" dirty="0">
              <a:solidFill>
                <a:srgbClr val="112D4E"/>
              </a:solidFill>
              <a:latin typeface="Barlow" panose="00000500000000000000"/>
              <a:ea typeface="Barlow" panose="00000500000000000000"/>
              <a:cs typeface="Barlow" panose="00000500000000000000"/>
              <a:sym typeface="Barlow" panose="00000500000000000000"/>
            </a:endParaRPr>
          </a:p>
          <a:p>
            <a:pPr lvl="0">
              <a:buSzPts val="3250"/>
            </a:pPr>
            <a:r>
              <a:rPr lang="uk-UA" sz="3250" b="1" dirty="0">
                <a:solidFill>
                  <a:srgbClr val="112D4E"/>
                </a:solidFill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rPr>
              <a:t>Спільні проекти «Розвиваюча Європа – Україна» – воркшопи </a:t>
            </a:r>
            <a:r>
              <a:rPr lang="uk-UA" sz="3250" b="1" dirty="0" err="1">
                <a:solidFill>
                  <a:srgbClr val="112D4E"/>
                </a:solidFill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rPr>
              <a:t>ідейтонів</a:t>
            </a:r>
            <a:endParaRPr sz="1400" b="0" i="0" u="none" strike="noStrike" cap="none" dirty="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07" name="Google Shape;607;p17"/>
          <p:cNvSpPr/>
          <p:nvPr/>
        </p:nvSpPr>
        <p:spPr>
          <a:xfrm>
            <a:off x="-1374389" y="4373552"/>
            <a:ext cx="7548472" cy="6859674"/>
          </a:xfrm>
          <a:custGeom>
            <a:avLst/>
            <a:gdLst/>
            <a:ahLst/>
            <a:cxnLst/>
            <a:rect l="l" t="t" r="r" b="b"/>
            <a:pathLst>
              <a:path w="7548472" h="6859674" extrusionOk="0">
                <a:moveTo>
                  <a:pt x="0" y="0"/>
                </a:moveTo>
                <a:lnTo>
                  <a:pt x="7548472" y="0"/>
                </a:lnTo>
                <a:lnTo>
                  <a:pt x="7548472" y="6859675"/>
                </a:lnTo>
                <a:lnTo>
                  <a:pt x="0" y="68596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/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pSp>
        <p:nvGrpSpPr>
          <p:cNvPr id="608" name="Google Shape;608;p17"/>
          <p:cNvGrpSpPr/>
          <p:nvPr/>
        </p:nvGrpSpPr>
        <p:grpSpPr>
          <a:xfrm>
            <a:off x="806460" y="2082135"/>
            <a:ext cx="6630638" cy="7226190"/>
            <a:chOff x="-34360" y="-169115"/>
            <a:chExt cx="796110" cy="867615"/>
          </a:xfrm>
        </p:grpSpPr>
        <p:sp>
          <p:nvSpPr>
            <p:cNvPr id="609" name="Google Shape;609;p17"/>
            <p:cNvSpPr/>
            <p:nvPr/>
          </p:nvSpPr>
          <p:spPr>
            <a:xfrm>
              <a:off x="-34360" y="-169115"/>
              <a:ext cx="796110" cy="698500"/>
            </a:xfrm>
            <a:custGeom>
              <a:avLst/>
              <a:gdLst/>
              <a:ahLst/>
              <a:cxnLst/>
              <a:rect l="l" t="t" r="r" b="b"/>
              <a:pathLst>
                <a:path w="796110" h="698500" extrusionOk="0">
                  <a:moveTo>
                    <a:pt x="782600" y="386813"/>
                  </a:moveTo>
                  <a:lnTo>
                    <a:pt x="623110" y="660937"/>
                  </a:lnTo>
                  <a:cubicBezTo>
                    <a:pt x="609579" y="684193"/>
                    <a:pt x="584703" y="698500"/>
                    <a:pt x="557797" y="698500"/>
                  </a:cubicBezTo>
                  <a:lnTo>
                    <a:pt x="238313" y="698500"/>
                  </a:lnTo>
                  <a:cubicBezTo>
                    <a:pt x="211407" y="698500"/>
                    <a:pt x="186531" y="684193"/>
                    <a:pt x="173000" y="660937"/>
                  </a:cubicBezTo>
                  <a:lnTo>
                    <a:pt x="13510" y="386813"/>
                  </a:lnTo>
                  <a:cubicBezTo>
                    <a:pt x="0" y="363593"/>
                    <a:pt x="0" y="334907"/>
                    <a:pt x="13510" y="311687"/>
                  </a:cubicBezTo>
                  <a:lnTo>
                    <a:pt x="173000" y="37563"/>
                  </a:lnTo>
                  <a:cubicBezTo>
                    <a:pt x="186531" y="14307"/>
                    <a:pt x="211407" y="0"/>
                    <a:pt x="238313" y="0"/>
                  </a:cubicBezTo>
                  <a:lnTo>
                    <a:pt x="557797" y="0"/>
                  </a:lnTo>
                  <a:cubicBezTo>
                    <a:pt x="584703" y="0"/>
                    <a:pt x="609579" y="14307"/>
                    <a:pt x="623110" y="37563"/>
                  </a:cubicBezTo>
                  <a:lnTo>
                    <a:pt x="782600" y="311687"/>
                  </a:lnTo>
                  <a:cubicBezTo>
                    <a:pt x="796110" y="334907"/>
                    <a:pt x="796110" y="363593"/>
                    <a:pt x="782600" y="386813"/>
                  </a:cubicBezTo>
                  <a:close/>
                </a:path>
              </a:pathLst>
            </a:custGeom>
            <a:gradFill>
              <a:gsLst>
                <a:gs pos="0">
                  <a:srgbClr val="3183ED"/>
                </a:gs>
                <a:gs pos="100000">
                  <a:srgbClr val="86E2FF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10" name="Google Shape;610;p17"/>
            <p:cNvSpPr txBox="1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8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611" name="Google Shape;611;p17"/>
          <p:cNvGrpSpPr/>
          <p:nvPr/>
        </p:nvGrpSpPr>
        <p:grpSpPr>
          <a:xfrm>
            <a:off x="-4137006" y="5466802"/>
            <a:ext cx="6997821" cy="6628215"/>
            <a:chOff x="7507" y="-57150"/>
            <a:chExt cx="797787" cy="755650"/>
          </a:xfrm>
        </p:grpSpPr>
        <p:sp>
          <p:nvSpPr>
            <p:cNvPr id="612" name="Google Shape;612;p17"/>
            <p:cNvSpPr/>
            <p:nvPr/>
          </p:nvSpPr>
          <p:spPr>
            <a:xfrm>
              <a:off x="7507" y="0"/>
              <a:ext cx="797787" cy="698500"/>
            </a:xfrm>
            <a:custGeom>
              <a:avLst/>
              <a:gdLst/>
              <a:ahLst/>
              <a:cxnLst/>
              <a:rect l="l" t="t" r="r" b="b"/>
              <a:pathLst>
                <a:path w="797787" h="698500" extrusionOk="0">
                  <a:moveTo>
                    <a:pt x="785634" y="383039"/>
                  </a:moveTo>
                  <a:lnTo>
                    <a:pt x="621752" y="664711"/>
                  </a:lnTo>
                  <a:cubicBezTo>
                    <a:pt x="609581" y="685630"/>
                    <a:pt x="587204" y="698500"/>
                    <a:pt x="563001" y="698500"/>
                  </a:cubicBezTo>
                  <a:lnTo>
                    <a:pt x="234785" y="698500"/>
                  </a:lnTo>
                  <a:cubicBezTo>
                    <a:pt x="210582" y="698500"/>
                    <a:pt x="188205" y="685630"/>
                    <a:pt x="176034" y="664711"/>
                  </a:cubicBezTo>
                  <a:lnTo>
                    <a:pt x="12152" y="383039"/>
                  </a:lnTo>
                  <a:cubicBezTo>
                    <a:pt x="0" y="362152"/>
                    <a:pt x="0" y="336348"/>
                    <a:pt x="12152" y="315461"/>
                  </a:cubicBezTo>
                  <a:lnTo>
                    <a:pt x="176034" y="33789"/>
                  </a:lnTo>
                  <a:cubicBezTo>
                    <a:pt x="188205" y="12870"/>
                    <a:pt x="210582" y="0"/>
                    <a:pt x="234785" y="0"/>
                  </a:cubicBezTo>
                  <a:lnTo>
                    <a:pt x="563001" y="0"/>
                  </a:lnTo>
                  <a:cubicBezTo>
                    <a:pt x="587204" y="0"/>
                    <a:pt x="609581" y="12870"/>
                    <a:pt x="621752" y="33789"/>
                  </a:cubicBezTo>
                  <a:lnTo>
                    <a:pt x="785634" y="315461"/>
                  </a:lnTo>
                  <a:cubicBezTo>
                    <a:pt x="797786" y="336348"/>
                    <a:pt x="797786" y="362152"/>
                    <a:pt x="785634" y="383039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66675" cap="rnd" cmpd="sng">
              <a:solidFill>
                <a:srgbClr val="F2F2F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13" name="Google Shape;613;p17"/>
            <p:cNvSpPr txBox="1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8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614" name="Google Shape;614;p17"/>
          <p:cNvSpPr txBox="1"/>
          <p:nvPr/>
        </p:nvSpPr>
        <p:spPr>
          <a:xfrm>
            <a:off x="920653" y="4050029"/>
            <a:ext cx="6290770" cy="2500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50"/>
              <a:buFont typeface="Arial" panose="020B0604020202020204"/>
              <a:buNone/>
            </a:pPr>
            <a:r>
              <a:rPr lang="en-US" sz="3250" b="1" i="0" u="none" strike="noStrike" cap="none" dirty="0">
                <a:solidFill>
                  <a:srgbClr val="112D4E"/>
                </a:solidFill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rPr>
              <a:t>WP5 Rebuilding Ukraine's Healthcare Sector: Joint</a:t>
            </a:r>
            <a:endParaRPr sz="1400" b="0" i="0" u="none" strike="noStrike" cap="none" dirty="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50"/>
              <a:buFont typeface="Arial" panose="020B0604020202020204"/>
              <a:buNone/>
            </a:pPr>
            <a:r>
              <a:rPr lang="en-US" sz="3250" b="1" i="0" u="none" strike="noStrike" cap="none" dirty="0">
                <a:solidFill>
                  <a:srgbClr val="112D4E"/>
                </a:solidFill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rPr>
              <a:t>Europe-Ukraine Roadmap for a Resilient and</a:t>
            </a:r>
            <a:endParaRPr sz="1400" b="0" i="0" u="none" strike="noStrike" cap="none" dirty="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50"/>
              <a:buFont typeface="Arial" panose="020B0604020202020204"/>
              <a:buNone/>
            </a:pPr>
            <a:r>
              <a:rPr lang="en-US" sz="3250" b="1" i="0" u="none" strike="noStrike" cap="none" dirty="0">
                <a:solidFill>
                  <a:srgbClr val="112D4E"/>
                </a:solidFill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rPr>
              <a:t>Smart Health </a:t>
            </a:r>
            <a:r>
              <a:rPr lang="en-US" sz="3250" b="1" i="0" u="none" strike="noStrike" cap="none" dirty="0" err="1">
                <a:solidFill>
                  <a:srgbClr val="112D4E"/>
                </a:solidFill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rPr>
              <a:t>EcoSystem</a:t>
            </a:r>
            <a:endParaRPr sz="3250" b="1" i="0" u="none" strike="noStrike" cap="none" dirty="0">
              <a:solidFill>
                <a:srgbClr val="112D4E"/>
              </a:solidFill>
              <a:latin typeface="Barlow" panose="00000500000000000000"/>
              <a:ea typeface="Barlow" panose="00000500000000000000"/>
              <a:cs typeface="Barlow" panose="00000500000000000000"/>
              <a:sym typeface="Barlow" panose="00000500000000000000"/>
            </a:endParaRPr>
          </a:p>
        </p:txBody>
      </p:sp>
      <p:grpSp>
        <p:nvGrpSpPr>
          <p:cNvPr id="615" name="Google Shape;615;p17"/>
          <p:cNvGrpSpPr/>
          <p:nvPr/>
        </p:nvGrpSpPr>
        <p:grpSpPr>
          <a:xfrm>
            <a:off x="7938096" y="2185490"/>
            <a:ext cx="1163220" cy="1105236"/>
            <a:chOff x="8909154" y="3457823"/>
            <a:chExt cx="1163220" cy="1105236"/>
          </a:xfrm>
        </p:grpSpPr>
        <p:grpSp>
          <p:nvGrpSpPr>
            <p:cNvPr id="616" name="Google Shape;616;p17"/>
            <p:cNvGrpSpPr/>
            <p:nvPr/>
          </p:nvGrpSpPr>
          <p:grpSpPr>
            <a:xfrm>
              <a:off x="8909154" y="3457823"/>
              <a:ext cx="1163220" cy="1105236"/>
              <a:chOff x="8754" y="-57150"/>
              <a:chExt cx="795293" cy="755650"/>
            </a:xfrm>
          </p:grpSpPr>
          <p:sp>
            <p:nvSpPr>
              <p:cNvPr id="617" name="Google Shape;617;p17"/>
              <p:cNvSpPr/>
              <p:nvPr/>
            </p:nvSpPr>
            <p:spPr>
              <a:xfrm>
                <a:off x="8754" y="0"/>
                <a:ext cx="795293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795293" h="698500" extrusionOk="0">
                    <a:moveTo>
                      <a:pt x="781121" y="388652"/>
                    </a:moveTo>
                    <a:lnTo>
                      <a:pt x="623771" y="659098"/>
                    </a:lnTo>
                    <a:cubicBezTo>
                      <a:pt x="609578" y="683493"/>
                      <a:pt x="583483" y="698500"/>
                      <a:pt x="555260" y="698500"/>
                    </a:cubicBezTo>
                    <a:lnTo>
                      <a:pt x="240032" y="698500"/>
                    </a:lnTo>
                    <a:cubicBezTo>
                      <a:pt x="211809" y="698500"/>
                      <a:pt x="185714" y="683493"/>
                      <a:pt x="171521" y="659098"/>
                    </a:cubicBezTo>
                    <a:lnTo>
                      <a:pt x="14171" y="388652"/>
                    </a:lnTo>
                    <a:cubicBezTo>
                      <a:pt x="0" y="364295"/>
                      <a:pt x="0" y="334205"/>
                      <a:pt x="14171" y="309848"/>
                    </a:cubicBezTo>
                    <a:lnTo>
                      <a:pt x="171521" y="39402"/>
                    </a:lnTo>
                    <a:cubicBezTo>
                      <a:pt x="185714" y="15007"/>
                      <a:pt x="211809" y="0"/>
                      <a:pt x="240032" y="0"/>
                    </a:cubicBezTo>
                    <a:lnTo>
                      <a:pt x="555260" y="0"/>
                    </a:lnTo>
                    <a:cubicBezTo>
                      <a:pt x="583483" y="0"/>
                      <a:pt x="609578" y="15007"/>
                      <a:pt x="623771" y="39402"/>
                    </a:cubicBezTo>
                    <a:lnTo>
                      <a:pt x="781121" y="309848"/>
                    </a:lnTo>
                    <a:cubicBezTo>
                      <a:pt x="795292" y="334205"/>
                      <a:pt x="795292" y="364295"/>
                      <a:pt x="781121" y="388652"/>
                    </a:cubicBezTo>
                    <a:close/>
                  </a:path>
                </a:pathLst>
              </a:custGeom>
              <a:gradFill>
                <a:gsLst>
                  <a:gs pos="0">
                    <a:srgbClr val="51AFFF"/>
                  </a:gs>
                  <a:gs pos="100000">
                    <a:srgbClr val="3183E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618" name="Google Shape;618;p17"/>
              <p:cNvSpPr txBox="1"/>
              <p:nvPr/>
            </p:nvSpPr>
            <p:spPr>
              <a:xfrm>
                <a:off x="114300" y="-57150"/>
                <a:ext cx="584200" cy="7556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48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sp>
          <p:nvSpPr>
            <p:cNvPr id="619" name="Google Shape;619;p17"/>
            <p:cNvSpPr/>
            <p:nvPr/>
          </p:nvSpPr>
          <p:spPr>
            <a:xfrm>
              <a:off x="9177078" y="3772135"/>
              <a:ext cx="662505" cy="623583"/>
            </a:xfrm>
            <a:custGeom>
              <a:avLst/>
              <a:gdLst/>
              <a:ahLst/>
              <a:cxnLst/>
              <a:rect l="l" t="t" r="r" b="b"/>
              <a:pathLst>
                <a:path w="662505" h="623583" extrusionOk="0">
                  <a:moveTo>
                    <a:pt x="0" y="0"/>
                  </a:moveTo>
                  <a:lnTo>
                    <a:pt x="662506" y="0"/>
                  </a:lnTo>
                  <a:lnTo>
                    <a:pt x="662506" y="623583"/>
                  </a:lnTo>
                  <a:lnTo>
                    <a:pt x="0" y="62358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/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620" name="Google Shape;620;p17"/>
          <p:cNvGrpSpPr/>
          <p:nvPr/>
        </p:nvGrpSpPr>
        <p:grpSpPr>
          <a:xfrm>
            <a:off x="7912563" y="636077"/>
            <a:ext cx="1163220" cy="1105236"/>
            <a:chOff x="8909154" y="1304004"/>
            <a:chExt cx="1163220" cy="1105236"/>
          </a:xfrm>
        </p:grpSpPr>
        <p:grpSp>
          <p:nvGrpSpPr>
            <p:cNvPr id="621" name="Google Shape;621;p17"/>
            <p:cNvGrpSpPr/>
            <p:nvPr/>
          </p:nvGrpSpPr>
          <p:grpSpPr>
            <a:xfrm>
              <a:off x="8909154" y="1304004"/>
              <a:ext cx="1163220" cy="1105236"/>
              <a:chOff x="8754" y="-57150"/>
              <a:chExt cx="795293" cy="755650"/>
            </a:xfrm>
          </p:grpSpPr>
          <p:sp>
            <p:nvSpPr>
              <p:cNvPr id="622" name="Google Shape;622;p17"/>
              <p:cNvSpPr/>
              <p:nvPr/>
            </p:nvSpPr>
            <p:spPr>
              <a:xfrm>
                <a:off x="8754" y="0"/>
                <a:ext cx="795293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795293" h="698500" extrusionOk="0">
                    <a:moveTo>
                      <a:pt x="781121" y="388652"/>
                    </a:moveTo>
                    <a:lnTo>
                      <a:pt x="623771" y="659098"/>
                    </a:lnTo>
                    <a:cubicBezTo>
                      <a:pt x="609578" y="683493"/>
                      <a:pt x="583483" y="698500"/>
                      <a:pt x="555260" y="698500"/>
                    </a:cubicBezTo>
                    <a:lnTo>
                      <a:pt x="240032" y="698500"/>
                    </a:lnTo>
                    <a:cubicBezTo>
                      <a:pt x="211809" y="698500"/>
                      <a:pt x="185714" y="683493"/>
                      <a:pt x="171521" y="659098"/>
                    </a:cubicBezTo>
                    <a:lnTo>
                      <a:pt x="14171" y="388652"/>
                    </a:lnTo>
                    <a:cubicBezTo>
                      <a:pt x="0" y="364295"/>
                      <a:pt x="0" y="334205"/>
                      <a:pt x="14171" y="309848"/>
                    </a:cubicBezTo>
                    <a:lnTo>
                      <a:pt x="171521" y="39402"/>
                    </a:lnTo>
                    <a:cubicBezTo>
                      <a:pt x="185714" y="15007"/>
                      <a:pt x="211809" y="0"/>
                      <a:pt x="240032" y="0"/>
                    </a:cubicBezTo>
                    <a:lnTo>
                      <a:pt x="555260" y="0"/>
                    </a:lnTo>
                    <a:cubicBezTo>
                      <a:pt x="583483" y="0"/>
                      <a:pt x="609578" y="15007"/>
                      <a:pt x="623771" y="39402"/>
                    </a:cubicBezTo>
                    <a:lnTo>
                      <a:pt x="781121" y="309848"/>
                    </a:lnTo>
                    <a:cubicBezTo>
                      <a:pt x="795292" y="334205"/>
                      <a:pt x="795292" y="364295"/>
                      <a:pt x="781121" y="388652"/>
                    </a:cubicBezTo>
                    <a:close/>
                  </a:path>
                </a:pathLst>
              </a:custGeom>
              <a:gradFill>
                <a:gsLst>
                  <a:gs pos="0">
                    <a:srgbClr val="51AFFF"/>
                  </a:gs>
                  <a:gs pos="100000">
                    <a:srgbClr val="3183E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623" name="Google Shape;623;p17"/>
              <p:cNvSpPr txBox="1"/>
              <p:nvPr/>
            </p:nvSpPr>
            <p:spPr>
              <a:xfrm>
                <a:off x="114300" y="-57150"/>
                <a:ext cx="584200" cy="7556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48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sp>
          <p:nvSpPr>
            <p:cNvPr id="624" name="Google Shape;624;p17"/>
            <p:cNvSpPr/>
            <p:nvPr/>
          </p:nvSpPr>
          <p:spPr>
            <a:xfrm>
              <a:off x="9214272" y="1595521"/>
              <a:ext cx="598219" cy="605791"/>
            </a:xfrm>
            <a:custGeom>
              <a:avLst/>
              <a:gdLst/>
              <a:ahLst/>
              <a:cxnLst/>
              <a:rect l="l" t="t" r="r" b="b"/>
              <a:pathLst>
                <a:path w="598219" h="605791" extrusionOk="0">
                  <a:moveTo>
                    <a:pt x="0" y="0"/>
                  </a:moveTo>
                  <a:lnTo>
                    <a:pt x="598219" y="0"/>
                  </a:lnTo>
                  <a:lnTo>
                    <a:pt x="598219" y="605791"/>
                  </a:lnTo>
                  <a:lnTo>
                    <a:pt x="0" y="60579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/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625" name="Google Shape;625;p17"/>
          <p:cNvGrpSpPr/>
          <p:nvPr/>
        </p:nvGrpSpPr>
        <p:grpSpPr>
          <a:xfrm>
            <a:off x="7925367" y="3947438"/>
            <a:ext cx="1163220" cy="1105236"/>
            <a:chOff x="8909154" y="5611639"/>
            <a:chExt cx="1163220" cy="1105236"/>
          </a:xfrm>
        </p:grpSpPr>
        <p:grpSp>
          <p:nvGrpSpPr>
            <p:cNvPr id="626" name="Google Shape;626;p17"/>
            <p:cNvGrpSpPr/>
            <p:nvPr/>
          </p:nvGrpSpPr>
          <p:grpSpPr>
            <a:xfrm>
              <a:off x="8909154" y="5611639"/>
              <a:ext cx="1163220" cy="1105236"/>
              <a:chOff x="8754" y="-57150"/>
              <a:chExt cx="795293" cy="755650"/>
            </a:xfrm>
          </p:grpSpPr>
          <p:sp>
            <p:nvSpPr>
              <p:cNvPr id="627" name="Google Shape;627;p17"/>
              <p:cNvSpPr/>
              <p:nvPr/>
            </p:nvSpPr>
            <p:spPr>
              <a:xfrm>
                <a:off x="8754" y="0"/>
                <a:ext cx="795293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795293" h="698500" extrusionOk="0">
                    <a:moveTo>
                      <a:pt x="781121" y="388652"/>
                    </a:moveTo>
                    <a:lnTo>
                      <a:pt x="623771" y="659098"/>
                    </a:lnTo>
                    <a:cubicBezTo>
                      <a:pt x="609578" y="683493"/>
                      <a:pt x="583483" y="698500"/>
                      <a:pt x="555260" y="698500"/>
                    </a:cubicBezTo>
                    <a:lnTo>
                      <a:pt x="240032" y="698500"/>
                    </a:lnTo>
                    <a:cubicBezTo>
                      <a:pt x="211809" y="698500"/>
                      <a:pt x="185714" y="683493"/>
                      <a:pt x="171521" y="659098"/>
                    </a:cubicBezTo>
                    <a:lnTo>
                      <a:pt x="14171" y="388652"/>
                    </a:lnTo>
                    <a:cubicBezTo>
                      <a:pt x="0" y="364295"/>
                      <a:pt x="0" y="334205"/>
                      <a:pt x="14171" y="309848"/>
                    </a:cubicBezTo>
                    <a:lnTo>
                      <a:pt x="171521" y="39402"/>
                    </a:lnTo>
                    <a:cubicBezTo>
                      <a:pt x="185714" y="15007"/>
                      <a:pt x="211809" y="0"/>
                      <a:pt x="240032" y="0"/>
                    </a:cubicBezTo>
                    <a:lnTo>
                      <a:pt x="555260" y="0"/>
                    </a:lnTo>
                    <a:cubicBezTo>
                      <a:pt x="583483" y="0"/>
                      <a:pt x="609578" y="15007"/>
                      <a:pt x="623771" y="39402"/>
                    </a:cubicBezTo>
                    <a:lnTo>
                      <a:pt x="781121" y="309848"/>
                    </a:lnTo>
                    <a:cubicBezTo>
                      <a:pt x="795292" y="334205"/>
                      <a:pt x="795292" y="364295"/>
                      <a:pt x="781121" y="388652"/>
                    </a:cubicBezTo>
                    <a:close/>
                  </a:path>
                </a:pathLst>
              </a:custGeom>
              <a:gradFill>
                <a:gsLst>
                  <a:gs pos="0">
                    <a:srgbClr val="51AFFF"/>
                  </a:gs>
                  <a:gs pos="100000">
                    <a:srgbClr val="3183E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628" name="Google Shape;628;p17"/>
              <p:cNvSpPr txBox="1"/>
              <p:nvPr/>
            </p:nvSpPr>
            <p:spPr>
              <a:xfrm>
                <a:off x="114300" y="-57150"/>
                <a:ext cx="584200" cy="7556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48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sp>
          <p:nvSpPr>
            <p:cNvPr id="629" name="Google Shape;629;p17"/>
            <p:cNvSpPr/>
            <p:nvPr/>
          </p:nvSpPr>
          <p:spPr>
            <a:xfrm>
              <a:off x="9141943" y="5851531"/>
              <a:ext cx="697640" cy="789409"/>
            </a:xfrm>
            <a:custGeom>
              <a:avLst/>
              <a:gdLst/>
              <a:ahLst/>
              <a:cxnLst/>
              <a:rect l="l" t="t" r="r" b="b"/>
              <a:pathLst>
                <a:path w="697640" h="789409" extrusionOk="0">
                  <a:moveTo>
                    <a:pt x="0" y="0"/>
                  </a:moveTo>
                  <a:lnTo>
                    <a:pt x="697640" y="0"/>
                  </a:lnTo>
                  <a:lnTo>
                    <a:pt x="697640" y="789408"/>
                  </a:lnTo>
                  <a:lnTo>
                    <a:pt x="0" y="78940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"/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630" name="Google Shape;630;p17"/>
          <p:cNvGrpSpPr/>
          <p:nvPr/>
        </p:nvGrpSpPr>
        <p:grpSpPr>
          <a:xfrm>
            <a:off x="7938171" y="5380929"/>
            <a:ext cx="1163220" cy="1105236"/>
            <a:chOff x="8909154" y="7765460"/>
            <a:chExt cx="1163220" cy="1105236"/>
          </a:xfrm>
        </p:grpSpPr>
        <p:grpSp>
          <p:nvGrpSpPr>
            <p:cNvPr id="631" name="Google Shape;631;p17"/>
            <p:cNvGrpSpPr/>
            <p:nvPr/>
          </p:nvGrpSpPr>
          <p:grpSpPr>
            <a:xfrm>
              <a:off x="8909154" y="7765460"/>
              <a:ext cx="1163220" cy="1105236"/>
              <a:chOff x="8754" y="-57150"/>
              <a:chExt cx="795293" cy="755650"/>
            </a:xfrm>
          </p:grpSpPr>
          <p:sp>
            <p:nvSpPr>
              <p:cNvPr id="632" name="Google Shape;632;p17"/>
              <p:cNvSpPr/>
              <p:nvPr/>
            </p:nvSpPr>
            <p:spPr>
              <a:xfrm>
                <a:off x="8754" y="0"/>
                <a:ext cx="795293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795293" h="698500" extrusionOk="0">
                    <a:moveTo>
                      <a:pt x="781121" y="388652"/>
                    </a:moveTo>
                    <a:lnTo>
                      <a:pt x="623771" y="659098"/>
                    </a:lnTo>
                    <a:cubicBezTo>
                      <a:pt x="609578" y="683493"/>
                      <a:pt x="583483" y="698500"/>
                      <a:pt x="555260" y="698500"/>
                    </a:cubicBezTo>
                    <a:lnTo>
                      <a:pt x="240032" y="698500"/>
                    </a:lnTo>
                    <a:cubicBezTo>
                      <a:pt x="211809" y="698500"/>
                      <a:pt x="185714" y="683493"/>
                      <a:pt x="171521" y="659098"/>
                    </a:cubicBezTo>
                    <a:lnTo>
                      <a:pt x="14171" y="388652"/>
                    </a:lnTo>
                    <a:cubicBezTo>
                      <a:pt x="0" y="364295"/>
                      <a:pt x="0" y="334205"/>
                      <a:pt x="14171" y="309848"/>
                    </a:cubicBezTo>
                    <a:lnTo>
                      <a:pt x="171521" y="39402"/>
                    </a:lnTo>
                    <a:cubicBezTo>
                      <a:pt x="185714" y="15007"/>
                      <a:pt x="211809" y="0"/>
                      <a:pt x="240032" y="0"/>
                    </a:cubicBezTo>
                    <a:lnTo>
                      <a:pt x="555260" y="0"/>
                    </a:lnTo>
                    <a:cubicBezTo>
                      <a:pt x="583483" y="0"/>
                      <a:pt x="609578" y="15007"/>
                      <a:pt x="623771" y="39402"/>
                    </a:cubicBezTo>
                    <a:lnTo>
                      <a:pt x="781121" y="309848"/>
                    </a:lnTo>
                    <a:cubicBezTo>
                      <a:pt x="795292" y="334205"/>
                      <a:pt x="795292" y="364295"/>
                      <a:pt x="781121" y="388652"/>
                    </a:cubicBezTo>
                    <a:close/>
                  </a:path>
                </a:pathLst>
              </a:custGeom>
              <a:gradFill>
                <a:gsLst>
                  <a:gs pos="0">
                    <a:srgbClr val="51AFFF"/>
                  </a:gs>
                  <a:gs pos="100000">
                    <a:srgbClr val="3183E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633" name="Google Shape;633;p17"/>
              <p:cNvSpPr txBox="1"/>
              <p:nvPr/>
            </p:nvSpPr>
            <p:spPr>
              <a:xfrm>
                <a:off x="114300" y="-57150"/>
                <a:ext cx="584200" cy="7556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48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sp>
          <p:nvSpPr>
            <p:cNvPr id="634" name="Google Shape;634;p17"/>
            <p:cNvSpPr/>
            <p:nvPr/>
          </p:nvSpPr>
          <p:spPr>
            <a:xfrm>
              <a:off x="9197211" y="8099782"/>
              <a:ext cx="669465" cy="482014"/>
            </a:xfrm>
            <a:custGeom>
              <a:avLst/>
              <a:gdLst/>
              <a:ahLst/>
              <a:cxnLst/>
              <a:rect l="l" t="t" r="r" b="b"/>
              <a:pathLst>
                <a:path w="669465" h="482014" extrusionOk="0">
                  <a:moveTo>
                    <a:pt x="0" y="0"/>
                  </a:moveTo>
                  <a:lnTo>
                    <a:pt x="669464" y="0"/>
                  </a:lnTo>
                  <a:lnTo>
                    <a:pt x="669464" y="482014"/>
                  </a:lnTo>
                  <a:lnTo>
                    <a:pt x="0" y="48201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/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635" name="Google Shape;635;p17"/>
          <p:cNvGrpSpPr/>
          <p:nvPr/>
        </p:nvGrpSpPr>
        <p:grpSpPr>
          <a:xfrm>
            <a:off x="7933158" y="7423508"/>
            <a:ext cx="1163220" cy="1105236"/>
            <a:chOff x="8909154" y="1304004"/>
            <a:chExt cx="1163220" cy="1105236"/>
          </a:xfrm>
        </p:grpSpPr>
        <p:grpSp>
          <p:nvGrpSpPr>
            <p:cNvPr id="636" name="Google Shape;636;p17"/>
            <p:cNvGrpSpPr/>
            <p:nvPr/>
          </p:nvGrpSpPr>
          <p:grpSpPr>
            <a:xfrm>
              <a:off x="8909154" y="1304004"/>
              <a:ext cx="1163220" cy="1105236"/>
              <a:chOff x="8754" y="-57150"/>
              <a:chExt cx="795293" cy="755650"/>
            </a:xfrm>
          </p:grpSpPr>
          <p:sp>
            <p:nvSpPr>
              <p:cNvPr id="637" name="Google Shape;637;p17"/>
              <p:cNvSpPr/>
              <p:nvPr/>
            </p:nvSpPr>
            <p:spPr>
              <a:xfrm>
                <a:off x="8754" y="0"/>
                <a:ext cx="795293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795293" h="698500" extrusionOk="0">
                    <a:moveTo>
                      <a:pt x="781121" y="388652"/>
                    </a:moveTo>
                    <a:lnTo>
                      <a:pt x="623771" y="659098"/>
                    </a:lnTo>
                    <a:cubicBezTo>
                      <a:pt x="609578" y="683493"/>
                      <a:pt x="583483" y="698500"/>
                      <a:pt x="555260" y="698500"/>
                    </a:cubicBezTo>
                    <a:lnTo>
                      <a:pt x="240032" y="698500"/>
                    </a:lnTo>
                    <a:cubicBezTo>
                      <a:pt x="211809" y="698500"/>
                      <a:pt x="185714" y="683493"/>
                      <a:pt x="171521" y="659098"/>
                    </a:cubicBezTo>
                    <a:lnTo>
                      <a:pt x="14171" y="388652"/>
                    </a:lnTo>
                    <a:cubicBezTo>
                      <a:pt x="0" y="364295"/>
                      <a:pt x="0" y="334205"/>
                      <a:pt x="14171" y="309848"/>
                    </a:cubicBezTo>
                    <a:lnTo>
                      <a:pt x="171521" y="39402"/>
                    </a:lnTo>
                    <a:cubicBezTo>
                      <a:pt x="185714" y="15007"/>
                      <a:pt x="211809" y="0"/>
                      <a:pt x="240032" y="0"/>
                    </a:cubicBezTo>
                    <a:lnTo>
                      <a:pt x="555260" y="0"/>
                    </a:lnTo>
                    <a:cubicBezTo>
                      <a:pt x="583483" y="0"/>
                      <a:pt x="609578" y="15007"/>
                      <a:pt x="623771" y="39402"/>
                    </a:cubicBezTo>
                    <a:lnTo>
                      <a:pt x="781121" y="309848"/>
                    </a:lnTo>
                    <a:cubicBezTo>
                      <a:pt x="795292" y="334205"/>
                      <a:pt x="795292" y="364295"/>
                      <a:pt x="781121" y="388652"/>
                    </a:cubicBezTo>
                    <a:close/>
                  </a:path>
                </a:pathLst>
              </a:custGeom>
              <a:gradFill>
                <a:gsLst>
                  <a:gs pos="0">
                    <a:srgbClr val="51AFFF"/>
                  </a:gs>
                  <a:gs pos="100000">
                    <a:srgbClr val="3183E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638" name="Google Shape;638;p17"/>
              <p:cNvSpPr txBox="1"/>
              <p:nvPr/>
            </p:nvSpPr>
            <p:spPr>
              <a:xfrm>
                <a:off x="114300" y="-57150"/>
                <a:ext cx="584200" cy="7556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48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sp>
          <p:nvSpPr>
            <p:cNvPr id="639" name="Google Shape;639;p17"/>
            <p:cNvSpPr/>
            <p:nvPr/>
          </p:nvSpPr>
          <p:spPr>
            <a:xfrm>
              <a:off x="9214272" y="1595521"/>
              <a:ext cx="598219" cy="605791"/>
            </a:xfrm>
            <a:custGeom>
              <a:avLst/>
              <a:gdLst/>
              <a:ahLst/>
              <a:cxnLst/>
              <a:rect l="l" t="t" r="r" b="b"/>
              <a:pathLst>
                <a:path w="598219" h="605791" extrusionOk="0">
                  <a:moveTo>
                    <a:pt x="0" y="0"/>
                  </a:moveTo>
                  <a:lnTo>
                    <a:pt x="598219" y="0"/>
                  </a:lnTo>
                  <a:lnTo>
                    <a:pt x="598219" y="605791"/>
                  </a:lnTo>
                  <a:lnTo>
                    <a:pt x="0" y="60579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/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E6E6E6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6" name="Google Shape;736;p20"/>
          <p:cNvGrpSpPr/>
          <p:nvPr/>
        </p:nvGrpSpPr>
        <p:grpSpPr>
          <a:xfrm>
            <a:off x="8856971" y="-4703444"/>
            <a:ext cx="7517729" cy="6893516"/>
            <a:chOff x="8715" y="-57150"/>
            <a:chExt cx="824075" cy="755650"/>
          </a:xfrm>
        </p:grpSpPr>
        <p:sp>
          <p:nvSpPr>
            <p:cNvPr id="737" name="Google Shape;737;p20"/>
            <p:cNvSpPr/>
            <p:nvPr/>
          </p:nvSpPr>
          <p:spPr>
            <a:xfrm>
              <a:off x="8715" y="0"/>
              <a:ext cx="824075" cy="698500"/>
            </a:xfrm>
            <a:custGeom>
              <a:avLst/>
              <a:gdLst/>
              <a:ahLst/>
              <a:cxnLst/>
              <a:rect l="l" t="t" r="r" b="b"/>
              <a:pathLst>
                <a:path w="824075" h="698500" extrusionOk="0">
                  <a:moveTo>
                    <a:pt x="809966" y="388476"/>
                  </a:moveTo>
                  <a:lnTo>
                    <a:pt x="652411" y="659274"/>
                  </a:lnTo>
                  <a:cubicBezTo>
                    <a:pt x="638281" y="683560"/>
                    <a:pt x="612304" y="698500"/>
                    <a:pt x="584206" y="698500"/>
                  </a:cubicBezTo>
                  <a:lnTo>
                    <a:pt x="239867" y="698500"/>
                  </a:lnTo>
                  <a:cubicBezTo>
                    <a:pt x="211770" y="698500"/>
                    <a:pt x="185792" y="683560"/>
                    <a:pt x="171663" y="659274"/>
                  </a:cubicBezTo>
                  <a:lnTo>
                    <a:pt x="14107" y="388476"/>
                  </a:lnTo>
                  <a:cubicBezTo>
                    <a:pt x="0" y="364228"/>
                    <a:pt x="0" y="334272"/>
                    <a:pt x="14107" y="310024"/>
                  </a:cubicBezTo>
                  <a:lnTo>
                    <a:pt x="171663" y="39226"/>
                  </a:lnTo>
                  <a:cubicBezTo>
                    <a:pt x="185792" y="14940"/>
                    <a:pt x="211770" y="0"/>
                    <a:pt x="239867" y="0"/>
                  </a:cubicBezTo>
                  <a:lnTo>
                    <a:pt x="584206" y="0"/>
                  </a:lnTo>
                  <a:cubicBezTo>
                    <a:pt x="612304" y="0"/>
                    <a:pt x="638281" y="14940"/>
                    <a:pt x="652411" y="39226"/>
                  </a:cubicBezTo>
                  <a:lnTo>
                    <a:pt x="809966" y="310024"/>
                  </a:lnTo>
                  <a:cubicBezTo>
                    <a:pt x="824074" y="334272"/>
                    <a:pt x="824074" y="364228"/>
                    <a:pt x="809966" y="388476"/>
                  </a:cubicBezTo>
                  <a:close/>
                </a:path>
              </a:pathLst>
            </a:custGeom>
            <a:gradFill>
              <a:gsLst>
                <a:gs pos="0">
                  <a:srgbClr val="255389"/>
                </a:gs>
                <a:gs pos="100000">
                  <a:srgbClr val="112D4E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38" name="Google Shape;738;p20"/>
            <p:cNvSpPr txBox="1"/>
            <p:nvPr/>
          </p:nvSpPr>
          <p:spPr>
            <a:xfrm>
              <a:off x="114300" y="-57150"/>
              <a:ext cx="612904" cy="7556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8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739" name="Google Shape;739;p20"/>
          <p:cNvGrpSpPr/>
          <p:nvPr/>
        </p:nvGrpSpPr>
        <p:grpSpPr>
          <a:xfrm>
            <a:off x="9516444" y="-3996894"/>
            <a:ext cx="6198781" cy="5566922"/>
            <a:chOff x="10529" y="-57150"/>
            <a:chExt cx="841418" cy="755650"/>
          </a:xfrm>
        </p:grpSpPr>
        <p:sp>
          <p:nvSpPr>
            <p:cNvPr id="740" name="Google Shape;740;p20"/>
            <p:cNvSpPr/>
            <p:nvPr/>
          </p:nvSpPr>
          <p:spPr>
            <a:xfrm>
              <a:off x="10529" y="0"/>
              <a:ext cx="841418" cy="698500"/>
            </a:xfrm>
            <a:custGeom>
              <a:avLst/>
              <a:gdLst/>
              <a:ahLst/>
              <a:cxnLst/>
              <a:rect l="l" t="t" r="r" b="b"/>
              <a:pathLst>
                <a:path w="841418" h="698500" extrusionOk="0">
                  <a:moveTo>
                    <a:pt x="824372" y="396642"/>
                  </a:moveTo>
                  <a:lnTo>
                    <a:pt x="676320" y="651108"/>
                  </a:lnTo>
                  <a:cubicBezTo>
                    <a:pt x="659248" y="680449"/>
                    <a:pt x="627862" y="698500"/>
                    <a:pt x="593916" y="698500"/>
                  </a:cubicBezTo>
                  <a:lnTo>
                    <a:pt x="247501" y="698500"/>
                  </a:lnTo>
                  <a:cubicBezTo>
                    <a:pt x="213555" y="698500"/>
                    <a:pt x="182169" y="680449"/>
                    <a:pt x="165097" y="651108"/>
                  </a:cubicBezTo>
                  <a:lnTo>
                    <a:pt x="17045" y="396642"/>
                  </a:lnTo>
                  <a:cubicBezTo>
                    <a:pt x="0" y="367346"/>
                    <a:pt x="0" y="331154"/>
                    <a:pt x="17045" y="301858"/>
                  </a:cubicBezTo>
                  <a:lnTo>
                    <a:pt x="165097" y="47392"/>
                  </a:lnTo>
                  <a:cubicBezTo>
                    <a:pt x="182169" y="18051"/>
                    <a:pt x="213555" y="0"/>
                    <a:pt x="247501" y="0"/>
                  </a:cubicBezTo>
                  <a:lnTo>
                    <a:pt x="593916" y="0"/>
                  </a:lnTo>
                  <a:cubicBezTo>
                    <a:pt x="627862" y="0"/>
                    <a:pt x="659248" y="18051"/>
                    <a:pt x="676320" y="47392"/>
                  </a:cubicBezTo>
                  <a:lnTo>
                    <a:pt x="824372" y="301858"/>
                  </a:lnTo>
                  <a:cubicBezTo>
                    <a:pt x="841417" y="331154"/>
                    <a:pt x="841417" y="367346"/>
                    <a:pt x="824372" y="396642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41" name="Google Shape;741;p20"/>
            <p:cNvSpPr txBox="1"/>
            <p:nvPr/>
          </p:nvSpPr>
          <p:spPr>
            <a:xfrm>
              <a:off x="114300" y="-57150"/>
              <a:ext cx="633875" cy="7556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8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742" name="Google Shape;742;p20"/>
          <p:cNvGrpSpPr/>
          <p:nvPr/>
        </p:nvGrpSpPr>
        <p:grpSpPr>
          <a:xfrm rot="10800000">
            <a:off x="16776854" y="328612"/>
            <a:ext cx="1084133" cy="1221298"/>
            <a:chOff x="0" y="26826"/>
            <a:chExt cx="1445511" cy="1628396"/>
          </a:xfrm>
        </p:grpSpPr>
        <p:grpSp>
          <p:nvGrpSpPr>
            <p:cNvPr id="743" name="Google Shape;743;p20"/>
            <p:cNvGrpSpPr/>
            <p:nvPr/>
          </p:nvGrpSpPr>
          <p:grpSpPr>
            <a:xfrm>
              <a:off x="0" y="26826"/>
              <a:ext cx="1445511" cy="1628396"/>
              <a:chOff x="0" y="12963"/>
              <a:chExt cx="698500" cy="786874"/>
            </a:xfrm>
          </p:grpSpPr>
          <p:sp>
            <p:nvSpPr>
              <p:cNvPr id="744" name="Google Shape;744;p20"/>
              <p:cNvSpPr/>
              <p:nvPr/>
            </p:nvSpPr>
            <p:spPr>
              <a:xfrm>
                <a:off x="0" y="12963"/>
                <a:ext cx="698500" cy="786874"/>
              </a:xfrm>
              <a:custGeom>
                <a:avLst/>
                <a:gdLst/>
                <a:ahLst/>
                <a:cxnLst/>
                <a:rect l="l" t="t" r="r" b="b"/>
                <a:pathLst>
                  <a:path w="698500" h="786874" extrusionOk="0">
                    <a:moveTo>
                      <a:pt x="407599" y="20985"/>
                    </a:moveTo>
                    <a:lnTo>
                      <a:pt x="640151" y="156289"/>
                    </a:lnTo>
                    <a:cubicBezTo>
                      <a:pt x="676276" y="177307"/>
                      <a:pt x="698500" y="215949"/>
                      <a:pt x="698500" y="257743"/>
                    </a:cubicBezTo>
                    <a:lnTo>
                      <a:pt x="698500" y="529131"/>
                    </a:lnTo>
                    <a:cubicBezTo>
                      <a:pt x="698500" y="570925"/>
                      <a:pt x="676276" y="609567"/>
                      <a:pt x="640151" y="630585"/>
                    </a:cubicBezTo>
                    <a:lnTo>
                      <a:pt x="407599" y="765889"/>
                    </a:lnTo>
                    <a:cubicBezTo>
                      <a:pt x="371530" y="786874"/>
                      <a:pt x="326970" y="786874"/>
                      <a:pt x="290901" y="765889"/>
                    </a:cubicBezTo>
                    <a:lnTo>
                      <a:pt x="58349" y="630585"/>
                    </a:lnTo>
                    <a:cubicBezTo>
                      <a:pt x="22224" y="609567"/>
                      <a:pt x="0" y="570925"/>
                      <a:pt x="0" y="529131"/>
                    </a:cubicBezTo>
                    <a:lnTo>
                      <a:pt x="0" y="257743"/>
                    </a:lnTo>
                    <a:cubicBezTo>
                      <a:pt x="0" y="215949"/>
                      <a:pt x="22224" y="177307"/>
                      <a:pt x="58349" y="156289"/>
                    </a:cubicBezTo>
                    <a:lnTo>
                      <a:pt x="290901" y="20985"/>
                    </a:lnTo>
                    <a:cubicBezTo>
                      <a:pt x="326970" y="0"/>
                      <a:pt x="371530" y="0"/>
                      <a:pt x="407599" y="20985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14300" cap="sq" cmpd="sng">
                <a:solidFill>
                  <a:srgbClr val="FFB613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745" name="Google Shape;745;p20"/>
              <p:cNvSpPr txBox="1"/>
              <p:nvPr/>
            </p:nvSpPr>
            <p:spPr>
              <a:xfrm>
                <a:off x="0" y="82550"/>
                <a:ext cx="698500" cy="5905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48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746" name="Google Shape;746;p20"/>
            <p:cNvGrpSpPr/>
            <p:nvPr/>
          </p:nvGrpSpPr>
          <p:grpSpPr>
            <a:xfrm>
              <a:off x="237774" y="281559"/>
              <a:ext cx="969963" cy="1118930"/>
              <a:chOff x="0" y="3512"/>
              <a:chExt cx="698500" cy="805775"/>
            </a:xfrm>
          </p:grpSpPr>
          <p:sp>
            <p:nvSpPr>
              <p:cNvPr id="747" name="Google Shape;747;p20"/>
              <p:cNvSpPr/>
              <p:nvPr/>
            </p:nvSpPr>
            <p:spPr>
              <a:xfrm>
                <a:off x="0" y="3512"/>
                <a:ext cx="698500" cy="805775"/>
              </a:xfrm>
              <a:custGeom>
                <a:avLst/>
                <a:gdLst/>
                <a:ahLst/>
                <a:cxnLst/>
                <a:rect l="l" t="t" r="r" b="b"/>
                <a:pathLst>
                  <a:path w="698500" h="805775" extrusionOk="0">
                    <a:moveTo>
                      <a:pt x="365060" y="5687"/>
                    </a:moveTo>
                    <a:lnTo>
                      <a:pt x="682690" y="190489"/>
                    </a:lnTo>
                    <a:cubicBezTo>
                      <a:pt x="692478" y="196184"/>
                      <a:pt x="698500" y="206655"/>
                      <a:pt x="698500" y="217979"/>
                    </a:cubicBezTo>
                    <a:lnTo>
                      <a:pt x="698500" y="587797"/>
                    </a:lnTo>
                    <a:cubicBezTo>
                      <a:pt x="698500" y="599121"/>
                      <a:pt x="692478" y="609592"/>
                      <a:pt x="682690" y="615287"/>
                    </a:cubicBezTo>
                    <a:lnTo>
                      <a:pt x="365060" y="800089"/>
                    </a:lnTo>
                    <a:cubicBezTo>
                      <a:pt x="355287" y="805776"/>
                      <a:pt x="343213" y="805776"/>
                      <a:pt x="333440" y="800089"/>
                    </a:cubicBezTo>
                    <a:lnTo>
                      <a:pt x="15810" y="615287"/>
                    </a:lnTo>
                    <a:cubicBezTo>
                      <a:pt x="6022" y="609592"/>
                      <a:pt x="0" y="599121"/>
                      <a:pt x="0" y="587797"/>
                    </a:cubicBezTo>
                    <a:lnTo>
                      <a:pt x="0" y="217979"/>
                    </a:lnTo>
                    <a:cubicBezTo>
                      <a:pt x="0" y="206655"/>
                      <a:pt x="6022" y="196184"/>
                      <a:pt x="15810" y="190489"/>
                    </a:cubicBezTo>
                    <a:lnTo>
                      <a:pt x="333440" y="5687"/>
                    </a:lnTo>
                    <a:cubicBezTo>
                      <a:pt x="343213" y="0"/>
                      <a:pt x="355287" y="0"/>
                      <a:pt x="365060" y="5687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B613"/>
                  </a:gs>
                  <a:gs pos="100000">
                    <a:srgbClr val="FFE42F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748" name="Google Shape;748;p20"/>
              <p:cNvSpPr txBox="1"/>
              <p:nvPr/>
            </p:nvSpPr>
            <p:spPr>
              <a:xfrm>
                <a:off x="0" y="82550"/>
                <a:ext cx="698500" cy="5905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48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</p:grpSp>
      <p:sp>
        <p:nvSpPr>
          <p:cNvPr id="749" name="Google Shape;749;p20"/>
          <p:cNvSpPr/>
          <p:nvPr/>
        </p:nvSpPr>
        <p:spPr>
          <a:xfrm flipH="1">
            <a:off x="12873728" y="2872624"/>
            <a:ext cx="13246520" cy="7798888"/>
          </a:xfrm>
          <a:custGeom>
            <a:avLst/>
            <a:gdLst/>
            <a:ahLst/>
            <a:cxnLst/>
            <a:rect l="l" t="t" r="r" b="b"/>
            <a:pathLst>
              <a:path w="13246520" h="7798888" extrusionOk="0">
                <a:moveTo>
                  <a:pt x="13246520" y="0"/>
                </a:moveTo>
                <a:lnTo>
                  <a:pt x="0" y="0"/>
                </a:lnTo>
                <a:lnTo>
                  <a:pt x="0" y="7798888"/>
                </a:lnTo>
                <a:lnTo>
                  <a:pt x="13246520" y="7798888"/>
                </a:lnTo>
                <a:lnTo>
                  <a:pt x="13246520" y="0"/>
                </a:lnTo>
                <a:close/>
              </a:path>
            </a:pathLst>
          </a:custGeom>
          <a:blipFill rotWithShape="1">
            <a:blip r:embed="rId1"/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50" name="Google Shape;750;p20"/>
          <p:cNvSpPr/>
          <p:nvPr/>
        </p:nvSpPr>
        <p:spPr>
          <a:xfrm>
            <a:off x="11520751" y="18673"/>
            <a:ext cx="5545092" cy="5039102"/>
          </a:xfrm>
          <a:custGeom>
            <a:avLst/>
            <a:gdLst/>
            <a:ahLst/>
            <a:cxnLst/>
            <a:rect l="l" t="t" r="r" b="b"/>
            <a:pathLst>
              <a:path w="5545092" h="5039102" extrusionOk="0">
                <a:moveTo>
                  <a:pt x="0" y="0"/>
                </a:moveTo>
                <a:lnTo>
                  <a:pt x="5545092" y="0"/>
                </a:lnTo>
                <a:lnTo>
                  <a:pt x="5545092" y="5039102"/>
                </a:lnTo>
                <a:lnTo>
                  <a:pt x="0" y="50391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/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pSp>
        <p:nvGrpSpPr>
          <p:cNvPr id="751" name="Google Shape;751;p20"/>
          <p:cNvGrpSpPr/>
          <p:nvPr/>
        </p:nvGrpSpPr>
        <p:grpSpPr>
          <a:xfrm>
            <a:off x="12117494" y="198645"/>
            <a:ext cx="5010700" cy="4780817"/>
            <a:chOff x="10407" y="-57150"/>
            <a:chExt cx="791985" cy="755650"/>
          </a:xfrm>
        </p:grpSpPr>
        <p:sp>
          <p:nvSpPr>
            <p:cNvPr id="752" name="Google Shape;752;p20"/>
            <p:cNvSpPr/>
            <p:nvPr/>
          </p:nvSpPr>
          <p:spPr>
            <a:xfrm>
              <a:off x="10407" y="0"/>
              <a:ext cx="791985" cy="698500"/>
            </a:xfrm>
            <a:custGeom>
              <a:avLst/>
              <a:gdLst/>
              <a:ahLst/>
              <a:cxnLst/>
              <a:rect l="l" t="t" r="r" b="b"/>
              <a:pathLst>
                <a:path w="791985" h="698500" extrusionOk="0">
                  <a:moveTo>
                    <a:pt x="775137" y="396096"/>
                  </a:moveTo>
                  <a:lnTo>
                    <a:pt x="626449" y="651654"/>
                  </a:lnTo>
                  <a:cubicBezTo>
                    <a:pt x="609574" y="680657"/>
                    <a:pt x="578550" y="698500"/>
                    <a:pt x="544995" y="698500"/>
                  </a:cubicBezTo>
                  <a:lnTo>
                    <a:pt x="246991" y="698500"/>
                  </a:lnTo>
                  <a:cubicBezTo>
                    <a:pt x="213436" y="698500"/>
                    <a:pt x="182412" y="680657"/>
                    <a:pt x="165537" y="651654"/>
                  </a:cubicBezTo>
                  <a:lnTo>
                    <a:pt x="16849" y="396096"/>
                  </a:lnTo>
                  <a:cubicBezTo>
                    <a:pt x="0" y="367138"/>
                    <a:pt x="0" y="331362"/>
                    <a:pt x="16849" y="302404"/>
                  </a:cubicBezTo>
                  <a:lnTo>
                    <a:pt x="165537" y="46846"/>
                  </a:lnTo>
                  <a:cubicBezTo>
                    <a:pt x="182412" y="17843"/>
                    <a:pt x="213436" y="0"/>
                    <a:pt x="246991" y="0"/>
                  </a:cubicBezTo>
                  <a:lnTo>
                    <a:pt x="544995" y="0"/>
                  </a:lnTo>
                  <a:cubicBezTo>
                    <a:pt x="578550" y="0"/>
                    <a:pt x="609574" y="17843"/>
                    <a:pt x="626449" y="46846"/>
                  </a:cubicBezTo>
                  <a:lnTo>
                    <a:pt x="775137" y="302404"/>
                  </a:lnTo>
                  <a:cubicBezTo>
                    <a:pt x="791986" y="331362"/>
                    <a:pt x="791986" y="367138"/>
                    <a:pt x="775137" y="396096"/>
                  </a:cubicBezTo>
                  <a:close/>
                </a:path>
              </a:pathLst>
            </a:custGeom>
            <a:gradFill>
              <a:gsLst>
                <a:gs pos="0">
                  <a:srgbClr val="3183ED"/>
                </a:gs>
                <a:gs pos="100000">
                  <a:srgbClr val="86E2FF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53" name="Google Shape;753;p20"/>
            <p:cNvSpPr txBox="1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8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754" name="Google Shape;754;p20"/>
          <p:cNvSpPr/>
          <p:nvPr/>
        </p:nvSpPr>
        <p:spPr>
          <a:xfrm>
            <a:off x="12478946" y="880876"/>
            <a:ext cx="4272588" cy="3777965"/>
          </a:xfrm>
          <a:custGeom>
            <a:avLst/>
            <a:gdLst/>
            <a:ahLst/>
            <a:cxnLst/>
            <a:rect l="l" t="t" r="r" b="b"/>
            <a:pathLst>
              <a:path w="4361815" h="3856863" extrusionOk="0">
                <a:moveTo>
                  <a:pt x="1275207" y="0"/>
                </a:moveTo>
                <a:cubicBezTo>
                  <a:pt x="1151509" y="0"/>
                  <a:pt x="1037336" y="65913"/>
                  <a:pt x="975487" y="173101"/>
                </a:cubicBezTo>
                <a:lnTo>
                  <a:pt x="61849" y="1755394"/>
                </a:lnTo>
                <a:cubicBezTo>
                  <a:pt x="0" y="1862455"/>
                  <a:pt x="0" y="1994408"/>
                  <a:pt x="61849" y="2101469"/>
                </a:cubicBezTo>
                <a:lnTo>
                  <a:pt x="975360" y="3683762"/>
                </a:lnTo>
                <a:cubicBezTo>
                  <a:pt x="1036701" y="3789934"/>
                  <a:pt x="1149477" y="3855720"/>
                  <a:pt x="1271905" y="3856863"/>
                </a:cubicBezTo>
                <a:lnTo>
                  <a:pt x="3105404" y="3856863"/>
                </a:lnTo>
                <a:cubicBezTo>
                  <a:pt x="3227832" y="3855720"/>
                  <a:pt x="3340608" y="3789934"/>
                  <a:pt x="3401949" y="3683762"/>
                </a:cubicBezTo>
                <a:lnTo>
                  <a:pt x="4315460" y="2101469"/>
                </a:lnTo>
                <a:cubicBezTo>
                  <a:pt x="4345940" y="2048764"/>
                  <a:pt x="4361307" y="1990090"/>
                  <a:pt x="4361815" y="1931162"/>
                </a:cubicBezTo>
                <a:lnTo>
                  <a:pt x="4361815" y="1925574"/>
                </a:lnTo>
                <a:cubicBezTo>
                  <a:pt x="4361307" y="1866773"/>
                  <a:pt x="4345940" y="1807972"/>
                  <a:pt x="4315460" y="1755267"/>
                </a:cubicBezTo>
                <a:lnTo>
                  <a:pt x="3401949" y="173101"/>
                </a:lnTo>
                <a:cubicBezTo>
                  <a:pt x="3340100" y="65913"/>
                  <a:pt x="3225927" y="0"/>
                  <a:pt x="3102229" y="0"/>
                </a:cubicBezTo>
                <a:close/>
              </a:path>
            </a:pathLst>
          </a:custGeom>
          <a:blipFill rotWithShape="1">
            <a:blip r:embed="rId3"/>
            <a:stretch>
              <a:fillRect l="-26693" r="-6487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55" name="Google Shape;755;p20"/>
          <p:cNvSpPr txBox="1"/>
          <p:nvPr/>
        </p:nvSpPr>
        <p:spPr>
          <a:xfrm>
            <a:off x="854473" y="3752661"/>
            <a:ext cx="12070055" cy="3693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571500" lvl="1" indent="-571500">
              <a:buFont typeface="Arial" panose="020B0604020202020204" pitchFamily="34" charset="0"/>
              <a:buChar char="•"/>
            </a:pPr>
            <a:r>
              <a:rPr lang="uk-UA" sz="4000" b="1" dirty="0"/>
              <a:t>Створення віртуального хабу </a:t>
            </a:r>
            <a:r>
              <a:rPr lang="uk-UA" sz="4000" b="1" dirty="0" err="1"/>
              <a:t>Europe-Ukraine</a:t>
            </a:r>
            <a:r>
              <a:rPr lang="uk-UA" sz="4000" b="1" dirty="0"/>
              <a:t> </a:t>
            </a:r>
            <a:r>
              <a:rPr lang="uk-UA" sz="4000" b="1" dirty="0" err="1"/>
              <a:t>Clusters</a:t>
            </a:r>
            <a:r>
              <a:rPr lang="uk-UA" sz="4000" b="1" dirty="0"/>
              <a:t> </a:t>
            </a:r>
            <a:r>
              <a:rPr lang="uk-UA" sz="4000" b="1" dirty="0" err="1"/>
              <a:t>Acceleration</a:t>
            </a:r>
            <a:r>
              <a:rPr lang="uk-UA" sz="4000" b="1" dirty="0"/>
              <a:t> </a:t>
            </a:r>
            <a:r>
              <a:rPr lang="uk-UA" sz="4000" b="1" dirty="0" err="1"/>
              <a:t>Lab</a:t>
            </a:r>
            <a:r>
              <a:rPr lang="uk-UA" sz="4000" b="1" dirty="0"/>
              <a:t>.</a:t>
            </a:r>
            <a:endParaRPr lang="uk-UA" sz="4000" b="1" dirty="0"/>
          </a:p>
          <a:p>
            <a:pPr marL="571500" lvl="1" indent="-571500">
              <a:buFont typeface="Arial" panose="020B0604020202020204" pitchFamily="34" charset="0"/>
              <a:buChar char="•"/>
            </a:pPr>
            <a:r>
              <a:rPr lang="uk-UA" sz="4000" b="1" dirty="0"/>
              <a:t>Тренінги, менторські програми, </a:t>
            </a:r>
            <a:r>
              <a:rPr lang="uk-UA" sz="4000" b="1" dirty="0" err="1"/>
              <a:t>пітчінг</a:t>
            </a:r>
            <a:r>
              <a:rPr lang="uk-UA" sz="4000" b="1" dirty="0"/>
              <a:t>-заходи для стартапів.</a:t>
            </a:r>
            <a:endParaRPr lang="uk-UA" sz="4000" b="1" dirty="0"/>
          </a:p>
          <a:p>
            <a:pPr marL="571500" lvl="1" indent="-571500">
              <a:buFont typeface="Arial" panose="020B0604020202020204" pitchFamily="34" charset="0"/>
              <a:buChar char="•"/>
            </a:pPr>
            <a:r>
              <a:rPr lang="uk-UA" sz="4000" b="1" dirty="0" err="1"/>
              <a:t>Ідеатони</a:t>
            </a:r>
            <a:r>
              <a:rPr lang="uk-UA" sz="4000" b="1" dirty="0"/>
              <a:t> та розробка спільних проєктів між ЄС та Україною.</a:t>
            </a:r>
            <a:endParaRPr lang="uk-UA" sz="40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E6E6E6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6" name="Google Shape;736;p20"/>
          <p:cNvGrpSpPr/>
          <p:nvPr/>
        </p:nvGrpSpPr>
        <p:grpSpPr>
          <a:xfrm>
            <a:off x="8856971" y="-4703444"/>
            <a:ext cx="7517729" cy="6893516"/>
            <a:chOff x="8715" y="-57150"/>
            <a:chExt cx="824075" cy="755650"/>
          </a:xfrm>
        </p:grpSpPr>
        <p:sp>
          <p:nvSpPr>
            <p:cNvPr id="737" name="Google Shape;737;p20"/>
            <p:cNvSpPr/>
            <p:nvPr/>
          </p:nvSpPr>
          <p:spPr>
            <a:xfrm>
              <a:off x="8715" y="0"/>
              <a:ext cx="824075" cy="698500"/>
            </a:xfrm>
            <a:custGeom>
              <a:avLst/>
              <a:gdLst/>
              <a:ahLst/>
              <a:cxnLst/>
              <a:rect l="l" t="t" r="r" b="b"/>
              <a:pathLst>
                <a:path w="824075" h="698500" extrusionOk="0">
                  <a:moveTo>
                    <a:pt x="809966" y="388476"/>
                  </a:moveTo>
                  <a:lnTo>
                    <a:pt x="652411" y="659274"/>
                  </a:lnTo>
                  <a:cubicBezTo>
                    <a:pt x="638281" y="683560"/>
                    <a:pt x="612304" y="698500"/>
                    <a:pt x="584206" y="698500"/>
                  </a:cubicBezTo>
                  <a:lnTo>
                    <a:pt x="239867" y="698500"/>
                  </a:lnTo>
                  <a:cubicBezTo>
                    <a:pt x="211770" y="698500"/>
                    <a:pt x="185792" y="683560"/>
                    <a:pt x="171663" y="659274"/>
                  </a:cubicBezTo>
                  <a:lnTo>
                    <a:pt x="14107" y="388476"/>
                  </a:lnTo>
                  <a:cubicBezTo>
                    <a:pt x="0" y="364228"/>
                    <a:pt x="0" y="334272"/>
                    <a:pt x="14107" y="310024"/>
                  </a:cubicBezTo>
                  <a:lnTo>
                    <a:pt x="171663" y="39226"/>
                  </a:lnTo>
                  <a:cubicBezTo>
                    <a:pt x="185792" y="14940"/>
                    <a:pt x="211770" y="0"/>
                    <a:pt x="239867" y="0"/>
                  </a:cubicBezTo>
                  <a:lnTo>
                    <a:pt x="584206" y="0"/>
                  </a:lnTo>
                  <a:cubicBezTo>
                    <a:pt x="612304" y="0"/>
                    <a:pt x="638281" y="14940"/>
                    <a:pt x="652411" y="39226"/>
                  </a:cubicBezTo>
                  <a:lnTo>
                    <a:pt x="809966" y="310024"/>
                  </a:lnTo>
                  <a:cubicBezTo>
                    <a:pt x="824074" y="334272"/>
                    <a:pt x="824074" y="364228"/>
                    <a:pt x="809966" y="388476"/>
                  </a:cubicBezTo>
                  <a:close/>
                </a:path>
              </a:pathLst>
            </a:custGeom>
            <a:gradFill>
              <a:gsLst>
                <a:gs pos="0">
                  <a:srgbClr val="255389"/>
                </a:gs>
                <a:gs pos="100000">
                  <a:srgbClr val="112D4E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38" name="Google Shape;738;p20"/>
            <p:cNvSpPr txBox="1"/>
            <p:nvPr/>
          </p:nvSpPr>
          <p:spPr>
            <a:xfrm>
              <a:off x="114300" y="-57150"/>
              <a:ext cx="612904" cy="7556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8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739" name="Google Shape;739;p20"/>
          <p:cNvGrpSpPr/>
          <p:nvPr/>
        </p:nvGrpSpPr>
        <p:grpSpPr>
          <a:xfrm>
            <a:off x="9516444" y="-3996894"/>
            <a:ext cx="6198781" cy="5566922"/>
            <a:chOff x="10529" y="-57150"/>
            <a:chExt cx="841418" cy="755650"/>
          </a:xfrm>
        </p:grpSpPr>
        <p:sp>
          <p:nvSpPr>
            <p:cNvPr id="740" name="Google Shape;740;p20"/>
            <p:cNvSpPr/>
            <p:nvPr/>
          </p:nvSpPr>
          <p:spPr>
            <a:xfrm>
              <a:off x="10529" y="0"/>
              <a:ext cx="841418" cy="698500"/>
            </a:xfrm>
            <a:custGeom>
              <a:avLst/>
              <a:gdLst/>
              <a:ahLst/>
              <a:cxnLst/>
              <a:rect l="l" t="t" r="r" b="b"/>
              <a:pathLst>
                <a:path w="841418" h="698500" extrusionOk="0">
                  <a:moveTo>
                    <a:pt x="824372" y="396642"/>
                  </a:moveTo>
                  <a:lnTo>
                    <a:pt x="676320" y="651108"/>
                  </a:lnTo>
                  <a:cubicBezTo>
                    <a:pt x="659248" y="680449"/>
                    <a:pt x="627862" y="698500"/>
                    <a:pt x="593916" y="698500"/>
                  </a:cubicBezTo>
                  <a:lnTo>
                    <a:pt x="247501" y="698500"/>
                  </a:lnTo>
                  <a:cubicBezTo>
                    <a:pt x="213555" y="698500"/>
                    <a:pt x="182169" y="680449"/>
                    <a:pt x="165097" y="651108"/>
                  </a:cubicBezTo>
                  <a:lnTo>
                    <a:pt x="17045" y="396642"/>
                  </a:lnTo>
                  <a:cubicBezTo>
                    <a:pt x="0" y="367346"/>
                    <a:pt x="0" y="331154"/>
                    <a:pt x="17045" y="301858"/>
                  </a:cubicBezTo>
                  <a:lnTo>
                    <a:pt x="165097" y="47392"/>
                  </a:lnTo>
                  <a:cubicBezTo>
                    <a:pt x="182169" y="18051"/>
                    <a:pt x="213555" y="0"/>
                    <a:pt x="247501" y="0"/>
                  </a:cubicBezTo>
                  <a:lnTo>
                    <a:pt x="593916" y="0"/>
                  </a:lnTo>
                  <a:cubicBezTo>
                    <a:pt x="627862" y="0"/>
                    <a:pt x="659248" y="18051"/>
                    <a:pt x="676320" y="47392"/>
                  </a:cubicBezTo>
                  <a:lnTo>
                    <a:pt x="824372" y="301858"/>
                  </a:lnTo>
                  <a:cubicBezTo>
                    <a:pt x="841417" y="331154"/>
                    <a:pt x="841417" y="367346"/>
                    <a:pt x="824372" y="396642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41" name="Google Shape;741;p20"/>
            <p:cNvSpPr txBox="1"/>
            <p:nvPr/>
          </p:nvSpPr>
          <p:spPr>
            <a:xfrm>
              <a:off x="114300" y="-57150"/>
              <a:ext cx="633875" cy="7556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8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742" name="Google Shape;742;p20"/>
          <p:cNvGrpSpPr/>
          <p:nvPr/>
        </p:nvGrpSpPr>
        <p:grpSpPr>
          <a:xfrm rot="10800000">
            <a:off x="16776854" y="328612"/>
            <a:ext cx="1084133" cy="1221298"/>
            <a:chOff x="0" y="26826"/>
            <a:chExt cx="1445511" cy="1628396"/>
          </a:xfrm>
        </p:grpSpPr>
        <p:grpSp>
          <p:nvGrpSpPr>
            <p:cNvPr id="743" name="Google Shape;743;p20"/>
            <p:cNvGrpSpPr/>
            <p:nvPr/>
          </p:nvGrpSpPr>
          <p:grpSpPr>
            <a:xfrm>
              <a:off x="0" y="26826"/>
              <a:ext cx="1445511" cy="1628396"/>
              <a:chOff x="0" y="12963"/>
              <a:chExt cx="698500" cy="786874"/>
            </a:xfrm>
          </p:grpSpPr>
          <p:sp>
            <p:nvSpPr>
              <p:cNvPr id="744" name="Google Shape;744;p20"/>
              <p:cNvSpPr/>
              <p:nvPr/>
            </p:nvSpPr>
            <p:spPr>
              <a:xfrm>
                <a:off x="0" y="12963"/>
                <a:ext cx="698500" cy="786874"/>
              </a:xfrm>
              <a:custGeom>
                <a:avLst/>
                <a:gdLst/>
                <a:ahLst/>
                <a:cxnLst/>
                <a:rect l="l" t="t" r="r" b="b"/>
                <a:pathLst>
                  <a:path w="698500" h="786874" extrusionOk="0">
                    <a:moveTo>
                      <a:pt x="407599" y="20985"/>
                    </a:moveTo>
                    <a:lnTo>
                      <a:pt x="640151" y="156289"/>
                    </a:lnTo>
                    <a:cubicBezTo>
                      <a:pt x="676276" y="177307"/>
                      <a:pt x="698500" y="215949"/>
                      <a:pt x="698500" y="257743"/>
                    </a:cubicBezTo>
                    <a:lnTo>
                      <a:pt x="698500" y="529131"/>
                    </a:lnTo>
                    <a:cubicBezTo>
                      <a:pt x="698500" y="570925"/>
                      <a:pt x="676276" y="609567"/>
                      <a:pt x="640151" y="630585"/>
                    </a:cubicBezTo>
                    <a:lnTo>
                      <a:pt x="407599" y="765889"/>
                    </a:lnTo>
                    <a:cubicBezTo>
                      <a:pt x="371530" y="786874"/>
                      <a:pt x="326970" y="786874"/>
                      <a:pt x="290901" y="765889"/>
                    </a:cubicBezTo>
                    <a:lnTo>
                      <a:pt x="58349" y="630585"/>
                    </a:lnTo>
                    <a:cubicBezTo>
                      <a:pt x="22224" y="609567"/>
                      <a:pt x="0" y="570925"/>
                      <a:pt x="0" y="529131"/>
                    </a:cubicBezTo>
                    <a:lnTo>
                      <a:pt x="0" y="257743"/>
                    </a:lnTo>
                    <a:cubicBezTo>
                      <a:pt x="0" y="215949"/>
                      <a:pt x="22224" y="177307"/>
                      <a:pt x="58349" y="156289"/>
                    </a:cubicBezTo>
                    <a:lnTo>
                      <a:pt x="290901" y="20985"/>
                    </a:lnTo>
                    <a:cubicBezTo>
                      <a:pt x="326970" y="0"/>
                      <a:pt x="371530" y="0"/>
                      <a:pt x="407599" y="20985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14300" cap="sq" cmpd="sng">
                <a:solidFill>
                  <a:srgbClr val="FFB613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745" name="Google Shape;745;p20"/>
              <p:cNvSpPr txBox="1"/>
              <p:nvPr/>
            </p:nvSpPr>
            <p:spPr>
              <a:xfrm>
                <a:off x="0" y="82550"/>
                <a:ext cx="698500" cy="5905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48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746" name="Google Shape;746;p20"/>
            <p:cNvGrpSpPr/>
            <p:nvPr/>
          </p:nvGrpSpPr>
          <p:grpSpPr>
            <a:xfrm>
              <a:off x="237774" y="281559"/>
              <a:ext cx="969963" cy="1118930"/>
              <a:chOff x="0" y="3512"/>
              <a:chExt cx="698500" cy="805775"/>
            </a:xfrm>
          </p:grpSpPr>
          <p:sp>
            <p:nvSpPr>
              <p:cNvPr id="747" name="Google Shape;747;p20"/>
              <p:cNvSpPr/>
              <p:nvPr/>
            </p:nvSpPr>
            <p:spPr>
              <a:xfrm>
                <a:off x="0" y="3512"/>
                <a:ext cx="698500" cy="805775"/>
              </a:xfrm>
              <a:custGeom>
                <a:avLst/>
                <a:gdLst/>
                <a:ahLst/>
                <a:cxnLst/>
                <a:rect l="l" t="t" r="r" b="b"/>
                <a:pathLst>
                  <a:path w="698500" h="805775" extrusionOk="0">
                    <a:moveTo>
                      <a:pt x="365060" y="5687"/>
                    </a:moveTo>
                    <a:lnTo>
                      <a:pt x="682690" y="190489"/>
                    </a:lnTo>
                    <a:cubicBezTo>
                      <a:pt x="692478" y="196184"/>
                      <a:pt x="698500" y="206655"/>
                      <a:pt x="698500" y="217979"/>
                    </a:cubicBezTo>
                    <a:lnTo>
                      <a:pt x="698500" y="587797"/>
                    </a:lnTo>
                    <a:cubicBezTo>
                      <a:pt x="698500" y="599121"/>
                      <a:pt x="692478" y="609592"/>
                      <a:pt x="682690" y="615287"/>
                    </a:cubicBezTo>
                    <a:lnTo>
                      <a:pt x="365060" y="800089"/>
                    </a:lnTo>
                    <a:cubicBezTo>
                      <a:pt x="355287" y="805776"/>
                      <a:pt x="343213" y="805776"/>
                      <a:pt x="333440" y="800089"/>
                    </a:cubicBezTo>
                    <a:lnTo>
                      <a:pt x="15810" y="615287"/>
                    </a:lnTo>
                    <a:cubicBezTo>
                      <a:pt x="6022" y="609592"/>
                      <a:pt x="0" y="599121"/>
                      <a:pt x="0" y="587797"/>
                    </a:cubicBezTo>
                    <a:lnTo>
                      <a:pt x="0" y="217979"/>
                    </a:lnTo>
                    <a:cubicBezTo>
                      <a:pt x="0" y="206655"/>
                      <a:pt x="6022" y="196184"/>
                      <a:pt x="15810" y="190489"/>
                    </a:cubicBezTo>
                    <a:lnTo>
                      <a:pt x="333440" y="5687"/>
                    </a:lnTo>
                    <a:cubicBezTo>
                      <a:pt x="343213" y="0"/>
                      <a:pt x="355287" y="0"/>
                      <a:pt x="365060" y="5687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B613"/>
                  </a:gs>
                  <a:gs pos="100000">
                    <a:srgbClr val="FFE42F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748" name="Google Shape;748;p20"/>
              <p:cNvSpPr txBox="1"/>
              <p:nvPr/>
            </p:nvSpPr>
            <p:spPr>
              <a:xfrm>
                <a:off x="0" y="82550"/>
                <a:ext cx="698500" cy="5905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48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</p:grpSp>
      <p:sp>
        <p:nvSpPr>
          <p:cNvPr id="749" name="Google Shape;749;p20"/>
          <p:cNvSpPr/>
          <p:nvPr/>
        </p:nvSpPr>
        <p:spPr>
          <a:xfrm flipH="1">
            <a:off x="12873728" y="2872624"/>
            <a:ext cx="13246520" cy="7798888"/>
          </a:xfrm>
          <a:custGeom>
            <a:avLst/>
            <a:gdLst/>
            <a:ahLst/>
            <a:cxnLst/>
            <a:rect l="l" t="t" r="r" b="b"/>
            <a:pathLst>
              <a:path w="13246520" h="7798888" extrusionOk="0">
                <a:moveTo>
                  <a:pt x="13246520" y="0"/>
                </a:moveTo>
                <a:lnTo>
                  <a:pt x="0" y="0"/>
                </a:lnTo>
                <a:lnTo>
                  <a:pt x="0" y="7798888"/>
                </a:lnTo>
                <a:lnTo>
                  <a:pt x="13246520" y="7798888"/>
                </a:lnTo>
                <a:lnTo>
                  <a:pt x="13246520" y="0"/>
                </a:lnTo>
                <a:close/>
              </a:path>
            </a:pathLst>
          </a:custGeom>
          <a:blipFill rotWithShape="1">
            <a:blip r:embed="rId1"/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50" name="Google Shape;750;p20"/>
          <p:cNvSpPr/>
          <p:nvPr/>
        </p:nvSpPr>
        <p:spPr>
          <a:xfrm>
            <a:off x="11520751" y="18673"/>
            <a:ext cx="5545092" cy="5039102"/>
          </a:xfrm>
          <a:custGeom>
            <a:avLst/>
            <a:gdLst/>
            <a:ahLst/>
            <a:cxnLst/>
            <a:rect l="l" t="t" r="r" b="b"/>
            <a:pathLst>
              <a:path w="5545092" h="5039102" extrusionOk="0">
                <a:moveTo>
                  <a:pt x="0" y="0"/>
                </a:moveTo>
                <a:lnTo>
                  <a:pt x="5545092" y="0"/>
                </a:lnTo>
                <a:lnTo>
                  <a:pt x="5545092" y="5039102"/>
                </a:lnTo>
                <a:lnTo>
                  <a:pt x="0" y="50391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/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pSp>
        <p:nvGrpSpPr>
          <p:cNvPr id="751" name="Google Shape;751;p20"/>
          <p:cNvGrpSpPr/>
          <p:nvPr/>
        </p:nvGrpSpPr>
        <p:grpSpPr>
          <a:xfrm>
            <a:off x="12117494" y="198645"/>
            <a:ext cx="5010700" cy="4780817"/>
            <a:chOff x="10407" y="-57150"/>
            <a:chExt cx="791985" cy="755650"/>
          </a:xfrm>
        </p:grpSpPr>
        <p:sp>
          <p:nvSpPr>
            <p:cNvPr id="752" name="Google Shape;752;p20"/>
            <p:cNvSpPr/>
            <p:nvPr/>
          </p:nvSpPr>
          <p:spPr>
            <a:xfrm>
              <a:off x="10407" y="0"/>
              <a:ext cx="791985" cy="698500"/>
            </a:xfrm>
            <a:custGeom>
              <a:avLst/>
              <a:gdLst/>
              <a:ahLst/>
              <a:cxnLst/>
              <a:rect l="l" t="t" r="r" b="b"/>
              <a:pathLst>
                <a:path w="791985" h="698500" extrusionOk="0">
                  <a:moveTo>
                    <a:pt x="775137" y="396096"/>
                  </a:moveTo>
                  <a:lnTo>
                    <a:pt x="626449" y="651654"/>
                  </a:lnTo>
                  <a:cubicBezTo>
                    <a:pt x="609574" y="680657"/>
                    <a:pt x="578550" y="698500"/>
                    <a:pt x="544995" y="698500"/>
                  </a:cubicBezTo>
                  <a:lnTo>
                    <a:pt x="246991" y="698500"/>
                  </a:lnTo>
                  <a:cubicBezTo>
                    <a:pt x="213436" y="698500"/>
                    <a:pt x="182412" y="680657"/>
                    <a:pt x="165537" y="651654"/>
                  </a:cubicBezTo>
                  <a:lnTo>
                    <a:pt x="16849" y="396096"/>
                  </a:lnTo>
                  <a:cubicBezTo>
                    <a:pt x="0" y="367138"/>
                    <a:pt x="0" y="331362"/>
                    <a:pt x="16849" y="302404"/>
                  </a:cubicBezTo>
                  <a:lnTo>
                    <a:pt x="165537" y="46846"/>
                  </a:lnTo>
                  <a:cubicBezTo>
                    <a:pt x="182412" y="17843"/>
                    <a:pt x="213436" y="0"/>
                    <a:pt x="246991" y="0"/>
                  </a:cubicBezTo>
                  <a:lnTo>
                    <a:pt x="544995" y="0"/>
                  </a:lnTo>
                  <a:cubicBezTo>
                    <a:pt x="578550" y="0"/>
                    <a:pt x="609574" y="17843"/>
                    <a:pt x="626449" y="46846"/>
                  </a:cubicBezTo>
                  <a:lnTo>
                    <a:pt x="775137" y="302404"/>
                  </a:lnTo>
                  <a:cubicBezTo>
                    <a:pt x="791986" y="331362"/>
                    <a:pt x="791986" y="367138"/>
                    <a:pt x="775137" y="396096"/>
                  </a:cubicBezTo>
                  <a:close/>
                </a:path>
              </a:pathLst>
            </a:custGeom>
            <a:gradFill>
              <a:gsLst>
                <a:gs pos="0">
                  <a:srgbClr val="3183ED"/>
                </a:gs>
                <a:gs pos="100000">
                  <a:srgbClr val="86E2FF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53" name="Google Shape;753;p20"/>
            <p:cNvSpPr txBox="1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8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754" name="Google Shape;754;p20"/>
          <p:cNvSpPr/>
          <p:nvPr/>
        </p:nvSpPr>
        <p:spPr>
          <a:xfrm>
            <a:off x="12478946" y="880876"/>
            <a:ext cx="4272588" cy="3777965"/>
          </a:xfrm>
          <a:custGeom>
            <a:avLst/>
            <a:gdLst/>
            <a:ahLst/>
            <a:cxnLst/>
            <a:rect l="l" t="t" r="r" b="b"/>
            <a:pathLst>
              <a:path w="4361815" h="3856863" extrusionOk="0">
                <a:moveTo>
                  <a:pt x="1275207" y="0"/>
                </a:moveTo>
                <a:cubicBezTo>
                  <a:pt x="1151509" y="0"/>
                  <a:pt x="1037336" y="65913"/>
                  <a:pt x="975487" y="173101"/>
                </a:cubicBezTo>
                <a:lnTo>
                  <a:pt x="61849" y="1755394"/>
                </a:lnTo>
                <a:cubicBezTo>
                  <a:pt x="0" y="1862455"/>
                  <a:pt x="0" y="1994408"/>
                  <a:pt x="61849" y="2101469"/>
                </a:cubicBezTo>
                <a:lnTo>
                  <a:pt x="975360" y="3683762"/>
                </a:lnTo>
                <a:cubicBezTo>
                  <a:pt x="1036701" y="3789934"/>
                  <a:pt x="1149477" y="3855720"/>
                  <a:pt x="1271905" y="3856863"/>
                </a:cubicBezTo>
                <a:lnTo>
                  <a:pt x="3105404" y="3856863"/>
                </a:lnTo>
                <a:cubicBezTo>
                  <a:pt x="3227832" y="3855720"/>
                  <a:pt x="3340608" y="3789934"/>
                  <a:pt x="3401949" y="3683762"/>
                </a:cubicBezTo>
                <a:lnTo>
                  <a:pt x="4315460" y="2101469"/>
                </a:lnTo>
                <a:cubicBezTo>
                  <a:pt x="4345940" y="2048764"/>
                  <a:pt x="4361307" y="1990090"/>
                  <a:pt x="4361815" y="1931162"/>
                </a:cubicBezTo>
                <a:lnTo>
                  <a:pt x="4361815" y="1925574"/>
                </a:lnTo>
                <a:cubicBezTo>
                  <a:pt x="4361307" y="1866773"/>
                  <a:pt x="4345940" y="1807972"/>
                  <a:pt x="4315460" y="1755267"/>
                </a:cubicBezTo>
                <a:lnTo>
                  <a:pt x="3401949" y="173101"/>
                </a:lnTo>
                <a:cubicBezTo>
                  <a:pt x="3340100" y="65913"/>
                  <a:pt x="3225927" y="0"/>
                  <a:pt x="3102229" y="0"/>
                </a:cubicBezTo>
                <a:close/>
              </a:path>
            </a:pathLst>
          </a:custGeom>
          <a:blipFill rotWithShape="1">
            <a:blip r:embed="rId3"/>
            <a:stretch>
              <a:fillRect l="-26693" r="-6487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55" name="Google Shape;755;p20"/>
          <p:cNvSpPr txBox="1"/>
          <p:nvPr/>
        </p:nvSpPr>
        <p:spPr>
          <a:xfrm>
            <a:off x="524019" y="2086801"/>
            <a:ext cx="12070055" cy="615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1"/>
            <a:r>
              <a:rPr lang="uk-UA" sz="4000" b="1" dirty="0"/>
              <a:t>ВАША ОРГАНІЗАЦІЯ</a:t>
            </a:r>
            <a:endParaRPr lang="uk-UA" sz="4000" b="1" dirty="0"/>
          </a:p>
          <a:p>
            <a:pPr lvl="1"/>
            <a:endParaRPr lang="uk-UA" sz="4000" b="1" dirty="0"/>
          </a:p>
          <a:p>
            <a:pPr marL="571500" lvl="1" indent="-571500">
              <a:buFont typeface="Arial" panose="020B0604020202020204" pitchFamily="34" charset="0"/>
              <a:buChar char="•"/>
            </a:pPr>
            <a:r>
              <a:rPr lang="uk-UA" sz="4000" b="1" dirty="0"/>
              <a:t>Громадяни і громадянське суспільство, </a:t>
            </a:r>
            <a:r>
              <a:rPr lang="uk-UA" sz="4000" b="1" dirty="0" err="1"/>
              <a:t>вкл</a:t>
            </a:r>
            <a:r>
              <a:rPr lang="uk-UA" sz="4000" b="1" dirty="0"/>
              <a:t>. </a:t>
            </a:r>
            <a:r>
              <a:rPr lang="uk-UA" sz="4000" b="1" dirty="0" err="1"/>
              <a:t>пацієнтські</a:t>
            </a:r>
            <a:r>
              <a:rPr lang="uk-UA" sz="4000" b="1" dirty="0"/>
              <a:t> організації</a:t>
            </a:r>
            <a:endParaRPr lang="uk-UA" sz="4000" b="1" dirty="0"/>
          </a:p>
          <a:p>
            <a:pPr marL="571500" lvl="1" indent="-571500">
              <a:buFont typeface="Arial" panose="020B0604020202020204" pitchFamily="34" charset="0"/>
              <a:buChar char="•"/>
            </a:pPr>
            <a:r>
              <a:rPr lang="uk-UA" sz="4000" b="1" dirty="0"/>
              <a:t>	Комерційний сектор, </a:t>
            </a:r>
            <a:r>
              <a:rPr lang="uk-UA" sz="4000" b="1" dirty="0" err="1"/>
              <a:t>вкл</a:t>
            </a:r>
            <a:r>
              <a:rPr lang="uk-UA" sz="4000" b="1" dirty="0"/>
              <a:t>. промисловість</a:t>
            </a:r>
            <a:endParaRPr lang="uk-UA" sz="4000" b="1" dirty="0"/>
          </a:p>
          <a:p>
            <a:pPr marL="571500" lvl="1" indent="-571500">
              <a:buFont typeface="Arial" panose="020B0604020202020204" pitchFamily="34" charset="0"/>
              <a:buChar char="•"/>
            </a:pPr>
            <a:r>
              <a:rPr lang="uk-UA" sz="4000" b="1" dirty="0"/>
              <a:t>	Охорона здоров'я (лікарні, медичні центри)</a:t>
            </a:r>
            <a:endParaRPr lang="uk-UA" sz="4000" b="1" dirty="0"/>
          </a:p>
          <a:p>
            <a:pPr marL="571500" lvl="1" indent="-571500">
              <a:buFont typeface="Arial" panose="020B0604020202020204" pitchFamily="34" charset="0"/>
              <a:buChar char="•"/>
            </a:pPr>
            <a:r>
              <a:rPr lang="uk-UA" sz="4000" b="1" dirty="0"/>
              <a:t>	Освіта та наука</a:t>
            </a:r>
            <a:endParaRPr lang="uk-UA" sz="4000" b="1" dirty="0"/>
          </a:p>
          <a:p>
            <a:pPr marL="571500" lvl="1" indent="-571500">
              <a:buFont typeface="Arial" panose="020B0604020202020204" pitchFamily="34" charset="0"/>
              <a:buChar char="•"/>
            </a:pPr>
            <a:r>
              <a:rPr lang="uk-UA" sz="4000" b="1" dirty="0"/>
              <a:t>	Державне управління</a:t>
            </a:r>
            <a:endParaRPr lang="uk-UA" sz="4000" b="1" dirty="0"/>
          </a:p>
          <a:p>
            <a:pPr marL="571500" lvl="1" indent="-571500">
              <a:buFont typeface="Arial" panose="020B0604020202020204" pitchFamily="34" charset="0"/>
              <a:buChar char="•"/>
            </a:pPr>
            <a:r>
              <a:rPr lang="uk-UA" sz="4000" b="1" dirty="0"/>
              <a:t>	Національна/регіональна організація/мережа підтримки бізнесу</a:t>
            </a:r>
            <a:endParaRPr lang="uk-UA" sz="40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4008210">
            <a:off x="-3452282" y="3387334"/>
            <a:ext cx="7382671" cy="7788039"/>
            <a:chOff x="0" y="0"/>
            <a:chExt cx="812800" cy="857429"/>
          </a:xfrm>
        </p:grpSpPr>
        <p:sp>
          <p:nvSpPr>
            <p:cNvPr id="3" name="Freeform 3"/>
            <p:cNvSpPr/>
            <p:nvPr/>
          </p:nvSpPr>
          <p:spPr>
            <a:xfrm>
              <a:off x="11959" y="22557"/>
              <a:ext cx="788883" cy="834872"/>
            </a:xfrm>
            <a:custGeom>
              <a:avLst/>
              <a:gdLst/>
              <a:ahLst/>
              <a:cxnLst/>
              <a:rect l="l" t="t" r="r" b="b"/>
              <a:pathLst>
                <a:path w="788883" h="834872">
                  <a:moveTo>
                    <a:pt x="409712" y="9662"/>
                  </a:moveTo>
                  <a:lnTo>
                    <a:pt x="785570" y="802654"/>
                  </a:lnTo>
                  <a:cubicBezTo>
                    <a:pt x="788882" y="809642"/>
                    <a:pt x="788384" y="817840"/>
                    <a:pt x="784249" y="824375"/>
                  </a:cubicBezTo>
                  <a:cubicBezTo>
                    <a:pt x="780114" y="830911"/>
                    <a:pt x="772920" y="834872"/>
                    <a:pt x="765187" y="834872"/>
                  </a:cubicBezTo>
                  <a:lnTo>
                    <a:pt x="23695" y="834872"/>
                  </a:lnTo>
                  <a:cubicBezTo>
                    <a:pt x="15962" y="834872"/>
                    <a:pt x="8768" y="830911"/>
                    <a:pt x="4633" y="824375"/>
                  </a:cubicBezTo>
                  <a:cubicBezTo>
                    <a:pt x="498" y="817840"/>
                    <a:pt x="0" y="809642"/>
                    <a:pt x="3312" y="802654"/>
                  </a:cubicBezTo>
                  <a:lnTo>
                    <a:pt x="379170" y="9662"/>
                  </a:lnTo>
                  <a:cubicBezTo>
                    <a:pt x="381967" y="3762"/>
                    <a:pt x="387912" y="0"/>
                    <a:pt x="394441" y="0"/>
                  </a:cubicBezTo>
                  <a:cubicBezTo>
                    <a:pt x="400970" y="0"/>
                    <a:pt x="406915" y="3762"/>
                    <a:pt x="409712" y="966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4AAD">
                    <a:alpha val="100000"/>
                  </a:srgbClr>
                </a:gs>
                <a:gs pos="100000">
                  <a:srgbClr val="004AAD">
                    <a:alpha val="100000"/>
                  </a:srgbClr>
                </a:gs>
              </a:gsLst>
              <a:lin ang="0"/>
            </a:gradFill>
            <a:ln cap="rnd">
              <a:noFill/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127000" y="379042"/>
              <a:ext cx="558800" cy="417142"/>
            </a:xfrm>
            <a:prstGeom prst="rect">
              <a:avLst/>
            </a:prstGeom>
          </p:spPr>
          <p:txBody>
            <a:bodyPr lIns="29113" tIns="29113" rIns="29113" bIns="29113" rtlCol="0" anchor="ctr"/>
            <a:lstStyle/>
            <a:p>
              <a:pPr algn="ctr">
                <a:lnSpc>
                  <a:spcPts val="1125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5" name="Group 5"/>
          <p:cNvGrpSpPr/>
          <p:nvPr/>
        </p:nvGrpSpPr>
        <p:grpSpPr>
          <a:xfrm rot="-3900764">
            <a:off x="14387129" y="-4016562"/>
            <a:ext cx="9856482" cy="10397682"/>
            <a:chOff x="0" y="0"/>
            <a:chExt cx="812800" cy="857429"/>
          </a:xfrm>
        </p:grpSpPr>
        <p:sp>
          <p:nvSpPr>
            <p:cNvPr id="6" name="Freeform 6"/>
            <p:cNvSpPr/>
            <p:nvPr/>
          </p:nvSpPr>
          <p:spPr>
            <a:xfrm>
              <a:off x="8957" y="16896"/>
              <a:ext cx="794886" cy="840534"/>
            </a:xfrm>
            <a:custGeom>
              <a:avLst/>
              <a:gdLst/>
              <a:ahLst/>
              <a:cxnLst/>
              <a:rect l="l" t="t" r="r" b="b"/>
              <a:pathLst>
                <a:path w="794886" h="840534">
                  <a:moveTo>
                    <a:pt x="408881" y="7236"/>
                  </a:moveTo>
                  <a:lnTo>
                    <a:pt x="792405" y="816401"/>
                  </a:lnTo>
                  <a:cubicBezTo>
                    <a:pt x="794886" y="821635"/>
                    <a:pt x="794512" y="827776"/>
                    <a:pt x="791415" y="832671"/>
                  </a:cubicBezTo>
                  <a:cubicBezTo>
                    <a:pt x="788318" y="837566"/>
                    <a:pt x="782930" y="840533"/>
                    <a:pt x="777137" y="840533"/>
                  </a:cubicBezTo>
                  <a:lnTo>
                    <a:pt x="17749" y="840533"/>
                  </a:lnTo>
                  <a:cubicBezTo>
                    <a:pt x="11956" y="840533"/>
                    <a:pt x="6568" y="837566"/>
                    <a:pt x="3471" y="832671"/>
                  </a:cubicBezTo>
                  <a:cubicBezTo>
                    <a:pt x="374" y="827776"/>
                    <a:pt x="0" y="821635"/>
                    <a:pt x="2481" y="816401"/>
                  </a:cubicBezTo>
                  <a:lnTo>
                    <a:pt x="386005" y="7236"/>
                  </a:lnTo>
                  <a:cubicBezTo>
                    <a:pt x="388099" y="2817"/>
                    <a:pt x="392552" y="0"/>
                    <a:pt x="397443" y="0"/>
                  </a:cubicBezTo>
                  <a:cubicBezTo>
                    <a:pt x="402333" y="0"/>
                    <a:pt x="406787" y="2817"/>
                    <a:pt x="408881" y="7236"/>
                  </a:cubicBezTo>
                  <a:close/>
                </a:path>
              </a:pathLst>
            </a:custGeom>
            <a:gradFill rotWithShape="1">
              <a:gsLst>
                <a:gs pos="0">
                  <a:srgbClr val="004AAD">
                    <a:alpha val="100000"/>
                  </a:srgbClr>
                </a:gs>
                <a:gs pos="100000">
                  <a:srgbClr val="004AAD">
                    <a:alpha val="100000"/>
                  </a:srgbClr>
                </a:gs>
              </a:gsLst>
              <a:lin ang="0"/>
            </a:gradFill>
            <a:ln cap="rnd">
              <a:noFill/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127000" y="379042"/>
              <a:ext cx="558800" cy="417142"/>
            </a:xfrm>
            <a:prstGeom prst="rect">
              <a:avLst/>
            </a:prstGeom>
          </p:spPr>
          <p:txBody>
            <a:bodyPr lIns="29113" tIns="29113" rIns="29113" bIns="29113" rtlCol="0" anchor="ctr"/>
            <a:lstStyle/>
            <a:p>
              <a:pPr algn="ctr">
                <a:lnSpc>
                  <a:spcPts val="1125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015395" y="4620514"/>
            <a:ext cx="12975892" cy="12018501"/>
            <a:chOff x="0" y="0"/>
            <a:chExt cx="17301189" cy="16024667"/>
          </a:xfrm>
        </p:grpSpPr>
        <p:grpSp>
          <p:nvGrpSpPr>
            <p:cNvPr id="9" name="Group 9"/>
            <p:cNvGrpSpPr/>
            <p:nvPr/>
          </p:nvGrpSpPr>
          <p:grpSpPr>
            <a:xfrm rot="-4968446">
              <a:off x="4478692" y="494264"/>
              <a:ext cx="11893889" cy="12359192"/>
              <a:chOff x="0" y="0"/>
              <a:chExt cx="812800" cy="844598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15633" y="28913"/>
                <a:ext cx="781533" cy="815685"/>
              </a:xfrm>
              <a:custGeom>
                <a:avLst/>
                <a:gdLst/>
                <a:ahLst/>
                <a:cxnLst/>
                <a:rect l="l" t="t" r="r" b="b"/>
                <a:pathLst>
                  <a:path w="781533" h="815685">
                    <a:moveTo>
                      <a:pt x="410711" y="12536"/>
                    </a:moveTo>
                    <a:lnTo>
                      <a:pt x="777223" y="774235"/>
                    </a:lnTo>
                    <a:cubicBezTo>
                      <a:pt x="781534" y="783195"/>
                      <a:pt x="780939" y="793741"/>
                      <a:pt x="775648" y="802158"/>
                    </a:cubicBezTo>
                    <a:cubicBezTo>
                      <a:pt x="770357" y="810576"/>
                      <a:pt x="761111" y="815685"/>
                      <a:pt x="751169" y="815685"/>
                    </a:cubicBezTo>
                    <a:lnTo>
                      <a:pt x="30365" y="815685"/>
                    </a:lnTo>
                    <a:cubicBezTo>
                      <a:pt x="20423" y="815685"/>
                      <a:pt x="11177" y="810576"/>
                      <a:pt x="5886" y="802158"/>
                    </a:cubicBezTo>
                    <a:cubicBezTo>
                      <a:pt x="595" y="793741"/>
                      <a:pt x="0" y="783195"/>
                      <a:pt x="4311" y="774235"/>
                    </a:cubicBezTo>
                    <a:lnTo>
                      <a:pt x="370823" y="12536"/>
                    </a:lnTo>
                    <a:cubicBezTo>
                      <a:pt x="374510" y="4873"/>
                      <a:pt x="382262" y="0"/>
                      <a:pt x="390767" y="0"/>
                    </a:cubicBezTo>
                    <a:cubicBezTo>
                      <a:pt x="399272" y="0"/>
                      <a:pt x="407024" y="4873"/>
                      <a:pt x="410711" y="12536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004AAD">
                      <a:alpha val="100000"/>
                    </a:srgbClr>
                  </a:gs>
                </a:gsLst>
                <a:lin ang="0"/>
              </a:gradFill>
              <a:ln cap="rnd">
                <a:noFill/>
                <a:prstDash val="solid"/>
                <a:round/>
              </a:ln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127000" y="373085"/>
                <a:ext cx="558800" cy="411185"/>
              </a:xfrm>
              <a:prstGeom prst="rect">
                <a:avLst/>
              </a:prstGeom>
            </p:spPr>
            <p:txBody>
              <a:bodyPr lIns="29113" tIns="29113" rIns="29113" bIns="29113" rtlCol="0" anchor="ctr"/>
              <a:lstStyle/>
              <a:p>
                <a:pPr algn="ctr">
                  <a:lnSpc>
                    <a:spcPts val="1125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 rot="-4367582">
              <a:off x="782982" y="3600974"/>
              <a:ext cx="11893889" cy="10407153"/>
              <a:chOff x="0" y="0"/>
              <a:chExt cx="812800" cy="7112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18100" y="26694"/>
                <a:ext cx="776599" cy="684506"/>
              </a:xfrm>
              <a:custGeom>
                <a:avLst/>
                <a:gdLst/>
                <a:ahLst/>
                <a:cxnLst/>
                <a:rect l="l" t="t" r="r" b="b"/>
                <a:pathLst>
                  <a:path w="776599" h="684506">
                    <a:moveTo>
                      <a:pt x="411121" y="13243"/>
                    </a:moveTo>
                    <a:lnTo>
                      <a:pt x="771879" y="644569"/>
                    </a:lnTo>
                    <a:cubicBezTo>
                      <a:pt x="776600" y="652830"/>
                      <a:pt x="776566" y="662981"/>
                      <a:pt x="771790" y="671211"/>
                    </a:cubicBezTo>
                    <a:cubicBezTo>
                      <a:pt x="767014" y="679441"/>
                      <a:pt x="758217" y="684506"/>
                      <a:pt x="748702" y="684506"/>
                    </a:cubicBezTo>
                    <a:lnTo>
                      <a:pt x="27898" y="684506"/>
                    </a:lnTo>
                    <a:cubicBezTo>
                      <a:pt x="18383" y="684506"/>
                      <a:pt x="9586" y="679441"/>
                      <a:pt x="4810" y="671211"/>
                    </a:cubicBezTo>
                    <a:cubicBezTo>
                      <a:pt x="34" y="662981"/>
                      <a:pt x="0" y="652830"/>
                      <a:pt x="4721" y="644569"/>
                    </a:cubicBezTo>
                    <a:lnTo>
                      <a:pt x="365479" y="13243"/>
                    </a:lnTo>
                    <a:cubicBezTo>
                      <a:pt x="370158" y="5054"/>
                      <a:pt x="378868" y="0"/>
                      <a:pt x="388300" y="0"/>
                    </a:cubicBezTo>
                    <a:cubicBezTo>
                      <a:pt x="397732" y="0"/>
                      <a:pt x="406442" y="5054"/>
                      <a:pt x="411121" y="13243"/>
                    </a:cubicBezTo>
                    <a:close/>
                  </a:path>
                </a:pathLst>
              </a:custGeom>
              <a:solidFill>
                <a:srgbClr val="FCC70E"/>
              </a:solidFill>
              <a:ln cap="rnd">
                <a:noFill/>
                <a:prstDash val="solid"/>
                <a:round/>
              </a:ln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127000" y="311150"/>
                <a:ext cx="558800" cy="349250"/>
              </a:xfrm>
              <a:prstGeom prst="rect">
                <a:avLst/>
              </a:prstGeom>
            </p:spPr>
            <p:txBody>
              <a:bodyPr lIns="29113" tIns="29113" rIns="29113" bIns="29113" rtlCol="0" anchor="ctr"/>
              <a:lstStyle/>
              <a:p>
                <a:pPr algn="ctr">
                  <a:lnSpc>
                    <a:spcPts val="1125"/>
                  </a:lnSpc>
                  <a:spcBef>
                    <a:spcPct val="0"/>
                  </a:spcBef>
                </a:pPr>
              </a:p>
            </p:txBody>
          </p:sp>
        </p:grpSp>
      </p:grpSp>
      <p:grpSp>
        <p:nvGrpSpPr>
          <p:cNvPr id="15" name="Group 15"/>
          <p:cNvGrpSpPr/>
          <p:nvPr/>
        </p:nvGrpSpPr>
        <p:grpSpPr>
          <a:xfrm rot="-10420483">
            <a:off x="-3340867" y="-6899645"/>
            <a:ext cx="12975892" cy="12018501"/>
            <a:chOff x="0" y="0"/>
            <a:chExt cx="17301189" cy="16024667"/>
          </a:xfrm>
        </p:grpSpPr>
        <p:grpSp>
          <p:nvGrpSpPr>
            <p:cNvPr id="16" name="Group 16"/>
            <p:cNvGrpSpPr/>
            <p:nvPr/>
          </p:nvGrpSpPr>
          <p:grpSpPr>
            <a:xfrm rot="-4968446">
              <a:off x="4478692" y="494264"/>
              <a:ext cx="11893889" cy="12359192"/>
              <a:chOff x="0" y="0"/>
              <a:chExt cx="812800" cy="844598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15633" y="28913"/>
                <a:ext cx="781533" cy="815685"/>
              </a:xfrm>
              <a:custGeom>
                <a:avLst/>
                <a:gdLst/>
                <a:ahLst/>
                <a:cxnLst/>
                <a:rect l="l" t="t" r="r" b="b"/>
                <a:pathLst>
                  <a:path w="781533" h="815685">
                    <a:moveTo>
                      <a:pt x="410711" y="12536"/>
                    </a:moveTo>
                    <a:lnTo>
                      <a:pt x="777223" y="774235"/>
                    </a:lnTo>
                    <a:cubicBezTo>
                      <a:pt x="781534" y="783195"/>
                      <a:pt x="780939" y="793741"/>
                      <a:pt x="775648" y="802158"/>
                    </a:cubicBezTo>
                    <a:cubicBezTo>
                      <a:pt x="770357" y="810576"/>
                      <a:pt x="761111" y="815685"/>
                      <a:pt x="751169" y="815685"/>
                    </a:cubicBezTo>
                    <a:lnTo>
                      <a:pt x="30365" y="815685"/>
                    </a:lnTo>
                    <a:cubicBezTo>
                      <a:pt x="20423" y="815685"/>
                      <a:pt x="11177" y="810576"/>
                      <a:pt x="5886" y="802158"/>
                    </a:cubicBezTo>
                    <a:cubicBezTo>
                      <a:pt x="595" y="793741"/>
                      <a:pt x="0" y="783195"/>
                      <a:pt x="4311" y="774235"/>
                    </a:cubicBezTo>
                    <a:lnTo>
                      <a:pt x="370823" y="12536"/>
                    </a:lnTo>
                    <a:cubicBezTo>
                      <a:pt x="374510" y="4873"/>
                      <a:pt x="382262" y="0"/>
                      <a:pt x="390767" y="0"/>
                    </a:cubicBezTo>
                    <a:cubicBezTo>
                      <a:pt x="399272" y="0"/>
                      <a:pt x="407024" y="4873"/>
                      <a:pt x="410711" y="12536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004AAD">
                      <a:alpha val="100000"/>
                    </a:srgbClr>
                  </a:gs>
                </a:gsLst>
                <a:lin ang="0"/>
              </a:gradFill>
              <a:ln cap="rnd">
                <a:noFill/>
                <a:prstDash val="solid"/>
                <a:round/>
              </a:ln>
            </p:spPr>
          </p:sp>
          <p:sp>
            <p:nvSpPr>
              <p:cNvPr id="18" name="TextBox 18"/>
              <p:cNvSpPr txBox="1"/>
              <p:nvPr/>
            </p:nvSpPr>
            <p:spPr>
              <a:xfrm>
                <a:off x="127000" y="373085"/>
                <a:ext cx="558800" cy="411185"/>
              </a:xfrm>
              <a:prstGeom prst="rect">
                <a:avLst/>
              </a:prstGeom>
            </p:spPr>
            <p:txBody>
              <a:bodyPr lIns="29113" tIns="29113" rIns="29113" bIns="29113" rtlCol="0" anchor="ctr"/>
              <a:lstStyle/>
              <a:p>
                <a:pPr algn="ctr">
                  <a:lnSpc>
                    <a:spcPts val="1125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id="19" name="Group 19"/>
            <p:cNvGrpSpPr/>
            <p:nvPr/>
          </p:nvGrpSpPr>
          <p:grpSpPr>
            <a:xfrm rot="-4367582">
              <a:off x="782982" y="3600974"/>
              <a:ext cx="11893889" cy="10407153"/>
              <a:chOff x="0" y="0"/>
              <a:chExt cx="812800" cy="71120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18100" y="26694"/>
                <a:ext cx="776599" cy="684506"/>
              </a:xfrm>
              <a:custGeom>
                <a:avLst/>
                <a:gdLst/>
                <a:ahLst/>
                <a:cxnLst/>
                <a:rect l="l" t="t" r="r" b="b"/>
                <a:pathLst>
                  <a:path w="776599" h="684506">
                    <a:moveTo>
                      <a:pt x="411121" y="13243"/>
                    </a:moveTo>
                    <a:lnTo>
                      <a:pt x="771879" y="644569"/>
                    </a:lnTo>
                    <a:cubicBezTo>
                      <a:pt x="776600" y="652830"/>
                      <a:pt x="776566" y="662981"/>
                      <a:pt x="771790" y="671211"/>
                    </a:cubicBezTo>
                    <a:cubicBezTo>
                      <a:pt x="767014" y="679441"/>
                      <a:pt x="758217" y="684506"/>
                      <a:pt x="748702" y="684506"/>
                    </a:cubicBezTo>
                    <a:lnTo>
                      <a:pt x="27898" y="684506"/>
                    </a:lnTo>
                    <a:cubicBezTo>
                      <a:pt x="18383" y="684506"/>
                      <a:pt x="9586" y="679441"/>
                      <a:pt x="4810" y="671211"/>
                    </a:cubicBezTo>
                    <a:cubicBezTo>
                      <a:pt x="34" y="662981"/>
                      <a:pt x="0" y="652830"/>
                      <a:pt x="4721" y="644569"/>
                    </a:cubicBezTo>
                    <a:lnTo>
                      <a:pt x="365479" y="13243"/>
                    </a:lnTo>
                    <a:cubicBezTo>
                      <a:pt x="370158" y="5054"/>
                      <a:pt x="378868" y="0"/>
                      <a:pt x="388300" y="0"/>
                    </a:cubicBezTo>
                    <a:cubicBezTo>
                      <a:pt x="397732" y="0"/>
                      <a:pt x="406442" y="5054"/>
                      <a:pt x="411121" y="13243"/>
                    </a:cubicBezTo>
                    <a:close/>
                  </a:path>
                </a:pathLst>
              </a:custGeom>
              <a:solidFill>
                <a:srgbClr val="FCC70E"/>
              </a:solidFill>
              <a:ln cap="rnd">
                <a:noFill/>
                <a:prstDash val="solid"/>
                <a:round/>
              </a:ln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127000" y="311150"/>
                <a:ext cx="558800" cy="349250"/>
              </a:xfrm>
              <a:prstGeom prst="rect">
                <a:avLst/>
              </a:prstGeom>
            </p:spPr>
            <p:txBody>
              <a:bodyPr lIns="29113" tIns="29113" rIns="29113" bIns="29113" rtlCol="0" anchor="ctr"/>
              <a:lstStyle/>
              <a:p>
                <a:pPr algn="ctr">
                  <a:lnSpc>
                    <a:spcPts val="1125"/>
                  </a:lnSpc>
                  <a:spcBef>
                    <a:spcPct val="0"/>
                  </a:spcBef>
                </a:pPr>
              </a:p>
            </p:txBody>
          </p:sp>
        </p:grpSp>
      </p:grpSp>
      <p:grpSp>
        <p:nvGrpSpPr>
          <p:cNvPr id="22" name="Group 22"/>
          <p:cNvGrpSpPr/>
          <p:nvPr/>
        </p:nvGrpSpPr>
        <p:grpSpPr>
          <a:xfrm>
            <a:off x="-358852" y="1744254"/>
            <a:ext cx="8308899" cy="7327904"/>
            <a:chOff x="0" y="0"/>
            <a:chExt cx="11078532" cy="9770538"/>
          </a:xfrm>
        </p:grpSpPr>
        <p:grpSp>
          <p:nvGrpSpPr>
            <p:cNvPr id="23" name="Group 23"/>
            <p:cNvGrpSpPr>
              <a:grpSpLocks noChangeAspect="1"/>
            </p:cNvGrpSpPr>
            <p:nvPr/>
          </p:nvGrpSpPr>
          <p:grpSpPr>
            <a:xfrm>
              <a:off x="0" y="0"/>
              <a:ext cx="6063767" cy="4622624"/>
              <a:chOff x="0" y="0"/>
              <a:chExt cx="19905726" cy="15174836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20047077" cy="15174978"/>
              </a:xfrm>
              <a:custGeom>
                <a:avLst/>
                <a:gdLst/>
                <a:ahLst/>
                <a:cxnLst/>
                <a:rect l="l" t="t" r="r" b="b"/>
                <a:pathLst>
                  <a:path w="20047077" h="15174978">
                    <a:moveTo>
                      <a:pt x="6599301" y="0"/>
                    </a:moveTo>
                    <a:cubicBezTo>
                      <a:pt x="6071997" y="0"/>
                      <a:pt x="5546598" y="229616"/>
                      <a:pt x="5186680" y="678561"/>
                    </a:cubicBezTo>
                    <a:cubicBezTo>
                      <a:pt x="2380107" y="4179570"/>
                      <a:pt x="524383" y="8475472"/>
                      <a:pt x="10922" y="13174853"/>
                    </a:cubicBezTo>
                    <a:cubicBezTo>
                      <a:pt x="3683" y="13240765"/>
                      <a:pt x="127" y="13306044"/>
                      <a:pt x="0" y="13370688"/>
                    </a:cubicBezTo>
                    <a:lnTo>
                      <a:pt x="0" y="13377165"/>
                    </a:lnTo>
                    <a:cubicBezTo>
                      <a:pt x="1651" y="14357477"/>
                      <a:pt x="798195" y="15174978"/>
                      <a:pt x="1803527" y="15174978"/>
                    </a:cubicBezTo>
                    <a:lnTo>
                      <a:pt x="18079593" y="15174978"/>
                    </a:lnTo>
                    <a:cubicBezTo>
                      <a:pt x="18812129" y="15174978"/>
                      <a:pt x="19471767" y="14731747"/>
                      <a:pt x="19748754" y="14053694"/>
                    </a:cubicBezTo>
                    <a:cubicBezTo>
                      <a:pt x="19753453" y="14042137"/>
                      <a:pt x="19758279" y="14030581"/>
                      <a:pt x="19763105" y="14019023"/>
                    </a:cubicBezTo>
                    <a:cubicBezTo>
                      <a:pt x="20047077" y="13339446"/>
                      <a:pt x="19900646" y="12556491"/>
                      <a:pt x="19379819" y="12035665"/>
                    </a:cubicBezTo>
                    <a:lnTo>
                      <a:pt x="7871968" y="527558"/>
                    </a:lnTo>
                    <a:cubicBezTo>
                      <a:pt x="7518019" y="173609"/>
                      <a:pt x="7057898" y="0"/>
                      <a:pt x="6599301" y="0"/>
                    </a:cubicBezTo>
                    <a:cubicBezTo>
                      <a:pt x="6599301" y="0"/>
                      <a:pt x="6599301" y="0"/>
                      <a:pt x="6599174" y="0"/>
                    </a:cubicBezTo>
                    <a:close/>
                  </a:path>
                </a:pathLst>
              </a:custGeom>
              <a:blipFill>
                <a:blip r:embed="rId1"/>
                <a:stretch>
                  <a:fillRect l="-3444" r="-10978"/>
                </a:stretch>
              </a:blipFill>
            </p:spPr>
          </p:sp>
        </p:grpSp>
        <p:grpSp>
          <p:nvGrpSpPr>
            <p:cNvPr id="25" name="Group 25"/>
            <p:cNvGrpSpPr>
              <a:grpSpLocks noChangeAspect="1"/>
            </p:cNvGrpSpPr>
            <p:nvPr/>
          </p:nvGrpSpPr>
          <p:grpSpPr>
            <a:xfrm>
              <a:off x="1243995" y="4836549"/>
              <a:ext cx="4592992" cy="3501399"/>
              <a:chOff x="0" y="0"/>
              <a:chExt cx="17123169" cy="13053593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-90932" y="0"/>
                <a:ext cx="17335752" cy="13053695"/>
              </a:xfrm>
              <a:custGeom>
                <a:avLst/>
                <a:gdLst/>
                <a:ahLst/>
                <a:cxnLst/>
                <a:rect l="l" t="t" r="r" b="b"/>
                <a:pathLst>
                  <a:path w="17335752" h="13053695">
                    <a:moveTo>
                      <a:pt x="1642364" y="0"/>
                    </a:moveTo>
                    <a:cubicBezTo>
                      <a:pt x="718693" y="0"/>
                      <a:pt x="0" y="802259"/>
                      <a:pt x="100330" y="1720469"/>
                    </a:cubicBezTo>
                    <a:cubicBezTo>
                      <a:pt x="542036" y="5762879"/>
                      <a:pt x="2138426" y="9458198"/>
                      <a:pt x="4552569" y="12469876"/>
                    </a:cubicBezTo>
                    <a:cubicBezTo>
                      <a:pt x="4862195" y="12856210"/>
                      <a:pt x="5314188" y="13053695"/>
                      <a:pt x="5767832" y="13053695"/>
                    </a:cubicBezTo>
                    <a:cubicBezTo>
                      <a:pt x="6162294" y="13053695"/>
                      <a:pt x="6558026" y="12904343"/>
                      <a:pt x="6862572" y="12599924"/>
                    </a:cubicBezTo>
                    <a:lnTo>
                      <a:pt x="16761840" y="2700655"/>
                    </a:lnTo>
                    <a:cubicBezTo>
                      <a:pt x="17209896" y="2252599"/>
                      <a:pt x="17335752" y="1579118"/>
                      <a:pt x="17091532" y="994537"/>
                    </a:cubicBezTo>
                    <a:cubicBezTo>
                      <a:pt x="17087341" y="984631"/>
                      <a:pt x="17083276" y="974725"/>
                      <a:pt x="17079213" y="964692"/>
                    </a:cubicBezTo>
                    <a:cubicBezTo>
                      <a:pt x="16840835" y="381254"/>
                      <a:pt x="16273399" y="0"/>
                      <a:pt x="15643225" y="0"/>
                    </a:cubicBezTo>
                    <a:close/>
                  </a:path>
                </a:pathLst>
              </a:custGeom>
              <a:blipFill>
                <a:blip r:embed="rId2"/>
                <a:stretch>
                  <a:fillRect l="-7211" r="-7211"/>
                </a:stretch>
              </a:blipFill>
            </p:spPr>
          </p:sp>
        </p:grpSp>
        <p:grpSp>
          <p:nvGrpSpPr>
            <p:cNvPr id="27" name="Group 27"/>
            <p:cNvGrpSpPr>
              <a:grpSpLocks noChangeAspect="1"/>
            </p:cNvGrpSpPr>
            <p:nvPr/>
          </p:nvGrpSpPr>
          <p:grpSpPr>
            <a:xfrm>
              <a:off x="4263127" y="523904"/>
              <a:ext cx="2725211" cy="3574816"/>
              <a:chOff x="0" y="0"/>
              <a:chExt cx="13053606" cy="17123169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-200660" y="0"/>
                <a:ext cx="13254228" cy="17123155"/>
              </a:xfrm>
              <a:custGeom>
                <a:avLst/>
                <a:gdLst/>
                <a:ahLst/>
                <a:cxnLst/>
                <a:rect l="l" t="t" r="r" b="b"/>
                <a:pathLst>
                  <a:path w="13254228" h="17123155">
                    <a:moveTo>
                      <a:pt x="11705082" y="0"/>
                    </a:moveTo>
                    <a:cubicBezTo>
                      <a:pt x="11648567" y="0"/>
                      <a:pt x="11591417" y="3048"/>
                      <a:pt x="11533886" y="9398"/>
                    </a:cubicBezTo>
                    <a:cubicBezTo>
                      <a:pt x="7491349" y="451104"/>
                      <a:pt x="3796030" y="2047494"/>
                      <a:pt x="784479" y="4461637"/>
                    </a:cubicBezTo>
                    <a:cubicBezTo>
                      <a:pt x="62230" y="5040630"/>
                      <a:pt x="0" y="6116955"/>
                      <a:pt x="654431" y="6771513"/>
                    </a:cubicBezTo>
                    <a:lnTo>
                      <a:pt x="10553699" y="16670781"/>
                    </a:lnTo>
                    <a:cubicBezTo>
                      <a:pt x="10850625" y="16967707"/>
                      <a:pt x="11246484" y="17123155"/>
                      <a:pt x="11649963" y="17123155"/>
                    </a:cubicBezTo>
                    <a:cubicBezTo>
                      <a:pt x="11855322" y="17123155"/>
                      <a:pt x="12062586" y="17082895"/>
                      <a:pt x="12259818" y="17000472"/>
                    </a:cubicBezTo>
                    <a:cubicBezTo>
                      <a:pt x="12269724" y="16996282"/>
                      <a:pt x="12279630" y="16992217"/>
                      <a:pt x="12289662" y="16988154"/>
                    </a:cubicBezTo>
                    <a:cubicBezTo>
                      <a:pt x="12872973" y="16749902"/>
                      <a:pt x="13254228" y="16182467"/>
                      <a:pt x="13254228" y="15552291"/>
                    </a:cubicBezTo>
                    <a:lnTo>
                      <a:pt x="13254228" y="1551432"/>
                    </a:lnTo>
                    <a:cubicBezTo>
                      <a:pt x="13254228" y="685673"/>
                      <a:pt x="12549505" y="0"/>
                      <a:pt x="11705082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 l="-22324" r="-49148"/>
                </a:stretch>
              </a:blipFill>
            </p:spPr>
          </p:sp>
        </p:grpSp>
        <p:grpSp>
          <p:nvGrpSpPr>
            <p:cNvPr id="29" name="Group 29"/>
            <p:cNvGrpSpPr>
              <a:grpSpLocks noChangeAspect="1"/>
            </p:cNvGrpSpPr>
            <p:nvPr/>
          </p:nvGrpSpPr>
          <p:grpSpPr>
            <a:xfrm>
              <a:off x="7177301" y="940256"/>
              <a:ext cx="2807201" cy="3682368"/>
              <a:chOff x="0" y="0"/>
              <a:chExt cx="13053606" cy="17123169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13254355" cy="17123155"/>
              </a:xfrm>
              <a:custGeom>
                <a:avLst/>
                <a:gdLst/>
                <a:ahLst/>
                <a:cxnLst/>
                <a:rect l="l" t="t" r="r" b="b"/>
                <a:pathLst>
                  <a:path w="13254355" h="17123155">
                    <a:moveTo>
                      <a:pt x="1549146" y="0"/>
                    </a:moveTo>
                    <a:cubicBezTo>
                      <a:pt x="704596" y="0"/>
                      <a:pt x="0" y="685673"/>
                      <a:pt x="0" y="1551432"/>
                    </a:cubicBezTo>
                    <a:lnTo>
                      <a:pt x="0" y="15552293"/>
                    </a:lnTo>
                    <a:cubicBezTo>
                      <a:pt x="0" y="16182467"/>
                      <a:pt x="381254" y="16749903"/>
                      <a:pt x="964565" y="16988154"/>
                    </a:cubicBezTo>
                    <a:cubicBezTo>
                      <a:pt x="974471" y="16992217"/>
                      <a:pt x="984504" y="16996282"/>
                      <a:pt x="994410" y="17000472"/>
                    </a:cubicBezTo>
                    <a:cubicBezTo>
                      <a:pt x="1191641" y="17082895"/>
                      <a:pt x="1398905" y="17123155"/>
                      <a:pt x="1604264" y="17123155"/>
                    </a:cubicBezTo>
                    <a:cubicBezTo>
                      <a:pt x="2007743" y="17123155"/>
                      <a:pt x="2403602" y="16967707"/>
                      <a:pt x="2700528" y="16670781"/>
                    </a:cubicBezTo>
                    <a:lnTo>
                      <a:pt x="12599797" y="6771513"/>
                    </a:lnTo>
                    <a:cubicBezTo>
                      <a:pt x="13254355" y="6116955"/>
                      <a:pt x="13192125" y="5040503"/>
                      <a:pt x="12469876" y="4461637"/>
                    </a:cubicBezTo>
                    <a:cubicBezTo>
                      <a:pt x="9458325" y="2047494"/>
                      <a:pt x="5762879" y="451104"/>
                      <a:pt x="1720469" y="9398"/>
                    </a:cubicBezTo>
                    <a:cubicBezTo>
                      <a:pt x="1662938" y="3048"/>
                      <a:pt x="1605661" y="0"/>
                      <a:pt x="1549273" y="0"/>
                    </a:cubicBezTo>
                    <a:cubicBezTo>
                      <a:pt x="1549273" y="0"/>
                      <a:pt x="1549146" y="0"/>
                      <a:pt x="1549146" y="0"/>
                    </a:cubicBezTo>
                    <a:close/>
                  </a:path>
                </a:pathLst>
              </a:custGeom>
              <a:blipFill>
                <a:blip r:embed="rId4"/>
                <a:stretch>
                  <a:fillRect l="-96517"/>
                </a:stretch>
              </a:blipFill>
            </p:spPr>
          </p:sp>
        </p:grpSp>
        <p:grpSp>
          <p:nvGrpSpPr>
            <p:cNvPr id="31" name="Group 31"/>
            <p:cNvGrpSpPr>
              <a:grpSpLocks noChangeAspect="1"/>
            </p:cNvGrpSpPr>
            <p:nvPr/>
          </p:nvGrpSpPr>
          <p:grpSpPr>
            <a:xfrm>
              <a:off x="7859492" y="2705591"/>
              <a:ext cx="3219040" cy="2453988"/>
              <a:chOff x="0" y="0"/>
              <a:chExt cx="19905726" cy="15174836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20011517" cy="15174849"/>
              </a:xfrm>
              <a:custGeom>
                <a:avLst/>
                <a:gdLst/>
                <a:ahLst/>
                <a:cxnLst/>
                <a:rect l="l" t="t" r="r" b="b"/>
                <a:pathLst>
                  <a:path w="20011517" h="15174849">
                    <a:moveTo>
                      <a:pt x="13306171" y="0"/>
                    </a:moveTo>
                    <a:cubicBezTo>
                      <a:pt x="12847574" y="0"/>
                      <a:pt x="12387707" y="173609"/>
                      <a:pt x="12033758" y="527558"/>
                    </a:cubicBezTo>
                    <a:lnTo>
                      <a:pt x="525907" y="12035536"/>
                    </a:lnTo>
                    <a:cubicBezTo>
                      <a:pt x="182245" y="12379071"/>
                      <a:pt x="1651" y="12836779"/>
                      <a:pt x="0" y="13303631"/>
                    </a:cubicBezTo>
                    <a:lnTo>
                      <a:pt x="0" y="13316331"/>
                    </a:lnTo>
                    <a:cubicBezTo>
                      <a:pt x="889" y="13552932"/>
                      <a:pt x="47625" y="13791693"/>
                      <a:pt x="142621" y="14018895"/>
                    </a:cubicBezTo>
                    <a:cubicBezTo>
                      <a:pt x="147447" y="14030452"/>
                      <a:pt x="152146" y="14042008"/>
                      <a:pt x="156972" y="14053565"/>
                    </a:cubicBezTo>
                    <a:cubicBezTo>
                      <a:pt x="433959" y="14731746"/>
                      <a:pt x="1093597" y="15174849"/>
                      <a:pt x="1826133" y="15174849"/>
                    </a:cubicBezTo>
                    <a:lnTo>
                      <a:pt x="18102199" y="15174849"/>
                    </a:lnTo>
                    <a:cubicBezTo>
                      <a:pt x="19175985" y="15174849"/>
                      <a:pt x="20011517" y="14242287"/>
                      <a:pt x="19894931" y="13174853"/>
                    </a:cubicBezTo>
                    <a:cubicBezTo>
                      <a:pt x="19381470" y="8475472"/>
                      <a:pt x="17525619" y="4179697"/>
                      <a:pt x="14719173" y="678688"/>
                    </a:cubicBezTo>
                    <a:cubicBezTo>
                      <a:pt x="14359128" y="229616"/>
                      <a:pt x="13833602" y="0"/>
                      <a:pt x="13306425" y="0"/>
                    </a:cubicBezTo>
                    <a:cubicBezTo>
                      <a:pt x="13306298" y="0"/>
                      <a:pt x="13306298" y="0"/>
                      <a:pt x="13306171" y="0"/>
                    </a:cubicBezTo>
                    <a:close/>
                  </a:path>
                </a:pathLst>
              </a:custGeom>
              <a:blipFill>
                <a:blip r:embed="rId5"/>
                <a:stretch>
                  <a:fillRect l="-7157" r="-7157"/>
                </a:stretch>
              </a:blipFill>
            </p:spPr>
          </p:sp>
        </p:grpSp>
        <p:grpSp>
          <p:nvGrpSpPr>
            <p:cNvPr id="33" name="Group 33"/>
            <p:cNvGrpSpPr>
              <a:grpSpLocks noChangeAspect="1"/>
            </p:cNvGrpSpPr>
            <p:nvPr/>
          </p:nvGrpSpPr>
          <p:grpSpPr>
            <a:xfrm>
              <a:off x="3642854" y="5690186"/>
              <a:ext cx="2717055" cy="3564110"/>
              <a:chOff x="0" y="0"/>
              <a:chExt cx="15218093" cy="19962406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-233934" y="0"/>
                <a:ext cx="15451963" cy="19962368"/>
              </a:xfrm>
              <a:custGeom>
                <a:avLst/>
                <a:gdLst/>
                <a:ahLst/>
                <a:cxnLst/>
                <a:rect l="l" t="t" r="r" b="b"/>
                <a:pathLst>
                  <a:path w="15451963" h="19962368">
                    <a:moveTo>
                      <a:pt x="13581634" y="0"/>
                    </a:moveTo>
                    <a:cubicBezTo>
                      <a:pt x="13111353" y="0"/>
                      <a:pt x="12649835" y="181229"/>
                      <a:pt x="12303760" y="527304"/>
                    </a:cubicBezTo>
                    <a:lnTo>
                      <a:pt x="763016" y="12068048"/>
                    </a:lnTo>
                    <a:cubicBezTo>
                      <a:pt x="0" y="12831064"/>
                      <a:pt x="72517" y="14086078"/>
                      <a:pt x="914527" y="14760956"/>
                    </a:cubicBezTo>
                    <a:cubicBezTo>
                      <a:pt x="4425442" y="17575403"/>
                      <a:pt x="8733536" y="19436462"/>
                      <a:pt x="13446252" y="19951446"/>
                    </a:cubicBezTo>
                    <a:cubicBezTo>
                      <a:pt x="13512038" y="19958684"/>
                      <a:pt x="13577569" y="19962240"/>
                      <a:pt x="13642086" y="19962368"/>
                    </a:cubicBezTo>
                    <a:lnTo>
                      <a:pt x="13649579" y="19962368"/>
                    </a:lnTo>
                    <a:cubicBezTo>
                      <a:pt x="14632432" y="19960335"/>
                      <a:pt x="15451963" y="19161759"/>
                      <a:pt x="15451963" y="18153633"/>
                    </a:cubicBezTo>
                    <a:lnTo>
                      <a:pt x="15451963" y="1831340"/>
                    </a:lnTo>
                    <a:cubicBezTo>
                      <a:pt x="15451963" y="1096772"/>
                      <a:pt x="15007463" y="435229"/>
                      <a:pt x="14327505" y="157353"/>
                    </a:cubicBezTo>
                    <a:cubicBezTo>
                      <a:pt x="14315947" y="152654"/>
                      <a:pt x="14304264" y="147828"/>
                      <a:pt x="14292707" y="143002"/>
                    </a:cubicBezTo>
                    <a:cubicBezTo>
                      <a:pt x="14062837" y="46990"/>
                      <a:pt x="13821156" y="0"/>
                      <a:pt x="13581761" y="0"/>
                    </a:cubicBezTo>
                    <a:cubicBezTo>
                      <a:pt x="13581761" y="0"/>
                      <a:pt x="13581634" y="0"/>
                      <a:pt x="13581634" y="0"/>
                    </a:cubicBezTo>
                    <a:close/>
                  </a:path>
                </a:pathLst>
              </a:custGeom>
              <a:blipFill>
                <a:blip r:embed="rId6"/>
                <a:stretch>
                  <a:fillRect l="-47074" r="-31700"/>
                </a:stretch>
              </a:blipFill>
            </p:spPr>
          </p:sp>
        </p:grpSp>
        <p:grpSp>
          <p:nvGrpSpPr>
            <p:cNvPr id="35" name="Group 35"/>
            <p:cNvGrpSpPr>
              <a:grpSpLocks noChangeAspect="1"/>
            </p:cNvGrpSpPr>
            <p:nvPr/>
          </p:nvGrpSpPr>
          <p:grpSpPr>
            <a:xfrm>
              <a:off x="7238372" y="5301409"/>
              <a:ext cx="3840161" cy="2927487"/>
              <a:chOff x="0" y="0"/>
              <a:chExt cx="17123181" cy="13053593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-121539" y="0"/>
                <a:ext cx="17335626" cy="13053568"/>
              </a:xfrm>
              <a:custGeom>
                <a:avLst/>
                <a:gdLst/>
                <a:ahLst/>
                <a:cxnLst/>
                <a:rect l="l" t="t" r="r" b="b"/>
                <a:pathLst>
                  <a:path w="17335626" h="13053568">
                    <a:moveTo>
                      <a:pt x="1692402" y="0"/>
                    </a:moveTo>
                    <a:cubicBezTo>
                      <a:pt x="1062228" y="0"/>
                      <a:pt x="494792" y="381254"/>
                      <a:pt x="256540" y="964565"/>
                    </a:cubicBezTo>
                    <a:cubicBezTo>
                      <a:pt x="252476" y="974471"/>
                      <a:pt x="248412" y="984377"/>
                      <a:pt x="244221" y="994410"/>
                    </a:cubicBezTo>
                    <a:cubicBezTo>
                      <a:pt x="0" y="1578991"/>
                      <a:pt x="125857" y="2252472"/>
                      <a:pt x="573913" y="2700528"/>
                    </a:cubicBezTo>
                    <a:lnTo>
                      <a:pt x="10473182" y="12599797"/>
                    </a:lnTo>
                    <a:cubicBezTo>
                      <a:pt x="10777601" y="12904215"/>
                      <a:pt x="11173333" y="13053568"/>
                      <a:pt x="11567922" y="13053568"/>
                    </a:cubicBezTo>
                    <a:cubicBezTo>
                      <a:pt x="12021566" y="13053568"/>
                      <a:pt x="12473559" y="12856083"/>
                      <a:pt x="12783186" y="12469749"/>
                    </a:cubicBezTo>
                    <a:cubicBezTo>
                      <a:pt x="15197329" y="9458198"/>
                      <a:pt x="16793718" y="5762879"/>
                      <a:pt x="17235425" y="1720342"/>
                    </a:cubicBezTo>
                    <a:cubicBezTo>
                      <a:pt x="17335626" y="802259"/>
                      <a:pt x="16616934" y="0"/>
                      <a:pt x="15693263" y="0"/>
                    </a:cubicBezTo>
                    <a:close/>
                  </a:path>
                </a:pathLst>
              </a:custGeom>
              <a:blipFill>
                <a:blip r:embed="rId7"/>
                <a:stretch>
                  <a:fillRect l="-305" r="-13902"/>
                </a:stretch>
              </a:blipFill>
            </p:spPr>
          </p:sp>
        </p:grpSp>
        <p:grpSp>
          <p:nvGrpSpPr>
            <p:cNvPr id="37" name="Group 37"/>
            <p:cNvGrpSpPr>
              <a:grpSpLocks noChangeAspect="1"/>
            </p:cNvGrpSpPr>
            <p:nvPr/>
          </p:nvGrpSpPr>
          <p:grpSpPr>
            <a:xfrm>
              <a:off x="6585338" y="5878346"/>
              <a:ext cx="2967160" cy="3892193"/>
              <a:chOff x="0" y="0"/>
              <a:chExt cx="13053606" cy="17123156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0" y="0"/>
                <a:ext cx="13254355" cy="17123156"/>
              </a:xfrm>
              <a:custGeom>
                <a:avLst/>
                <a:gdLst/>
                <a:ahLst/>
                <a:cxnLst/>
                <a:rect l="l" t="t" r="r" b="b"/>
                <a:pathLst>
                  <a:path w="13254355" h="17123156">
                    <a:moveTo>
                      <a:pt x="1604137" y="0"/>
                    </a:moveTo>
                    <a:cubicBezTo>
                      <a:pt x="1398778" y="0"/>
                      <a:pt x="1191514" y="40259"/>
                      <a:pt x="994410" y="122682"/>
                    </a:cubicBezTo>
                    <a:cubicBezTo>
                      <a:pt x="984504" y="126873"/>
                      <a:pt x="974598" y="130937"/>
                      <a:pt x="964565" y="135001"/>
                    </a:cubicBezTo>
                    <a:cubicBezTo>
                      <a:pt x="381254" y="373253"/>
                      <a:pt x="0" y="940689"/>
                      <a:pt x="0" y="1570863"/>
                    </a:cubicBezTo>
                    <a:lnTo>
                      <a:pt x="0" y="15571724"/>
                    </a:lnTo>
                    <a:cubicBezTo>
                      <a:pt x="0" y="16437483"/>
                      <a:pt x="704723" y="17123156"/>
                      <a:pt x="1549273" y="17123156"/>
                    </a:cubicBezTo>
                    <a:cubicBezTo>
                      <a:pt x="1605788" y="17123156"/>
                      <a:pt x="1662938" y="17120108"/>
                      <a:pt x="1720469" y="17113758"/>
                    </a:cubicBezTo>
                    <a:cubicBezTo>
                      <a:pt x="5762879" y="16672052"/>
                      <a:pt x="9458325" y="15075663"/>
                      <a:pt x="12469876" y="12661519"/>
                    </a:cubicBezTo>
                    <a:cubicBezTo>
                      <a:pt x="13192125" y="12082526"/>
                      <a:pt x="13254355" y="11006074"/>
                      <a:pt x="12599797" y="10351643"/>
                    </a:cubicBezTo>
                    <a:lnTo>
                      <a:pt x="2700528" y="452374"/>
                    </a:lnTo>
                    <a:cubicBezTo>
                      <a:pt x="2403602" y="155448"/>
                      <a:pt x="2007616" y="0"/>
                      <a:pt x="1604264" y="0"/>
                    </a:cubicBezTo>
                    <a:cubicBezTo>
                      <a:pt x="1604264" y="0"/>
                      <a:pt x="1604137" y="0"/>
                      <a:pt x="1604137" y="0"/>
                    </a:cubicBezTo>
                    <a:close/>
                  </a:path>
                </a:pathLst>
              </a:custGeom>
              <a:blipFill>
                <a:blip r:embed="rId8"/>
                <a:stretch>
                  <a:fillRect l="-48381" r="-48381"/>
                </a:stretch>
              </a:blipFill>
            </p:spPr>
          </p:sp>
        </p:grpSp>
      </p:grpSp>
      <p:sp>
        <p:nvSpPr>
          <p:cNvPr id="39" name="AutoShape 39"/>
          <p:cNvSpPr/>
          <p:nvPr/>
        </p:nvSpPr>
        <p:spPr>
          <a:xfrm>
            <a:off x="9983653" y="1403626"/>
            <a:ext cx="5869490" cy="9525"/>
          </a:xfrm>
          <a:prstGeom prst="rect">
            <a:avLst/>
          </a:prstGeom>
          <a:solidFill>
            <a:srgbClr val="DBDBDB"/>
          </a:solidFill>
        </p:spPr>
      </p:sp>
      <p:sp>
        <p:nvSpPr>
          <p:cNvPr id="40" name="Freeform 40"/>
          <p:cNvSpPr/>
          <p:nvPr/>
        </p:nvSpPr>
        <p:spPr>
          <a:xfrm>
            <a:off x="10139882" y="471621"/>
            <a:ext cx="5363459" cy="710658"/>
          </a:xfrm>
          <a:custGeom>
            <a:avLst/>
            <a:gdLst/>
            <a:ahLst/>
            <a:cxnLst/>
            <a:rect l="l" t="t" r="r" b="b"/>
            <a:pathLst>
              <a:path w="5363459" h="710658">
                <a:moveTo>
                  <a:pt x="0" y="0"/>
                </a:moveTo>
                <a:lnTo>
                  <a:pt x="5363459" y="0"/>
                </a:lnTo>
                <a:lnTo>
                  <a:pt x="5363459" y="710658"/>
                </a:lnTo>
                <a:lnTo>
                  <a:pt x="0" y="71065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41" name="Freeform 41"/>
          <p:cNvSpPr/>
          <p:nvPr/>
        </p:nvSpPr>
        <p:spPr>
          <a:xfrm>
            <a:off x="767286" y="9410225"/>
            <a:ext cx="522829" cy="522829"/>
          </a:xfrm>
          <a:custGeom>
            <a:avLst/>
            <a:gdLst/>
            <a:ahLst/>
            <a:cxnLst/>
            <a:rect l="l" t="t" r="r" b="b"/>
            <a:pathLst>
              <a:path w="522829" h="522829">
                <a:moveTo>
                  <a:pt x="0" y="0"/>
                </a:moveTo>
                <a:lnTo>
                  <a:pt x="522828" y="0"/>
                </a:lnTo>
                <a:lnTo>
                  <a:pt x="522828" y="522829"/>
                </a:lnTo>
                <a:lnTo>
                  <a:pt x="0" y="52282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43" name="Freeform 43"/>
          <p:cNvSpPr/>
          <p:nvPr/>
        </p:nvSpPr>
        <p:spPr>
          <a:xfrm>
            <a:off x="12817471" y="3282199"/>
            <a:ext cx="4563313" cy="4118155"/>
          </a:xfrm>
          <a:custGeom>
            <a:avLst/>
            <a:gdLst/>
            <a:ahLst/>
            <a:cxnLst/>
            <a:rect l="l" t="t" r="r" b="b"/>
            <a:pathLst>
              <a:path w="2991436" h="2913275">
                <a:moveTo>
                  <a:pt x="0" y="0"/>
                </a:moveTo>
                <a:lnTo>
                  <a:pt x="2991436" y="0"/>
                </a:lnTo>
                <a:lnTo>
                  <a:pt x="2991436" y="2913275"/>
                </a:lnTo>
                <a:lnTo>
                  <a:pt x="0" y="2913275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44" name="TextBox 44"/>
          <p:cNvSpPr txBox="1"/>
          <p:nvPr/>
        </p:nvSpPr>
        <p:spPr>
          <a:xfrm>
            <a:off x="5393496" y="1810929"/>
            <a:ext cx="11865804" cy="924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90"/>
              </a:lnSpc>
            </a:pPr>
            <a:r>
              <a:rPr lang="en-US" sz="2950">
                <a:solidFill>
                  <a:srgbClr val="000000"/>
                </a:solidFill>
                <a:latin typeface="Dosis" panose="020B0604020202020204"/>
                <a:ea typeface="Dosis" panose="020B0604020202020204"/>
                <a:cs typeface="Dosis" panose="020B0604020202020204"/>
                <a:sym typeface="Dosis" panose="020B0604020202020204"/>
              </a:rPr>
              <a:t>Дякуємо за Вашу активну позицію та внесок у майбутнє розвитку екосистеми ЗДОРОВ'Я УКРАЇНИ!</a:t>
            </a:r>
            <a:endParaRPr lang="en-US" sz="2950">
              <a:solidFill>
                <a:srgbClr val="000000"/>
              </a:solidFill>
              <a:latin typeface="Dosis" panose="020B0604020202020204"/>
              <a:ea typeface="Dosis" panose="020B0604020202020204"/>
              <a:cs typeface="Dosis" panose="020B0604020202020204"/>
              <a:sym typeface="Dosis" panose="020B0604020202020204"/>
            </a:endParaRPr>
          </a:p>
        </p:txBody>
      </p:sp>
      <p:sp>
        <p:nvSpPr>
          <p:cNvPr id="45" name="TextBox 45"/>
          <p:cNvSpPr txBox="1"/>
          <p:nvPr/>
        </p:nvSpPr>
        <p:spPr>
          <a:xfrm>
            <a:off x="1559937" y="9305450"/>
            <a:ext cx="6758289" cy="6840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45"/>
              </a:lnSpc>
            </a:pPr>
            <a:r>
              <a:rPr lang="en-US" sz="3820">
                <a:solidFill>
                  <a:srgbClr val="000000"/>
                </a:solidFill>
                <a:latin typeface="Poppins" panose="020B0604020202020204"/>
                <a:ea typeface="Poppins" panose="020B0604020202020204"/>
                <a:cs typeface="Poppins" panose="020B0604020202020204"/>
                <a:sym typeface="Poppins" panose="020B0604020202020204"/>
              </a:rPr>
              <a:t>www.clusters4health.com</a:t>
            </a:r>
            <a:endParaRPr lang="en-US" sz="3820">
              <a:solidFill>
                <a:srgbClr val="000000"/>
              </a:solidFill>
              <a:latin typeface="Poppins" panose="020B0604020202020204"/>
              <a:ea typeface="Poppins" panose="020B0604020202020204"/>
              <a:cs typeface="Poppins" panose="020B0604020202020204"/>
              <a:sym typeface="Poppins" panose="020B0604020202020204"/>
            </a:endParaRPr>
          </a:p>
        </p:txBody>
      </p:sp>
      <p:sp>
        <p:nvSpPr>
          <p:cNvPr id="46" name="TextBox 46"/>
          <p:cNvSpPr txBox="1"/>
          <p:nvPr/>
        </p:nvSpPr>
        <p:spPr>
          <a:xfrm>
            <a:off x="9338505" y="3391336"/>
            <a:ext cx="3616464" cy="4417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690"/>
              </a:lnSpc>
            </a:pPr>
            <a:r>
              <a:rPr lang="en-US" sz="2950" b="1" dirty="0" err="1">
                <a:solidFill>
                  <a:srgbClr val="000000"/>
                </a:solidFill>
                <a:latin typeface="Dosis Ultra-Bold" panose="020B0604020202020204"/>
                <a:ea typeface="Dosis Ultra-Bold" panose="020B0604020202020204"/>
                <a:cs typeface="Dosis Ultra-Bold" panose="020B0604020202020204"/>
                <a:sym typeface="Dosis Ultra-Bold" panose="020B0604020202020204"/>
              </a:rPr>
              <a:t>Більше</a:t>
            </a:r>
            <a:r>
              <a:rPr lang="en-US" sz="2950" b="1" dirty="0">
                <a:solidFill>
                  <a:srgbClr val="000000"/>
                </a:solidFill>
                <a:latin typeface="Dosis Ultra-Bold" panose="020B0604020202020204"/>
                <a:ea typeface="Dosis Ultra-Bold" panose="020B0604020202020204"/>
                <a:cs typeface="Dosis Ultra-Bold" panose="020B0604020202020204"/>
                <a:sym typeface="Dosis Ultra-Bold" panose="020B0604020202020204"/>
              </a:rPr>
              <a:t> </a:t>
            </a:r>
            <a:r>
              <a:rPr lang="en-US" sz="2950" b="1" dirty="0" err="1">
                <a:solidFill>
                  <a:srgbClr val="000000"/>
                </a:solidFill>
                <a:latin typeface="Dosis Ultra-Bold" panose="020B0604020202020204"/>
                <a:ea typeface="Dosis Ultra-Bold" panose="020B0604020202020204"/>
                <a:cs typeface="Dosis Ultra-Bold" panose="020B0604020202020204"/>
                <a:sym typeface="Dosis Ultra-Bold" panose="020B0604020202020204"/>
              </a:rPr>
              <a:t>про</a:t>
            </a:r>
            <a:r>
              <a:rPr lang="en-US" sz="2950" b="1" dirty="0">
                <a:solidFill>
                  <a:srgbClr val="000000"/>
                </a:solidFill>
                <a:latin typeface="Dosis Ultra-Bold" panose="020B0604020202020204"/>
                <a:ea typeface="Dosis Ultra-Bold" panose="020B0604020202020204"/>
                <a:cs typeface="Dosis Ultra-Bold" panose="020B0604020202020204"/>
                <a:sym typeface="Dosis Ultra-Bold" panose="020B0604020202020204"/>
              </a:rPr>
              <a:t> проєкт</a:t>
            </a:r>
            <a:endParaRPr lang="en-US" sz="2950" b="1" dirty="0">
              <a:solidFill>
                <a:srgbClr val="000000"/>
              </a:solidFill>
              <a:latin typeface="Dosis Ultra-Bold" panose="020B0604020202020204"/>
              <a:ea typeface="Dosis Ultra-Bold" panose="020B0604020202020204"/>
              <a:cs typeface="Dosis Ultra-Bold" panose="020B0604020202020204"/>
              <a:sym typeface="Dosis Ultra-Bold" panose="020B0604020202020204"/>
            </a:endParaRPr>
          </a:p>
        </p:txBody>
      </p:sp>
      <p:sp>
        <p:nvSpPr>
          <p:cNvPr id="48" name="TextBox 46"/>
          <p:cNvSpPr txBox="1"/>
          <p:nvPr/>
        </p:nvSpPr>
        <p:spPr>
          <a:xfrm>
            <a:off x="9097054" y="4212136"/>
            <a:ext cx="3616464" cy="23385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uk-UA" sz="5400" b="1" dirty="0">
                <a:solidFill>
                  <a:srgbClr val="000000"/>
                </a:solidFill>
                <a:latin typeface="Dosis Ultra-Bold" panose="020B0604020202020204"/>
                <a:ea typeface="Dosis Ultra-Bold" panose="020B0604020202020204"/>
                <a:cs typeface="Dosis Ultra-Bold" panose="020B0604020202020204"/>
                <a:sym typeface="Dosis Ultra-Bold" panose="020B0604020202020204"/>
              </a:rPr>
              <a:t>ЧЕКАЄМО В ПРОЄКТІ</a:t>
            </a:r>
            <a:endParaRPr lang="en-US" sz="5400" b="1" dirty="0">
              <a:solidFill>
                <a:srgbClr val="000000"/>
              </a:solidFill>
              <a:latin typeface="Dosis Ultra-Bold" panose="020B0604020202020204"/>
              <a:ea typeface="Dosis Ultra-Bold" panose="020B0604020202020204"/>
              <a:cs typeface="Dosis Ultra-Bold" panose="020B0604020202020204"/>
              <a:sym typeface="Dosis Ultra-Bold" panose="020B0604020202020204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>
                <a:sym typeface="+mn-ea"/>
              </a:rPr>
              <a:t>Дякую за увагу</a:t>
            </a:r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1257300" y="2738438"/>
            <a:ext cx="5897880" cy="6527483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endParaRPr lang="uk-UA" altLang="ru-RU" sz="6600"/>
          </a:p>
          <a:p>
            <a:pPr marL="0" indent="0" algn="ctr">
              <a:buNone/>
            </a:pPr>
            <a:endParaRPr lang="uk-UA" altLang="ru-RU" sz="6600"/>
          </a:p>
          <a:p>
            <a:pPr marL="0" indent="0" algn="ctr">
              <a:buNone/>
            </a:pPr>
            <a:r>
              <a:rPr lang="uk-UA" altLang="ru-RU" sz="6600"/>
              <a:t>Керівник </a:t>
            </a:r>
            <a:endParaRPr lang="uk-UA" altLang="ru-RU" sz="6600"/>
          </a:p>
          <a:p>
            <a:pPr marL="0" indent="0" algn="ctr">
              <a:buNone/>
            </a:pPr>
            <a:r>
              <a:rPr lang="uk-UA" altLang="ru-RU" sz="6600"/>
              <a:t>РЦ Медичні Кластери </a:t>
            </a:r>
            <a:endParaRPr lang="uk-UA" altLang="ru-RU" sz="6600"/>
          </a:p>
          <a:p>
            <a:pPr marL="0" indent="0" algn="ctr">
              <a:buNone/>
            </a:pPr>
            <a:r>
              <a:rPr lang="uk-UA" altLang="ru-RU" sz="6600"/>
              <a:t>Воронцова Тетяна</a:t>
            </a:r>
            <a:endParaRPr lang="uk-UA" altLang="ru-RU" sz="6600"/>
          </a:p>
          <a:p>
            <a:pPr marL="0" indent="0" algn="ctr">
              <a:buNone/>
            </a:pPr>
            <a:endParaRPr lang="uk-UA" altLang="ru-RU" sz="6600"/>
          </a:p>
          <a:p>
            <a:pPr marL="0" indent="0" algn="ctr">
              <a:buNone/>
            </a:pPr>
            <a:r>
              <a:rPr lang="uk-UA" altLang="ru-RU" sz="3330"/>
              <a:t>0503588361</a:t>
            </a:r>
            <a:endParaRPr lang="uk-UA" altLang="ru-RU" sz="3330"/>
          </a:p>
        </p:txBody>
      </p:sp>
      <p:pic>
        <p:nvPicPr>
          <p:cNvPr id="4" name="Изображение 3" descr="361290606_636171011825864_5497848319817221093_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474518" y="1864043"/>
            <a:ext cx="6704648" cy="760761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uk-UA" altLang="ru-RU" dirty="0">
                <a:sym typeface="+mn-ea"/>
              </a:rPr>
              <a:t>Ресурсний центр “Медичні кластери” Українського кластерного Альянсу</a:t>
            </a:r>
            <a:endParaRPr lang="ru-RU" altLang="en-US"/>
          </a:p>
        </p:txBody>
      </p:sp>
      <p:pic>
        <p:nvPicPr>
          <p:cNvPr id="4" name="Замещающее содержимое 3" descr="Снимок 6666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787968" y="2770823"/>
            <a:ext cx="12711113" cy="7163753"/>
          </a:xfrm>
          <a:prstGeom prst="rect">
            <a:avLst/>
          </a:prstGeom>
        </p:spPr>
      </p:pic>
      <p:sp>
        <p:nvSpPr>
          <p:cNvPr id="5" name="Текстовое поле 4"/>
          <p:cNvSpPr txBox="1"/>
          <p:nvPr/>
        </p:nvSpPr>
        <p:spPr>
          <a:xfrm>
            <a:off x="5874068" y="4293870"/>
            <a:ext cx="2186940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ru-RU" sz="2100">
                <a:highlight>
                  <a:srgbClr val="FF0000"/>
                </a:highlight>
              </a:rPr>
              <a:t>RIVNE IMC</a:t>
            </a:r>
            <a:endParaRPr lang="en-US" altLang="ru-RU" sz="2100">
              <a:highlight>
                <a:srgbClr val="FF0000"/>
              </a:highlight>
            </a:endParaRPr>
          </a:p>
        </p:txBody>
      </p:sp>
      <p:sp>
        <p:nvSpPr>
          <p:cNvPr id="6" name="Текстовое поле 5"/>
          <p:cNvSpPr txBox="1"/>
          <p:nvPr/>
        </p:nvSpPr>
        <p:spPr>
          <a:xfrm>
            <a:off x="4395788" y="5384483"/>
            <a:ext cx="1895475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ru-RU" sz="2100">
                <a:highlight>
                  <a:srgbClr val="FF0000"/>
                </a:highlight>
              </a:rPr>
              <a:t>Lviv MC</a:t>
            </a:r>
            <a:endParaRPr lang="en-US" altLang="ru-RU" sz="2100">
              <a:highlight>
                <a:srgbClr val="FF0000"/>
              </a:highlight>
            </a:endParaRPr>
          </a:p>
        </p:txBody>
      </p:sp>
      <p:sp>
        <p:nvSpPr>
          <p:cNvPr id="7" name="Текстовое поле 6"/>
          <p:cNvSpPr txBox="1"/>
          <p:nvPr/>
        </p:nvSpPr>
        <p:spPr>
          <a:xfrm>
            <a:off x="8061008" y="4600575"/>
            <a:ext cx="1614488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ru-RU" sz="2100">
                <a:highlight>
                  <a:srgbClr val="FF0000"/>
                </a:highlight>
              </a:rPr>
              <a:t>Kiev MC</a:t>
            </a:r>
            <a:endParaRPr lang="en-US" altLang="ru-RU" sz="2100">
              <a:highlight>
                <a:srgbClr val="FF0000"/>
              </a:highlight>
            </a:endParaRPr>
          </a:p>
        </p:txBody>
      </p:sp>
      <p:sp>
        <p:nvSpPr>
          <p:cNvPr id="8" name="Текстовое поле 7"/>
          <p:cNvSpPr txBox="1"/>
          <p:nvPr/>
        </p:nvSpPr>
        <p:spPr>
          <a:xfrm>
            <a:off x="11152823" y="5243513"/>
            <a:ext cx="2256473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ru-RU" sz="2100">
                <a:highlight>
                  <a:srgbClr val="FF0000"/>
                </a:highlight>
              </a:rPr>
              <a:t>Kharkiv MC</a:t>
            </a:r>
            <a:endParaRPr lang="en-US" altLang="ru-RU" sz="2100">
              <a:highlight>
                <a:srgbClr val="FF0000"/>
              </a:highlight>
            </a:endParaRPr>
          </a:p>
        </p:txBody>
      </p:sp>
      <p:sp>
        <p:nvSpPr>
          <p:cNvPr id="9" name="Текстовое поле 8"/>
          <p:cNvSpPr txBox="1"/>
          <p:nvPr/>
        </p:nvSpPr>
        <p:spPr>
          <a:xfrm>
            <a:off x="9998393" y="6237923"/>
            <a:ext cx="2092643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ru-RU" sz="2100">
                <a:highlight>
                  <a:srgbClr val="FF0000"/>
                </a:highlight>
              </a:rPr>
              <a:t>Dnipro MC</a:t>
            </a:r>
            <a:endParaRPr lang="en-US" altLang="ru-RU" sz="2100">
              <a:highlight>
                <a:srgbClr val="FF0000"/>
              </a:highlight>
            </a:endParaRPr>
          </a:p>
        </p:txBody>
      </p:sp>
      <p:sp>
        <p:nvSpPr>
          <p:cNvPr id="10" name="Текстовое поле 9"/>
          <p:cNvSpPr txBox="1"/>
          <p:nvPr/>
        </p:nvSpPr>
        <p:spPr>
          <a:xfrm>
            <a:off x="6754178" y="5864543"/>
            <a:ext cx="2722245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ru-RU" sz="2100">
                <a:highlight>
                  <a:srgbClr val="FF0000"/>
                </a:highlight>
              </a:rPr>
              <a:t>Vinnitsia MC</a:t>
            </a:r>
            <a:endParaRPr lang="en-US" altLang="ru-RU" sz="2100">
              <a:highlight>
                <a:srgbClr val="FF0000"/>
              </a:highligh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E6E6E6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1"/>
          <p:cNvGrpSpPr/>
          <p:nvPr/>
        </p:nvGrpSpPr>
        <p:grpSpPr>
          <a:xfrm>
            <a:off x="9213501" y="5225325"/>
            <a:ext cx="5218051" cy="4980390"/>
            <a:chOff x="10545" y="-57150"/>
            <a:chExt cx="791709" cy="755650"/>
          </a:xfrm>
        </p:grpSpPr>
        <p:sp>
          <p:nvSpPr>
            <p:cNvPr id="89" name="Google Shape;89;p1"/>
            <p:cNvSpPr/>
            <p:nvPr/>
          </p:nvSpPr>
          <p:spPr>
            <a:xfrm>
              <a:off x="10545" y="0"/>
              <a:ext cx="791709" cy="698500"/>
            </a:xfrm>
            <a:custGeom>
              <a:avLst/>
              <a:gdLst/>
              <a:ahLst/>
              <a:cxnLst/>
              <a:rect l="l" t="t" r="r" b="b"/>
              <a:pathLst>
                <a:path w="791709" h="698500" extrusionOk="0">
                  <a:moveTo>
                    <a:pt x="774638" y="396717"/>
                  </a:moveTo>
                  <a:lnTo>
                    <a:pt x="626672" y="651033"/>
                  </a:lnTo>
                  <a:cubicBezTo>
                    <a:pt x="609574" y="680421"/>
                    <a:pt x="578138" y="698500"/>
                    <a:pt x="544138" y="698500"/>
                  </a:cubicBezTo>
                  <a:lnTo>
                    <a:pt x="247572" y="698500"/>
                  </a:lnTo>
                  <a:cubicBezTo>
                    <a:pt x="213572" y="698500"/>
                    <a:pt x="182136" y="680421"/>
                    <a:pt x="165038" y="651033"/>
                  </a:cubicBezTo>
                  <a:lnTo>
                    <a:pt x="17072" y="396717"/>
                  </a:lnTo>
                  <a:cubicBezTo>
                    <a:pt x="0" y="367375"/>
                    <a:pt x="0" y="331125"/>
                    <a:pt x="17072" y="301783"/>
                  </a:cubicBezTo>
                  <a:lnTo>
                    <a:pt x="165038" y="47467"/>
                  </a:lnTo>
                  <a:cubicBezTo>
                    <a:pt x="182136" y="18079"/>
                    <a:pt x="213572" y="0"/>
                    <a:pt x="247572" y="0"/>
                  </a:cubicBezTo>
                  <a:lnTo>
                    <a:pt x="544138" y="0"/>
                  </a:lnTo>
                  <a:cubicBezTo>
                    <a:pt x="578138" y="0"/>
                    <a:pt x="609574" y="18079"/>
                    <a:pt x="626672" y="47467"/>
                  </a:cubicBezTo>
                  <a:lnTo>
                    <a:pt x="774638" y="301783"/>
                  </a:lnTo>
                  <a:cubicBezTo>
                    <a:pt x="791710" y="331125"/>
                    <a:pt x="791710" y="367375"/>
                    <a:pt x="774638" y="396717"/>
                  </a:cubicBezTo>
                  <a:close/>
                </a:path>
              </a:pathLst>
            </a:custGeom>
            <a:gradFill>
              <a:gsLst>
                <a:gs pos="0">
                  <a:srgbClr val="3183ED"/>
                </a:gs>
                <a:gs pos="100000">
                  <a:srgbClr val="56CCF2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0" name="Google Shape;90;p1"/>
            <p:cNvSpPr txBox="1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8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 panose="020F0502020204030204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91" name="Google Shape;91;p1"/>
          <p:cNvSpPr/>
          <p:nvPr/>
        </p:nvSpPr>
        <p:spPr>
          <a:xfrm>
            <a:off x="8366552" y="5415338"/>
            <a:ext cx="5973371" cy="5428301"/>
          </a:xfrm>
          <a:custGeom>
            <a:avLst/>
            <a:gdLst/>
            <a:ahLst/>
            <a:cxnLst/>
            <a:rect l="l" t="t" r="r" b="b"/>
            <a:pathLst>
              <a:path w="5973371" h="5428301" extrusionOk="0">
                <a:moveTo>
                  <a:pt x="0" y="0"/>
                </a:moveTo>
                <a:lnTo>
                  <a:pt x="5973372" y="0"/>
                </a:lnTo>
                <a:lnTo>
                  <a:pt x="5973372" y="5428301"/>
                </a:lnTo>
                <a:lnTo>
                  <a:pt x="0" y="54283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"/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92" name="Google Shape;92;p1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9582052" y="5857045"/>
            <a:ext cx="4480948" cy="39749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3" name="Google Shape;93;p1"/>
          <p:cNvGrpSpPr/>
          <p:nvPr/>
        </p:nvGrpSpPr>
        <p:grpSpPr>
          <a:xfrm>
            <a:off x="13310497" y="-3704871"/>
            <a:ext cx="7393976" cy="7040732"/>
            <a:chOff x="9619" y="-57150"/>
            <a:chExt cx="793562" cy="755650"/>
          </a:xfrm>
        </p:grpSpPr>
        <p:sp>
          <p:nvSpPr>
            <p:cNvPr id="94" name="Google Shape;94;p1"/>
            <p:cNvSpPr/>
            <p:nvPr/>
          </p:nvSpPr>
          <p:spPr>
            <a:xfrm>
              <a:off x="9619" y="0"/>
              <a:ext cx="793562" cy="698500"/>
            </a:xfrm>
            <a:custGeom>
              <a:avLst/>
              <a:gdLst/>
              <a:ahLst/>
              <a:cxnLst/>
              <a:rect l="l" t="t" r="r" b="b"/>
              <a:pathLst>
                <a:path w="793562" h="698500" extrusionOk="0">
                  <a:moveTo>
                    <a:pt x="777990" y="392546"/>
                  </a:moveTo>
                  <a:lnTo>
                    <a:pt x="625172" y="655204"/>
                  </a:lnTo>
                  <a:cubicBezTo>
                    <a:pt x="609576" y="682009"/>
                    <a:pt x="580902" y="698500"/>
                    <a:pt x="549890" y="698500"/>
                  </a:cubicBezTo>
                  <a:lnTo>
                    <a:pt x="243672" y="698500"/>
                  </a:lnTo>
                  <a:cubicBezTo>
                    <a:pt x="212660" y="698500"/>
                    <a:pt x="183986" y="682009"/>
                    <a:pt x="168390" y="655204"/>
                  </a:cubicBezTo>
                  <a:lnTo>
                    <a:pt x="15572" y="392546"/>
                  </a:lnTo>
                  <a:cubicBezTo>
                    <a:pt x="0" y="365782"/>
                    <a:pt x="0" y="332718"/>
                    <a:pt x="15572" y="305954"/>
                  </a:cubicBezTo>
                  <a:lnTo>
                    <a:pt x="168390" y="43296"/>
                  </a:lnTo>
                  <a:cubicBezTo>
                    <a:pt x="183986" y="16491"/>
                    <a:pt x="212660" y="0"/>
                    <a:pt x="243672" y="0"/>
                  </a:cubicBezTo>
                  <a:lnTo>
                    <a:pt x="549890" y="0"/>
                  </a:lnTo>
                  <a:cubicBezTo>
                    <a:pt x="580902" y="0"/>
                    <a:pt x="609576" y="16491"/>
                    <a:pt x="625172" y="43296"/>
                  </a:cubicBezTo>
                  <a:lnTo>
                    <a:pt x="777990" y="305954"/>
                  </a:lnTo>
                  <a:cubicBezTo>
                    <a:pt x="793562" y="332718"/>
                    <a:pt x="793562" y="365782"/>
                    <a:pt x="777990" y="392546"/>
                  </a:cubicBezTo>
                  <a:close/>
                </a:path>
              </a:pathLst>
            </a:custGeom>
            <a:solidFill>
              <a:srgbClr val="112D4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5" name="Google Shape;95;p1"/>
            <p:cNvSpPr txBox="1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8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 panose="020F0502020204030204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96" name="Google Shape;96;p1"/>
          <p:cNvGrpSpPr/>
          <p:nvPr/>
        </p:nvGrpSpPr>
        <p:grpSpPr>
          <a:xfrm>
            <a:off x="13836100" y="-3750176"/>
            <a:ext cx="6892158" cy="6529982"/>
            <a:chOff x="7620" y="-57150"/>
            <a:chExt cx="797561" cy="755650"/>
          </a:xfrm>
        </p:grpSpPr>
        <p:sp>
          <p:nvSpPr>
            <p:cNvPr id="97" name="Google Shape;97;p1"/>
            <p:cNvSpPr/>
            <p:nvPr/>
          </p:nvSpPr>
          <p:spPr>
            <a:xfrm>
              <a:off x="7620" y="0"/>
              <a:ext cx="797561" cy="698500"/>
            </a:xfrm>
            <a:custGeom>
              <a:avLst/>
              <a:gdLst/>
              <a:ahLst/>
              <a:cxnLst/>
              <a:rect l="l" t="t" r="r" b="b"/>
              <a:pathLst>
                <a:path w="797561" h="698500" extrusionOk="0">
                  <a:moveTo>
                    <a:pt x="785225" y="383548"/>
                  </a:moveTo>
                  <a:lnTo>
                    <a:pt x="621935" y="664202"/>
                  </a:lnTo>
                  <a:cubicBezTo>
                    <a:pt x="609580" y="685437"/>
                    <a:pt x="586867" y="698500"/>
                    <a:pt x="562300" y="698500"/>
                  </a:cubicBezTo>
                  <a:lnTo>
                    <a:pt x="235260" y="698500"/>
                  </a:lnTo>
                  <a:cubicBezTo>
                    <a:pt x="210693" y="698500"/>
                    <a:pt x="187980" y="685437"/>
                    <a:pt x="175625" y="664202"/>
                  </a:cubicBezTo>
                  <a:lnTo>
                    <a:pt x="12335" y="383548"/>
                  </a:lnTo>
                  <a:cubicBezTo>
                    <a:pt x="0" y="362346"/>
                    <a:pt x="0" y="336154"/>
                    <a:pt x="12335" y="314952"/>
                  </a:cubicBezTo>
                  <a:lnTo>
                    <a:pt x="175625" y="34298"/>
                  </a:lnTo>
                  <a:cubicBezTo>
                    <a:pt x="187980" y="13063"/>
                    <a:pt x="210693" y="0"/>
                    <a:pt x="235260" y="0"/>
                  </a:cubicBezTo>
                  <a:lnTo>
                    <a:pt x="562300" y="0"/>
                  </a:lnTo>
                  <a:cubicBezTo>
                    <a:pt x="586867" y="0"/>
                    <a:pt x="609580" y="13063"/>
                    <a:pt x="621935" y="34298"/>
                  </a:cubicBezTo>
                  <a:lnTo>
                    <a:pt x="785225" y="314952"/>
                  </a:lnTo>
                  <a:cubicBezTo>
                    <a:pt x="797560" y="336154"/>
                    <a:pt x="797560" y="362346"/>
                    <a:pt x="785225" y="383548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66675" cap="rnd" cmpd="sng">
              <a:solidFill>
                <a:srgbClr val="112D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8" name="Google Shape;98;p1"/>
            <p:cNvSpPr txBox="1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8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 panose="020F0502020204030204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99" name="Google Shape;99;p1"/>
          <p:cNvGrpSpPr/>
          <p:nvPr/>
        </p:nvGrpSpPr>
        <p:grpSpPr>
          <a:xfrm>
            <a:off x="14128847" y="-3583279"/>
            <a:ext cx="6390389" cy="6063498"/>
            <a:chOff x="8206" y="-57150"/>
            <a:chExt cx="796388" cy="755650"/>
          </a:xfrm>
        </p:grpSpPr>
        <p:sp>
          <p:nvSpPr>
            <p:cNvPr id="100" name="Google Shape;100;p1"/>
            <p:cNvSpPr/>
            <p:nvPr/>
          </p:nvSpPr>
          <p:spPr>
            <a:xfrm>
              <a:off x="8206" y="0"/>
              <a:ext cx="796388" cy="698500"/>
            </a:xfrm>
            <a:custGeom>
              <a:avLst/>
              <a:gdLst/>
              <a:ahLst/>
              <a:cxnLst/>
              <a:rect l="l" t="t" r="r" b="b"/>
              <a:pathLst>
                <a:path w="796388" h="698500" extrusionOk="0">
                  <a:moveTo>
                    <a:pt x="783104" y="386186"/>
                  </a:moveTo>
                  <a:lnTo>
                    <a:pt x="622884" y="661564"/>
                  </a:lnTo>
                  <a:cubicBezTo>
                    <a:pt x="609579" y="684432"/>
                    <a:pt x="585118" y="698500"/>
                    <a:pt x="558661" y="698500"/>
                  </a:cubicBezTo>
                  <a:lnTo>
                    <a:pt x="237727" y="698500"/>
                  </a:lnTo>
                  <a:cubicBezTo>
                    <a:pt x="211270" y="698500"/>
                    <a:pt x="186809" y="684432"/>
                    <a:pt x="173504" y="661564"/>
                  </a:cubicBezTo>
                  <a:lnTo>
                    <a:pt x="13284" y="386186"/>
                  </a:lnTo>
                  <a:cubicBezTo>
                    <a:pt x="0" y="363354"/>
                    <a:pt x="0" y="335146"/>
                    <a:pt x="13284" y="312314"/>
                  </a:cubicBezTo>
                  <a:lnTo>
                    <a:pt x="173504" y="36936"/>
                  </a:lnTo>
                  <a:cubicBezTo>
                    <a:pt x="186809" y="14068"/>
                    <a:pt x="211270" y="0"/>
                    <a:pt x="237727" y="0"/>
                  </a:cubicBezTo>
                  <a:lnTo>
                    <a:pt x="558661" y="0"/>
                  </a:lnTo>
                  <a:cubicBezTo>
                    <a:pt x="585118" y="0"/>
                    <a:pt x="609579" y="14068"/>
                    <a:pt x="622884" y="36936"/>
                  </a:cubicBezTo>
                  <a:lnTo>
                    <a:pt x="783104" y="312314"/>
                  </a:lnTo>
                  <a:cubicBezTo>
                    <a:pt x="796388" y="335146"/>
                    <a:pt x="796388" y="363354"/>
                    <a:pt x="783104" y="386186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rnd" cmpd="sng">
              <a:solidFill>
                <a:srgbClr val="FFE42F">
                  <a:alpha val="8431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1" name="Google Shape;101;p1"/>
            <p:cNvSpPr txBox="1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8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 panose="020F0502020204030204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102" name="Google Shape;102;p1"/>
          <p:cNvSpPr/>
          <p:nvPr/>
        </p:nvSpPr>
        <p:spPr>
          <a:xfrm flipH="1">
            <a:off x="12430406" y="2956017"/>
            <a:ext cx="9234335" cy="8103129"/>
          </a:xfrm>
          <a:custGeom>
            <a:avLst/>
            <a:gdLst/>
            <a:ahLst/>
            <a:cxnLst/>
            <a:rect l="l" t="t" r="r" b="b"/>
            <a:pathLst>
              <a:path w="9234335" h="8103129" extrusionOk="0">
                <a:moveTo>
                  <a:pt x="9234335" y="0"/>
                </a:moveTo>
                <a:lnTo>
                  <a:pt x="0" y="0"/>
                </a:lnTo>
                <a:lnTo>
                  <a:pt x="0" y="8103129"/>
                </a:lnTo>
                <a:lnTo>
                  <a:pt x="9234335" y="8103129"/>
                </a:lnTo>
                <a:lnTo>
                  <a:pt x="9234335" y="0"/>
                </a:lnTo>
                <a:close/>
              </a:path>
            </a:pathLst>
          </a:custGeom>
          <a:blipFill rotWithShape="1">
            <a:blip r:embed="rId3"/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03" name="Google Shape;103;p1"/>
          <p:cNvSpPr/>
          <p:nvPr/>
        </p:nvSpPr>
        <p:spPr>
          <a:xfrm>
            <a:off x="9269733" y="-862640"/>
            <a:ext cx="9055956" cy="8229600"/>
          </a:xfrm>
          <a:custGeom>
            <a:avLst/>
            <a:gdLst/>
            <a:ahLst/>
            <a:cxnLst/>
            <a:rect l="l" t="t" r="r" b="b"/>
            <a:pathLst>
              <a:path w="9055956" h="8229600" extrusionOk="0">
                <a:moveTo>
                  <a:pt x="0" y="0"/>
                </a:moveTo>
                <a:lnTo>
                  <a:pt x="9055956" y="0"/>
                </a:lnTo>
                <a:lnTo>
                  <a:pt x="9055956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"/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pSp>
        <p:nvGrpSpPr>
          <p:cNvPr id="104" name="Google Shape;104;p1"/>
          <p:cNvGrpSpPr/>
          <p:nvPr/>
        </p:nvGrpSpPr>
        <p:grpSpPr>
          <a:xfrm>
            <a:off x="10108841" y="-893457"/>
            <a:ext cx="7787325" cy="7352004"/>
            <a:chOff x="6204" y="-57150"/>
            <a:chExt cx="800393" cy="755650"/>
          </a:xfrm>
        </p:grpSpPr>
        <p:sp>
          <p:nvSpPr>
            <p:cNvPr id="105" name="Google Shape;105;p1"/>
            <p:cNvSpPr/>
            <p:nvPr/>
          </p:nvSpPr>
          <p:spPr>
            <a:xfrm>
              <a:off x="6204" y="0"/>
              <a:ext cx="800393" cy="698500"/>
            </a:xfrm>
            <a:custGeom>
              <a:avLst/>
              <a:gdLst/>
              <a:ahLst/>
              <a:cxnLst/>
              <a:rect l="l" t="t" r="r" b="b"/>
              <a:pathLst>
                <a:path w="800393" h="698500" extrusionOk="0">
                  <a:moveTo>
                    <a:pt x="790349" y="377174"/>
                  </a:moveTo>
                  <a:lnTo>
                    <a:pt x="619643" y="670576"/>
                  </a:lnTo>
                  <a:cubicBezTo>
                    <a:pt x="609584" y="687864"/>
                    <a:pt x="591091" y="698500"/>
                    <a:pt x="571089" y="698500"/>
                  </a:cubicBezTo>
                  <a:lnTo>
                    <a:pt x="229303" y="698500"/>
                  </a:lnTo>
                  <a:cubicBezTo>
                    <a:pt x="209301" y="698500"/>
                    <a:pt x="190808" y="687864"/>
                    <a:pt x="180749" y="670576"/>
                  </a:cubicBezTo>
                  <a:lnTo>
                    <a:pt x="10043" y="377174"/>
                  </a:lnTo>
                  <a:cubicBezTo>
                    <a:pt x="0" y="359913"/>
                    <a:pt x="0" y="338587"/>
                    <a:pt x="10043" y="321326"/>
                  </a:cubicBezTo>
                  <a:lnTo>
                    <a:pt x="180749" y="27924"/>
                  </a:lnTo>
                  <a:cubicBezTo>
                    <a:pt x="190808" y="10636"/>
                    <a:pt x="209301" y="0"/>
                    <a:pt x="229303" y="0"/>
                  </a:cubicBezTo>
                  <a:lnTo>
                    <a:pt x="571089" y="0"/>
                  </a:lnTo>
                  <a:cubicBezTo>
                    <a:pt x="591091" y="0"/>
                    <a:pt x="609584" y="10636"/>
                    <a:pt x="619643" y="27924"/>
                  </a:cubicBezTo>
                  <a:lnTo>
                    <a:pt x="790349" y="321326"/>
                  </a:lnTo>
                  <a:cubicBezTo>
                    <a:pt x="800392" y="338587"/>
                    <a:pt x="800392" y="359913"/>
                    <a:pt x="790349" y="377174"/>
                  </a:cubicBezTo>
                  <a:close/>
                </a:path>
              </a:pathLst>
            </a:custGeom>
            <a:gradFill>
              <a:gsLst>
                <a:gs pos="0">
                  <a:srgbClr val="FFB613"/>
                </a:gs>
                <a:gs pos="100000">
                  <a:srgbClr val="FFE42F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6" name="Google Shape;106;p1"/>
            <p:cNvSpPr txBox="1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8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 panose="020F0502020204030204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107" name="Google Shape;107;p1"/>
          <p:cNvSpPr/>
          <p:nvPr/>
        </p:nvSpPr>
        <p:spPr>
          <a:xfrm>
            <a:off x="10558054" y="77565"/>
            <a:ext cx="6747145" cy="5966052"/>
          </a:xfrm>
          <a:custGeom>
            <a:avLst/>
            <a:gdLst/>
            <a:ahLst/>
            <a:cxnLst/>
            <a:rect l="l" t="t" r="r" b="b"/>
            <a:pathLst>
              <a:path w="4361815" h="3856863" extrusionOk="0">
                <a:moveTo>
                  <a:pt x="1275207" y="0"/>
                </a:moveTo>
                <a:cubicBezTo>
                  <a:pt x="1151509" y="0"/>
                  <a:pt x="1037336" y="65913"/>
                  <a:pt x="975487" y="173101"/>
                </a:cubicBezTo>
                <a:lnTo>
                  <a:pt x="61849" y="1755394"/>
                </a:lnTo>
                <a:cubicBezTo>
                  <a:pt x="0" y="1862455"/>
                  <a:pt x="0" y="1994408"/>
                  <a:pt x="61849" y="2101469"/>
                </a:cubicBezTo>
                <a:lnTo>
                  <a:pt x="975360" y="3683762"/>
                </a:lnTo>
                <a:cubicBezTo>
                  <a:pt x="1036701" y="3789934"/>
                  <a:pt x="1149477" y="3855720"/>
                  <a:pt x="1271905" y="3856863"/>
                </a:cubicBezTo>
                <a:lnTo>
                  <a:pt x="3105404" y="3856863"/>
                </a:lnTo>
                <a:cubicBezTo>
                  <a:pt x="3227832" y="3855720"/>
                  <a:pt x="3340608" y="3789934"/>
                  <a:pt x="3401949" y="3683762"/>
                </a:cubicBezTo>
                <a:lnTo>
                  <a:pt x="4315460" y="2101469"/>
                </a:lnTo>
                <a:cubicBezTo>
                  <a:pt x="4345940" y="2048764"/>
                  <a:pt x="4361307" y="1990090"/>
                  <a:pt x="4361815" y="1931162"/>
                </a:cubicBezTo>
                <a:lnTo>
                  <a:pt x="4361815" y="1925574"/>
                </a:lnTo>
                <a:cubicBezTo>
                  <a:pt x="4361307" y="1866773"/>
                  <a:pt x="4345940" y="1807972"/>
                  <a:pt x="4315460" y="1755267"/>
                </a:cubicBezTo>
                <a:lnTo>
                  <a:pt x="3401949" y="173101"/>
                </a:lnTo>
                <a:cubicBezTo>
                  <a:pt x="3340100" y="65913"/>
                  <a:pt x="3225927" y="0"/>
                  <a:pt x="3102229" y="0"/>
                </a:cubicBezTo>
                <a:close/>
              </a:path>
            </a:pathLst>
          </a:custGeom>
          <a:blipFill rotWithShape="1">
            <a:blip r:embed="rId4"/>
            <a:stretch>
              <a:fillRect l="-28872" r="-28873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pSp>
        <p:nvGrpSpPr>
          <p:cNvPr id="108" name="Google Shape;108;p1"/>
          <p:cNvGrpSpPr/>
          <p:nvPr/>
        </p:nvGrpSpPr>
        <p:grpSpPr>
          <a:xfrm>
            <a:off x="16717233" y="328612"/>
            <a:ext cx="1084133" cy="1221298"/>
            <a:chOff x="0" y="12963"/>
            <a:chExt cx="698500" cy="786874"/>
          </a:xfrm>
        </p:grpSpPr>
        <p:sp>
          <p:nvSpPr>
            <p:cNvPr id="109" name="Google Shape;109;p1"/>
            <p:cNvSpPr/>
            <p:nvPr/>
          </p:nvSpPr>
          <p:spPr>
            <a:xfrm>
              <a:off x="0" y="12963"/>
              <a:ext cx="698500" cy="786874"/>
            </a:xfrm>
            <a:custGeom>
              <a:avLst/>
              <a:gdLst/>
              <a:ahLst/>
              <a:cxnLst/>
              <a:rect l="l" t="t" r="r" b="b"/>
              <a:pathLst>
                <a:path w="698500" h="786874" extrusionOk="0">
                  <a:moveTo>
                    <a:pt x="407599" y="20985"/>
                  </a:moveTo>
                  <a:lnTo>
                    <a:pt x="640151" y="156289"/>
                  </a:lnTo>
                  <a:cubicBezTo>
                    <a:pt x="676276" y="177307"/>
                    <a:pt x="698500" y="215949"/>
                    <a:pt x="698500" y="257743"/>
                  </a:cubicBezTo>
                  <a:lnTo>
                    <a:pt x="698500" y="529131"/>
                  </a:lnTo>
                  <a:cubicBezTo>
                    <a:pt x="698500" y="570925"/>
                    <a:pt x="676276" y="609567"/>
                    <a:pt x="640151" y="630585"/>
                  </a:cubicBezTo>
                  <a:lnTo>
                    <a:pt x="407599" y="765889"/>
                  </a:lnTo>
                  <a:cubicBezTo>
                    <a:pt x="371530" y="786874"/>
                    <a:pt x="326970" y="786874"/>
                    <a:pt x="290901" y="765889"/>
                  </a:cubicBezTo>
                  <a:lnTo>
                    <a:pt x="58349" y="630585"/>
                  </a:lnTo>
                  <a:cubicBezTo>
                    <a:pt x="22224" y="609567"/>
                    <a:pt x="0" y="570925"/>
                    <a:pt x="0" y="529131"/>
                  </a:cubicBezTo>
                  <a:lnTo>
                    <a:pt x="0" y="257743"/>
                  </a:lnTo>
                  <a:cubicBezTo>
                    <a:pt x="0" y="215949"/>
                    <a:pt x="22224" y="177307"/>
                    <a:pt x="58349" y="156289"/>
                  </a:cubicBezTo>
                  <a:lnTo>
                    <a:pt x="290901" y="20985"/>
                  </a:lnTo>
                  <a:cubicBezTo>
                    <a:pt x="326970" y="0"/>
                    <a:pt x="371530" y="0"/>
                    <a:pt x="407599" y="20985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14300" cap="sq" cmpd="sng">
              <a:solidFill>
                <a:srgbClr val="3183ED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0" name="Google Shape;110;p1"/>
            <p:cNvSpPr txBox="1"/>
            <p:nvPr/>
          </p:nvSpPr>
          <p:spPr>
            <a:xfrm>
              <a:off x="0" y="82550"/>
              <a:ext cx="698500" cy="590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8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 panose="020F0502020204030204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11" name="Google Shape;111;p1"/>
          <p:cNvGrpSpPr/>
          <p:nvPr/>
        </p:nvGrpSpPr>
        <p:grpSpPr>
          <a:xfrm>
            <a:off x="16895564" y="519661"/>
            <a:ext cx="727472" cy="839197"/>
            <a:chOff x="0" y="3512"/>
            <a:chExt cx="698500" cy="805775"/>
          </a:xfrm>
        </p:grpSpPr>
        <p:sp>
          <p:nvSpPr>
            <p:cNvPr id="112" name="Google Shape;112;p1"/>
            <p:cNvSpPr/>
            <p:nvPr/>
          </p:nvSpPr>
          <p:spPr>
            <a:xfrm>
              <a:off x="0" y="3512"/>
              <a:ext cx="698500" cy="805775"/>
            </a:xfrm>
            <a:custGeom>
              <a:avLst/>
              <a:gdLst/>
              <a:ahLst/>
              <a:cxnLst/>
              <a:rect l="l" t="t" r="r" b="b"/>
              <a:pathLst>
                <a:path w="698500" h="805775" extrusionOk="0">
                  <a:moveTo>
                    <a:pt x="365060" y="5687"/>
                  </a:moveTo>
                  <a:lnTo>
                    <a:pt x="682690" y="190489"/>
                  </a:lnTo>
                  <a:cubicBezTo>
                    <a:pt x="692478" y="196184"/>
                    <a:pt x="698500" y="206655"/>
                    <a:pt x="698500" y="217979"/>
                  </a:cubicBezTo>
                  <a:lnTo>
                    <a:pt x="698500" y="587797"/>
                  </a:lnTo>
                  <a:cubicBezTo>
                    <a:pt x="698500" y="599121"/>
                    <a:pt x="692478" y="609592"/>
                    <a:pt x="682690" y="615287"/>
                  </a:cubicBezTo>
                  <a:lnTo>
                    <a:pt x="365060" y="800089"/>
                  </a:lnTo>
                  <a:cubicBezTo>
                    <a:pt x="355287" y="805776"/>
                    <a:pt x="343213" y="805776"/>
                    <a:pt x="333440" y="800089"/>
                  </a:cubicBezTo>
                  <a:lnTo>
                    <a:pt x="15810" y="615287"/>
                  </a:lnTo>
                  <a:cubicBezTo>
                    <a:pt x="6022" y="609592"/>
                    <a:pt x="0" y="599121"/>
                    <a:pt x="0" y="587797"/>
                  </a:cubicBezTo>
                  <a:lnTo>
                    <a:pt x="0" y="217979"/>
                  </a:lnTo>
                  <a:cubicBezTo>
                    <a:pt x="0" y="206655"/>
                    <a:pt x="6022" y="196184"/>
                    <a:pt x="15810" y="190489"/>
                  </a:cubicBezTo>
                  <a:lnTo>
                    <a:pt x="333440" y="5687"/>
                  </a:lnTo>
                  <a:cubicBezTo>
                    <a:pt x="343213" y="0"/>
                    <a:pt x="355287" y="0"/>
                    <a:pt x="365060" y="5687"/>
                  </a:cubicBezTo>
                  <a:close/>
                </a:path>
              </a:pathLst>
            </a:custGeom>
            <a:gradFill>
              <a:gsLst>
                <a:gs pos="0">
                  <a:srgbClr val="3183ED"/>
                </a:gs>
                <a:gs pos="100000">
                  <a:srgbClr val="56CCF2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3" name="Google Shape;113;p1"/>
            <p:cNvSpPr txBox="1"/>
            <p:nvPr/>
          </p:nvSpPr>
          <p:spPr>
            <a:xfrm>
              <a:off x="0" y="82550"/>
              <a:ext cx="698500" cy="590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8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 panose="020F0502020204030204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114" name="Google Shape;114;p1"/>
          <p:cNvSpPr/>
          <p:nvPr/>
        </p:nvSpPr>
        <p:spPr>
          <a:xfrm>
            <a:off x="-39234" y="4379913"/>
            <a:ext cx="11180378" cy="725462"/>
          </a:xfrm>
          <a:custGeom>
            <a:avLst/>
            <a:gdLst/>
            <a:ahLst/>
            <a:cxnLst/>
            <a:rect l="l" t="t" r="r" b="b"/>
            <a:pathLst>
              <a:path w="5543165" h="609600" extrusionOk="0">
                <a:moveTo>
                  <a:pt x="5327739" y="0"/>
                </a:moveTo>
                <a:lnTo>
                  <a:pt x="12225" y="0"/>
                </a:lnTo>
                <a:cubicBezTo>
                  <a:pt x="8484" y="0"/>
                  <a:pt x="4970" y="1799"/>
                  <a:pt x="2783" y="4834"/>
                </a:cubicBezTo>
                <a:cubicBezTo>
                  <a:pt x="595" y="7869"/>
                  <a:pt x="0" y="11771"/>
                  <a:pt x="1183" y="15321"/>
                </a:cubicBezTo>
                <a:lnTo>
                  <a:pt x="194169" y="594279"/>
                </a:lnTo>
                <a:cubicBezTo>
                  <a:pt x="197219" y="603429"/>
                  <a:pt x="205781" y="609600"/>
                  <a:pt x="215425" y="609600"/>
                </a:cubicBezTo>
                <a:lnTo>
                  <a:pt x="5530939" y="609600"/>
                </a:lnTo>
                <a:cubicBezTo>
                  <a:pt x="5534681" y="609600"/>
                  <a:pt x="5538194" y="607801"/>
                  <a:pt x="5540382" y="604766"/>
                </a:cubicBezTo>
                <a:cubicBezTo>
                  <a:pt x="5542570" y="601731"/>
                  <a:pt x="5543165" y="597829"/>
                  <a:pt x="5541982" y="594279"/>
                </a:cubicBezTo>
                <a:lnTo>
                  <a:pt x="5348996" y="15321"/>
                </a:lnTo>
                <a:cubicBezTo>
                  <a:pt x="5345946" y="6171"/>
                  <a:pt x="5337384" y="0"/>
                  <a:pt x="5327739" y="0"/>
                </a:cubicBezTo>
                <a:close/>
              </a:path>
            </a:pathLst>
          </a:custGeom>
          <a:gradFill>
            <a:gsLst>
              <a:gs pos="0">
                <a:srgbClr val="FFE42F"/>
              </a:gs>
              <a:gs pos="100000">
                <a:srgbClr val="FFB61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/>
              <a:buNone/>
            </a:pPr>
            <a:r>
              <a:rPr lang="en-US" sz="2800" b="1" i="0" u="none" strike="noStrike" cap="none">
                <a:solidFill>
                  <a:srgbClr val="112D4E"/>
                </a:solidFill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rPr>
              <a:t>      Accelerating European Ukrainian Clusters Partnership in Health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15" name="Google Shape;115;p1"/>
          <p:cNvSpPr/>
          <p:nvPr/>
        </p:nvSpPr>
        <p:spPr>
          <a:xfrm>
            <a:off x="0" y="0"/>
            <a:ext cx="18288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16" name="Google Shape;116;p1"/>
          <p:cNvSpPr/>
          <p:nvPr/>
        </p:nvSpPr>
        <p:spPr>
          <a:xfrm>
            <a:off x="152400" y="152400"/>
            <a:ext cx="18288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117" name="Google Shape;117;p1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-459741" y="10"/>
            <a:ext cx="8826283" cy="4964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"/>
          <p:cNvPicPr preferRelativeResize="0"/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147415" y="9315439"/>
            <a:ext cx="3845354" cy="80171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404496" y="5304385"/>
            <a:ext cx="859434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/>
              <a:t>Прискорення партнерства </a:t>
            </a:r>
            <a:r>
              <a:rPr lang="ru-RU" sz="3600" b="1" dirty="0" err="1"/>
              <a:t>європейських</a:t>
            </a:r>
            <a:r>
              <a:rPr lang="ru-RU" sz="3600" b="1" dirty="0"/>
              <a:t> </a:t>
            </a:r>
            <a:r>
              <a:rPr lang="ru-RU" sz="3600" b="1" dirty="0" err="1"/>
              <a:t>українських</a:t>
            </a:r>
            <a:r>
              <a:rPr lang="ru-RU" sz="3600" b="1" dirty="0"/>
              <a:t> </a:t>
            </a:r>
            <a:endParaRPr lang="ru-RU" sz="3600" b="1" dirty="0"/>
          </a:p>
          <a:p>
            <a:r>
              <a:rPr lang="ru-RU" sz="3600" b="1" dirty="0" err="1"/>
              <a:t>кластерів</a:t>
            </a:r>
            <a:r>
              <a:rPr lang="ru-RU" sz="3600" b="1" dirty="0"/>
              <a:t> у </a:t>
            </a:r>
            <a:r>
              <a:rPr lang="ru-RU" sz="3600" b="1" dirty="0" err="1"/>
              <a:t>сфері</a:t>
            </a:r>
            <a:r>
              <a:rPr lang="ru-RU" sz="3600" b="1" dirty="0"/>
              <a:t> </a:t>
            </a:r>
            <a:r>
              <a:rPr lang="ru-RU" sz="3600" b="1" dirty="0" err="1"/>
              <a:t>охорони</a:t>
            </a:r>
            <a:r>
              <a:rPr lang="ru-RU" sz="3600" b="1" dirty="0"/>
              <a:t> </a:t>
            </a:r>
            <a:r>
              <a:rPr lang="ru-RU" sz="3600" b="1" dirty="0" err="1"/>
              <a:t>здоров’я</a:t>
            </a:r>
            <a:r>
              <a:rPr lang="ru-RU" sz="3600" b="1" dirty="0"/>
              <a:t> </a:t>
            </a:r>
            <a:endParaRPr lang="ru-RU" sz="3600" b="1" dirty="0"/>
          </a:p>
          <a:p>
            <a:r>
              <a:rPr lang="ru-RU" sz="3600" b="1" dirty="0"/>
              <a:t>(Clusters4Health)</a:t>
            </a:r>
            <a:endParaRPr lang="uk-UA" sz="36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E6E6E6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"/>
          <p:cNvSpPr/>
          <p:nvPr/>
        </p:nvSpPr>
        <p:spPr>
          <a:xfrm>
            <a:off x="-5801627" y="4666358"/>
            <a:ext cx="11271991" cy="12962855"/>
          </a:xfrm>
          <a:custGeom>
            <a:avLst/>
            <a:gdLst/>
            <a:ahLst/>
            <a:cxnLst/>
            <a:rect l="l" t="t" r="r" b="b"/>
            <a:pathLst>
              <a:path w="698500" h="803279" extrusionOk="0">
                <a:moveTo>
                  <a:pt x="370677" y="7707"/>
                </a:moveTo>
                <a:lnTo>
                  <a:pt x="677073" y="185973"/>
                </a:lnTo>
                <a:cubicBezTo>
                  <a:pt x="690339" y="193692"/>
                  <a:pt x="698500" y="207882"/>
                  <a:pt x="698500" y="223230"/>
                </a:cubicBezTo>
                <a:lnTo>
                  <a:pt x="698500" y="580050"/>
                </a:lnTo>
                <a:cubicBezTo>
                  <a:pt x="698500" y="595398"/>
                  <a:pt x="690339" y="609588"/>
                  <a:pt x="677073" y="617307"/>
                </a:cubicBezTo>
                <a:lnTo>
                  <a:pt x="370677" y="795573"/>
                </a:lnTo>
                <a:cubicBezTo>
                  <a:pt x="357432" y="803280"/>
                  <a:pt x="341068" y="803280"/>
                  <a:pt x="327823" y="795573"/>
                </a:cubicBezTo>
                <a:lnTo>
                  <a:pt x="21427" y="617307"/>
                </a:lnTo>
                <a:cubicBezTo>
                  <a:pt x="8161" y="609588"/>
                  <a:pt x="0" y="595398"/>
                  <a:pt x="0" y="580050"/>
                </a:cubicBezTo>
                <a:lnTo>
                  <a:pt x="0" y="223230"/>
                </a:lnTo>
                <a:cubicBezTo>
                  <a:pt x="0" y="207882"/>
                  <a:pt x="8161" y="193692"/>
                  <a:pt x="21427" y="185973"/>
                </a:cubicBezTo>
                <a:lnTo>
                  <a:pt x="327823" y="7707"/>
                </a:lnTo>
                <a:cubicBezTo>
                  <a:pt x="341068" y="0"/>
                  <a:pt x="357432" y="0"/>
                  <a:pt x="370677" y="7707"/>
                </a:cubicBezTo>
                <a:close/>
              </a:path>
            </a:pathLst>
          </a:custGeom>
          <a:gradFill>
            <a:gsLst>
              <a:gs pos="0">
                <a:srgbClr val="FFE42F"/>
              </a:gs>
              <a:gs pos="100000">
                <a:srgbClr val="FF9F2F"/>
              </a:gs>
            </a:gsLst>
            <a:path path="circle">
              <a:fillToRect l="50000" t="50000" r="50000" b="50000"/>
            </a:path>
            <a:tileRect/>
          </a:gradFill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24" name="Google Shape;124;p2"/>
          <p:cNvSpPr/>
          <p:nvPr/>
        </p:nvSpPr>
        <p:spPr>
          <a:xfrm>
            <a:off x="-1145085" y="-2134540"/>
            <a:ext cx="6530478" cy="7445465"/>
          </a:xfrm>
          <a:custGeom>
            <a:avLst/>
            <a:gdLst/>
            <a:ahLst/>
            <a:cxnLst/>
            <a:rect l="l" t="t" r="r" b="b"/>
            <a:pathLst>
              <a:path w="698500" h="796367" extrusionOk="0">
                <a:moveTo>
                  <a:pt x="386235" y="13301"/>
                </a:moveTo>
                <a:lnTo>
                  <a:pt x="661515" y="173465"/>
                </a:lnTo>
                <a:cubicBezTo>
                  <a:pt x="684413" y="186787"/>
                  <a:pt x="698500" y="211281"/>
                  <a:pt x="698500" y="237772"/>
                </a:cubicBezTo>
                <a:lnTo>
                  <a:pt x="698500" y="558594"/>
                </a:lnTo>
                <a:cubicBezTo>
                  <a:pt x="698500" y="585085"/>
                  <a:pt x="684413" y="609579"/>
                  <a:pt x="661515" y="622902"/>
                </a:cubicBezTo>
                <a:lnTo>
                  <a:pt x="386235" y="783064"/>
                </a:lnTo>
                <a:cubicBezTo>
                  <a:pt x="363372" y="796366"/>
                  <a:pt x="335128" y="796366"/>
                  <a:pt x="312265" y="783064"/>
                </a:cubicBezTo>
                <a:lnTo>
                  <a:pt x="36985" y="622902"/>
                </a:lnTo>
                <a:cubicBezTo>
                  <a:pt x="14087" y="609579"/>
                  <a:pt x="0" y="585085"/>
                  <a:pt x="0" y="558594"/>
                </a:cubicBezTo>
                <a:lnTo>
                  <a:pt x="0" y="237772"/>
                </a:lnTo>
                <a:cubicBezTo>
                  <a:pt x="0" y="211281"/>
                  <a:pt x="14087" y="186787"/>
                  <a:pt x="36985" y="173465"/>
                </a:cubicBezTo>
                <a:lnTo>
                  <a:pt x="312265" y="13301"/>
                </a:lnTo>
                <a:cubicBezTo>
                  <a:pt x="335128" y="0"/>
                  <a:pt x="363372" y="0"/>
                  <a:pt x="386235" y="13301"/>
                </a:cubicBezTo>
                <a:close/>
              </a:path>
            </a:pathLst>
          </a:custGeom>
          <a:gradFill>
            <a:gsLst>
              <a:gs pos="0">
                <a:srgbClr val="112D4E"/>
              </a:gs>
              <a:gs pos="100000">
                <a:srgbClr val="255389"/>
              </a:gs>
            </a:gsLst>
            <a:lin ang="5400000" scaled="0"/>
          </a:gradFill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pSp>
        <p:nvGrpSpPr>
          <p:cNvPr id="125" name="Google Shape;125;p2"/>
          <p:cNvGrpSpPr/>
          <p:nvPr/>
        </p:nvGrpSpPr>
        <p:grpSpPr>
          <a:xfrm rot="-5400000">
            <a:off x="-1694154" y="-4689431"/>
            <a:ext cx="9485385" cy="8940876"/>
            <a:chOff x="5565" y="-57150"/>
            <a:chExt cx="801670" cy="755650"/>
          </a:xfrm>
        </p:grpSpPr>
        <p:sp>
          <p:nvSpPr>
            <p:cNvPr id="126" name="Google Shape;126;p2"/>
            <p:cNvSpPr/>
            <p:nvPr/>
          </p:nvSpPr>
          <p:spPr>
            <a:xfrm>
              <a:off x="5565" y="0"/>
              <a:ext cx="801670" cy="698500"/>
            </a:xfrm>
            <a:custGeom>
              <a:avLst/>
              <a:gdLst/>
              <a:ahLst/>
              <a:cxnLst/>
              <a:rect l="l" t="t" r="r" b="b"/>
              <a:pathLst>
                <a:path w="801670" h="698500" extrusionOk="0">
                  <a:moveTo>
                    <a:pt x="792661" y="374299"/>
                  </a:moveTo>
                  <a:lnTo>
                    <a:pt x="618609" y="673451"/>
                  </a:lnTo>
                  <a:cubicBezTo>
                    <a:pt x="609586" y="688959"/>
                    <a:pt x="592997" y="698500"/>
                    <a:pt x="575054" y="698500"/>
                  </a:cubicBezTo>
                  <a:lnTo>
                    <a:pt x="226616" y="698500"/>
                  </a:lnTo>
                  <a:cubicBezTo>
                    <a:pt x="208673" y="698500"/>
                    <a:pt x="192084" y="688959"/>
                    <a:pt x="183061" y="673451"/>
                  </a:cubicBezTo>
                  <a:lnTo>
                    <a:pt x="9009" y="374299"/>
                  </a:lnTo>
                  <a:cubicBezTo>
                    <a:pt x="0" y="358815"/>
                    <a:pt x="0" y="339685"/>
                    <a:pt x="9009" y="324201"/>
                  </a:cubicBezTo>
                  <a:lnTo>
                    <a:pt x="183061" y="25049"/>
                  </a:lnTo>
                  <a:cubicBezTo>
                    <a:pt x="192084" y="9541"/>
                    <a:pt x="208673" y="0"/>
                    <a:pt x="226616" y="0"/>
                  </a:cubicBezTo>
                  <a:lnTo>
                    <a:pt x="575054" y="0"/>
                  </a:lnTo>
                  <a:cubicBezTo>
                    <a:pt x="592997" y="0"/>
                    <a:pt x="609586" y="9541"/>
                    <a:pt x="618609" y="25049"/>
                  </a:cubicBezTo>
                  <a:lnTo>
                    <a:pt x="792661" y="324201"/>
                  </a:lnTo>
                  <a:cubicBezTo>
                    <a:pt x="801670" y="339685"/>
                    <a:pt x="801670" y="358815"/>
                    <a:pt x="792661" y="374299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66675" cap="rnd" cmpd="sng">
              <a:solidFill>
                <a:srgbClr val="F4F4F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27" name="Google Shape;127;p2"/>
            <p:cNvSpPr txBox="1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8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128" name="Google Shape;128;p2"/>
          <p:cNvSpPr/>
          <p:nvPr/>
        </p:nvSpPr>
        <p:spPr>
          <a:xfrm rot="-5400000">
            <a:off x="-188338" y="633728"/>
            <a:ext cx="9778481" cy="8886195"/>
          </a:xfrm>
          <a:custGeom>
            <a:avLst/>
            <a:gdLst/>
            <a:ahLst/>
            <a:cxnLst/>
            <a:rect l="l" t="t" r="r" b="b"/>
            <a:pathLst>
              <a:path w="9778481" h="8886195" extrusionOk="0">
                <a:moveTo>
                  <a:pt x="0" y="0"/>
                </a:moveTo>
                <a:lnTo>
                  <a:pt x="9778481" y="0"/>
                </a:lnTo>
                <a:lnTo>
                  <a:pt x="9778481" y="8886194"/>
                </a:lnTo>
                <a:lnTo>
                  <a:pt x="0" y="888619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"/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pSp>
        <p:nvGrpSpPr>
          <p:cNvPr id="129" name="Google Shape;129;p2"/>
          <p:cNvGrpSpPr/>
          <p:nvPr/>
        </p:nvGrpSpPr>
        <p:grpSpPr>
          <a:xfrm>
            <a:off x="-4120744" y="7310088"/>
            <a:ext cx="6750092" cy="7675410"/>
            <a:chOff x="0" y="9274"/>
            <a:chExt cx="698500" cy="794252"/>
          </a:xfrm>
        </p:grpSpPr>
        <p:sp>
          <p:nvSpPr>
            <p:cNvPr id="130" name="Google Shape;130;p2"/>
            <p:cNvSpPr/>
            <p:nvPr/>
          </p:nvSpPr>
          <p:spPr>
            <a:xfrm>
              <a:off x="0" y="9274"/>
              <a:ext cx="698500" cy="794252"/>
            </a:xfrm>
            <a:custGeom>
              <a:avLst/>
              <a:gdLst/>
              <a:ahLst/>
              <a:cxnLst/>
              <a:rect l="l" t="t" r="r" b="b"/>
              <a:pathLst>
                <a:path w="698500" h="794252" extrusionOk="0">
                  <a:moveTo>
                    <a:pt x="390995" y="15014"/>
                  </a:moveTo>
                  <a:lnTo>
                    <a:pt x="656755" y="169638"/>
                  </a:lnTo>
                  <a:cubicBezTo>
                    <a:pt x="682600" y="184675"/>
                    <a:pt x="698500" y="212321"/>
                    <a:pt x="698500" y="242223"/>
                  </a:cubicBezTo>
                  <a:lnTo>
                    <a:pt x="698500" y="552029"/>
                  </a:lnTo>
                  <a:cubicBezTo>
                    <a:pt x="698500" y="581931"/>
                    <a:pt x="682600" y="609577"/>
                    <a:pt x="656755" y="624614"/>
                  </a:cubicBezTo>
                  <a:lnTo>
                    <a:pt x="390995" y="779238"/>
                  </a:lnTo>
                  <a:cubicBezTo>
                    <a:pt x="365190" y="794252"/>
                    <a:pt x="333310" y="794252"/>
                    <a:pt x="307505" y="779238"/>
                  </a:cubicBezTo>
                  <a:lnTo>
                    <a:pt x="41745" y="624614"/>
                  </a:lnTo>
                  <a:cubicBezTo>
                    <a:pt x="15900" y="609577"/>
                    <a:pt x="0" y="581931"/>
                    <a:pt x="0" y="552029"/>
                  </a:cubicBezTo>
                  <a:lnTo>
                    <a:pt x="0" y="242223"/>
                  </a:lnTo>
                  <a:cubicBezTo>
                    <a:pt x="0" y="212321"/>
                    <a:pt x="15900" y="184675"/>
                    <a:pt x="41745" y="169638"/>
                  </a:cubicBezTo>
                  <a:lnTo>
                    <a:pt x="307505" y="15014"/>
                  </a:lnTo>
                  <a:cubicBezTo>
                    <a:pt x="333310" y="0"/>
                    <a:pt x="365190" y="0"/>
                    <a:pt x="390995" y="15014"/>
                  </a:cubicBezTo>
                  <a:close/>
                </a:path>
              </a:pathLst>
            </a:custGeom>
            <a:gradFill>
              <a:gsLst>
                <a:gs pos="0">
                  <a:srgbClr val="3183ED"/>
                </a:gs>
                <a:gs pos="100000">
                  <a:srgbClr val="56CCF2"/>
                </a:gs>
              </a:gsLst>
              <a:lin ang="5400000" scaled="0"/>
            </a:gradFill>
            <a:ln w="9525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1" name="Google Shape;131;p2"/>
            <p:cNvSpPr txBox="1"/>
            <p:nvPr/>
          </p:nvSpPr>
          <p:spPr>
            <a:xfrm>
              <a:off x="0" y="82550"/>
              <a:ext cx="698500" cy="590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8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132" name="Google Shape;132;p2"/>
          <p:cNvSpPr/>
          <p:nvPr/>
        </p:nvSpPr>
        <p:spPr>
          <a:xfrm>
            <a:off x="-64344" y="1451495"/>
            <a:ext cx="7497828" cy="8571107"/>
          </a:xfrm>
          <a:custGeom>
            <a:avLst/>
            <a:gdLst/>
            <a:ahLst/>
            <a:cxnLst/>
            <a:rect l="l" t="t" r="r" b="b"/>
            <a:pathLst>
              <a:path w="698500" h="798487" extrusionOk="0">
                <a:moveTo>
                  <a:pt x="381463" y="11585"/>
                </a:moveTo>
                <a:lnTo>
                  <a:pt x="666287" y="177301"/>
                </a:lnTo>
                <a:cubicBezTo>
                  <a:pt x="686231" y="188904"/>
                  <a:pt x="698500" y="210238"/>
                  <a:pt x="698500" y="233312"/>
                </a:cubicBezTo>
                <a:lnTo>
                  <a:pt x="698500" y="565174"/>
                </a:lnTo>
                <a:cubicBezTo>
                  <a:pt x="698500" y="588248"/>
                  <a:pt x="686231" y="609582"/>
                  <a:pt x="666287" y="621185"/>
                </a:cubicBezTo>
                <a:lnTo>
                  <a:pt x="381463" y="786901"/>
                </a:lnTo>
                <a:cubicBezTo>
                  <a:pt x="361550" y="798486"/>
                  <a:pt x="336950" y="798486"/>
                  <a:pt x="317037" y="786901"/>
                </a:cubicBezTo>
                <a:lnTo>
                  <a:pt x="32213" y="621185"/>
                </a:lnTo>
                <a:cubicBezTo>
                  <a:pt x="12269" y="609582"/>
                  <a:pt x="0" y="588248"/>
                  <a:pt x="0" y="565174"/>
                </a:cubicBezTo>
                <a:lnTo>
                  <a:pt x="0" y="233312"/>
                </a:lnTo>
                <a:cubicBezTo>
                  <a:pt x="0" y="210238"/>
                  <a:pt x="12269" y="188904"/>
                  <a:pt x="32213" y="177301"/>
                </a:cubicBezTo>
                <a:lnTo>
                  <a:pt x="317037" y="11585"/>
                </a:lnTo>
                <a:cubicBezTo>
                  <a:pt x="336950" y="0"/>
                  <a:pt x="361550" y="0"/>
                  <a:pt x="381463" y="11585"/>
                </a:cubicBezTo>
                <a:close/>
              </a:path>
            </a:pathLst>
          </a:custGeom>
          <a:gradFill>
            <a:gsLst>
              <a:gs pos="0">
                <a:srgbClr val="3183ED"/>
              </a:gs>
              <a:gs pos="100000">
                <a:srgbClr val="56CCF2"/>
              </a:gs>
            </a:gsLst>
            <a:lin ang="5400000" scaled="0"/>
          </a:gradFill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33" name="Google Shape;133;p2"/>
          <p:cNvSpPr txBox="1"/>
          <p:nvPr/>
        </p:nvSpPr>
        <p:spPr>
          <a:xfrm>
            <a:off x="1559169" y="4926914"/>
            <a:ext cx="6586668" cy="1159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 panose="020B0604020202020204"/>
              <a:buNone/>
            </a:pPr>
            <a:r>
              <a:rPr lang="en-US" sz="6600" b="1" i="0" u="none" strike="noStrike" cap="none">
                <a:solidFill>
                  <a:srgbClr val="112D4E"/>
                </a:solidFill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rPr>
              <a:t>Consortium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34" name="Google Shape;134;p2"/>
          <p:cNvGrpSpPr/>
          <p:nvPr/>
        </p:nvGrpSpPr>
        <p:grpSpPr>
          <a:xfrm rot="-5400000">
            <a:off x="7518976" y="8647652"/>
            <a:ext cx="1084133" cy="1221298"/>
            <a:chOff x="0" y="12963"/>
            <a:chExt cx="698500" cy="786874"/>
          </a:xfrm>
        </p:grpSpPr>
        <p:sp>
          <p:nvSpPr>
            <p:cNvPr id="135" name="Google Shape;135;p2"/>
            <p:cNvSpPr/>
            <p:nvPr/>
          </p:nvSpPr>
          <p:spPr>
            <a:xfrm>
              <a:off x="0" y="12963"/>
              <a:ext cx="698500" cy="786874"/>
            </a:xfrm>
            <a:custGeom>
              <a:avLst/>
              <a:gdLst/>
              <a:ahLst/>
              <a:cxnLst/>
              <a:rect l="l" t="t" r="r" b="b"/>
              <a:pathLst>
                <a:path w="698500" h="786874" extrusionOk="0">
                  <a:moveTo>
                    <a:pt x="407599" y="20985"/>
                  </a:moveTo>
                  <a:lnTo>
                    <a:pt x="640151" y="156289"/>
                  </a:lnTo>
                  <a:cubicBezTo>
                    <a:pt x="676276" y="177307"/>
                    <a:pt x="698500" y="215949"/>
                    <a:pt x="698500" y="257743"/>
                  </a:cubicBezTo>
                  <a:lnTo>
                    <a:pt x="698500" y="529131"/>
                  </a:lnTo>
                  <a:cubicBezTo>
                    <a:pt x="698500" y="570925"/>
                    <a:pt x="676276" y="609567"/>
                    <a:pt x="640151" y="630585"/>
                  </a:cubicBezTo>
                  <a:lnTo>
                    <a:pt x="407599" y="765889"/>
                  </a:lnTo>
                  <a:cubicBezTo>
                    <a:pt x="371530" y="786874"/>
                    <a:pt x="326970" y="786874"/>
                    <a:pt x="290901" y="765889"/>
                  </a:cubicBezTo>
                  <a:lnTo>
                    <a:pt x="58349" y="630585"/>
                  </a:lnTo>
                  <a:cubicBezTo>
                    <a:pt x="22224" y="609567"/>
                    <a:pt x="0" y="570925"/>
                    <a:pt x="0" y="529131"/>
                  </a:cubicBezTo>
                  <a:lnTo>
                    <a:pt x="0" y="257743"/>
                  </a:lnTo>
                  <a:cubicBezTo>
                    <a:pt x="0" y="215949"/>
                    <a:pt x="22224" y="177307"/>
                    <a:pt x="58349" y="156289"/>
                  </a:cubicBezTo>
                  <a:lnTo>
                    <a:pt x="290901" y="20985"/>
                  </a:lnTo>
                  <a:cubicBezTo>
                    <a:pt x="326970" y="0"/>
                    <a:pt x="371530" y="0"/>
                    <a:pt x="407599" y="20985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14300" cap="sq" cmpd="sng">
              <a:solidFill>
                <a:srgbClr val="FFB613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6" name="Google Shape;136;p2"/>
            <p:cNvSpPr txBox="1"/>
            <p:nvPr/>
          </p:nvSpPr>
          <p:spPr>
            <a:xfrm>
              <a:off x="0" y="82550"/>
              <a:ext cx="698500" cy="590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8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37" name="Google Shape;137;p2"/>
          <p:cNvGrpSpPr/>
          <p:nvPr/>
        </p:nvGrpSpPr>
        <p:grpSpPr>
          <a:xfrm rot="-5400000">
            <a:off x="7697305" y="8838701"/>
            <a:ext cx="727472" cy="839197"/>
            <a:chOff x="0" y="3512"/>
            <a:chExt cx="698500" cy="805775"/>
          </a:xfrm>
        </p:grpSpPr>
        <p:sp>
          <p:nvSpPr>
            <p:cNvPr id="138" name="Google Shape;138;p2"/>
            <p:cNvSpPr/>
            <p:nvPr/>
          </p:nvSpPr>
          <p:spPr>
            <a:xfrm>
              <a:off x="0" y="3512"/>
              <a:ext cx="698500" cy="805775"/>
            </a:xfrm>
            <a:custGeom>
              <a:avLst/>
              <a:gdLst/>
              <a:ahLst/>
              <a:cxnLst/>
              <a:rect l="l" t="t" r="r" b="b"/>
              <a:pathLst>
                <a:path w="698500" h="805775" extrusionOk="0">
                  <a:moveTo>
                    <a:pt x="365060" y="5687"/>
                  </a:moveTo>
                  <a:lnTo>
                    <a:pt x="682690" y="190489"/>
                  </a:lnTo>
                  <a:cubicBezTo>
                    <a:pt x="692478" y="196184"/>
                    <a:pt x="698500" y="206655"/>
                    <a:pt x="698500" y="217979"/>
                  </a:cubicBezTo>
                  <a:lnTo>
                    <a:pt x="698500" y="587797"/>
                  </a:lnTo>
                  <a:cubicBezTo>
                    <a:pt x="698500" y="599121"/>
                    <a:pt x="692478" y="609592"/>
                    <a:pt x="682690" y="615287"/>
                  </a:cubicBezTo>
                  <a:lnTo>
                    <a:pt x="365060" y="800089"/>
                  </a:lnTo>
                  <a:cubicBezTo>
                    <a:pt x="355287" y="805776"/>
                    <a:pt x="343213" y="805776"/>
                    <a:pt x="333440" y="800089"/>
                  </a:cubicBezTo>
                  <a:lnTo>
                    <a:pt x="15810" y="615287"/>
                  </a:lnTo>
                  <a:cubicBezTo>
                    <a:pt x="6022" y="609592"/>
                    <a:pt x="0" y="599121"/>
                    <a:pt x="0" y="587797"/>
                  </a:cubicBezTo>
                  <a:lnTo>
                    <a:pt x="0" y="217979"/>
                  </a:lnTo>
                  <a:cubicBezTo>
                    <a:pt x="0" y="206655"/>
                    <a:pt x="6022" y="196184"/>
                    <a:pt x="15810" y="190489"/>
                  </a:cubicBezTo>
                  <a:lnTo>
                    <a:pt x="333440" y="5687"/>
                  </a:lnTo>
                  <a:cubicBezTo>
                    <a:pt x="343213" y="0"/>
                    <a:pt x="355287" y="0"/>
                    <a:pt x="365060" y="5687"/>
                  </a:cubicBezTo>
                  <a:close/>
                </a:path>
              </a:pathLst>
            </a:custGeom>
            <a:gradFill>
              <a:gsLst>
                <a:gs pos="0">
                  <a:srgbClr val="FFB613"/>
                </a:gs>
                <a:gs pos="100000">
                  <a:srgbClr val="FFE42F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9" name="Google Shape;139;p2"/>
            <p:cNvSpPr txBox="1"/>
            <p:nvPr/>
          </p:nvSpPr>
          <p:spPr>
            <a:xfrm>
              <a:off x="0" y="82550"/>
              <a:ext cx="698500" cy="590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8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40" name="Google Shape;140;p2"/>
          <p:cNvGrpSpPr/>
          <p:nvPr/>
        </p:nvGrpSpPr>
        <p:grpSpPr>
          <a:xfrm rot="-5400000">
            <a:off x="1252837" y="655530"/>
            <a:ext cx="1084133" cy="1221298"/>
            <a:chOff x="0" y="12963"/>
            <a:chExt cx="698500" cy="786874"/>
          </a:xfrm>
        </p:grpSpPr>
        <p:sp>
          <p:nvSpPr>
            <p:cNvPr id="141" name="Google Shape;141;p2"/>
            <p:cNvSpPr/>
            <p:nvPr/>
          </p:nvSpPr>
          <p:spPr>
            <a:xfrm>
              <a:off x="0" y="12963"/>
              <a:ext cx="698500" cy="786874"/>
            </a:xfrm>
            <a:custGeom>
              <a:avLst/>
              <a:gdLst/>
              <a:ahLst/>
              <a:cxnLst/>
              <a:rect l="l" t="t" r="r" b="b"/>
              <a:pathLst>
                <a:path w="698500" h="786874" extrusionOk="0">
                  <a:moveTo>
                    <a:pt x="407599" y="20985"/>
                  </a:moveTo>
                  <a:lnTo>
                    <a:pt x="640151" y="156289"/>
                  </a:lnTo>
                  <a:cubicBezTo>
                    <a:pt x="676276" y="177307"/>
                    <a:pt x="698500" y="215949"/>
                    <a:pt x="698500" y="257743"/>
                  </a:cubicBezTo>
                  <a:lnTo>
                    <a:pt x="698500" y="529131"/>
                  </a:lnTo>
                  <a:cubicBezTo>
                    <a:pt x="698500" y="570925"/>
                    <a:pt x="676276" y="609567"/>
                    <a:pt x="640151" y="630585"/>
                  </a:cubicBezTo>
                  <a:lnTo>
                    <a:pt x="407599" y="765889"/>
                  </a:lnTo>
                  <a:cubicBezTo>
                    <a:pt x="371530" y="786874"/>
                    <a:pt x="326970" y="786874"/>
                    <a:pt x="290901" y="765889"/>
                  </a:cubicBezTo>
                  <a:lnTo>
                    <a:pt x="58349" y="630585"/>
                  </a:lnTo>
                  <a:cubicBezTo>
                    <a:pt x="22224" y="609567"/>
                    <a:pt x="0" y="570925"/>
                    <a:pt x="0" y="529131"/>
                  </a:cubicBezTo>
                  <a:lnTo>
                    <a:pt x="0" y="257743"/>
                  </a:lnTo>
                  <a:cubicBezTo>
                    <a:pt x="0" y="215949"/>
                    <a:pt x="22224" y="177307"/>
                    <a:pt x="58349" y="156289"/>
                  </a:cubicBezTo>
                  <a:lnTo>
                    <a:pt x="290901" y="20985"/>
                  </a:lnTo>
                  <a:cubicBezTo>
                    <a:pt x="326970" y="0"/>
                    <a:pt x="371530" y="0"/>
                    <a:pt x="407599" y="20985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14300" cap="sq" cmpd="sng">
              <a:solidFill>
                <a:srgbClr val="FFB613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2" name="Google Shape;142;p2"/>
            <p:cNvSpPr txBox="1"/>
            <p:nvPr/>
          </p:nvSpPr>
          <p:spPr>
            <a:xfrm>
              <a:off x="0" y="82550"/>
              <a:ext cx="698500" cy="590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8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43" name="Google Shape;143;p2"/>
          <p:cNvGrpSpPr/>
          <p:nvPr/>
        </p:nvGrpSpPr>
        <p:grpSpPr>
          <a:xfrm rot="-5400000">
            <a:off x="1431167" y="846580"/>
            <a:ext cx="727472" cy="839197"/>
            <a:chOff x="0" y="3512"/>
            <a:chExt cx="698500" cy="805775"/>
          </a:xfrm>
        </p:grpSpPr>
        <p:sp>
          <p:nvSpPr>
            <p:cNvPr id="144" name="Google Shape;144;p2"/>
            <p:cNvSpPr/>
            <p:nvPr/>
          </p:nvSpPr>
          <p:spPr>
            <a:xfrm>
              <a:off x="0" y="3512"/>
              <a:ext cx="698500" cy="805775"/>
            </a:xfrm>
            <a:custGeom>
              <a:avLst/>
              <a:gdLst/>
              <a:ahLst/>
              <a:cxnLst/>
              <a:rect l="l" t="t" r="r" b="b"/>
              <a:pathLst>
                <a:path w="698500" h="805775" extrusionOk="0">
                  <a:moveTo>
                    <a:pt x="365060" y="5687"/>
                  </a:moveTo>
                  <a:lnTo>
                    <a:pt x="682690" y="190489"/>
                  </a:lnTo>
                  <a:cubicBezTo>
                    <a:pt x="692478" y="196184"/>
                    <a:pt x="698500" y="206655"/>
                    <a:pt x="698500" y="217979"/>
                  </a:cubicBezTo>
                  <a:lnTo>
                    <a:pt x="698500" y="587797"/>
                  </a:lnTo>
                  <a:cubicBezTo>
                    <a:pt x="698500" y="599121"/>
                    <a:pt x="692478" y="609592"/>
                    <a:pt x="682690" y="615287"/>
                  </a:cubicBezTo>
                  <a:lnTo>
                    <a:pt x="365060" y="800089"/>
                  </a:lnTo>
                  <a:cubicBezTo>
                    <a:pt x="355287" y="805776"/>
                    <a:pt x="343213" y="805776"/>
                    <a:pt x="333440" y="800089"/>
                  </a:cubicBezTo>
                  <a:lnTo>
                    <a:pt x="15810" y="615287"/>
                  </a:lnTo>
                  <a:cubicBezTo>
                    <a:pt x="6022" y="609592"/>
                    <a:pt x="0" y="599121"/>
                    <a:pt x="0" y="587797"/>
                  </a:cubicBezTo>
                  <a:lnTo>
                    <a:pt x="0" y="217979"/>
                  </a:lnTo>
                  <a:cubicBezTo>
                    <a:pt x="0" y="206655"/>
                    <a:pt x="6022" y="196184"/>
                    <a:pt x="15810" y="190489"/>
                  </a:cubicBezTo>
                  <a:lnTo>
                    <a:pt x="333440" y="5687"/>
                  </a:lnTo>
                  <a:cubicBezTo>
                    <a:pt x="343213" y="0"/>
                    <a:pt x="355287" y="0"/>
                    <a:pt x="365060" y="5687"/>
                  </a:cubicBezTo>
                  <a:close/>
                </a:path>
              </a:pathLst>
            </a:custGeom>
            <a:gradFill>
              <a:gsLst>
                <a:gs pos="0">
                  <a:srgbClr val="FFB613"/>
                </a:gs>
                <a:gs pos="100000">
                  <a:srgbClr val="FFE42F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5" name="Google Shape;145;p2"/>
            <p:cNvSpPr txBox="1"/>
            <p:nvPr/>
          </p:nvSpPr>
          <p:spPr>
            <a:xfrm>
              <a:off x="0" y="82550"/>
              <a:ext cx="698500" cy="590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8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pic>
        <p:nvPicPr>
          <p:cNvPr id="146" name="Google Shape;146;p2"/>
          <p:cNvPicPr preferRelativeResize="0"/>
          <p:nvPr/>
        </p:nvPicPr>
        <p:blipFill rotWithShape="1">
          <a:blip r:embed="rId2"/>
          <a:srcRect l="1" r="1204"/>
          <a:stretch>
            <a:fillRect/>
          </a:stretch>
        </p:blipFill>
        <p:spPr>
          <a:xfrm>
            <a:off x="8025732" y="2588356"/>
            <a:ext cx="10111208" cy="58370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E6E6E6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"/>
          <p:cNvSpPr/>
          <p:nvPr/>
        </p:nvSpPr>
        <p:spPr>
          <a:xfrm>
            <a:off x="12797188" y="5946560"/>
            <a:ext cx="8599530" cy="7814823"/>
          </a:xfrm>
          <a:custGeom>
            <a:avLst/>
            <a:gdLst/>
            <a:ahLst/>
            <a:cxnLst/>
            <a:rect l="l" t="t" r="r" b="b"/>
            <a:pathLst>
              <a:path w="8599530" h="7814823" extrusionOk="0">
                <a:moveTo>
                  <a:pt x="0" y="0"/>
                </a:moveTo>
                <a:lnTo>
                  <a:pt x="8599531" y="0"/>
                </a:lnTo>
                <a:lnTo>
                  <a:pt x="8599531" y="7814823"/>
                </a:lnTo>
                <a:lnTo>
                  <a:pt x="0" y="78148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"/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pSp>
        <p:nvGrpSpPr>
          <p:cNvPr id="152" name="Google Shape;152;p3"/>
          <p:cNvGrpSpPr/>
          <p:nvPr/>
        </p:nvGrpSpPr>
        <p:grpSpPr>
          <a:xfrm>
            <a:off x="15561186" y="2906044"/>
            <a:ext cx="7441532" cy="7040732"/>
            <a:chOff x="7067" y="-57150"/>
            <a:chExt cx="798666" cy="755650"/>
          </a:xfrm>
        </p:grpSpPr>
        <p:sp>
          <p:nvSpPr>
            <p:cNvPr id="153" name="Google Shape;153;p3"/>
            <p:cNvSpPr/>
            <p:nvPr/>
          </p:nvSpPr>
          <p:spPr>
            <a:xfrm>
              <a:off x="7067" y="0"/>
              <a:ext cx="798666" cy="698500"/>
            </a:xfrm>
            <a:custGeom>
              <a:avLst/>
              <a:gdLst/>
              <a:ahLst/>
              <a:cxnLst/>
              <a:rect l="l" t="t" r="r" b="b"/>
              <a:pathLst>
                <a:path w="798666" h="698500" extrusionOk="0">
                  <a:moveTo>
                    <a:pt x="787226" y="381060"/>
                  </a:moveTo>
                  <a:lnTo>
                    <a:pt x="621040" y="666690"/>
                  </a:lnTo>
                  <a:cubicBezTo>
                    <a:pt x="609582" y="686384"/>
                    <a:pt x="588516" y="698500"/>
                    <a:pt x="565731" y="698500"/>
                  </a:cubicBezTo>
                  <a:lnTo>
                    <a:pt x="232935" y="698500"/>
                  </a:lnTo>
                  <a:cubicBezTo>
                    <a:pt x="210150" y="698500"/>
                    <a:pt x="189084" y="686384"/>
                    <a:pt x="177626" y="666690"/>
                  </a:cubicBezTo>
                  <a:lnTo>
                    <a:pt x="11440" y="381060"/>
                  </a:lnTo>
                  <a:cubicBezTo>
                    <a:pt x="0" y="361396"/>
                    <a:pt x="0" y="337104"/>
                    <a:pt x="11440" y="317440"/>
                  </a:cubicBezTo>
                  <a:lnTo>
                    <a:pt x="177626" y="31810"/>
                  </a:lnTo>
                  <a:cubicBezTo>
                    <a:pt x="189084" y="12116"/>
                    <a:pt x="210150" y="0"/>
                    <a:pt x="232935" y="0"/>
                  </a:cubicBezTo>
                  <a:lnTo>
                    <a:pt x="565731" y="0"/>
                  </a:lnTo>
                  <a:cubicBezTo>
                    <a:pt x="588516" y="0"/>
                    <a:pt x="609582" y="12116"/>
                    <a:pt x="621040" y="31810"/>
                  </a:cubicBezTo>
                  <a:lnTo>
                    <a:pt x="787226" y="317440"/>
                  </a:lnTo>
                  <a:cubicBezTo>
                    <a:pt x="798666" y="337104"/>
                    <a:pt x="798666" y="361396"/>
                    <a:pt x="787226" y="381060"/>
                  </a:cubicBezTo>
                  <a:close/>
                </a:path>
              </a:pathLst>
            </a:custGeom>
            <a:solidFill>
              <a:srgbClr val="112D4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54" name="Google Shape;154;p3"/>
            <p:cNvSpPr txBox="1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8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55" name="Google Shape;155;p3"/>
          <p:cNvGrpSpPr/>
          <p:nvPr/>
        </p:nvGrpSpPr>
        <p:grpSpPr>
          <a:xfrm>
            <a:off x="247614" y="-63712"/>
            <a:ext cx="5060893" cy="4368777"/>
            <a:chOff x="8670" y="-57150"/>
            <a:chExt cx="795460" cy="755650"/>
          </a:xfrm>
        </p:grpSpPr>
        <p:sp>
          <p:nvSpPr>
            <p:cNvPr id="156" name="Google Shape;156;p3"/>
            <p:cNvSpPr/>
            <p:nvPr/>
          </p:nvSpPr>
          <p:spPr>
            <a:xfrm>
              <a:off x="8670" y="0"/>
              <a:ext cx="795460" cy="698500"/>
            </a:xfrm>
            <a:custGeom>
              <a:avLst/>
              <a:gdLst/>
              <a:ahLst/>
              <a:cxnLst/>
              <a:rect l="l" t="t" r="r" b="b"/>
              <a:pathLst>
                <a:path w="795460" h="698500" extrusionOk="0">
                  <a:moveTo>
                    <a:pt x="781424" y="388276"/>
                  </a:moveTo>
                  <a:lnTo>
                    <a:pt x="623636" y="659474"/>
                  </a:lnTo>
                  <a:cubicBezTo>
                    <a:pt x="609578" y="683636"/>
                    <a:pt x="583733" y="698500"/>
                    <a:pt x="555779" y="698500"/>
                  </a:cubicBezTo>
                  <a:lnTo>
                    <a:pt x="239681" y="698500"/>
                  </a:lnTo>
                  <a:cubicBezTo>
                    <a:pt x="211727" y="698500"/>
                    <a:pt x="185882" y="683636"/>
                    <a:pt x="171824" y="659474"/>
                  </a:cubicBezTo>
                  <a:lnTo>
                    <a:pt x="14036" y="388276"/>
                  </a:lnTo>
                  <a:cubicBezTo>
                    <a:pt x="0" y="364152"/>
                    <a:pt x="0" y="334348"/>
                    <a:pt x="14036" y="310224"/>
                  </a:cubicBezTo>
                  <a:lnTo>
                    <a:pt x="171824" y="39026"/>
                  </a:lnTo>
                  <a:cubicBezTo>
                    <a:pt x="185882" y="14864"/>
                    <a:pt x="211727" y="0"/>
                    <a:pt x="239681" y="0"/>
                  </a:cubicBezTo>
                  <a:lnTo>
                    <a:pt x="555779" y="0"/>
                  </a:lnTo>
                  <a:cubicBezTo>
                    <a:pt x="583733" y="0"/>
                    <a:pt x="609578" y="14864"/>
                    <a:pt x="623636" y="39026"/>
                  </a:cubicBezTo>
                  <a:lnTo>
                    <a:pt x="781424" y="310224"/>
                  </a:lnTo>
                  <a:cubicBezTo>
                    <a:pt x="795460" y="334348"/>
                    <a:pt x="795460" y="364152"/>
                    <a:pt x="781424" y="388276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66675" cap="rnd" cmpd="sng">
              <a:solidFill>
                <a:srgbClr val="112D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57" name="Google Shape;157;p3"/>
            <p:cNvSpPr txBox="1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8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158" name="Google Shape;158;p3"/>
          <p:cNvSpPr/>
          <p:nvPr/>
        </p:nvSpPr>
        <p:spPr>
          <a:xfrm>
            <a:off x="10394798" y="-1804428"/>
            <a:ext cx="7645588" cy="6947928"/>
          </a:xfrm>
          <a:custGeom>
            <a:avLst/>
            <a:gdLst/>
            <a:ahLst/>
            <a:cxnLst/>
            <a:rect l="l" t="t" r="r" b="b"/>
            <a:pathLst>
              <a:path w="7645588" h="6947928" extrusionOk="0">
                <a:moveTo>
                  <a:pt x="0" y="0"/>
                </a:moveTo>
                <a:lnTo>
                  <a:pt x="7645589" y="0"/>
                </a:lnTo>
                <a:lnTo>
                  <a:pt x="7645589" y="6947929"/>
                </a:lnTo>
                <a:lnTo>
                  <a:pt x="0" y="694792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"/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pSp>
        <p:nvGrpSpPr>
          <p:cNvPr id="159" name="Google Shape;159;p3"/>
          <p:cNvGrpSpPr/>
          <p:nvPr/>
        </p:nvGrpSpPr>
        <p:grpSpPr>
          <a:xfrm rot="-5478636">
            <a:off x="15809285" y="4418650"/>
            <a:ext cx="1845214" cy="2121552"/>
            <a:chOff x="0" y="4847"/>
            <a:chExt cx="698500" cy="803107"/>
          </a:xfrm>
        </p:grpSpPr>
        <p:sp>
          <p:nvSpPr>
            <p:cNvPr id="160" name="Google Shape;160;p3"/>
            <p:cNvSpPr/>
            <p:nvPr/>
          </p:nvSpPr>
          <p:spPr>
            <a:xfrm>
              <a:off x="0" y="4847"/>
              <a:ext cx="698500" cy="803107"/>
            </a:xfrm>
            <a:custGeom>
              <a:avLst/>
              <a:gdLst/>
              <a:ahLst/>
              <a:cxnLst/>
              <a:rect l="l" t="t" r="r" b="b"/>
              <a:pathLst>
                <a:path w="698500" h="803107" extrusionOk="0">
                  <a:moveTo>
                    <a:pt x="371066" y="7846"/>
                  </a:moveTo>
                  <a:lnTo>
                    <a:pt x="676684" y="185660"/>
                  </a:lnTo>
                  <a:cubicBezTo>
                    <a:pt x="690191" y="193519"/>
                    <a:pt x="698500" y="207966"/>
                    <a:pt x="698500" y="223593"/>
                  </a:cubicBezTo>
                  <a:lnTo>
                    <a:pt x="698500" y="579513"/>
                  </a:lnTo>
                  <a:cubicBezTo>
                    <a:pt x="698500" y="595140"/>
                    <a:pt x="690191" y="609587"/>
                    <a:pt x="676684" y="617446"/>
                  </a:cubicBezTo>
                  <a:lnTo>
                    <a:pt x="371066" y="795260"/>
                  </a:lnTo>
                  <a:cubicBezTo>
                    <a:pt x="357580" y="803106"/>
                    <a:pt x="340920" y="803106"/>
                    <a:pt x="327434" y="795260"/>
                  </a:cubicBezTo>
                  <a:lnTo>
                    <a:pt x="21816" y="617446"/>
                  </a:lnTo>
                  <a:cubicBezTo>
                    <a:pt x="8309" y="609587"/>
                    <a:pt x="0" y="595140"/>
                    <a:pt x="0" y="579513"/>
                  </a:cubicBezTo>
                  <a:lnTo>
                    <a:pt x="0" y="223593"/>
                  </a:lnTo>
                  <a:cubicBezTo>
                    <a:pt x="0" y="207966"/>
                    <a:pt x="8309" y="193519"/>
                    <a:pt x="21816" y="185660"/>
                  </a:cubicBezTo>
                  <a:lnTo>
                    <a:pt x="327434" y="7846"/>
                  </a:lnTo>
                  <a:cubicBezTo>
                    <a:pt x="340920" y="0"/>
                    <a:pt x="357580" y="0"/>
                    <a:pt x="371066" y="7846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33350" cap="sq" cmpd="sng">
              <a:solidFill>
                <a:srgbClr val="FFB613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61" name="Google Shape;161;p3"/>
            <p:cNvSpPr txBox="1"/>
            <p:nvPr/>
          </p:nvSpPr>
          <p:spPr>
            <a:xfrm>
              <a:off x="0" y="82550"/>
              <a:ext cx="698500" cy="590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0275" tIns="120275" rIns="120275" bIns="120275" anchor="ctr" anchorCtr="0">
              <a:noAutofit/>
            </a:bodyPr>
            <a:lstStyle/>
            <a:p>
              <a:pPr marL="0" marR="0" lvl="0" indent="0" algn="ctr" rtl="0">
                <a:lnSpc>
                  <a:spcPct val="148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162" name="Google Shape;162;p3"/>
          <p:cNvSpPr txBox="1"/>
          <p:nvPr/>
        </p:nvSpPr>
        <p:spPr>
          <a:xfrm>
            <a:off x="1447800" y="4808967"/>
            <a:ext cx="13747474" cy="49859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2540" lvl="0">
              <a:buSzPts val="5400"/>
            </a:pPr>
            <a:r>
              <a:rPr lang="uk-UA" sz="5400" dirty="0">
                <a:solidFill>
                  <a:schemeClr val="dk2"/>
                </a:solidFill>
              </a:rPr>
              <a:t>Метою </a:t>
            </a:r>
            <a:r>
              <a:rPr lang="en-US" sz="5400" dirty="0">
                <a:solidFill>
                  <a:schemeClr val="dk2"/>
                </a:solidFill>
              </a:rPr>
              <a:t>Clusters4Health </a:t>
            </a:r>
            <a:r>
              <a:rPr lang="uk-UA" sz="5400" dirty="0">
                <a:solidFill>
                  <a:schemeClr val="dk2"/>
                </a:solidFill>
              </a:rPr>
              <a:t>є сприяння інноваціям, співпраці, досконалості та зростанню в медичних кластерах в Україні шляхом створення структури співпраці з європейськими кластерами медичних технологій.</a:t>
            </a:r>
            <a:endParaRPr sz="1400" b="0" i="0" u="none" strike="noStrike" cap="none" dirty="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63" name="Google Shape;163;p3"/>
          <p:cNvGrpSpPr/>
          <p:nvPr/>
        </p:nvGrpSpPr>
        <p:grpSpPr>
          <a:xfrm>
            <a:off x="10863912" y="-2138961"/>
            <a:ext cx="6569016" cy="6236363"/>
            <a:chOff x="8422" y="-57150"/>
            <a:chExt cx="795957" cy="755650"/>
          </a:xfrm>
        </p:grpSpPr>
        <p:sp>
          <p:nvSpPr>
            <p:cNvPr id="164" name="Google Shape;164;p3"/>
            <p:cNvSpPr/>
            <p:nvPr/>
          </p:nvSpPr>
          <p:spPr>
            <a:xfrm>
              <a:off x="8422" y="0"/>
              <a:ext cx="795957" cy="698500"/>
            </a:xfrm>
            <a:custGeom>
              <a:avLst/>
              <a:gdLst/>
              <a:ahLst/>
              <a:cxnLst/>
              <a:rect l="l" t="t" r="r" b="b"/>
              <a:pathLst>
                <a:path w="795957" h="698500" extrusionOk="0">
                  <a:moveTo>
                    <a:pt x="782323" y="387158"/>
                  </a:moveTo>
                  <a:lnTo>
                    <a:pt x="623233" y="660592"/>
                  </a:lnTo>
                  <a:cubicBezTo>
                    <a:pt x="609578" y="684062"/>
                    <a:pt x="584474" y="698500"/>
                    <a:pt x="557321" y="698500"/>
                  </a:cubicBezTo>
                  <a:lnTo>
                    <a:pt x="238635" y="698500"/>
                  </a:lnTo>
                  <a:cubicBezTo>
                    <a:pt x="211482" y="698500"/>
                    <a:pt x="186378" y="684062"/>
                    <a:pt x="172723" y="660592"/>
                  </a:cubicBezTo>
                  <a:lnTo>
                    <a:pt x="13633" y="387158"/>
                  </a:lnTo>
                  <a:cubicBezTo>
                    <a:pt x="0" y="363725"/>
                    <a:pt x="0" y="334775"/>
                    <a:pt x="13633" y="311342"/>
                  </a:cubicBezTo>
                  <a:lnTo>
                    <a:pt x="172723" y="37908"/>
                  </a:lnTo>
                  <a:cubicBezTo>
                    <a:pt x="186378" y="14438"/>
                    <a:pt x="211482" y="0"/>
                    <a:pt x="238635" y="0"/>
                  </a:cubicBezTo>
                  <a:lnTo>
                    <a:pt x="557321" y="0"/>
                  </a:lnTo>
                  <a:cubicBezTo>
                    <a:pt x="584474" y="0"/>
                    <a:pt x="609578" y="14438"/>
                    <a:pt x="623233" y="37908"/>
                  </a:cubicBezTo>
                  <a:lnTo>
                    <a:pt x="782323" y="311342"/>
                  </a:lnTo>
                  <a:cubicBezTo>
                    <a:pt x="795956" y="334775"/>
                    <a:pt x="795956" y="363725"/>
                    <a:pt x="782323" y="387158"/>
                  </a:cubicBezTo>
                  <a:close/>
                </a:path>
              </a:pathLst>
            </a:custGeom>
            <a:gradFill>
              <a:gsLst>
                <a:gs pos="0">
                  <a:srgbClr val="3183ED"/>
                </a:gs>
                <a:gs pos="100000">
                  <a:srgbClr val="56CCF2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65" name="Google Shape;165;p3"/>
            <p:cNvSpPr txBox="1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8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166" name="Google Shape;166;p3"/>
          <p:cNvSpPr/>
          <p:nvPr/>
        </p:nvSpPr>
        <p:spPr>
          <a:xfrm flipH="1">
            <a:off x="11218408" y="-1479077"/>
            <a:ext cx="5899983" cy="5216962"/>
          </a:xfrm>
          <a:custGeom>
            <a:avLst/>
            <a:gdLst/>
            <a:ahLst/>
            <a:cxnLst/>
            <a:rect l="l" t="t" r="r" b="b"/>
            <a:pathLst>
              <a:path w="4361815" h="3856863" extrusionOk="0">
                <a:moveTo>
                  <a:pt x="3086608" y="0"/>
                </a:moveTo>
                <a:cubicBezTo>
                  <a:pt x="3210306" y="0"/>
                  <a:pt x="3324479" y="65913"/>
                  <a:pt x="3386328" y="173101"/>
                </a:cubicBezTo>
                <a:lnTo>
                  <a:pt x="4299966" y="1755394"/>
                </a:lnTo>
                <a:cubicBezTo>
                  <a:pt x="4361815" y="1862455"/>
                  <a:pt x="4361815" y="1994408"/>
                  <a:pt x="4299966" y="2101469"/>
                </a:cubicBezTo>
                <a:lnTo>
                  <a:pt x="3386455" y="3683762"/>
                </a:lnTo>
                <a:cubicBezTo>
                  <a:pt x="3325114" y="3789934"/>
                  <a:pt x="3212338" y="3855720"/>
                  <a:pt x="3089910" y="3856863"/>
                </a:cubicBezTo>
                <a:lnTo>
                  <a:pt x="1256411" y="3856863"/>
                </a:lnTo>
                <a:cubicBezTo>
                  <a:pt x="1133983" y="3855720"/>
                  <a:pt x="1021207" y="3789934"/>
                  <a:pt x="959866" y="3683762"/>
                </a:cubicBezTo>
                <a:lnTo>
                  <a:pt x="46355" y="2101469"/>
                </a:lnTo>
                <a:cubicBezTo>
                  <a:pt x="15875" y="2048764"/>
                  <a:pt x="508" y="1990090"/>
                  <a:pt x="0" y="1931162"/>
                </a:cubicBezTo>
                <a:lnTo>
                  <a:pt x="0" y="1925574"/>
                </a:lnTo>
                <a:cubicBezTo>
                  <a:pt x="508" y="1866773"/>
                  <a:pt x="15875" y="1807972"/>
                  <a:pt x="46355" y="1755267"/>
                </a:cubicBezTo>
                <a:lnTo>
                  <a:pt x="959866" y="173101"/>
                </a:lnTo>
                <a:cubicBezTo>
                  <a:pt x="1021715" y="65913"/>
                  <a:pt x="1135888" y="0"/>
                  <a:pt x="1259586" y="0"/>
                </a:cubicBezTo>
                <a:close/>
              </a:path>
            </a:pathLst>
          </a:custGeom>
          <a:blipFill rotWithShape="1">
            <a:blip r:embed="rId2"/>
            <a:stretch>
              <a:fillRect l="-135333" r="-17083" b="-35838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67" name="Google Shape;167;p3"/>
          <p:cNvSpPr txBox="1"/>
          <p:nvPr/>
        </p:nvSpPr>
        <p:spPr>
          <a:xfrm>
            <a:off x="610207" y="1333500"/>
            <a:ext cx="4698907" cy="1168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39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 panose="020B0604020202020204"/>
              <a:buNone/>
            </a:pPr>
            <a:r>
              <a:rPr lang="en-US" sz="2600" b="1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Clusters4Health overview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E6E6E6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4"/>
          <p:cNvSpPr/>
          <p:nvPr/>
        </p:nvSpPr>
        <p:spPr>
          <a:xfrm>
            <a:off x="11045198" y="5573546"/>
            <a:ext cx="8599530" cy="7814823"/>
          </a:xfrm>
          <a:custGeom>
            <a:avLst/>
            <a:gdLst/>
            <a:ahLst/>
            <a:cxnLst/>
            <a:rect l="l" t="t" r="r" b="b"/>
            <a:pathLst>
              <a:path w="8599530" h="7814823" extrusionOk="0">
                <a:moveTo>
                  <a:pt x="0" y="0"/>
                </a:moveTo>
                <a:lnTo>
                  <a:pt x="8599531" y="0"/>
                </a:lnTo>
                <a:lnTo>
                  <a:pt x="8599531" y="7814823"/>
                </a:lnTo>
                <a:lnTo>
                  <a:pt x="0" y="78148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"/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pSp>
        <p:nvGrpSpPr>
          <p:cNvPr id="173" name="Google Shape;173;p4"/>
          <p:cNvGrpSpPr/>
          <p:nvPr/>
        </p:nvGrpSpPr>
        <p:grpSpPr>
          <a:xfrm>
            <a:off x="15561186" y="2906044"/>
            <a:ext cx="7441532" cy="7040732"/>
            <a:chOff x="7067" y="-57150"/>
            <a:chExt cx="798666" cy="755650"/>
          </a:xfrm>
        </p:grpSpPr>
        <p:sp>
          <p:nvSpPr>
            <p:cNvPr id="174" name="Google Shape;174;p4"/>
            <p:cNvSpPr/>
            <p:nvPr/>
          </p:nvSpPr>
          <p:spPr>
            <a:xfrm>
              <a:off x="7067" y="0"/>
              <a:ext cx="798666" cy="698500"/>
            </a:xfrm>
            <a:custGeom>
              <a:avLst/>
              <a:gdLst/>
              <a:ahLst/>
              <a:cxnLst/>
              <a:rect l="l" t="t" r="r" b="b"/>
              <a:pathLst>
                <a:path w="798666" h="698500" extrusionOk="0">
                  <a:moveTo>
                    <a:pt x="787226" y="381060"/>
                  </a:moveTo>
                  <a:lnTo>
                    <a:pt x="621040" y="666690"/>
                  </a:lnTo>
                  <a:cubicBezTo>
                    <a:pt x="609582" y="686384"/>
                    <a:pt x="588516" y="698500"/>
                    <a:pt x="565731" y="698500"/>
                  </a:cubicBezTo>
                  <a:lnTo>
                    <a:pt x="232935" y="698500"/>
                  </a:lnTo>
                  <a:cubicBezTo>
                    <a:pt x="210150" y="698500"/>
                    <a:pt x="189084" y="686384"/>
                    <a:pt x="177626" y="666690"/>
                  </a:cubicBezTo>
                  <a:lnTo>
                    <a:pt x="11440" y="381060"/>
                  </a:lnTo>
                  <a:cubicBezTo>
                    <a:pt x="0" y="361396"/>
                    <a:pt x="0" y="337104"/>
                    <a:pt x="11440" y="317440"/>
                  </a:cubicBezTo>
                  <a:lnTo>
                    <a:pt x="177626" y="31810"/>
                  </a:lnTo>
                  <a:cubicBezTo>
                    <a:pt x="189084" y="12116"/>
                    <a:pt x="210150" y="0"/>
                    <a:pt x="232935" y="0"/>
                  </a:cubicBezTo>
                  <a:lnTo>
                    <a:pt x="565731" y="0"/>
                  </a:lnTo>
                  <a:cubicBezTo>
                    <a:pt x="588516" y="0"/>
                    <a:pt x="609582" y="12116"/>
                    <a:pt x="621040" y="31810"/>
                  </a:cubicBezTo>
                  <a:lnTo>
                    <a:pt x="787226" y="317440"/>
                  </a:lnTo>
                  <a:cubicBezTo>
                    <a:pt x="798666" y="337104"/>
                    <a:pt x="798666" y="361396"/>
                    <a:pt x="787226" y="381060"/>
                  </a:cubicBezTo>
                  <a:close/>
                </a:path>
              </a:pathLst>
            </a:custGeom>
            <a:solidFill>
              <a:srgbClr val="112D4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75" name="Google Shape;175;p4"/>
            <p:cNvSpPr txBox="1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8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76" name="Google Shape;176;p4"/>
          <p:cNvGrpSpPr/>
          <p:nvPr/>
        </p:nvGrpSpPr>
        <p:grpSpPr>
          <a:xfrm>
            <a:off x="16270889" y="3663372"/>
            <a:ext cx="6041177" cy="5738837"/>
            <a:chOff x="8670" y="-57150"/>
            <a:chExt cx="795460" cy="755650"/>
          </a:xfrm>
        </p:grpSpPr>
        <p:sp>
          <p:nvSpPr>
            <p:cNvPr id="177" name="Google Shape;177;p4"/>
            <p:cNvSpPr/>
            <p:nvPr/>
          </p:nvSpPr>
          <p:spPr>
            <a:xfrm>
              <a:off x="8670" y="0"/>
              <a:ext cx="795460" cy="698500"/>
            </a:xfrm>
            <a:custGeom>
              <a:avLst/>
              <a:gdLst/>
              <a:ahLst/>
              <a:cxnLst/>
              <a:rect l="l" t="t" r="r" b="b"/>
              <a:pathLst>
                <a:path w="795460" h="698500" extrusionOk="0">
                  <a:moveTo>
                    <a:pt x="781424" y="388276"/>
                  </a:moveTo>
                  <a:lnTo>
                    <a:pt x="623636" y="659474"/>
                  </a:lnTo>
                  <a:cubicBezTo>
                    <a:pt x="609578" y="683636"/>
                    <a:pt x="583733" y="698500"/>
                    <a:pt x="555779" y="698500"/>
                  </a:cubicBezTo>
                  <a:lnTo>
                    <a:pt x="239681" y="698500"/>
                  </a:lnTo>
                  <a:cubicBezTo>
                    <a:pt x="211727" y="698500"/>
                    <a:pt x="185882" y="683636"/>
                    <a:pt x="171824" y="659474"/>
                  </a:cubicBezTo>
                  <a:lnTo>
                    <a:pt x="14036" y="388276"/>
                  </a:lnTo>
                  <a:cubicBezTo>
                    <a:pt x="0" y="364152"/>
                    <a:pt x="0" y="334348"/>
                    <a:pt x="14036" y="310224"/>
                  </a:cubicBezTo>
                  <a:lnTo>
                    <a:pt x="171824" y="39026"/>
                  </a:lnTo>
                  <a:cubicBezTo>
                    <a:pt x="185882" y="14864"/>
                    <a:pt x="211727" y="0"/>
                    <a:pt x="239681" y="0"/>
                  </a:cubicBezTo>
                  <a:lnTo>
                    <a:pt x="555779" y="0"/>
                  </a:lnTo>
                  <a:cubicBezTo>
                    <a:pt x="583733" y="0"/>
                    <a:pt x="609578" y="14864"/>
                    <a:pt x="623636" y="39026"/>
                  </a:cubicBezTo>
                  <a:lnTo>
                    <a:pt x="781424" y="310224"/>
                  </a:lnTo>
                  <a:cubicBezTo>
                    <a:pt x="795460" y="334348"/>
                    <a:pt x="795460" y="364152"/>
                    <a:pt x="781424" y="388276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66675" cap="rnd" cmpd="sng">
              <a:solidFill>
                <a:srgbClr val="112D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78" name="Google Shape;178;p4"/>
            <p:cNvSpPr txBox="1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8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179" name="Google Shape;179;p4"/>
          <p:cNvSpPr/>
          <p:nvPr/>
        </p:nvSpPr>
        <p:spPr>
          <a:xfrm>
            <a:off x="10325621" y="-2246414"/>
            <a:ext cx="7645588" cy="6947928"/>
          </a:xfrm>
          <a:custGeom>
            <a:avLst/>
            <a:gdLst/>
            <a:ahLst/>
            <a:cxnLst/>
            <a:rect l="l" t="t" r="r" b="b"/>
            <a:pathLst>
              <a:path w="7645588" h="6947928" extrusionOk="0">
                <a:moveTo>
                  <a:pt x="0" y="0"/>
                </a:moveTo>
                <a:lnTo>
                  <a:pt x="7645589" y="0"/>
                </a:lnTo>
                <a:lnTo>
                  <a:pt x="7645589" y="6947929"/>
                </a:lnTo>
                <a:lnTo>
                  <a:pt x="0" y="694792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"/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pSp>
        <p:nvGrpSpPr>
          <p:cNvPr id="180" name="Google Shape;180;p4"/>
          <p:cNvGrpSpPr/>
          <p:nvPr/>
        </p:nvGrpSpPr>
        <p:grpSpPr>
          <a:xfrm rot="-5478636">
            <a:off x="15809285" y="4418650"/>
            <a:ext cx="1845214" cy="2121552"/>
            <a:chOff x="0" y="4847"/>
            <a:chExt cx="698500" cy="803107"/>
          </a:xfrm>
        </p:grpSpPr>
        <p:sp>
          <p:nvSpPr>
            <p:cNvPr id="181" name="Google Shape;181;p4"/>
            <p:cNvSpPr/>
            <p:nvPr/>
          </p:nvSpPr>
          <p:spPr>
            <a:xfrm>
              <a:off x="0" y="4847"/>
              <a:ext cx="698500" cy="803107"/>
            </a:xfrm>
            <a:custGeom>
              <a:avLst/>
              <a:gdLst/>
              <a:ahLst/>
              <a:cxnLst/>
              <a:rect l="l" t="t" r="r" b="b"/>
              <a:pathLst>
                <a:path w="698500" h="803107" extrusionOk="0">
                  <a:moveTo>
                    <a:pt x="371066" y="7846"/>
                  </a:moveTo>
                  <a:lnTo>
                    <a:pt x="676684" y="185660"/>
                  </a:lnTo>
                  <a:cubicBezTo>
                    <a:pt x="690191" y="193519"/>
                    <a:pt x="698500" y="207966"/>
                    <a:pt x="698500" y="223593"/>
                  </a:cubicBezTo>
                  <a:lnTo>
                    <a:pt x="698500" y="579513"/>
                  </a:lnTo>
                  <a:cubicBezTo>
                    <a:pt x="698500" y="595140"/>
                    <a:pt x="690191" y="609587"/>
                    <a:pt x="676684" y="617446"/>
                  </a:cubicBezTo>
                  <a:lnTo>
                    <a:pt x="371066" y="795260"/>
                  </a:lnTo>
                  <a:cubicBezTo>
                    <a:pt x="357580" y="803106"/>
                    <a:pt x="340920" y="803106"/>
                    <a:pt x="327434" y="795260"/>
                  </a:cubicBezTo>
                  <a:lnTo>
                    <a:pt x="21816" y="617446"/>
                  </a:lnTo>
                  <a:cubicBezTo>
                    <a:pt x="8309" y="609587"/>
                    <a:pt x="0" y="595140"/>
                    <a:pt x="0" y="579513"/>
                  </a:cubicBezTo>
                  <a:lnTo>
                    <a:pt x="0" y="223593"/>
                  </a:lnTo>
                  <a:cubicBezTo>
                    <a:pt x="0" y="207966"/>
                    <a:pt x="8309" y="193519"/>
                    <a:pt x="21816" y="185660"/>
                  </a:cubicBezTo>
                  <a:lnTo>
                    <a:pt x="327434" y="7846"/>
                  </a:lnTo>
                  <a:cubicBezTo>
                    <a:pt x="340920" y="0"/>
                    <a:pt x="357580" y="0"/>
                    <a:pt x="371066" y="7846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33350" cap="sq" cmpd="sng">
              <a:solidFill>
                <a:srgbClr val="FFB613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82" name="Google Shape;182;p4"/>
            <p:cNvSpPr txBox="1"/>
            <p:nvPr/>
          </p:nvSpPr>
          <p:spPr>
            <a:xfrm>
              <a:off x="0" y="82550"/>
              <a:ext cx="698500" cy="590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0275" tIns="120275" rIns="120275" bIns="120275" anchor="ctr" anchorCtr="0">
              <a:noAutofit/>
            </a:bodyPr>
            <a:lstStyle/>
            <a:p>
              <a:pPr marL="0" marR="0" lvl="0" indent="0" algn="ctr" rtl="0">
                <a:lnSpc>
                  <a:spcPct val="148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83" name="Google Shape;183;p4"/>
          <p:cNvGrpSpPr/>
          <p:nvPr/>
        </p:nvGrpSpPr>
        <p:grpSpPr>
          <a:xfrm>
            <a:off x="947397" y="1294580"/>
            <a:ext cx="866162" cy="866162"/>
            <a:chOff x="0" y="0"/>
            <a:chExt cx="812800" cy="812800"/>
          </a:xfrm>
        </p:grpSpPr>
        <p:sp>
          <p:nvSpPr>
            <p:cNvPr id="184" name="Google Shape;184;p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>
              <a:gsLst>
                <a:gs pos="0">
                  <a:srgbClr val="FFB613"/>
                </a:gs>
                <a:gs pos="100000">
                  <a:srgbClr val="FFE42F"/>
                </a:gs>
              </a:gsLst>
              <a:lin ang="5400000" scaled="0"/>
            </a:gradFill>
            <a:ln w="66675" cap="sq" cmpd="sng">
              <a:solidFill>
                <a:srgbClr val="3183ED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85" name="Google Shape;185;p4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8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86" name="Google Shape;186;p4"/>
          <p:cNvGrpSpPr/>
          <p:nvPr/>
        </p:nvGrpSpPr>
        <p:grpSpPr>
          <a:xfrm>
            <a:off x="931432" y="3424888"/>
            <a:ext cx="866162" cy="866162"/>
            <a:chOff x="0" y="0"/>
            <a:chExt cx="812800" cy="812800"/>
          </a:xfrm>
        </p:grpSpPr>
        <p:sp>
          <p:nvSpPr>
            <p:cNvPr id="187" name="Google Shape;187;p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>
              <a:gsLst>
                <a:gs pos="0">
                  <a:srgbClr val="FFB613"/>
                </a:gs>
                <a:gs pos="100000">
                  <a:srgbClr val="FFE42F"/>
                </a:gs>
              </a:gsLst>
              <a:lin ang="5400000" scaled="0"/>
            </a:gradFill>
            <a:ln w="66675" cap="sq" cmpd="sng">
              <a:solidFill>
                <a:srgbClr val="3183ED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88" name="Google Shape;188;p4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8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89" name="Google Shape;189;p4"/>
          <p:cNvGrpSpPr/>
          <p:nvPr/>
        </p:nvGrpSpPr>
        <p:grpSpPr>
          <a:xfrm>
            <a:off x="12911221" y="-268879"/>
            <a:ext cx="5337502" cy="5077838"/>
            <a:chOff x="8422" y="-57150"/>
            <a:chExt cx="795957" cy="755650"/>
          </a:xfrm>
        </p:grpSpPr>
        <p:sp>
          <p:nvSpPr>
            <p:cNvPr id="190" name="Google Shape;190;p4"/>
            <p:cNvSpPr/>
            <p:nvPr/>
          </p:nvSpPr>
          <p:spPr>
            <a:xfrm>
              <a:off x="8422" y="0"/>
              <a:ext cx="795957" cy="698500"/>
            </a:xfrm>
            <a:custGeom>
              <a:avLst/>
              <a:gdLst/>
              <a:ahLst/>
              <a:cxnLst/>
              <a:rect l="l" t="t" r="r" b="b"/>
              <a:pathLst>
                <a:path w="795957" h="698500" extrusionOk="0">
                  <a:moveTo>
                    <a:pt x="782323" y="387158"/>
                  </a:moveTo>
                  <a:lnTo>
                    <a:pt x="623233" y="660592"/>
                  </a:lnTo>
                  <a:cubicBezTo>
                    <a:pt x="609578" y="684062"/>
                    <a:pt x="584474" y="698500"/>
                    <a:pt x="557321" y="698500"/>
                  </a:cubicBezTo>
                  <a:lnTo>
                    <a:pt x="238635" y="698500"/>
                  </a:lnTo>
                  <a:cubicBezTo>
                    <a:pt x="211482" y="698500"/>
                    <a:pt x="186378" y="684062"/>
                    <a:pt x="172723" y="660592"/>
                  </a:cubicBezTo>
                  <a:lnTo>
                    <a:pt x="13633" y="387158"/>
                  </a:lnTo>
                  <a:cubicBezTo>
                    <a:pt x="0" y="363725"/>
                    <a:pt x="0" y="334775"/>
                    <a:pt x="13633" y="311342"/>
                  </a:cubicBezTo>
                  <a:lnTo>
                    <a:pt x="172723" y="37908"/>
                  </a:lnTo>
                  <a:cubicBezTo>
                    <a:pt x="186378" y="14438"/>
                    <a:pt x="211482" y="0"/>
                    <a:pt x="238635" y="0"/>
                  </a:cubicBezTo>
                  <a:lnTo>
                    <a:pt x="557321" y="0"/>
                  </a:lnTo>
                  <a:cubicBezTo>
                    <a:pt x="584474" y="0"/>
                    <a:pt x="609578" y="14438"/>
                    <a:pt x="623233" y="37908"/>
                  </a:cubicBezTo>
                  <a:lnTo>
                    <a:pt x="782323" y="311342"/>
                  </a:lnTo>
                  <a:cubicBezTo>
                    <a:pt x="795956" y="334775"/>
                    <a:pt x="795956" y="363725"/>
                    <a:pt x="782323" y="387158"/>
                  </a:cubicBezTo>
                  <a:close/>
                </a:path>
              </a:pathLst>
            </a:custGeom>
            <a:gradFill>
              <a:gsLst>
                <a:gs pos="0">
                  <a:srgbClr val="3183ED"/>
                </a:gs>
                <a:gs pos="100000">
                  <a:srgbClr val="56CCF2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91" name="Google Shape;191;p4"/>
            <p:cNvSpPr txBox="1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8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192" name="Google Shape;192;p4"/>
          <p:cNvSpPr/>
          <p:nvPr/>
        </p:nvSpPr>
        <p:spPr>
          <a:xfrm flipH="1">
            <a:off x="13350557" y="482434"/>
            <a:ext cx="4575912" cy="4128461"/>
          </a:xfrm>
          <a:custGeom>
            <a:avLst/>
            <a:gdLst/>
            <a:ahLst/>
            <a:cxnLst/>
            <a:rect l="l" t="t" r="r" b="b"/>
            <a:pathLst>
              <a:path w="4361815" h="3856863" extrusionOk="0">
                <a:moveTo>
                  <a:pt x="3086608" y="0"/>
                </a:moveTo>
                <a:cubicBezTo>
                  <a:pt x="3210306" y="0"/>
                  <a:pt x="3324479" y="65913"/>
                  <a:pt x="3386328" y="173101"/>
                </a:cubicBezTo>
                <a:lnTo>
                  <a:pt x="4299966" y="1755394"/>
                </a:lnTo>
                <a:cubicBezTo>
                  <a:pt x="4361815" y="1862455"/>
                  <a:pt x="4361815" y="1994408"/>
                  <a:pt x="4299966" y="2101469"/>
                </a:cubicBezTo>
                <a:lnTo>
                  <a:pt x="3386455" y="3683762"/>
                </a:lnTo>
                <a:cubicBezTo>
                  <a:pt x="3325114" y="3789934"/>
                  <a:pt x="3212338" y="3855720"/>
                  <a:pt x="3089910" y="3856863"/>
                </a:cubicBezTo>
                <a:lnTo>
                  <a:pt x="1256411" y="3856863"/>
                </a:lnTo>
                <a:cubicBezTo>
                  <a:pt x="1133983" y="3855720"/>
                  <a:pt x="1021207" y="3789934"/>
                  <a:pt x="959866" y="3683762"/>
                </a:cubicBezTo>
                <a:lnTo>
                  <a:pt x="46355" y="2101469"/>
                </a:lnTo>
                <a:cubicBezTo>
                  <a:pt x="15875" y="2048764"/>
                  <a:pt x="508" y="1990090"/>
                  <a:pt x="0" y="1931162"/>
                </a:cubicBezTo>
                <a:lnTo>
                  <a:pt x="0" y="1925574"/>
                </a:lnTo>
                <a:cubicBezTo>
                  <a:pt x="508" y="1866773"/>
                  <a:pt x="15875" y="1807972"/>
                  <a:pt x="46355" y="1755267"/>
                </a:cubicBezTo>
                <a:lnTo>
                  <a:pt x="959866" y="173101"/>
                </a:lnTo>
                <a:cubicBezTo>
                  <a:pt x="1021715" y="65913"/>
                  <a:pt x="1135888" y="0"/>
                  <a:pt x="1259586" y="0"/>
                </a:cubicBezTo>
                <a:close/>
              </a:path>
            </a:pathLst>
          </a:custGeom>
          <a:blipFill rotWithShape="1">
            <a:blip r:embed="rId2"/>
            <a:stretch>
              <a:fillRect l="-135333" r="-17083" b="-35838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93" name="Google Shape;193;p4"/>
          <p:cNvSpPr txBox="1"/>
          <p:nvPr/>
        </p:nvSpPr>
        <p:spPr>
          <a:xfrm>
            <a:off x="1363979" y="-330494"/>
            <a:ext cx="10792321" cy="1584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234000"/>
              </a:lnSpc>
              <a:buSzPts val="4400"/>
            </a:pPr>
            <a:r>
              <a:rPr lang="uk-UA" sz="4400" b="1" dirty="0">
                <a:solidFill>
                  <a:srgbClr val="112D4E"/>
                </a:solidFill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rPr>
              <a:t>Конкретні цілі</a:t>
            </a:r>
            <a:endParaRPr sz="1400" b="0" i="0" u="none" strike="noStrike" cap="none" dirty="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94" name="Google Shape;194;p4"/>
          <p:cNvGrpSpPr/>
          <p:nvPr/>
        </p:nvGrpSpPr>
        <p:grpSpPr>
          <a:xfrm>
            <a:off x="930898" y="5380924"/>
            <a:ext cx="866162" cy="866162"/>
            <a:chOff x="0" y="0"/>
            <a:chExt cx="812800" cy="812800"/>
          </a:xfrm>
        </p:grpSpPr>
        <p:sp>
          <p:nvSpPr>
            <p:cNvPr id="195" name="Google Shape;195;p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>
              <a:gsLst>
                <a:gs pos="0">
                  <a:srgbClr val="FFB613"/>
                </a:gs>
                <a:gs pos="100000">
                  <a:srgbClr val="FFE42F"/>
                </a:gs>
              </a:gsLst>
              <a:lin ang="5400000" scaled="0"/>
            </a:gradFill>
            <a:ln w="66675" cap="sq" cmpd="sng">
              <a:solidFill>
                <a:srgbClr val="3183ED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96" name="Google Shape;196;p4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8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97" name="Google Shape;197;p4"/>
          <p:cNvGrpSpPr/>
          <p:nvPr/>
        </p:nvGrpSpPr>
        <p:grpSpPr>
          <a:xfrm>
            <a:off x="947397" y="7264373"/>
            <a:ext cx="866162" cy="866162"/>
            <a:chOff x="0" y="0"/>
            <a:chExt cx="812800" cy="812800"/>
          </a:xfrm>
        </p:grpSpPr>
        <p:sp>
          <p:nvSpPr>
            <p:cNvPr id="198" name="Google Shape;198;p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>
              <a:gsLst>
                <a:gs pos="0">
                  <a:srgbClr val="FFB613"/>
                </a:gs>
                <a:gs pos="100000">
                  <a:srgbClr val="FFE42F"/>
                </a:gs>
              </a:gsLst>
              <a:lin ang="5400000" scaled="0"/>
            </a:gradFill>
            <a:ln w="66675" cap="sq" cmpd="sng">
              <a:solidFill>
                <a:srgbClr val="3183ED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99" name="Google Shape;199;p4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8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200" name="Google Shape;200;p4"/>
          <p:cNvGrpSpPr/>
          <p:nvPr/>
        </p:nvGrpSpPr>
        <p:grpSpPr>
          <a:xfrm>
            <a:off x="975106" y="8750951"/>
            <a:ext cx="866162" cy="989437"/>
            <a:chOff x="41484" y="-191880"/>
            <a:chExt cx="812800" cy="928480"/>
          </a:xfrm>
        </p:grpSpPr>
        <p:sp>
          <p:nvSpPr>
            <p:cNvPr id="201" name="Google Shape;201;p4"/>
            <p:cNvSpPr/>
            <p:nvPr/>
          </p:nvSpPr>
          <p:spPr>
            <a:xfrm>
              <a:off x="41484" y="-19188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>
              <a:gsLst>
                <a:gs pos="0">
                  <a:srgbClr val="FFB613"/>
                </a:gs>
                <a:gs pos="100000">
                  <a:srgbClr val="FFE42F"/>
                </a:gs>
              </a:gsLst>
              <a:lin ang="5400000" scaled="0"/>
            </a:gradFill>
            <a:ln w="66675" cap="sq" cmpd="sng">
              <a:solidFill>
                <a:srgbClr val="3183ED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02" name="Google Shape;202;p4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8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203" name="Google Shape;203;p4"/>
          <p:cNvSpPr txBox="1"/>
          <p:nvPr/>
        </p:nvSpPr>
        <p:spPr>
          <a:xfrm>
            <a:off x="2162187" y="1093783"/>
            <a:ext cx="10879883" cy="1846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just">
              <a:buSzPts val="2000"/>
            </a:pPr>
            <a:r>
              <a:rPr lang="ru-RU" sz="2000" dirty="0" err="1"/>
              <a:t>Підвищення</a:t>
            </a:r>
            <a:r>
              <a:rPr lang="ru-RU" sz="2000" dirty="0"/>
              <a:t> </a:t>
            </a:r>
            <a:r>
              <a:rPr lang="ru-RU" sz="2000" dirty="0" err="1"/>
              <a:t>стійкості</a:t>
            </a:r>
            <a:r>
              <a:rPr lang="ru-RU" sz="2000" dirty="0"/>
              <a:t> та </a:t>
            </a:r>
            <a:r>
              <a:rPr lang="ru-RU" sz="2000" dirty="0" err="1"/>
              <a:t>конкурентоспроможності</a:t>
            </a:r>
            <a:r>
              <a:rPr lang="ru-RU" sz="2000" dirty="0"/>
              <a:t> </a:t>
            </a:r>
            <a:r>
              <a:rPr lang="ru-RU" sz="2000" dirty="0" err="1"/>
              <a:t>українського</a:t>
            </a:r>
            <a:r>
              <a:rPr lang="ru-RU" sz="2000" dirty="0"/>
              <a:t> сектору </a:t>
            </a:r>
            <a:r>
              <a:rPr lang="ru-RU" sz="2000" dirty="0" err="1"/>
              <a:t>охорони</a:t>
            </a:r>
            <a:r>
              <a:rPr lang="ru-RU" sz="2000" dirty="0"/>
              <a:t> </a:t>
            </a:r>
            <a:r>
              <a:rPr lang="ru-RU" sz="2000" dirty="0" err="1"/>
              <a:t>здоров’я</a:t>
            </a:r>
            <a:r>
              <a:rPr lang="ru-RU" sz="2000" dirty="0"/>
              <a:t> шляхом </a:t>
            </a:r>
            <a:r>
              <a:rPr lang="ru-RU" sz="2000" dirty="0" err="1"/>
              <a:t>відображення</a:t>
            </a:r>
            <a:r>
              <a:rPr lang="ru-RU" sz="2000" dirty="0"/>
              <a:t> </a:t>
            </a:r>
            <a:r>
              <a:rPr lang="ru-RU" sz="2000" dirty="0" err="1"/>
              <a:t>порушених</a:t>
            </a:r>
            <a:r>
              <a:rPr lang="ru-RU" sz="2000" dirty="0"/>
              <a:t> </a:t>
            </a:r>
            <a:r>
              <a:rPr lang="ru-RU" sz="2000" dirty="0" err="1"/>
              <a:t>ланцюжків</a:t>
            </a:r>
            <a:r>
              <a:rPr lang="ru-RU" sz="2000" dirty="0"/>
              <a:t> </a:t>
            </a:r>
            <a:r>
              <a:rPr lang="ru-RU" sz="2000" dirty="0" err="1"/>
              <a:t>створення</a:t>
            </a:r>
            <a:r>
              <a:rPr lang="ru-RU" sz="2000" dirty="0"/>
              <a:t> </a:t>
            </a:r>
            <a:r>
              <a:rPr lang="ru-RU" sz="2000" dirty="0" err="1"/>
              <a:t>вартості</a:t>
            </a:r>
            <a:r>
              <a:rPr lang="ru-RU" sz="2000" dirty="0"/>
              <a:t> та </a:t>
            </a:r>
            <a:r>
              <a:rPr lang="ru-RU" sz="2000" dirty="0" err="1"/>
              <a:t>проблемних</a:t>
            </a:r>
            <a:r>
              <a:rPr lang="ru-RU" sz="2000" dirty="0"/>
              <a:t> </a:t>
            </a:r>
            <a:r>
              <a:rPr lang="ru-RU" sz="2000" dirty="0" err="1"/>
              <a:t>точок</a:t>
            </a:r>
            <a:r>
              <a:rPr lang="ru-RU" sz="2000" dirty="0"/>
              <a:t> </a:t>
            </a:r>
            <a:r>
              <a:rPr lang="ru-RU" sz="2000" dirty="0" err="1"/>
              <a:t>споживачів</a:t>
            </a:r>
            <a:r>
              <a:rPr lang="ru-RU" sz="2000" dirty="0"/>
              <a:t> (</a:t>
            </a:r>
            <a:r>
              <a:rPr lang="ru-RU" sz="2000" dirty="0" err="1"/>
              <a:t>членів</a:t>
            </a:r>
            <a:r>
              <a:rPr lang="ru-RU" sz="2000" dirty="0"/>
              <a:t> </a:t>
            </a:r>
            <a:r>
              <a:rPr lang="ru-RU" sz="2000" dirty="0" err="1"/>
              <a:t>кластерів</a:t>
            </a:r>
            <a:r>
              <a:rPr lang="ru-RU" sz="2000" dirty="0"/>
              <a:t>, МСП), потреб у </a:t>
            </a:r>
            <a:r>
              <a:rPr lang="ru-RU" sz="2000" dirty="0" err="1"/>
              <a:t>медичних</a:t>
            </a:r>
            <a:r>
              <a:rPr lang="ru-RU" sz="2000" dirty="0"/>
              <a:t> </a:t>
            </a:r>
            <a:r>
              <a:rPr lang="ru-RU" sz="2000" dirty="0" err="1"/>
              <a:t>послугах</a:t>
            </a:r>
            <a:r>
              <a:rPr lang="ru-RU" sz="2000" dirty="0"/>
              <a:t> у </a:t>
            </a:r>
            <a:r>
              <a:rPr lang="ru-RU" sz="2000" dirty="0" err="1"/>
              <a:t>Рівненській</a:t>
            </a:r>
            <a:r>
              <a:rPr lang="ru-RU" sz="2000" dirty="0"/>
              <a:t> та </a:t>
            </a:r>
            <a:r>
              <a:rPr lang="ru-RU" sz="2000" dirty="0" err="1"/>
              <a:t>Київській</a:t>
            </a:r>
            <a:r>
              <a:rPr lang="ru-RU" sz="2000" dirty="0"/>
              <a:t> областях, </a:t>
            </a:r>
            <a:r>
              <a:rPr lang="ru-RU" sz="2000" dirty="0" err="1"/>
              <a:t>проведення</a:t>
            </a:r>
            <a:r>
              <a:rPr lang="ru-RU" sz="2000" dirty="0"/>
              <a:t> </a:t>
            </a:r>
            <a:r>
              <a:rPr lang="ru-RU" sz="2000" dirty="0" err="1"/>
              <a:t>порівняльних</a:t>
            </a:r>
            <a:r>
              <a:rPr lang="ru-RU" sz="2000" dirty="0"/>
              <a:t> </a:t>
            </a:r>
            <a:r>
              <a:rPr lang="ru-RU" sz="2000" dirty="0" err="1"/>
              <a:t>оцінок</a:t>
            </a:r>
            <a:r>
              <a:rPr lang="ru-RU" sz="2000" dirty="0"/>
              <a:t> та </a:t>
            </a:r>
            <a:r>
              <a:rPr lang="ru-RU" sz="2000" dirty="0" err="1"/>
              <a:t>підтримки</a:t>
            </a:r>
            <a:r>
              <a:rPr lang="ru-RU" sz="2000" dirty="0"/>
              <a:t> </a:t>
            </a:r>
            <a:r>
              <a:rPr lang="ru-RU" sz="2000" dirty="0" err="1"/>
              <a:t>розробки</a:t>
            </a:r>
            <a:r>
              <a:rPr lang="ru-RU" sz="2000" dirty="0"/>
              <a:t> </a:t>
            </a:r>
            <a:r>
              <a:rPr lang="ru-RU" sz="2000" dirty="0" err="1"/>
              <a:t>або</a:t>
            </a:r>
            <a:r>
              <a:rPr lang="ru-RU" sz="2000" dirty="0"/>
              <a:t> перегляду </a:t>
            </a:r>
            <a:r>
              <a:rPr lang="ru-RU" sz="2000" dirty="0" err="1"/>
              <a:t>стратегій</a:t>
            </a:r>
            <a:r>
              <a:rPr lang="ru-RU" sz="2000" dirty="0"/>
              <a:t> </a:t>
            </a:r>
            <a:r>
              <a:rPr lang="ru-RU" sz="2000" dirty="0" err="1"/>
              <a:t>медичних</a:t>
            </a:r>
            <a:r>
              <a:rPr lang="ru-RU" sz="2000" dirty="0"/>
              <a:t> </a:t>
            </a:r>
            <a:r>
              <a:rPr lang="ru-RU" sz="2000" dirty="0" err="1"/>
              <a:t>кластерів</a:t>
            </a:r>
            <a:r>
              <a:rPr lang="ru-RU" sz="2000" dirty="0"/>
              <a:t>, </a:t>
            </a:r>
            <a:r>
              <a:rPr lang="ru-RU" sz="2000" dirty="0" err="1"/>
              <a:t>сприяння</a:t>
            </a:r>
            <a:r>
              <a:rPr lang="ru-RU" sz="2000" dirty="0"/>
              <a:t> </a:t>
            </a:r>
            <a:r>
              <a:rPr lang="ru-RU" sz="2000" dirty="0" err="1"/>
              <a:t>співпраці</a:t>
            </a:r>
            <a:r>
              <a:rPr lang="ru-RU" sz="2000" dirty="0"/>
              <a:t> з </a:t>
            </a:r>
            <a:r>
              <a:rPr lang="ru-RU" sz="2000" dirty="0" err="1"/>
              <a:t>європейськими</a:t>
            </a:r>
            <a:r>
              <a:rPr lang="ru-RU" sz="2000" dirty="0"/>
              <a:t> партнерами для </a:t>
            </a:r>
            <a:r>
              <a:rPr lang="ru-RU" sz="2000" dirty="0" err="1"/>
              <a:t>сталого</a:t>
            </a:r>
            <a:r>
              <a:rPr lang="ru-RU" sz="2000" dirty="0"/>
              <a:t> </a:t>
            </a:r>
            <a:r>
              <a:rPr lang="ru-RU" sz="2000" dirty="0" err="1"/>
              <a:t>зростання</a:t>
            </a:r>
            <a:r>
              <a:rPr lang="ru-RU" sz="2000" dirty="0"/>
              <a:t> та </a:t>
            </a:r>
            <a:r>
              <a:rPr lang="ru-RU" sz="2000" dirty="0" err="1"/>
              <a:t>досконалості</a:t>
            </a:r>
            <a:r>
              <a:rPr lang="ru-RU" sz="2000" dirty="0"/>
              <a:t> до 2027 року.</a:t>
            </a:r>
            <a:endParaRPr sz="2000" b="0" i="0" u="none" strike="noStrike" cap="none" dirty="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04" name="Google Shape;204;p4"/>
          <p:cNvSpPr txBox="1"/>
          <p:nvPr/>
        </p:nvSpPr>
        <p:spPr>
          <a:xfrm>
            <a:off x="2090606" y="3194395"/>
            <a:ext cx="11142862" cy="1538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just">
              <a:buSzPts val="2000"/>
            </a:pPr>
            <a:r>
              <a:rPr lang="uk-UA" sz="2000" dirty="0"/>
              <a:t>Зміцнення спроможності та послуг підтримки українських медичних кластерів шляхом створення європейсько-української лабораторії </a:t>
            </a:r>
            <a:r>
              <a:rPr lang="en-US" sz="2000" dirty="0"/>
              <a:t>Clusters Accelerator Lab </a:t>
            </a:r>
            <a:r>
              <a:rPr lang="uk-UA" sz="2000" dirty="0"/>
              <a:t>як структури співпраці та організації тренінгів і наставницьких сесій, а також впровадження схем мобільності, сприяючи тим самим розвитку культури досконалості, інновацій та розвитку партнерства в екосистемі українського кластера до 2027 року.</a:t>
            </a:r>
            <a:endParaRPr sz="2000" b="0" i="0" u="none" strike="noStrike" cap="none" dirty="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05" name="Google Shape;205;p4"/>
          <p:cNvSpPr txBox="1"/>
          <p:nvPr/>
        </p:nvSpPr>
        <p:spPr>
          <a:xfrm>
            <a:off x="2071819" y="5047923"/>
            <a:ext cx="11278737" cy="1846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just">
              <a:buSzPts val="2000"/>
            </a:pPr>
            <a:r>
              <a:rPr lang="uk-UA" sz="2000" dirty="0"/>
              <a:t>З’єднання та інтеграція учасників українських інноваційних екосистем охорони здоров’я з європейською мережею співпраці кластерів, сприяння налагодженню зв’язків і співпраці між європейськими та українськими зацікавленими сторонами, зосереджуючись на сприянні зростанню українських стартапів і доступу до інвестицій через комплексну програму прискорення, пошуку партнерів та презентацій, таким чином зміцнюючи відкриту європейсько-українську інноваційну екосистему охорони здоров’я до 2027 року.</a:t>
            </a:r>
            <a:endParaRPr sz="2000" b="0" i="0" u="none" strike="noStrike" cap="none" dirty="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06" name="Google Shape;206;p4"/>
          <p:cNvSpPr txBox="1"/>
          <p:nvPr/>
        </p:nvSpPr>
        <p:spPr>
          <a:xfrm>
            <a:off x="2060196" y="7210830"/>
            <a:ext cx="11286632" cy="1231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buSzPts val="2000"/>
            </a:pPr>
            <a:r>
              <a:rPr lang="uk-UA" sz="2000" dirty="0"/>
              <a:t>Підтримка спільних зусиль між ЄС та Норвегією щодо відновлення України шляхом розробки комплексної Спільної європейсько-української дорожньої карти для стійкої та розумної екосистеми охорони здоров’я, сприяння створенню спільних проектів через семінари </a:t>
            </a:r>
            <a:r>
              <a:rPr lang="en-US" sz="2000" dirty="0" err="1"/>
              <a:t>Ideathons</a:t>
            </a:r>
            <a:r>
              <a:rPr lang="en-US" sz="2000" dirty="0"/>
              <a:t> </a:t>
            </a:r>
            <a:r>
              <a:rPr lang="uk-UA" sz="2000" dirty="0"/>
              <a:t>та створення портфоліо спільних проектів до 2027 року.</a:t>
            </a:r>
            <a:endParaRPr sz="2000" b="0" i="0" u="none" strike="noStrike" cap="none" dirty="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07" name="Google Shape;207;p4"/>
          <p:cNvSpPr txBox="1"/>
          <p:nvPr/>
        </p:nvSpPr>
        <p:spPr>
          <a:xfrm>
            <a:off x="2068091" y="8788345"/>
            <a:ext cx="11278737" cy="12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just">
              <a:buSzPts val="2000"/>
            </a:pPr>
            <a:r>
              <a:rPr lang="uk-UA" sz="2000" dirty="0"/>
              <a:t>Зрештою, сприяння вирівнюванню українських кластерів та їхніх членів і зацікавлених сторін у напрямі розвитку передових технологій, генерації та впровадження технологій для відновлення інноваційних промислових екосистем України та зменшення розриву в Європі до 2027 року.</a:t>
            </a:r>
            <a:endParaRPr sz="2000" b="0" i="0" u="none" strike="noStrike" cap="none" dirty="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5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-33295" y="2249811"/>
            <a:ext cx="12726371" cy="66990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3" name="Google Shape;213;p5"/>
          <p:cNvGrpSpPr/>
          <p:nvPr/>
        </p:nvGrpSpPr>
        <p:grpSpPr>
          <a:xfrm>
            <a:off x="8856971" y="-4703444"/>
            <a:ext cx="7517729" cy="6893516"/>
            <a:chOff x="8715" y="-57150"/>
            <a:chExt cx="824075" cy="755650"/>
          </a:xfrm>
        </p:grpSpPr>
        <p:sp>
          <p:nvSpPr>
            <p:cNvPr id="214" name="Google Shape;214;p5"/>
            <p:cNvSpPr/>
            <p:nvPr/>
          </p:nvSpPr>
          <p:spPr>
            <a:xfrm>
              <a:off x="8715" y="0"/>
              <a:ext cx="824075" cy="698500"/>
            </a:xfrm>
            <a:custGeom>
              <a:avLst/>
              <a:gdLst/>
              <a:ahLst/>
              <a:cxnLst/>
              <a:rect l="l" t="t" r="r" b="b"/>
              <a:pathLst>
                <a:path w="824075" h="698500" extrusionOk="0">
                  <a:moveTo>
                    <a:pt x="809966" y="388476"/>
                  </a:moveTo>
                  <a:lnTo>
                    <a:pt x="652411" y="659274"/>
                  </a:lnTo>
                  <a:cubicBezTo>
                    <a:pt x="638281" y="683560"/>
                    <a:pt x="612304" y="698500"/>
                    <a:pt x="584206" y="698500"/>
                  </a:cubicBezTo>
                  <a:lnTo>
                    <a:pt x="239867" y="698500"/>
                  </a:lnTo>
                  <a:cubicBezTo>
                    <a:pt x="211770" y="698500"/>
                    <a:pt x="185792" y="683560"/>
                    <a:pt x="171663" y="659274"/>
                  </a:cubicBezTo>
                  <a:lnTo>
                    <a:pt x="14107" y="388476"/>
                  </a:lnTo>
                  <a:cubicBezTo>
                    <a:pt x="0" y="364228"/>
                    <a:pt x="0" y="334272"/>
                    <a:pt x="14107" y="310024"/>
                  </a:cubicBezTo>
                  <a:lnTo>
                    <a:pt x="171663" y="39226"/>
                  </a:lnTo>
                  <a:cubicBezTo>
                    <a:pt x="185792" y="14940"/>
                    <a:pt x="211770" y="0"/>
                    <a:pt x="239867" y="0"/>
                  </a:cubicBezTo>
                  <a:lnTo>
                    <a:pt x="584206" y="0"/>
                  </a:lnTo>
                  <a:cubicBezTo>
                    <a:pt x="612304" y="0"/>
                    <a:pt x="638281" y="14940"/>
                    <a:pt x="652411" y="39226"/>
                  </a:cubicBezTo>
                  <a:lnTo>
                    <a:pt x="809966" y="310024"/>
                  </a:lnTo>
                  <a:cubicBezTo>
                    <a:pt x="824074" y="334272"/>
                    <a:pt x="824074" y="364228"/>
                    <a:pt x="809966" y="388476"/>
                  </a:cubicBezTo>
                  <a:close/>
                </a:path>
              </a:pathLst>
            </a:custGeom>
            <a:gradFill>
              <a:gsLst>
                <a:gs pos="0">
                  <a:srgbClr val="255389"/>
                </a:gs>
                <a:gs pos="100000">
                  <a:srgbClr val="112D4E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 panose="020F0502020204030204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15" name="Google Shape;215;p5"/>
            <p:cNvSpPr txBox="1"/>
            <p:nvPr/>
          </p:nvSpPr>
          <p:spPr>
            <a:xfrm>
              <a:off x="114300" y="-57150"/>
              <a:ext cx="612904" cy="7556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8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 panose="020F0502020204030204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216" name="Google Shape;216;p5"/>
          <p:cNvGrpSpPr/>
          <p:nvPr/>
        </p:nvGrpSpPr>
        <p:grpSpPr>
          <a:xfrm>
            <a:off x="9516444" y="-3996894"/>
            <a:ext cx="6198781" cy="5566922"/>
            <a:chOff x="10529" y="-57150"/>
            <a:chExt cx="841418" cy="755650"/>
          </a:xfrm>
        </p:grpSpPr>
        <p:sp>
          <p:nvSpPr>
            <p:cNvPr id="217" name="Google Shape;217;p5"/>
            <p:cNvSpPr/>
            <p:nvPr/>
          </p:nvSpPr>
          <p:spPr>
            <a:xfrm>
              <a:off x="10529" y="0"/>
              <a:ext cx="841418" cy="698500"/>
            </a:xfrm>
            <a:custGeom>
              <a:avLst/>
              <a:gdLst/>
              <a:ahLst/>
              <a:cxnLst/>
              <a:rect l="l" t="t" r="r" b="b"/>
              <a:pathLst>
                <a:path w="841418" h="698500" extrusionOk="0">
                  <a:moveTo>
                    <a:pt x="824372" y="396642"/>
                  </a:moveTo>
                  <a:lnTo>
                    <a:pt x="676320" y="651108"/>
                  </a:lnTo>
                  <a:cubicBezTo>
                    <a:pt x="659248" y="680449"/>
                    <a:pt x="627862" y="698500"/>
                    <a:pt x="593916" y="698500"/>
                  </a:cubicBezTo>
                  <a:lnTo>
                    <a:pt x="247501" y="698500"/>
                  </a:lnTo>
                  <a:cubicBezTo>
                    <a:pt x="213555" y="698500"/>
                    <a:pt x="182169" y="680449"/>
                    <a:pt x="165097" y="651108"/>
                  </a:cubicBezTo>
                  <a:lnTo>
                    <a:pt x="17045" y="396642"/>
                  </a:lnTo>
                  <a:cubicBezTo>
                    <a:pt x="0" y="367346"/>
                    <a:pt x="0" y="331154"/>
                    <a:pt x="17045" y="301858"/>
                  </a:cubicBezTo>
                  <a:lnTo>
                    <a:pt x="165097" y="47392"/>
                  </a:lnTo>
                  <a:cubicBezTo>
                    <a:pt x="182169" y="18051"/>
                    <a:pt x="213555" y="0"/>
                    <a:pt x="247501" y="0"/>
                  </a:cubicBezTo>
                  <a:lnTo>
                    <a:pt x="593916" y="0"/>
                  </a:lnTo>
                  <a:cubicBezTo>
                    <a:pt x="627862" y="0"/>
                    <a:pt x="659248" y="18051"/>
                    <a:pt x="676320" y="47392"/>
                  </a:cubicBezTo>
                  <a:lnTo>
                    <a:pt x="824372" y="301858"/>
                  </a:lnTo>
                  <a:cubicBezTo>
                    <a:pt x="841417" y="331154"/>
                    <a:pt x="841417" y="367346"/>
                    <a:pt x="824372" y="396642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 panose="020F0502020204030204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18" name="Google Shape;218;p5"/>
            <p:cNvSpPr txBox="1"/>
            <p:nvPr/>
          </p:nvSpPr>
          <p:spPr>
            <a:xfrm>
              <a:off x="114300" y="-57150"/>
              <a:ext cx="633875" cy="7556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8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 panose="020F0502020204030204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219" name="Google Shape;219;p5"/>
          <p:cNvGrpSpPr/>
          <p:nvPr/>
        </p:nvGrpSpPr>
        <p:grpSpPr>
          <a:xfrm rot="10800000">
            <a:off x="16776854" y="328612"/>
            <a:ext cx="1084133" cy="1221298"/>
            <a:chOff x="0" y="26826"/>
            <a:chExt cx="1445511" cy="1628396"/>
          </a:xfrm>
        </p:grpSpPr>
        <p:grpSp>
          <p:nvGrpSpPr>
            <p:cNvPr id="220" name="Google Shape;220;p5"/>
            <p:cNvGrpSpPr/>
            <p:nvPr/>
          </p:nvGrpSpPr>
          <p:grpSpPr>
            <a:xfrm>
              <a:off x="0" y="26826"/>
              <a:ext cx="1445511" cy="1628396"/>
              <a:chOff x="0" y="12963"/>
              <a:chExt cx="698500" cy="786874"/>
            </a:xfrm>
          </p:grpSpPr>
          <p:sp>
            <p:nvSpPr>
              <p:cNvPr id="221" name="Google Shape;221;p5"/>
              <p:cNvSpPr/>
              <p:nvPr/>
            </p:nvSpPr>
            <p:spPr>
              <a:xfrm>
                <a:off x="0" y="12963"/>
                <a:ext cx="698500" cy="786874"/>
              </a:xfrm>
              <a:custGeom>
                <a:avLst/>
                <a:gdLst/>
                <a:ahLst/>
                <a:cxnLst/>
                <a:rect l="l" t="t" r="r" b="b"/>
                <a:pathLst>
                  <a:path w="698500" h="786874" extrusionOk="0">
                    <a:moveTo>
                      <a:pt x="407599" y="20985"/>
                    </a:moveTo>
                    <a:lnTo>
                      <a:pt x="640151" y="156289"/>
                    </a:lnTo>
                    <a:cubicBezTo>
                      <a:pt x="676276" y="177307"/>
                      <a:pt x="698500" y="215949"/>
                      <a:pt x="698500" y="257743"/>
                    </a:cubicBezTo>
                    <a:lnTo>
                      <a:pt x="698500" y="529131"/>
                    </a:lnTo>
                    <a:cubicBezTo>
                      <a:pt x="698500" y="570925"/>
                      <a:pt x="676276" y="609567"/>
                      <a:pt x="640151" y="630585"/>
                    </a:cubicBezTo>
                    <a:lnTo>
                      <a:pt x="407599" y="765889"/>
                    </a:lnTo>
                    <a:cubicBezTo>
                      <a:pt x="371530" y="786874"/>
                      <a:pt x="326970" y="786874"/>
                      <a:pt x="290901" y="765889"/>
                    </a:cubicBezTo>
                    <a:lnTo>
                      <a:pt x="58349" y="630585"/>
                    </a:lnTo>
                    <a:cubicBezTo>
                      <a:pt x="22224" y="609567"/>
                      <a:pt x="0" y="570925"/>
                      <a:pt x="0" y="529131"/>
                    </a:cubicBezTo>
                    <a:lnTo>
                      <a:pt x="0" y="257743"/>
                    </a:lnTo>
                    <a:cubicBezTo>
                      <a:pt x="0" y="215949"/>
                      <a:pt x="22224" y="177307"/>
                      <a:pt x="58349" y="156289"/>
                    </a:cubicBezTo>
                    <a:lnTo>
                      <a:pt x="290901" y="20985"/>
                    </a:lnTo>
                    <a:cubicBezTo>
                      <a:pt x="326970" y="0"/>
                      <a:pt x="371530" y="0"/>
                      <a:pt x="407599" y="20985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14300" cap="sq" cmpd="sng">
                <a:solidFill>
                  <a:srgbClr val="FFB613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 panose="020F0502020204030204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22" name="Google Shape;222;p5"/>
              <p:cNvSpPr txBox="1"/>
              <p:nvPr/>
            </p:nvSpPr>
            <p:spPr>
              <a:xfrm>
                <a:off x="0" y="82550"/>
                <a:ext cx="698500" cy="5905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48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 panose="020F0502020204030204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223" name="Google Shape;223;p5"/>
            <p:cNvGrpSpPr/>
            <p:nvPr/>
          </p:nvGrpSpPr>
          <p:grpSpPr>
            <a:xfrm>
              <a:off x="237774" y="281559"/>
              <a:ext cx="969963" cy="1118930"/>
              <a:chOff x="0" y="3512"/>
              <a:chExt cx="698500" cy="805775"/>
            </a:xfrm>
          </p:grpSpPr>
          <p:sp>
            <p:nvSpPr>
              <p:cNvPr id="224" name="Google Shape;224;p5"/>
              <p:cNvSpPr/>
              <p:nvPr/>
            </p:nvSpPr>
            <p:spPr>
              <a:xfrm>
                <a:off x="0" y="3512"/>
                <a:ext cx="698500" cy="805775"/>
              </a:xfrm>
              <a:custGeom>
                <a:avLst/>
                <a:gdLst/>
                <a:ahLst/>
                <a:cxnLst/>
                <a:rect l="l" t="t" r="r" b="b"/>
                <a:pathLst>
                  <a:path w="698500" h="805775" extrusionOk="0">
                    <a:moveTo>
                      <a:pt x="365060" y="5687"/>
                    </a:moveTo>
                    <a:lnTo>
                      <a:pt x="682690" y="190489"/>
                    </a:lnTo>
                    <a:cubicBezTo>
                      <a:pt x="692478" y="196184"/>
                      <a:pt x="698500" y="206655"/>
                      <a:pt x="698500" y="217979"/>
                    </a:cubicBezTo>
                    <a:lnTo>
                      <a:pt x="698500" y="587797"/>
                    </a:lnTo>
                    <a:cubicBezTo>
                      <a:pt x="698500" y="599121"/>
                      <a:pt x="692478" y="609592"/>
                      <a:pt x="682690" y="615287"/>
                    </a:cubicBezTo>
                    <a:lnTo>
                      <a:pt x="365060" y="800089"/>
                    </a:lnTo>
                    <a:cubicBezTo>
                      <a:pt x="355287" y="805776"/>
                      <a:pt x="343213" y="805776"/>
                      <a:pt x="333440" y="800089"/>
                    </a:cubicBezTo>
                    <a:lnTo>
                      <a:pt x="15810" y="615287"/>
                    </a:lnTo>
                    <a:cubicBezTo>
                      <a:pt x="6022" y="609592"/>
                      <a:pt x="0" y="599121"/>
                      <a:pt x="0" y="587797"/>
                    </a:cubicBezTo>
                    <a:lnTo>
                      <a:pt x="0" y="217979"/>
                    </a:lnTo>
                    <a:cubicBezTo>
                      <a:pt x="0" y="206655"/>
                      <a:pt x="6022" y="196184"/>
                      <a:pt x="15810" y="190489"/>
                    </a:cubicBezTo>
                    <a:lnTo>
                      <a:pt x="333440" y="5687"/>
                    </a:lnTo>
                    <a:cubicBezTo>
                      <a:pt x="343213" y="0"/>
                      <a:pt x="355287" y="0"/>
                      <a:pt x="365060" y="5687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B613"/>
                  </a:gs>
                  <a:gs pos="100000">
                    <a:srgbClr val="FFE42F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 panose="020F0502020204030204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25" name="Google Shape;225;p5"/>
              <p:cNvSpPr txBox="1"/>
              <p:nvPr/>
            </p:nvSpPr>
            <p:spPr>
              <a:xfrm>
                <a:off x="0" y="82550"/>
                <a:ext cx="698500" cy="5905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48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 panose="020F0502020204030204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</p:grpSp>
      <p:sp>
        <p:nvSpPr>
          <p:cNvPr id="226" name="Google Shape;226;p5"/>
          <p:cNvSpPr/>
          <p:nvPr/>
        </p:nvSpPr>
        <p:spPr>
          <a:xfrm flipH="1">
            <a:off x="9982200" y="2767135"/>
            <a:ext cx="13246520" cy="7798888"/>
          </a:xfrm>
          <a:custGeom>
            <a:avLst/>
            <a:gdLst/>
            <a:ahLst/>
            <a:cxnLst/>
            <a:rect l="l" t="t" r="r" b="b"/>
            <a:pathLst>
              <a:path w="13246520" h="7798888" extrusionOk="0">
                <a:moveTo>
                  <a:pt x="13246520" y="0"/>
                </a:moveTo>
                <a:lnTo>
                  <a:pt x="0" y="0"/>
                </a:lnTo>
                <a:lnTo>
                  <a:pt x="0" y="7798888"/>
                </a:lnTo>
                <a:lnTo>
                  <a:pt x="13246520" y="7798888"/>
                </a:lnTo>
                <a:lnTo>
                  <a:pt x="13246520" y="0"/>
                </a:lnTo>
                <a:close/>
              </a:path>
            </a:pathLst>
          </a:custGeom>
          <a:blipFill rotWithShape="1">
            <a:blip r:embed="rId2"/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 panose="020F0502020204030204"/>
              <a:buNone/>
            </a:pPr>
            <a:endParaRPr sz="1800" b="0" i="0" u="none" strike="noStrike" cap="none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27" name="Google Shape;227;p5"/>
          <p:cNvSpPr/>
          <p:nvPr/>
        </p:nvSpPr>
        <p:spPr>
          <a:xfrm>
            <a:off x="11520751" y="18673"/>
            <a:ext cx="5545092" cy="5039102"/>
          </a:xfrm>
          <a:custGeom>
            <a:avLst/>
            <a:gdLst/>
            <a:ahLst/>
            <a:cxnLst/>
            <a:rect l="l" t="t" r="r" b="b"/>
            <a:pathLst>
              <a:path w="5545092" h="5039102" extrusionOk="0">
                <a:moveTo>
                  <a:pt x="0" y="0"/>
                </a:moveTo>
                <a:lnTo>
                  <a:pt x="5545092" y="0"/>
                </a:lnTo>
                <a:lnTo>
                  <a:pt x="5545092" y="5039102"/>
                </a:lnTo>
                <a:lnTo>
                  <a:pt x="0" y="50391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/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 panose="020F0502020204030204"/>
              <a:buNone/>
            </a:pPr>
            <a:endParaRPr sz="1800" b="0" i="0" u="none" strike="noStrike" cap="none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pSp>
        <p:nvGrpSpPr>
          <p:cNvPr id="228" name="Google Shape;228;p5"/>
          <p:cNvGrpSpPr/>
          <p:nvPr/>
        </p:nvGrpSpPr>
        <p:grpSpPr>
          <a:xfrm>
            <a:off x="12117494" y="198645"/>
            <a:ext cx="5010700" cy="4780817"/>
            <a:chOff x="10407" y="-57150"/>
            <a:chExt cx="791985" cy="755650"/>
          </a:xfrm>
        </p:grpSpPr>
        <p:sp>
          <p:nvSpPr>
            <p:cNvPr id="229" name="Google Shape;229;p5"/>
            <p:cNvSpPr/>
            <p:nvPr/>
          </p:nvSpPr>
          <p:spPr>
            <a:xfrm>
              <a:off x="10407" y="0"/>
              <a:ext cx="791985" cy="698500"/>
            </a:xfrm>
            <a:custGeom>
              <a:avLst/>
              <a:gdLst/>
              <a:ahLst/>
              <a:cxnLst/>
              <a:rect l="l" t="t" r="r" b="b"/>
              <a:pathLst>
                <a:path w="791985" h="698500" extrusionOk="0">
                  <a:moveTo>
                    <a:pt x="775137" y="396096"/>
                  </a:moveTo>
                  <a:lnTo>
                    <a:pt x="626449" y="651654"/>
                  </a:lnTo>
                  <a:cubicBezTo>
                    <a:pt x="609574" y="680657"/>
                    <a:pt x="578550" y="698500"/>
                    <a:pt x="544995" y="698500"/>
                  </a:cubicBezTo>
                  <a:lnTo>
                    <a:pt x="246991" y="698500"/>
                  </a:lnTo>
                  <a:cubicBezTo>
                    <a:pt x="213436" y="698500"/>
                    <a:pt x="182412" y="680657"/>
                    <a:pt x="165537" y="651654"/>
                  </a:cubicBezTo>
                  <a:lnTo>
                    <a:pt x="16849" y="396096"/>
                  </a:lnTo>
                  <a:cubicBezTo>
                    <a:pt x="0" y="367138"/>
                    <a:pt x="0" y="331362"/>
                    <a:pt x="16849" y="302404"/>
                  </a:cubicBezTo>
                  <a:lnTo>
                    <a:pt x="165537" y="46846"/>
                  </a:lnTo>
                  <a:cubicBezTo>
                    <a:pt x="182412" y="17843"/>
                    <a:pt x="213436" y="0"/>
                    <a:pt x="246991" y="0"/>
                  </a:cubicBezTo>
                  <a:lnTo>
                    <a:pt x="544995" y="0"/>
                  </a:lnTo>
                  <a:cubicBezTo>
                    <a:pt x="578550" y="0"/>
                    <a:pt x="609574" y="17843"/>
                    <a:pt x="626449" y="46846"/>
                  </a:cubicBezTo>
                  <a:lnTo>
                    <a:pt x="775137" y="302404"/>
                  </a:lnTo>
                  <a:cubicBezTo>
                    <a:pt x="791986" y="331362"/>
                    <a:pt x="791986" y="367138"/>
                    <a:pt x="775137" y="396096"/>
                  </a:cubicBezTo>
                  <a:close/>
                </a:path>
              </a:pathLst>
            </a:custGeom>
            <a:gradFill>
              <a:gsLst>
                <a:gs pos="0">
                  <a:srgbClr val="3183ED"/>
                </a:gs>
                <a:gs pos="100000">
                  <a:srgbClr val="86E2FF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 panose="020F0502020204030204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30" name="Google Shape;230;p5"/>
            <p:cNvSpPr txBox="1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8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 panose="020F0502020204030204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231" name="Google Shape;231;p5"/>
          <p:cNvSpPr/>
          <p:nvPr/>
        </p:nvSpPr>
        <p:spPr>
          <a:xfrm>
            <a:off x="12478946" y="880876"/>
            <a:ext cx="4272588" cy="3777965"/>
          </a:xfrm>
          <a:custGeom>
            <a:avLst/>
            <a:gdLst/>
            <a:ahLst/>
            <a:cxnLst/>
            <a:rect l="l" t="t" r="r" b="b"/>
            <a:pathLst>
              <a:path w="4361815" h="3856863" extrusionOk="0">
                <a:moveTo>
                  <a:pt x="1275207" y="0"/>
                </a:moveTo>
                <a:cubicBezTo>
                  <a:pt x="1151509" y="0"/>
                  <a:pt x="1037336" y="65913"/>
                  <a:pt x="975487" y="173101"/>
                </a:cubicBezTo>
                <a:lnTo>
                  <a:pt x="61849" y="1755394"/>
                </a:lnTo>
                <a:cubicBezTo>
                  <a:pt x="0" y="1862455"/>
                  <a:pt x="0" y="1994408"/>
                  <a:pt x="61849" y="2101469"/>
                </a:cubicBezTo>
                <a:lnTo>
                  <a:pt x="975360" y="3683762"/>
                </a:lnTo>
                <a:cubicBezTo>
                  <a:pt x="1036701" y="3789934"/>
                  <a:pt x="1149477" y="3855720"/>
                  <a:pt x="1271905" y="3856863"/>
                </a:cubicBezTo>
                <a:lnTo>
                  <a:pt x="3105404" y="3856863"/>
                </a:lnTo>
                <a:cubicBezTo>
                  <a:pt x="3227832" y="3855720"/>
                  <a:pt x="3340608" y="3789934"/>
                  <a:pt x="3401949" y="3683762"/>
                </a:cubicBezTo>
                <a:lnTo>
                  <a:pt x="4315460" y="2101469"/>
                </a:lnTo>
                <a:cubicBezTo>
                  <a:pt x="4345940" y="2048764"/>
                  <a:pt x="4361307" y="1990090"/>
                  <a:pt x="4361815" y="1931162"/>
                </a:cubicBezTo>
                <a:lnTo>
                  <a:pt x="4361815" y="1925574"/>
                </a:lnTo>
                <a:cubicBezTo>
                  <a:pt x="4361307" y="1866773"/>
                  <a:pt x="4345940" y="1807972"/>
                  <a:pt x="4315460" y="1755267"/>
                </a:cubicBezTo>
                <a:lnTo>
                  <a:pt x="3401949" y="173101"/>
                </a:lnTo>
                <a:cubicBezTo>
                  <a:pt x="3340100" y="65913"/>
                  <a:pt x="3225927" y="0"/>
                  <a:pt x="3102229" y="0"/>
                </a:cubicBezTo>
                <a:close/>
              </a:path>
            </a:pathLst>
          </a:custGeom>
          <a:blipFill rotWithShape="1">
            <a:blip r:embed="rId4"/>
            <a:stretch>
              <a:fillRect l="-26693" r="-6487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 panose="020F0502020204030204"/>
              <a:buNone/>
            </a:pPr>
            <a:endParaRPr sz="1800" b="0" i="0" u="none" strike="noStrike" cap="none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7"/>
          <p:cNvSpPr/>
          <p:nvPr/>
        </p:nvSpPr>
        <p:spPr>
          <a:xfrm rot="-5400000">
            <a:off x="4611783" y="5475385"/>
            <a:ext cx="4063908" cy="3693076"/>
          </a:xfrm>
          <a:custGeom>
            <a:avLst/>
            <a:gdLst/>
            <a:ahLst/>
            <a:cxnLst/>
            <a:rect l="l" t="t" r="r" b="b"/>
            <a:pathLst>
              <a:path w="4063908" h="3693076" extrusionOk="0">
                <a:moveTo>
                  <a:pt x="0" y="0"/>
                </a:moveTo>
                <a:lnTo>
                  <a:pt x="4063908" y="0"/>
                </a:lnTo>
                <a:lnTo>
                  <a:pt x="4063908" y="3693077"/>
                </a:lnTo>
                <a:lnTo>
                  <a:pt x="0" y="36930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"/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88" name="Google Shape;288;p7"/>
          <p:cNvSpPr/>
          <p:nvPr/>
        </p:nvSpPr>
        <p:spPr>
          <a:xfrm>
            <a:off x="5204945" y="5543387"/>
            <a:ext cx="2992643" cy="3394552"/>
          </a:xfrm>
          <a:custGeom>
            <a:avLst/>
            <a:gdLst/>
            <a:ahLst/>
            <a:cxnLst/>
            <a:rect l="l" t="t" r="r" b="b"/>
            <a:pathLst>
              <a:path w="698500" h="792308" extrusionOk="0">
                <a:moveTo>
                  <a:pt x="395369" y="16587"/>
                </a:moveTo>
                <a:lnTo>
                  <a:pt x="652381" y="166121"/>
                </a:lnTo>
                <a:cubicBezTo>
                  <a:pt x="680934" y="182734"/>
                  <a:pt x="698500" y="213276"/>
                  <a:pt x="698500" y="246311"/>
                </a:cubicBezTo>
                <a:lnTo>
                  <a:pt x="698500" y="545997"/>
                </a:lnTo>
                <a:cubicBezTo>
                  <a:pt x="698500" y="579032"/>
                  <a:pt x="680934" y="609574"/>
                  <a:pt x="652381" y="626187"/>
                </a:cubicBezTo>
                <a:lnTo>
                  <a:pt x="395369" y="775721"/>
                </a:lnTo>
                <a:cubicBezTo>
                  <a:pt x="366860" y="792308"/>
                  <a:pt x="331640" y="792308"/>
                  <a:pt x="303131" y="775721"/>
                </a:cubicBezTo>
                <a:lnTo>
                  <a:pt x="46119" y="626187"/>
                </a:lnTo>
                <a:cubicBezTo>
                  <a:pt x="17566" y="609574"/>
                  <a:pt x="0" y="579032"/>
                  <a:pt x="0" y="545997"/>
                </a:cubicBezTo>
                <a:lnTo>
                  <a:pt x="0" y="246311"/>
                </a:lnTo>
                <a:cubicBezTo>
                  <a:pt x="0" y="213276"/>
                  <a:pt x="17566" y="182734"/>
                  <a:pt x="46119" y="166121"/>
                </a:cubicBezTo>
                <a:lnTo>
                  <a:pt x="303131" y="16587"/>
                </a:lnTo>
                <a:cubicBezTo>
                  <a:pt x="331640" y="0"/>
                  <a:pt x="366860" y="0"/>
                  <a:pt x="395369" y="16587"/>
                </a:cubicBezTo>
                <a:close/>
              </a:path>
            </a:pathLst>
          </a:custGeom>
          <a:gradFill>
            <a:gsLst>
              <a:gs pos="0">
                <a:srgbClr val="3183ED"/>
              </a:gs>
              <a:gs pos="100000">
                <a:srgbClr val="56CCF2"/>
              </a:gs>
            </a:gsLst>
            <a:lin ang="5400000" scaled="0"/>
          </a:gra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89" name="Google Shape;289;p7"/>
          <p:cNvSpPr/>
          <p:nvPr/>
        </p:nvSpPr>
        <p:spPr>
          <a:xfrm rot="-5400000">
            <a:off x="2295044" y="6401851"/>
            <a:ext cx="4104427" cy="3729898"/>
          </a:xfrm>
          <a:custGeom>
            <a:avLst/>
            <a:gdLst/>
            <a:ahLst/>
            <a:cxnLst/>
            <a:rect l="l" t="t" r="r" b="b"/>
            <a:pathLst>
              <a:path w="4104427" h="3729898" extrusionOk="0">
                <a:moveTo>
                  <a:pt x="0" y="0"/>
                </a:moveTo>
                <a:lnTo>
                  <a:pt x="4104428" y="0"/>
                </a:lnTo>
                <a:lnTo>
                  <a:pt x="4104428" y="3729899"/>
                </a:lnTo>
                <a:lnTo>
                  <a:pt x="0" y="37298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"/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90" name="Google Shape;290;p7"/>
          <p:cNvSpPr/>
          <p:nvPr/>
        </p:nvSpPr>
        <p:spPr>
          <a:xfrm>
            <a:off x="2482309" y="6258484"/>
            <a:ext cx="3236445" cy="3678251"/>
          </a:xfrm>
          <a:custGeom>
            <a:avLst/>
            <a:gdLst/>
            <a:ahLst/>
            <a:cxnLst/>
            <a:rect l="l" t="t" r="r" b="b"/>
            <a:pathLst>
              <a:path w="698500" h="793852" extrusionOk="0">
                <a:moveTo>
                  <a:pt x="391895" y="15337"/>
                </a:moveTo>
                <a:lnTo>
                  <a:pt x="655855" y="168915"/>
                </a:lnTo>
                <a:cubicBezTo>
                  <a:pt x="682258" y="184276"/>
                  <a:pt x="698500" y="212517"/>
                  <a:pt x="698500" y="243063"/>
                </a:cubicBezTo>
                <a:lnTo>
                  <a:pt x="698500" y="550789"/>
                </a:lnTo>
                <a:cubicBezTo>
                  <a:pt x="698500" y="581335"/>
                  <a:pt x="682258" y="609576"/>
                  <a:pt x="655855" y="624937"/>
                </a:cubicBezTo>
                <a:lnTo>
                  <a:pt x="391895" y="778515"/>
                </a:lnTo>
                <a:cubicBezTo>
                  <a:pt x="365533" y="793852"/>
                  <a:pt x="332967" y="793852"/>
                  <a:pt x="306605" y="778515"/>
                </a:cubicBezTo>
                <a:lnTo>
                  <a:pt x="42645" y="624937"/>
                </a:lnTo>
                <a:cubicBezTo>
                  <a:pt x="16242" y="609576"/>
                  <a:pt x="0" y="581335"/>
                  <a:pt x="0" y="550789"/>
                </a:cubicBezTo>
                <a:lnTo>
                  <a:pt x="0" y="243063"/>
                </a:lnTo>
                <a:cubicBezTo>
                  <a:pt x="0" y="212517"/>
                  <a:pt x="16242" y="184276"/>
                  <a:pt x="42645" y="168915"/>
                </a:cubicBezTo>
                <a:lnTo>
                  <a:pt x="306605" y="15337"/>
                </a:lnTo>
                <a:cubicBezTo>
                  <a:pt x="332967" y="0"/>
                  <a:pt x="365533" y="0"/>
                  <a:pt x="391895" y="15337"/>
                </a:cubicBezTo>
                <a:close/>
              </a:path>
            </a:pathLst>
          </a:custGeom>
          <a:gradFill>
            <a:gsLst>
              <a:gs pos="0">
                <a:srgbClr val="FFB613"/>
              </a:gs>
              <a:gs pos="100000">
                <a:srgbClr val="FFE42F"/>
              </a:gs>
            </a:gsLst>
            <a:lin ang="5400000" scaled="0"/>
          </a:gra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91" name="Google Shape;291;p7"/>
          <p:cNvSpPr/>
          <p:nvPr/>
        </p:nvSpPr>
        <p:spPr>
          <a:xfrm rot="-5400000">
            <a:off x="-1424760" y="7124852"/>
            <a:ext cx="5099103" cy="4633810"/>
          </a:xfrm>
          <a:custGeom>
            <a:avLst/>
            <a:gdLst/>
            <a:ahLst/>
            <a:cxnLst/>
            <a:rect l="l" t="t" r="r" b="b"/>
            <a:pathLst>
              <a:path w="5099103" h="4633810" extrusionOk="0">
                <a:moveTo>
                  <a:pt x="0" y="0"/>
                </a:moveTo>
                <a:lnTo>
                  <a:pt x="5099103" y="0"/>
                </a:lnTo>
                <a:lnTo>
                  <a:pt x="5099103" y="4633810"/>
                </a:lnTo>
                <a:lnTo>
                  <a:pt x="0" y="46338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"/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92" name="Google Shape;292;p7"/>
          <p:cNvSpPr/>
          <p:nvPr/>
        </p:nvSpPr>
        <p:spPr>
          <a:xfrm>
            <a:off x="-752686" y="6865329"/>
            <a:ext cx="3754955" cy="4281612"/>
          </a:xfrm>
          <a:custGeom>
            <a:avLst/>
            <a:gdLst/>
            <a:ahLst/>
            <a:cxnLst/>
            <a:rect l="l" t="t" r="r" b="b"/>
            <a:pathLst>
              <a:path w="698500" h="796469" extrusionOk="0">
                <a:moveTo>
                  <a:pt x="386006" y="13219"/>
                </a:moveTo>
                <a:lnTo>
                  <a:pt x="661744" y="173649"/>
                </a:lnTo>
                <a:cubicBezTo>
                  <a:pt x="684500" y="186889"/>
                  <a:pt x="698500" y="211231"/>
                  <a:pt x="698500" y="237558"/>
                </a:cubicBezTo>
                <a:lnTo>
                  <a:pt x="698500" y="558910"/>
                </a:lnTo>
                <a:cubicBezTo>
                  <a:pt x="698500" y="585237"/>
                  <a:pt x="684500" y="609579"/>
                  <a:pt x="661744" y="622819"/>
                </a:cubicBezTo>
                <a:lnTo>
                  <a:pt x="386006" y="783249"/>
                </a:lnTo>
                <a:cubicBezTo>
                  <a:pt x="363285" y="796468"/>
                  <a:pt x="335215" y="796468"/>
                  <a:pt x="312494" y="783249"/>
                </a:cubicBezTo>
                <a:lnTo>
                  <a:pt x="36756" y="622819"/>
                </a:lnTo>
                <a:cubicBezTo>
                  <a:pt x="14000" y="609579"/>
                  <a:pt x="0" y="585237"/>
                  <a:pt x="0" y="558910"/>
                </a:cubicBezTo>
                <a:lnTo>
                  <a:pt x="0" y="237558"/>
                </a:lnTo>
                <a:cubicBezTo>
                  <a:pt x="0" y="211231"/>
                  <a:pt x="14000" y="186889"/>
                  <a:pt x="36756" y="173649"/>
                </a:cubicBezTo>
                <a:lnTo>
                  <a:pt x="312494" y="13219"/>
                </a:lnTo>
                <a:cubicBezTo>
                  <a:pt x="335215" y="0"/>
                  <a:pt x="363285" y="0"/>
                  <a:pt x="386006" y="13219"/>
                </a:cubicBezTo>
                <a:close/>
              </a:path>
            </a:pathLst>
          </a:custGeom>
          <a:gradFill>
            <a:gsLst>
              <a:gs pos="0">
                <a:srgbClr val="3183ED"/>
              </a:gs>
              <a:gs pos="100000">
                <a:srgbClr val="56CCF2"/>
              </a:gs>
            </a:gsLst>
            <a:lin ang="5400000" scaled="0"/>
          </a:gra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93" name="Google Shape;293;p7"/>
          <p:cNvSpPr/>
          <p:nvPr/>
        </p:nvSpPr>
        <p:spPr>
          <a:xfrm>
            <a:off x="131017" y="8105798"/>
            <a:ext cx="2370342" cy="1665165"/>
          </a:xfrm>
          <a:custGeom>
            <a:avLst/>
            <a:gdLst/>
            <a:ahLst/>
            <a:cxnLst/>
            <a:rect l="l" t="t" r="r" b="b"/>
            <a:pathLst>
              <a:path w="2370342" h="1665165" extrusionOk="0">
                <a:moveTo>
                  <a:pt x="0" y="0"/>
                </a:moveTo>
                <a:lnTo>
                  <a:pt x="2370342" y="0"/>
                </a:lnTo>
                <a:lnTo>
                  <a:pt x="2370342" y="1665165"/>
                </a:lnTo>
                <a:lnTo>
                  <a:pt x="0" y="166516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/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94" name="Google Shape;294;p7"/>
          <p:cNvSpPr/>
          <p:nvPr/>
        </p:nvSpPr>
        <p:spPr>
          <a:xfrm>
            <a:off x="3263071" y="7281533"/>
            <a:ext cx="1675054" cy="1685589"/>
          </a:xfrm>
          <a:custGeom>
            <a:avLst/>
            <a:gdLst/>
            <a:ahLst/>
            <a:cxnLst/>
            <a:rect l="l" t="t" r="r" b="b"/>
            <a:pathLst>
              <a:path w="1675054" h="1685589" extrusionOk="0">
                <a:moveTo>
                  <a:pt x="0" y="0"/>
                </a:moveTo>
                <a:lnTo>
                  <a:pt x="1675053" y="0"/>
                </a:lnTo>
                <a:lnTo>
                  <a:pt x="1675053" y="1685588"/>
                </a:lnTo>
                <a:lnTo>
                  <a:pt x="0" y="168558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/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95" name="Google Shape;295;p7"/>
          <p:cNvSpPr/>
          <p:nvPr/>
        </p:nvSpPr>
        <p:spPr>
          <a:xfrm>
            <a:off x="5906089" y="6386037"/>
            <a:ext cx="1701411" cy="1701411"/>
          </a:xfrm>
          <a:custGeom>
            <a:avLst/>
            <a:gdLst/>
            <a:ahLst/>
            <a:cxnLst/>
            <a:rect l="l" t="t" r="r" b="b"/>
            <a:pathLst>
              <a:path w="1701411" h="1701411" extrusionOk="0">
                <a:moveTo>
                  <a:pt x="0" y="0"/>
                </a:moveTo>
                <a:lnTo>
                  <a:pt x="1701411" y="0"/>
                </a:lnTo>
                <a:lnTo>
                  <a:pt x="1701411" y="1701410"/>
                </a:lnTo>
                <a:lnTo>
                  <a:pt x="0" y="17014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/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pSp>
        <p:nvGrpSpPr>
          <p:cNvPr id="296" name="Google Shape;296;p7"/>
          <p:cNvGrpSpPr/>
          <p:nvPr/>
        </p:nvGrpSpPr>
        <p:grpSpPr>
          <a:xfrm>
            <a:off x="9597186" y="1670798"/>
            <a:ext cx="626542" cy="626542"/>
            <a:chOff x="0" y="0"/>
            <a:chExt cx="812800" cy="812800"/>
          </a:xfrm>
        </p:grpSpPr>
        <p:sp>
          <p:nvSpPr>
            <p:cNvPr id="297" name="Google Shape;297;p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>
              <a:gsLst>
                <a:gs pos="0">
                  <a:srgbClr val="3183ED"/>
                </a:gs>
                <a:gs pos="100000">
                  <a:srgbClr val="56CCF2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98" name="Google Shape;298;p7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8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299" name="Google Shape;299;p7"/>
          <p:cNvGrpSpPr/>
          <p:nvPr/>
        </p:nvGrpSpPr>
        <p:grpSpPr>
          <a:xfrm>
            <a:off x="9597186" y="4460320"/>
            <a:ext cx="626542" cy="626542"/>
            <a:chOff x="0" y="0"/>
            <a:chExt cx="812800" cy="812800"/>
          </a:xfrm>
        </p:grpSpPr>
        <p:sp>
          <p:nvSpPr>
            <p:cNvPr id="300" name="Google Shape;300;p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>
              <a:gsLst>
                <a:gs pos="0">
                  <a:srgbClr val="FFB613"/>
                </a:gs>
                <a:gs pos="100000">
                  <a:srgbClr val="FFE42F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01" name="Google Shape;301;p7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8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302" name="Google Shape;302;p7"/>
          <p:cNvSpPr txBox="1"/>
          <p:nvPr/>
        </p:nvSpPr>
        <p:spPr>
          <a:xfrm>
            <a:off x="550933" y="1339781"/>
            <a:ext cx="7056567" cy="1131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 panose="020B0604020202020204"/>
              <a:buNone/>
            </a:pPr>
            <a:r>
              <a:rPr lang="en-US" sz="6600" b="1" i="0" u="none" strike="noStrike" cap="none">
                <a:solidFill>
                  <a:srgbClr val="112D4E"/>
                </a:solidFill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rPr>
              <a:t>Planning the steps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303" name="Google Shape;303;p7"/>
          <p:cNvGrpSpPr/>
          <p:nvPr/>
        </p:nvGrpSpPr>
        <p:grpSpPr>
          <a:xfrm>
            <a:off x="9597186" y="7249841"/>
            <a:ext cx="626542" cy="626542"/>
            <a:chOff x="0" y="0"/>
            <a:chExt cx="812800" cy="812800"/>
          </a:xfrm>
        </p:grpSpPr>
        <p:sp>
          <p:nvSpPr>
            <p:cNvPr id="304" name="Google Shape;304;p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>
              <a:gsLst>
                <a:gs pos="0">
                  <a:srgbClr val="3183ED"/>
                </a:gs>
                <a:gs pos="100000">
                  <a:srgbClr val="56CCF2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05" name="Google Shape;305;p7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8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306" name="Google Shape;306;p7"/>
          <p:cNvSpPr txBox="1"/>
          <p:nvPr/>
        </p:nvSpPr>
        <p:spPr>
          <a:xfrm>
            <a:off x="10609286" y="2409126"/>
            <a:ext cx="6650014" cy="20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 panose="020B0604020202020204"/>
              <a:buNone/>
            </a:pPr>
            <a:r>
              <a:rPr lang="en-US" sz="2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The Partnership will bring together at least 3 cluster organisations and other business network organisations from 3 different eligible countries (EU Member States or other countries participating in the SME pillar of the Single Market Programm and from Ukraine).</a:t>
            </a:r>
            <a:endParaRPr sz="22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07" name="Google Shape;307;p7"/>
          <p:cNvSpPr txBox="1"/>
          <p:nvPr/>
        </p:nvSpPr>
        <p:spPr>
          <a:xfrm>
            <a:off x="10609286" y="5182624"/>
            <a:ext cx="6650014" cy="20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 panose="020B0604020202020204"/>
              <a:buNone/>
            </a:pPr>
            <a:r>
              <a:rPr lang="en-US" sz="22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The proposal will follow the specific forms and will contain the description of the eligible activities, the estimated budget, KPIs and expected indicators, information about target groups (</a:t>
            </a:r>
            <a:r>
              <a:rPr lang="en-US" sz="2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all the requested information and all required annexes and supporting documents).</a:t>
            </a:r>
            <a:endParaRPr sz="22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08" name="Google Shape;308;p7"/>
          <p:cNvSpPr txBox="1"/>
          <p:nvPr/>
        </p:nvSpPr>
        <p:spPr>
          <a:xfrm>
            <a:off x="10609286" y="7956122"/>
            <a:ext cx="6650014" cy="20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 panose="020B0604020202020204"/>
              <a:buNone/>
            </a:pPr>
            <a:r>
              <a:rPr lang="en-US" sz="2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The proposal will be submitted electronically via the Funding &amp; Tenders Portal Electronic Submission System. 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 panose="020B0604020202020204"/>
              <a:buNone/>
            </a:pPr>
            <a:endParaRPr sz="22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 panose="020B0604020202020204"/>
              <a:buNone/>
            </a:pPr>
            <a:r>
              <a:rPr lang="en-US" sz="2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The deadline for submission: 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 panose="020B0604020202020204"/>
              <a:buNone/>
            </a:pPr>
            <a:r>
              <a:rPr lang="en-US" sz="2200" b="1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04.06.2024 – 17:00:00 CET (Brussels time).</a:t>
            </a:r>
            <a:endParaRPr sz="2200" b="1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09" name="Google Shape;309;p7"/>
          <p:cNvSpPr txBox="1"/>
          <p:nvPr/>
        </p:nvSpPr>
        <p:spPr>
          <a:xfrm>
            <a:off x="10609286" y="1708898"/>
            <a:ext cx="7069114" cy="500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56"/>
              <a:buFont typeface="Arial" panose="020B0604020202020204"/>
              <a:buNone/>
            </a:pPr>
            <a:r>
              <a:rPr lang="en-US" sz="3655" b="1" i="0" u="none" strike="noStrike" cap="none">
                <a:solidFill>
                  <a:srgbClr val="112D4E"/>
                </a:solidFill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rPr>
              <a:t>Creating the project consortium</a:t>
            </a:r>
            <a:endParaRPr sz="3655" b="1" i="0" u="none" strike="noStrike" cap="none">
              <a:solidFill>
                <a:srgbClr val="112D4E"/>
              </a:solidFill>
              <a:latin typeface="Barlow" panose="00000500000000000000"/>
              <a:ea typeface="Barlow" panose="00000500000000000000"/>
              <a:cs typeface="Barlow" panose="00000500000000000000"/>
              <a:sym typeface="Barlow" panose="00000500000000000000"/>
            </a:endParaRPr>
          </a:p>
        </p:txBody>
      </p:sp>
      <p:sp>
        <p:nvSpPr>
          <p:cNvPr id="310" name="Google Shape;310;p7"/>
          <p:cNvSpPr txBox="1"/>
          <p:nvPr/>
        </p:nvSpPr>
        <p:spPr>
          <a:xfrm>
            <a:off x="10609286" y="4499862"/>
            <a:ext cx="6650014" cy="500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56"/>
              <a:buFont typeface="Arial" panose="020B0604020202020204"/>
              <a:buNone/>
            </a:pPr>
            <a:r>
              <a:rPr lang="en-US" sz="3655" b="1" i="0" u="none" strike="noStrike" cap="none">
                <a:solidFill>
                  <a:srgbClr val="112D4E"/>
                </a:solidFill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rPr>
              <a:t>Developing the project proposal</a:t>
            </a:r>
            <a:endParaRPr sz="3655" b="1" i="0" u="none" strike="noStrike" cap="none">
              <a:solidFill>
                <a:srgbClr val="112D4E"/>
              </a:solidFill>
              <a:latin typeface="Barlow" panose="00000500000000000000"/>
              <a:ea typeface="Barlow" panose="00000500000000000000"/>
              <a:cs typeface="Barlow" panose="00000500000000000000"/>
              <a:sym typeface="Barlow" panose="00000500000000000000"/>
            </a:endParaRPr>
          </a:p>
        </p:txBody>
      </p:sp>
      <p:sp>
        <p:nvSpPr>
          <p:cNvPr id="311" name="Google Shape;311;p7"/>
          <p:cNvSpPr txBox="1"/>
          <p:nvPr/>
        </p:nvSpPr>
        <p:spPr>
          <a:xfrm>
            <a:off x="10609286" y="7290826"/>
            <a:ext cx="6650014" cy="500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56"/>
              <a:buFont typeface="Arial" panose="020B0604020202020204"/>
              <a:buNone/>
            </a:pPr>
            <a:r>
              <a:rPr lang="en-US" sz="3655" b="1" i="0" u="none" strike="noStrike" cap="none">
                <a:solidFill>
                  <a:srgbClr val="112D4E"/>
                </a:solidFill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rPr>
              <a:t>Submitting the project proposal</a:t>
            </a:r>
            <a:endParaRPr sz="3655" b="1" i="0" u="none" strike="noStrike" cap="none">
              <a:solidFill>
                <a:srgbClr val="112D4E"/>
              </a:solidFill>
              <a:latin typeface="Barlow" panose="00000500000000000000"/>
              <a:ea typeface="Barlow" panose="00000500000000000000"/>
              <a:cs typeface="Barlow" panose="00000500000000000000"/>
              <a:sym typeface="Barlow" panose="00000500000000000000"/>
            </a:endParaRPr>
          </a:p>
        </p:txBody>
      </p:sp>
      <p:pic>
        <p:nvPicPr>
          <p:cNvPr id="312" name="Google Shape;312;p7"/>
          <p:cNvPicPr preferRelativeResize="0"/>
          <p:nvPr/>
        </p:nvPicPr>
        <p:blipFill rotWithShape="1">
          <a:blip r:embed="rId5"/>
          <a:srcRect b="441"/>
          <a:stretch>
            <a:fillRect/>
          </a:stretch>
        </p:blipFill>
        <p:spPr>
          <a:xfrm>
            <a:off x="0" y="-71225"/>
            <a:ext cx="18287998" cy="1019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E6E6E6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" name="Google Shape;318;p8"/>
          <p:cNvGrpSpPr/>
          <p:nvPr/>
        </p:nvGrpSpPr>
        <p:grpSpPr>
          <a:xfrm>
            <a:off x="-3712853" y="-1290269"/>
            <a:ext cx="11477522" cy="11916665"/>
            <a:chOff x="5952" y="-57150"/>
            <a:chExt cx="912589" cy="947505"/>
          </a:xfrm>
        </p:grpSpPr>
        <p:sp>
          <p:nvSpPr>
            <p:cNvPr id="319" name="Google Shape;319;p8"/>
            <p:cNvSpPr/>
            <p:nvPr/>
          </p:nvSpPr>
          <p:spPr>
            <a:xfrm>
              <a:off x="5952" y="0"/>
              <a:ext cx="912589" cy="890355"/>
            </a:xfrm>
            <a:custGeom>
              <a:avLst/>
              <a:gdLst/>
              <a:ahLst/>
              <a:cxnLst/>
              <a:rect l="l" t="t" r="r" b="b"/>
              <a:pathLst>
                <a:path w="912589" h="890355" extrusionOk="0">
                  <a:moveTo>
                    <a:pt x="902228" y="480916"/>
                  </a:moveTo>
                  <a:lnTo>
                    <a:pt x="731653" y="854617"/>
                  </a:lnTo>
                  <a:cubicBezTo>
                    <a:pt x="721716" y="876388"/>
                    <a:pt x="699987" y="890355"/>
                    <a:pt x="676056" y="890355"/>
                  </a:cubicBezTo>
                  <a:lnTo>
                    <a:pt x="236533" y="890355"/>
                  </a:lnTo>
                  <a:cubicBezTo>
                    <a:pt x="212602" y="890355"/>
                    <a:pt x="190873" y="876388"/>
                    <a:pt x="180936" y="854617"/>
                  </a:cubicBezTo>
                  <a:lnTo>
                    <a:pt x="10360" y="480916"/>
                  </a:lnTo>
                  <a:cubicBezTo>
                    <a:pt x="0" y="458217"/>
                    <a:pt x="0" y="432139"/>
                    <a:pt x="10360" y="409440"/>
                  </a:cubicBezTo>
                  <a:lnTo>
                    <a:pt x="180936" y="35738"/>
                  </a:lnTo>
                  <a:cubicBezTo>
                    <a:pt x="190873" y="13968"/>
                    <a:pt x="212602" y="0"/>
                    <a:pt x="236533" y="0"/>
                  </a:cubicBezTo>
                  <a:lnTo>
                    <a:pt x="676056" y="0"/>
                  </a:lnTo>
                  <a:cubicBezTo>
                    <a:pt x="699987" y="0"/>
                    <a:pt x="721716" y="13968"/>
                    <a:pt x="731653" y="35738"/>
                  </a:cubicBezTo>
                  <a:lnTo>
                    <a:pt x="902228" y="409440"/>
                  </a:lnTo>
                  <a:cubicBezTo>
                    <a:pt x="912589" y="432139"/>
                    <a:pt x="912589" y="458217"/>
                    <a:pt x="902228" y="480916"/>
                  </a:cubicBezTo>
                  <a:close/>
                </a:path>
              </a:pathLst>
            </a:custGeom>
            <a:gradFill>
              <a:gsLst>
                <a:gs pos="0">
                  <a:srgbClr val="FFB613"/>
                </a:gs>
                <a:gs pos="100000">
                  <a:srgbClr val="FFE42F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20" name="Google Shape;320;p8"/>
            <p:cNvSpPr txBox="1"/>
            <p:nvPr/>
          </p:nvSpPr>
          <p:spPr>
            <a:xfrm>
              <a:off x="114300" y="-57150"/>
              <a:ext cx="695893" cy="9475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8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cxnSp>
        <p:nvCxnSpPr>
          <p:cNvPr id="321" name="Google Shape;321;p8"/>
          <p:cNvCxnSpPr/>
          <p:nvPr/>
        </p:nvCxnSpPr>
        <p:spPr>
          <a:xfrm rot="10800000" flipH="1">
            <a:off x="8479292" y="1636292"/>
            <a:ext cx="29759" cy="6297511"/>
          </a:xfrm>
          <a:prstGeom prst="straightConnector1">
            <a:avLst/>
          </a:prstGeom>
          <a:noFill/>
          <a:ln w="19050" cap="flat" cmpd="sng">
            <a:solidFill>
              <a:srgbClr val="44A9EF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322" name="Google Shape;322;p8"/>
          <p:cNvGrpSpPr/>
          <p:nvPr/>
        </p:nvGrpSpPr>
        <p:grpSpPr>
          <a:xfrm>
            <a:off x="995170" y="-4813707"/>
            <a:ext cx="6997821" cy="6628215"/>
            <a:chOff x="7507" y="-57150"/>
            <a:chExt cx="797787" cy="755650"/>
          </a:xfrm>
        </p:grpSpPr>
        <p:sp>
          <p:nvSpPr>
            <p:cNvPr id="323" name="Google Shape;323;p8"/>
            <p:cNvSpPr/>
            <p:nvPr/>
          </p:nvSpPr>
          <p:spPr>
            <a:xfrm>
              <a:off x="7507" y="0"/>
              <a:ext cx="797787" cy="698500"/>
            </a:xfrm>
            <a:custGeom>
              <a:avLst/>
              <a:gdLst/>
              <a:ahLst/>
              <a:cxnLst/>
              <a:rect l="l" t="t" r="r" b="b"/>
              <a:pathLst>
                <a:path w="797787" h="698500" extrusionOk="0">
                  <a:moveTo>
                    <a:pt x="785634" y="383039"/>
                  </a:moveTo>
                  <a:lnTo>
                    <a:pt x="621752" y="664711"/>
                  </a:lnTo>
                  <a:cubicBezTo>
                    <a:pt x="609581" y="685630"/>
                    <a:pt x="587204" y="698500"/>
                    <a:pt x="563001" y="698500"/>
                  </a:cubicBezTo>
                  <a:lnTo>
                    <a:pt x="234785" y="698500"/>
                  </a:lnTo>
                  <a:cubicBezTo>
                    <a:pt x="210582" y="698500"/>
                    <a:pt x="188205" y="685630"/>
                    <a:pt x="176034" y="664711"/>
                  </a:cubicBezTo>
                  <a:lnTo>
                    <a:pt x="12152" y="383039"/>
                  </a:lnTo>
                  <a:cubicBezTo>
                    <a:pt x="0" y="362152"/>
                    <a:pt x="0" y="336348"/>
                    <a:pt x="12152" y="315461"/>
                  </a:cubicBezTo>
                  <a:lnTo>
                    <a:pt x="176034" y="33789"/>
                  </a:lnTo>
                  <a:cubicBezTo>
                    <a:pt x="188205" y="12870"/>
                    <a:pt x="210582" y="0"/>
                    <a:pt x="234785" y="0"/>
                  </a:cubicBezTo>
                  <a:lnTo>
                    <a:pt x="563001" y="0"/>
                  </a:lnTo>
                  <a:cubicBezTo>
                    <a:pt x="587204" y="0"/>
                    <a:pt x="609581" y="12870"/>
                    <a:pt x="621752" y="33789"/>
                  </a:cubicBezTo>
                  <a:lnTo>
                    <a:pt x="785634" y="315461"/>
                  </a:lnTo>
                  <a:cubicBezTo>
                    <a:pt x="797786" y="336348"/>
                    <a:pt x="797786" y="362152"/>
                    <a:pt x="785634" y="383039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66675" cap="rnd" cmpd="sng">
              <a:solidFill>
                <a:srgbClr val="112D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24" name="Google Shape;324;p8"/>
            <p:cNvSpPr txBox="1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8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325" name="Google Shape;325;p8"/>
          <p:cNvSpPr/>
          <p:nvPr/>
        </p:nvSpPr>
        <p:spPr>
          <a:xfrm>
            <a:off x="9141943" y="5851531"/>
            <a:ext cx="697640" cy="789409"/>
          </a:xfrm>
          <a:custGeom>
            <a:avLst/>
            <a:gdLst/>
            <a:ahLst/>
            <a:cxnLst/>
            <a:rect l="l" t="t" r="r" b="b"/>
            <a:pathLst>
              <a:path w="697640" h="789409" extrusionOk="0">
                <a:moveTo>
                  <a:pt x="0" y="0"/>
                </a:moveTo>
                <a:lnTo>
                  <a:pt x="697640" y="0"/>
                </a:lnTo>
                <a:lnTo>
                  <a:pt x="697640" y="789408"/>
                </a:lnTo>
                <a:lnTo>
                  <a:pt x="0" y="7894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"/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26" name="Google Shape;326;p8"/>
          <p:cNvSpPr/>
          <p:nvPr/>
        </p:nvSpPr>
        <p:spPr>
          <a:xfrm>
            <a:off x="9197211" y="8099782"/>
            <a:ext cx="669465" cy="482014"/>
          </a:xfrm>
          <a:custGeom>
            <a:avLst/>
            <a:gdLst/>
            <a:ahLst/>
            <a:cxnLst/>
            <a:rect l="l" t="t" r="r" b="b"/>
            <a:pathLst>
              <a:path w="669465" h="482014" extrusionOk="0">
                <a:moveTo>
                  <a:pt x="0" y="0"/>
                </a:moveTo>
                <a:lnTo>
                  <a:pt x="669464" y="0"/>
                </a:lnTo>
                <a:lnTo>
                  <a:pt x="669464" y="482014"/>
                </a:lnTo>
                <a:lnTo>
                  <a:pt x="0" y="4820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/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27" name="Google Shape;327;p8"/>
          <p:cNvSpPr txBox="1"/>
          <p:nvPr/>
        </p:nvSpPr>
        <p:spPr>
          <a:xfrm>
            <a:off x="10103133" y="3234115"/>
            <a:ext cx="7625319" cy="20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buSzPts val="3250"/>
            </a:pPr>
            <a:r>
              <a:rPr lang="uk-UA" sz="4400" b="1" dirty="0" err="1"/>
              <a:t>Мапування</a:t>
            </a:r>
            <a:r>
              <a:rPr lang="uk-UA" sz="4400" b="1" dirty="0"/>
              <a:t> ланцюгів вартості та стратегій кластерів </a:t>
            </a:r>
            <a:endParaRPr sz="8000" b="1" i="0" u="none" strike="noStrike" cap="none" dirty="0">
              <a:solidFill>
                <a:srgbClr val="112D4E"/>
              </a:solidFill>
              <a:latin typeface="Barlow" panose="00000500000000000000"/>
              <a:ea typeface="Barlow" panose="00000500000000000000"/>
              <a:cs typeface="Barlow" panose="00000500000000000000"/>
              <a:sym typeface="Barlow" panose="00000500000000000000"/>
            </a:endParaRPr>
          </a:p>
        </p:txBody>
      </p:sp>
      <p:sp>
        <p:nvSpPr>
          <p:cNvPr id="331" name="Google Shape;331;p8"/>
          <p:cNvSpPr/>
          <p:nvPr/>
        </p:nvSpPr>
        <p:spPr>
          <a:xfrm>
            <a:off x="-1374389" y="4373552"/>
            <a:ext cx="7548472" cy="6859674"/>
          </a:xfrm>
          <a:custGeom>
            <a:avLst/>
            <a:gdLst/>
            <a:ahLst/>
            <a:cxnLst/>
            <a:rect l="l" t="t" r="r" b="b"/>
            <a:pathLst>
              <a:path w="7548472" h="6859674" extrusionOk="0">
                <a:moveTo>
                  <a:pt x="0" y="0"/>
                </a:moveTo>
                <a:lnTo>
                  <a:pt x="7548472" y="0"/>
                </a:lnTo>
                <a:lnTo>
                  <a:pt x="7548472" y="6859675"/>
                </a:lnTo>
                <a:lnTo>
                  <a:pt x="0" y="68596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/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pSp>
        <p:nvGrpSpPr>
          <p:cNvPr id="332" name="Google Shape;332;p8"/>
          <p:cNvGrpSpPr/>
          <p:nvPr/>
        </p:nvGrpSpPr>
        <p:grpSpPr>
          <a:xfrm>
            <a:off x="806460" y="2082135"/>
            <a:ext cx="6630638" cy="7226190"/>
            <a:chOff x="-34360" y="-169115"/>
            <a:chExt cx="796110" cy="867615"/>
          </a:xfrm>
        </p:grpSpPr>
        <p:sp>
          <p:nvSpPr>
            <p:cNvPr id="333" name="Google Shape;333;p8"/>
            <p:cNvSpPr/>
            <p:nvPr/>
          </p:nvSpPr>
          <p:spPr>
            <a:xfrm>
              <a:off x="-34360" y="-169115"/>
              <a:ext cx="796110" cy="698500"/>
            </a:xfrm>
            <a:custGeom>
              <a:avLst/>
              <a:gdLst/>
              <a:ahLst/>
              <a:cxnLst/>
              <a:rect l="l" t="t" r="r" b="b"/>
              <a:pathLst>
                <a:path w="796110" h="698500" extrusionOk="0">
                  <a:moveTo>
                    <a:pt x="782600" y="386813"/>
                  </a:moveTo>
                  <a:lnTo>
                    <a:pt x="623110" y="660937"/>
                  </a:lnTo>
                  <a:cubicBezTo>
                    <a:pt x="609579" y="684193"/>
                    <a:pt x="584703" y="698500"/>
                    <a:pt x="557797" y="698500"/>
                  </a:cubicBezTo>
                  <a:lnTo>
                    <a:pt x="238313" y="698500"/>
                  </a:lnTo>
                  <a:cubicBezTo>
                    <a:pt x="211407" y="698500"/>
                    <a:pt x="186531" y="684193"/>
                    <a:pt x="173000" y="660937"/>
                  </a:cubicBezTo>
                  <a:lnTo>
                    <a:pt x="13510" y="386813"/>
                  </a:lnTo>
                  <a:cubicBezTo>
                    <a:pt x="0" y="363593"/>
                    <a:pt x="0" y="334907"/>
                    <a:pt x="13510" y="311687"/>
                  </a:cubicBezTo>
                  <a:lnTo>
                    <a:pt x="173000" y="37563"/>
                  </a:lnTo>
                  <a:cubicBezTo>
                    <a:pt x="186531" y="14307"/>
                    <a:pt x="211407" y="0"/>
                    <a:pt x="238313" y="0"/>
                  </a:cubicBezTo>
                  <a:lnTo>
                    <a:pt x="557797" y="0"/>
                  </a:lnTo>
                  <a:cubicBezTo>
                    <a:pt x="584703" y="0"/>
                    <a:pt x="609579" y="14307"/>
                    <a:pt x="623110" y="37563"/>
                  </a:cubicBezTo>
                  <a:lnTo>
                    <a:pt x="782600" y="311687"/>
                  </a:lnTo>
                  <a:cubicBezTo>
                    <a:pt x="796110" y="334907"/>
                    <a:pt x="796110" y="363593"/>
                    <a:pt x="782600" y="386813"/>
                  </a:cubicBezTo>
                  <a:close/>
                </a:path>
              </a:pathLst>
            </a:custGeom>
            <a:gradFill>
              <a:gsLst>
                <a:gs pos="0">
                  <a:srgbClr val="3183ED"/>
                </a:gs>
                <a:gs pos="100000">
                  <a:srgbClr val="86E2FF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34" name="Google Shape;334;p8"/>
            <p:cNvSpPr txBox="1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8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335" name="Google Shape;335;p8"/>
          <p:cNvGrpSpPr/>
          <p:nvPr/>
        </p:nvGrpSpPr>
        <p:grpSpPr>
          <a:xfrm>
            <a:off x="-4701372" y="4707076"/>
            <a:ext cx="6997821" cy="6628215"/>
            <a:chOff x="7507" y="-57150"/>
            <a:chExt cx="797787" cy="755650"/>
          </a:xfrm>
        </p:grpSpPr>
        <p:sp>
          <p:nvSpPr>
            <p:cNvPr id="336" name="Google Shape;336;p8"/>
            <p:cNvSpPr/>
            <p:nvPr/>
          </p:nvSpPr>
          <p:spPr>
            <a:xfrm>
              <a:off x="7507" y="0"/>
              <a:ext cx="797787" cy="698500"/>
            </a:xfrm>
            <a:custGeom>
              <a:avLst/>
              <a:gdLst/>
              <a:ahLst/>
              <a:cxnLst/>
              <a:rect l="l" t="t" r="r" b="b"/>
              <a:pathLst>
                <a:path w="797787" h="698500" extrusionOk="0">
                  <a:moveTo>
                    <a:pt x="785634" y="383039"/>
                  </a:moveTo>
                  <a:lnTo>
                    <a:pt x="621752" y="664711"/>
                  </a:lnTo>
                  <a:cubicBezTo>
                    <a:pt x="609581" y="685630"/>
                    <a:pt x="587204" y="698500"/>
                    <a:pt x="563001" y="698500"/>
                  </a:cubicBezTo>
                  <a:lnTo>
                    <a:pt x="234785" y="698500"/>
                  </a:lnTo>
                  <a:cubicBezTo>
                    <a:pt x="210582" y="698500"/>
                    <a:pt x="188205" y="685630"/>
                    <a:pt x="176034" y="664711"/>
                  </a:cubicBezTo>
                  <a:lnTo>
                    <a:pt x="12152" y="383039"/>
                  </a:lnTo>
                  <a:cubicBezTo>
                    <a:pt x="0" y="362152"/>
                    <a:pt x="0" y="336348"/>
                    <a:pt x="12152" y="315461"/>
                  </a:cubicBezTo>
                  <a:lnTo>
                    <a:pt x="176034" y="33789"/>
                  </a:lnTo>
                  <a:cubicBezTo>
                    <a:pt x="188205" y="12870"/>
                    <a:pt x="210582" y="0"/>
                    <a:pt x="234785" y="0"/>
                  </a:cubicBezTo>
                  <a:lnTo>
                    <a:pt x="563001" y="0"/>
                  </a:lnTo>
                  <a:cubicBezTo>
                    <a:pt x="587204" y="0"/>
                    <a:pt x="609581" y="12870"/>
                    <a:pt x="621752" y="33789"/>
                  </a:cubicBezTo>
                  <a:lnTo>
                    <a:pt x="785634" y="315461"/>
                  </a:lnTo>
                  <a:cubicBezTo>
                    <a:pt x="797786" y="336348"/>
                    <a:pt x="797786" y="362152"/>
                    <a:pt x="785634" y="383039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66675" cap="rnd" cmpd="sng">
              <a:solidFill>
                <a:srgbClr val="F2F2F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37" name="Google Shape;337;p8"/>
            <p:cNvSpPr txBox="1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8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338" name="Google Shape;338;p8"/>
          <p:cNvSpPr txBox="1"/>
          <p:nvPr/>
        </p:nvSpPr>
        <p:spPr>
          <a:xfrm>
            <a:off x="920653" y="4050029"/>
            <a:ext cx="6290770" cy="2500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50"/>
              <a:buFont typeface="Arial" panose="020B0604020202020204"/>
              <a:buNone/>
            </a:pPr>
            <a:r>
              <a:rPr lang="en-US" sz="3250" b="1" i="0" u="none" strike="noStrike" cap="none" dirty="0">
                <a:solidFill>
                  <a:srgbClr val="112D4E"/>
                </a:solidFill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rPr>
              <a:t>WP2 Mapping Ukrainian Value Chains in HealthCare and development/update of the Ukrainian medical</a:t>
            </a:r>
            <a:endParaRPr sz="1400" b="0" i="0" u="none" strike="noStrike" cap="none" dirty="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50"/>
              <a:buFont typeface="Arial" panose="020B0604020202020204"/>
              <a:buNone/>
            </a:pPr>
            <a:r>
              <a:rPr lang="en-US" sz="3250" b="1" i="0" u="none" strike="noStrike" cap="none" dirty="0">
                <a:solidFill>
                  <a:srgbClr val="112D4E"/>
                </a:solidFill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rPr>
              <a:t>cluster strategies </a:t>
            </a:r>
            <a:endParaRPr sz="1400" b="0" i="0" u="none" strike="noStrike" cap="none" dirty="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339" name="Google Shape;339;p8"/>
          <p:cNvGrpSpPr/>
          <p:nvPr/>
        </p:nvGrpSpPr>
        <p:grpSpPr>
          <a:xfrm>
            <a:off x="8014451" y="2180874"/>
            <a:ext cx="1163220" cy="1105236"/>
            <a:chOff x="8909154" y="3457823"/>
            <a:chExt cx="1163220" cy="1105236"/>
          </a:xfrm>
        </p:grpSpPr>
        <p:grpSp>
          <p:nvGrpSpPr>
            <p:cNvPr id="340" name="Google Shape;340;p8"/>
            <p:cNvGrpSpPr/>
            <p:nvPr/>
          </p:nvGrpSpPr>
          <p:grpSpPr>
            <a:xfrm>
              <a:off x="8909154" y="3457823"/>
              <a:ext cx="1163220" cy="1105236"/>
              <a:chOff x="8754" y="-57150"/>
              <a:chExt cx="795293" cy="755650"/>
            </a:xfrm>
          </p:grpSpPr>
          <p:sp>
            <p:nvSpPr>
              <p:cNvPr id="341" name="Google Shape;341;p8"/>
              <p:cNvSpPr/>
              <p:nvPr/>
            </p:nvSpPr>
            <p:spPr>
              <a:xfrm>
                <a:off x="8754" y="0"/>
                <a:ext cx="795293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795293" h="698500" extrusionOk="0">
                    <a:moveTo>
                      <a:pt x="781121" y="388652"/>
                    </a:moveTo>
                    <a:lnTo>
                      <a:pt x="623771" y="659098"/>
                    </a:lnTo>
                    <a:cubicBezTo>
                      <a:pt x="609578" y="683493"/>
                      <a:pt x="583483" y="698500"/>
                      <a:pt x="555260" y="698500"/>
                    </a:cubicBezTo>
                    <a:lnTo>
                      <a:pt x="240032" y="698500"/>
                    </a:lnTo>
                    <a:cubicBezTo>
                      <a:pt x="211809" y="698500"/>
                      <a:pt x="185714" y="683493"/>
                      <a:pt x="171521" y="659098"/>
                    </a:cubicBezTo>
                    <a:lnTo>
                      <a:pt x="14171" y="388652"/>
                    </a:lnTo>
                    <a:cubicBezTo>
                      <a:pt x="0" y="364295"/>
                      <a:pt x="0" y="334205"/>
                      <a:pt x="14171" y="309848"/>
                    </a:cubicBezTo>
                    <a:lnTo>
                      <a:pt x="171521" y="39402"/>
                    </a:lnTo>
                    <a:cubicBezTo>
                      <a:pt x="185714" y="15007"/>
                      <a:pt x="211809" y="0"/>
                      <a:pt x="240032" y="0"/>
                    </a:cubicBezTo>
                    <a:lnTo>
                      <a:pt x="555260" y="0"/>
                    </a:lnTo>
                    <a:cubicBezTo>
                      <a:pt x="583483" y="0"/>
                      <a:pt x="609578" y="15007"/>
                      <a:pt x="623771" y="39402"/>
                    </a:cubicBezTo>
                    <a:lnTo>
                      <a:pt x="781121" y="309848"/>
                    </a:lnTo>
                    <a:cubicBezTo>
                      <a:pt x="795292" y="334205"/>
                      <a:pt x="795292" y="364295"/>
                      <a:pt x="781121" y="388652"/>
                    </a:cubicBezTo>
                    <a:close/>
                  </a:path>
                </a:pathLst>
              </a:custGeom>
              <a:gradFill>
                <a:gsLst>
                  <a:gs pos="0">
                    <a:srgbClr val="51AFFF"/>
                  </a:gs>
                  <a:gs pos="100000">
                    <a:srgbClr val="3183E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42" name="Google Shape;342;p8"/>
              <p:cNvSpPr txBox="1"/>
              <p:nvPr/>
            </p:nvSpPr>
            <p:spPr>
              <a:xfrm>
                <a:off x="114300" y="-57150"/>
                <a:ext cx="584200" cy="7556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48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sp>
          <p:nvSpPr>
            <p:cNvPr id="343" name="Google Shape;343;p8"/>
            <p:cNvSpPr/>
            <p:nvPr/>
          </p:nvSpPr>
          <p:spPr>
            <a:xfrm>
              <a:off x="9177078" y="3772135"/>
              <a:ext cx="662505" cy="623583"/>
            </a:xfrm>
            <a:custGeom>
              <a:avLst/>
              <a:gdLst/>
              <a:ahLst/>
              <a:cxnLst/>
              <a:rect l="l" t="t" r="r" b="b"/>
              <a:pathLst>
                <a:path w="662505" h="623583" extrusionOk="0">
                  <a:moveTo>
                    <a:pt x="0" y="0"/>
                  </a:moveTo>
                  <a:lnTo>
                    <a:pt x="662506" y="0"/>
                  </a:lnTo>
                  <a:lnTo>
                    <a:pt x="662506" y="623583"/>
                  </a:lnTo>
                  <a:lnTo>
                    <a:pt x="0" y="62358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/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344" name="Google Shape;344;p8"/>
          <p:cNvGrpSpPr/>
          <p:nvPr/>
        </p:nvGrpSpPr>
        <p:grpSpPr>
          <a:xfrm>
            <a:off x="7912563" y="636077"/>
            <a:ext cx="1163220" cy="1105236"/>
            <a:chOff x="8909154" y="1304004"/>
            <a:chExt cx="1163220" cy="1105236"/>
          </a:xfrm>
        </p:grpSpPr>
        <p:grpSp>
          <p:nvGrpSpPr>
            <p:cNvPr id="345" name="Google Shape;345;p8"/>
            <p:cNvGrpSpPr/>
            <p:nvPr/>
          </p:nvGrpSpPr>
          <p:grpSpPr>
            <a:xfrm>
              <a:off x="8909154" y="1304004"/>
              <a:ext cx="1163220" cy="1105236"/>
              <a:chOff x="8754" y="-57150"/>
              <a:chExt cx="795293" cy="755650"/>
            </a:xfrm>
          </p:grpSpPr>
          <p:sp>
            <p:nvSpPr>
              <p:cNvPr id="346" name="Google Shape;346;p8"/>
              <p:cNvSpPr/>
              <p:nvPr/>
            </p:nvSpPr>
            <p:spPr>
              <a:xfrm>
                <a:off x="8754" y="0"/>
                <a:ext cx="795293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795293" h="698500" extrusionOk="0">
                    <a:moveTo>
                      <a:pt x="781121" y="388652"/>
                    </a:moveTo>
                    <a:lnTo>
                      <a:pt x="623771" y="659098"/>
                    </a:lnTo>
                    <a:cubicBezTo>
                      <a:pt x="609578" y="683493"/>
                      <a:pt x="583483" y="698500"/>
                      <a:pt x="555260" y="698500"/>
                    </a:cubicBezTo>
                    <a:lnTo>
                      <a:pt x="240032" y="698500"/>
                    </a:lnTo>
                    <a:cubicBezTo>
                      <a:pt x="211809" y="698500"/>
                      <a:pt x="185714" y="683493"/>
                      <a:pt x="171521" y="659098"/>
                    </a:cubicBezTo>
                    <a:lnTo>
                      <a:pt x="14171" y="388652"/>
                    </a:lnTo>
                    <a:cubicBezTo>
                      <a:pt x="0" y="364295"/>
                      <a:pt x="0" y="334205"/>
                      <a:pt x="14171" y="309848"/>
                    </a:cubicBezTo>
                    <a:lnTo>
                      <a:pt x="171521" y="39402"/>
                    </a:lnTo>
                    <a:cubicBezTo>
                      <a:pt x="185714" y="15007"/>
                      <a:pt x="211809" y="0"/>
                      <a:pt x="240032" y="0"/>
                    </a:cubicBezTo>
                    <a:lnTo>
                      <a:pt x="555260" y="0"/>
                    </a:lnTo>
                    <a:cubicBezTo>
                      <a:pt x="583483" y="0"/>
                      <a:pt x="609578" y="15007"/>
                      <a:pt x="623771" y="39402"/>
                    </a:cubicBezTo>
                    <a:lnTo>
                      <a:pt x="781121" y="309848"/>
                    </a:lnTo>
                    <a:cubicBezTo>
                      <a:pt x="795292" y="334205"/>
                      <a:pt x="795292" y="364295"/>
                      <a:pt x="781121" y="388652"/>
                    </a:cubicBezTo>
                    <a:close/>
                  </a:path>
                </a:pathLst>
              </a:custGeom>
              <a:gradFill>
                <a:gsLst>
                  <a:gs pos="0">
                    <a:srgbClr val="51AFFF"/>
                  </a:gs>
                  <a:gs pos="100000">
                    <a:srgbClr val="3183E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47" name="Google Shape;347;p8"/>
              <p:cNvSpPr txBox="1"/>
              <p:nvPr/>
            </p:nvSpPr>
            <p:spPr>
              <a:xfrm>
                <a:off x="114300" y="-57150"/>
                <a:ext cx="584200" cy="7556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48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sp>
          <p:nvSpPr>
            <p:cNvPr id="348" name="Google Shape;348;p8"/>
            <p:cNvSpPr/>
            <p:nvPr/>
          </p:nvSpPr>
          <p:spPr>
            <a:xfrm>
              <a:off x="9214272" y="1595521"/>
              <a:ext cx="598219" cy="605791"/>
            </a:xfrm>
            <a:custGeom>
              <a:avLst/>
              <a:gdLst/>
              <a:ahLst/>
              <a:cxnLst/>
              <a:rect l="l" t="t" r="r" b="b"/>
              <a:pathLst>
                <a:path w="598219" h="605791" extrusionOk="0">
                  <a:moveTo>
                    <a:pt x="0" y="0"/>
                  </a:moveTo>
                  <a:lnTo>
                    <a:pt x="598219" y="0"/>
                  </a:lnTo>
                  <a:lnTo>
                    <a:pt x="598219" y="605791"/>
                  </a:lnTo>
                  <a:lnTo>
                    <a:pt x="0" y="60579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/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349" name="Google Shape;349;p8"/>
          <p:cNvGrpSpPr/>
          <p:nvPr/>
        </p:nvGrpSpPr>
        <p:grpSpPr>
          <a:xfrm>
            <a:off x="7925367" y="3947438"/>
            <a:ext cx="1163220" cy="1105236"/>
            <a:chOff x="8909154" y="5611639"/>
            <a:chExt cx="1163220" cy="1105236"/>
          </a:xfrm>
        </p:grpSpPr>
        <p:grpSp>
          <p:nvGrpSpPr>
            <p:cNvPr id="350" name="Google Shape;350;p8"/>
            <p:cNvGrpSpPr/>
            <p:nvPr/>
          </p:nvGrpSpPr>
          <p:grpSpPr>
            <a:xfrm>
              <a:off x="8909154" y="5611639"/>
              <a:ext cx="1163220" cy="1105236"/>
              <a:chOff x="8754" y="-57150"/>
              <a:chExt cx="795293" cy="755650"/>
            </a:xfrm>
          </p:grpSpPr>
          <p:sp>
            <p:nvSpPr>
              <p:cNvPr id="351" name="Google Shape;351;p8"/>
              <p:cNvSpPr/>
              <p:nvPr/>
            </p:nvSpPr>
            <p:spPr>
              <a:xfrm>
                <a:off x="8754" y="0"/>
                <a:ext cx="795293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795293" h="698500" extrusionOk="0">
                    <a:moveTo>
                      <a:pt x="781121" y="388652"/>
                    </a:moveTo>
                    <a:lnTo>
                      <a:pt x="623771" y="659098"/>
                    </a:lnTo>
                    <a:cubicBezTo>
                      <a:pt x="609578" y="683493"/>
                      <a:pt x="583483" y="698500"/>
                      <a:pt x="555260" y="698500"/>
                    </a:cubicBezTo>
                    <a:lnTo>
                      <a:pt x="240032" y="698500"/>
                    </a:lnTo>
                    <a:cubicBezTo>
                      <a:pt x="211809" y="698500"/>
                      <a:pt x="185714" y="683493"/>
                      <a:pt x="171521" y="659098"/>
                    </a:cubicBezTo>
                    <a:lnTo>
                      <a:pt x="14171" y="388652"/>
                    </a:lnTo>
                    <a:cubicBezTo>
                      <a:pt x="0" y="364295"/>
                      <a:pt x="0" y="334205"/>
                      <a:pt x="14171" y="309848"/>
                    </a:cubicBezTo>
                    <a:lnTo>
                      <a:pt x="171521" y="39402"/>
                    </a:lnTo>
                    <a:cubicBezTo>
                      <a:pt x="185714" y="15007"/>
                      <a:pt x="211809" y="0"/>
                      <a:pt x="240032" y="0"/>
                    </a:cubicBezTo>
                    <a:lnTo>
                      <a:pt x="555260" y="0"/>
                    </a:lnTo>
                    <a:cubicBezTo>
                      <a:pt x="583483" y="0"/>
                      <a:pt x="609578" y="15007"/>
                      <a:pt x="623771" y="39402"/>
                    </a:cubicBezTo>
                    <a:lnTo>
                      <a:pt x="781121" y="309848"/>
                    </a:lnTo>
                    <a:cubicBezTo>
                      <a:pt x="795292" y="334205"/>
                      <a:pt x="795292" y="364295"/>
                      <a:pt x="781121" y="388652"/>
                    </a:cubicBezTo>
                    <a:close/>
                  </a:path>
                </a:pathLst>
              </a:custGeom>
              <a:gradFill>
                <a:gsLst>
                  <a:gs pos="0">
                    <a:srgbClr val="51AFFF"/>
                  </a:gs>
                  <a:gs pos="100000">
                    <a:srgbClr val="3183E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52" name="Google Shape;352;p8"/>
              <p:cNvSpPr txBox="1"/>
              <p:nvPr/>
            </p:nvSpPr>
            <p:spPr>
              <a:xfrm>
                <a:off x="114300" y="-57150"/>
                <a:ext cx="584200" cy="7556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48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sp>
          <p:nvSpPr>
            <p:cNvPr id="353" name="Google Shape;353;p8"/>
            <p:cNvSpPr/>
            <p:nvPr/>
          </p:nvSpPr>
          <p:spPr>
            <a:xfrm>
              <a:off x="9141943" y="5851531"/>
              <a:ext cx="697640" cy="789409"/>
            </a:xfrm>
            <a:custGeom>
              <a:avLst/>
              <a:gdLst/>
              <a:ahLst/>
              <a:cxnLst/>
              <a:rect l="l" t="t" r="r" b="b"/>
              <a:pathLst>
                <a:path w="697640" h="789409" extrusionOk="0">
                  <a:moveTo>
                    <a:pt x="0" y="0"/>
                  </a:moveTo>
                  <a:lnTo>
                    <a:pt x="697640" y="0"/>
                  </a:lnTo>
                  <a:lnTo>
                    <a:pt x="697640" y="789408"/>
                  </a:lnTo>
                  <a:lnTo>
                    <a:pt x="0" y="78940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"/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354" name="Google Shape;354;p8"/>
          <p:cNvGrpSpPr/>
          <p:nvPr/>
        </p:nvGrpSpPr>
        <p:grpSpPr>
          <a:xfrm>
            <a:off x="8001647" y="5501952"/>
            <a:ext cx="1163220" cy="1105236"/>
            <a:chOff x="8909154" y="7765460"/>
            <a:chExt cx="1163220" cy="1105236"/>
          </a:xfrm>
        </p:grpSpPr>
        <p:grpSp>
          <p:nvGrpSpPr>
            <p:cNvPr id="355" name="Google Shape;355;p8"/>
            <p:cNvGrpSpPr/>
            <p:nvPr/>
          </p:nvGrpSpPr>
          <p:grpSpPr>
            <a:xfrm>
              <a:off x="8909154" y="7765460"/>
              <a:ext cx="1163220" cy="1105236"/>
              <a:chOff x="8754" y="-57150"/>
              <a:chExt cx="795293" cy="755650"/>
            </a:xfrm>
          </p:grpSpPr>
          <p:sp>
            <p:nvSpPr>
              <p:cNvPr id="356" name="Google Shape;356;p8"/>
              <p:cNvSpPr/>
              <p:nvPr/>
            </p:nvSpPr>
            <p:spPr>
              <a:xfrm>
                <a:off x="8754" y="0"/>
                <a:ext cx="795293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795293" h="698500" extrusionOk="0">
                    <a:moveTo>
                      <a:pt x="781121" y="388652"/>
                    </a:moveTo>
                    <a:lnTo>
                      <a:pt x="623771" y="659098"/>
                    </a:lnTo>
                    <a:cubicBezTo>
                      <a:pt x="609578" y="683493"/>
                      <a:pt x="583483" y="698500"/>
                      <a:pt x="555260" y="698500"/>
                    </a:cubicBezTo>
                    <a:lnTo>
                      <a:pt x="240032" y="698500"/>
                    </a:lnTo>
                    <a:cubicBezTo>
                      <a:pt x="211809" y="698500"/>
                      <a:pt x="185714" y="683493"/>
                      <a:pt x="171521" y="659098"/>
                    </a:cubicBezTo>
                    <a:lnTo>
                      <a:pt x="14171" y="388652"/>
                    </a:lnTo>
                    <a:cubicBezTo>
                      <a:pt x="0" y="364295"/>
                      <a:pt x="0" y="334205"/>
                      <a:pt x="14171" y="309848"/>
                    </a:cubicBezTo>
                    <a:lnTo>
                      <a:pt x="171521" y="39402"/>
                    </a:lnTo>
                    <a:cubicBezTo>
                      <a:pt x="185714" y="15007"/>
                      <a:pt x="211809" y="0"/>
                      <a:pt x="240032" y="0"/>
                    </a:cubicBezTo>
                    <a:lnTo>
                      <a:pt x="555260" y="0"/>
                    </a:lnTo>
                    <a:cubicBezTo>
                      <a:pt x="583483" y="0"/>
                      <a:pt x="609578" y="15007"/>
                      <a:pt x="623771" y="39402"/>
                    </a:cubicBezTo>
                    <a:lnTo>
                      <a:pt x="781121" y="309848"/>
                    </a:lnTo>
                    <a:cubicBezTo>
                      <a:pt x="795292" y="334205"/>
                      <a:pt x="795292" y="364295"/>
                      <a:pt x="781121" y="388652"/>
                    </a:cubicBezTo>
                    <a:close/>
                  </a:path>
                </a:pathLst>
              </a:custGeom>
              <a:gradFill>
                <a:gsLst>
                  <a:gs pos="0">
                    <a:srgbClr val="51AFFF"/>
                  </a:gs>
                  <a:gs pos="100000">
                    <a:srgbClr val="3183E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57" name="Google Shape;357;p8"/>
              <p:cNvSpPr txBox="1"/>
              <p:nvPr/>
            </p:nvSpPr>
            <p:spPr>
              <a:xfrm>
                <a:off x="114300" y="-57150"/>
                <a:ext cx="584200" cy="7556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48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sp>
          <p:nvSpPr>
            <p:cNvPr id="358" name="Google Shape;358;p8"/>
            <p:cNvSpPr/>
            <p:nvPr/>
          </p:nvSpPr>
          <p:spPr>
            <a:xfrm>
              <a:off x="9197211" y="8099782"/>
              <a:ext cx="669465" cy="482014"/>
            </a:xfrm>
            <a:custGeom>
              <a:avLst/>
              <a:gdLst/>
              <a:ahLst/>
              <a:cxnLst/>
              <a:rect l="l" t="t" r="r" b="b"/>
              <a:pathLst>
                <a:path w="669465" h="482014" extrusionOk="0">
                  <a:moveTo>
                    <a:pt x="0" y="0"/>
                  </a:moveTo>
                  <a:lnTo>
                    <a:pt x="669464" y="0"/>
                  </a:lnTo>
                  <a:lnTo>
                    <a:pt x="669464" y="482014"/>
                  </a:lnTo>
                  <a:lnTo>
                    <a:pt x="0" y="48201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/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359" name="Google Shape;359;p8"/>
          <p:cNvGrpSpPr/>
          <p:nvPr/>
        </p:nvGrpSpPr>
        <p:grpSpPr>
          <a:xfrm>
            <a:off x="7933158" y="7423508"/>
            <a:ext cx="1163220" cy="1105236"/>
            <a:chOff x="8909154" y="1304004"/>
            <a:chExt cx="1163220" cy="1105236"/>
          </a:xfrm>
        </p:grpSpPr>
        <p:grpSp>
          <p:nvGrpSpPr>
            <p:cNvPr id="360" name="Google Shape;360;p8"/>
            <p:cNvGrpSpPr/>
            <p:nvPr/>
          </p:nvGrpSpPr>
          <p:grpSpPr>
            <a:xfrm>
              <a:off x="8909154" y="1304004"/>
              <a:ext cx="1163220" cy="1105236"/>
              <a:chOff x="8754" y="-57150"/>
              <a:chExt cx="795293" cy="755650"/>
            </a:xfrm>
          </p:grpSpPr>
          <p:sp>
            <p:nvSpPr>
              <p:cNvPr id="361" name="Google Shape;361;p8"/>
              <p:cNvSpPr/>
              <p:nvPr/>
            </p:nvSpPr>
            <p:spPr>
              <a:xfrm>
                <a:off x="8754" y="0"/>
                <a:ext cx="795293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795293" h="698500" extrusionOk="0">
                    <a:moveTo>
                      <a:pt x="781121" y="388652"/>
                    </a:moveTo>
                    <a:lnTo>
                      <a:pt x="623771" y="659098"/>
                    </a:lnTo>
                    <a:cubicBezTo>
                      <a:pt x="609578" y="683493"/>
                      <a:pt x="583483" y="698500"/>
                      <a:pt x="555260" y="698500"/>
                    </a:cubicBezTo>
                    <a:lnTo>
                      <a:pt x="240032" y="698500"/>
                    </a:lnTo>
                    <a:cubicBezTo>
                      <a:pt x="211809" y="698500"/>
                      <a:pt x="185714" y="683493"/>
                      <a:pt x="171521" y="659098"/>
                    </a:cubicBezTo>
                    <a:lnTo>
                      <a:pt x="14171" y="388652"/>
                    </a:lnTo>
                    <a:cubicBezTo>
                      <a:pt x="0" y="364295"/>
                      <a:pt x="0" y="334205"/>
                      <a:pt x="14171" y="309848"/>
                    </a:cubicBezTo>
                    <a:lnTo>
                      <a:pt x="171521" y="39402"/>
                    </a:lnTo>
                    <a:cubicBezTo>
                      <a:pt x="185714" y="15007"/>
                      <a:pt x="211809" y="0"/>
                      <a:pt x="240032" y="0"/>
                    </a:cubicBezTo>
                    <a:lnTo>
                      <a:pt x="555260" y="0"/>
                    </a:lnTo>
                    <a:cubicBezTo>
                      <a:pt x="583483" y="0"/>
                      <a:pt x="609578" y="15007"/>
                      <a:pt x="623771" y="39402"/>
                    </a:cubicBezTo>
                    <a:lnTo>
                      <a:pt x="781121" y="309848"/>
                    </a:lnTo>
                    <a:cubicBezTo>
                      <a:pt x="795292" y="334205"/>
                      <a:pt x="795292" y="364295"/>
                      <a:pt x="781121" y="388652"/>
                    </a:cubicBezTo>
                    <a:close/>
                  </a:path>
                </a:pathLst>
              </a:custGeom>
              <a:gradFill>
                <a:gsLst>
                  <a:gs pos="0">
                    <a:srgbClr val="51AFFF"/>
                  </a:gs>
                  <a:gs pos="100000">
                    <a:srgbClr val="3183E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62" name="Google Shape;362;p8"/>
              <p:cNvSpPr txBox="1"/>
              <p:nvPr/>
            </p:nvSpPr>
            <p:spPr>
              <a:xfrm>
                <a:off x="114300" y="-57150"/>
                <a:ext cx="584200" cy="7556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48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sp>
          <p:nvSpPr>
            <p:cNvPr id="363" name="Google Shape;363;p8"/>
            <p:cNvSpPr/>
            <p:nvPr/>
          </p:nvSpPr>
          <p:spPr>
            <a:xfrm>
              <a:off x="9214272" y="1595521"/>
              <a:ext cx="598219" cy="605791"/>
            </a:xfrm>
            <a:custGeom>
              <a:avLst/>
              <a:gdLst/>
              <a:ahLst/>
              <a:cxnLst/>
              <a:rect l="l" t="t" r="r" b="b"/>
              <a:pathLst>
                <a:path w="598219" h="605791" extrusionOk="0">
                  <a:moveTo>
                    <a:pt x="0" y="0"/>
                  </a:moveTo>
                  <a:lnTo>
                    <a:pt x="598219" y="0"/>
                  </a:lnTo>
                  <a:lnTo>
                    <a:pt x="598219" y="605791"/>
                  </a:lnTo>
                  <a:lnTo>
                    <a:pt x="0" y="60579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/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5298</Words>
  <Application>WPS Presentation</Application>
  <PresentationFormat>Произвольный</PresentationFormat>
  <Paragraphs>125</Paragraphs>
  <Slides>16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8" baseType="lpstr">
      <vt:lpstr>Arial</vt:lpstr>
      <vt:lpstr>SimSun</vt:lpstr>
      <vt:lpstr>Wingdings</vt:lpstr>
      <vt:lpstr>Arial</vt:lpstr>
      <vt:lpstr>Calibri</vt:lpstr>
      <vt:lpstr>Barlow</vt:lpstr>
      <vt:lpstr>Dosis</vt:lpstr>
      <vt:lpstr>Poppins</vt:lpstr>
      <vt:lpstr>Dosis Ultra-Bold</vt:lpstr>
      <vt:lpstr>Microsoft YaHei</vt:lpstr>
      <vt:lpstr>Arial Unicode MS</vt:lpstr>
      <vt:lpstr>Office Theme</vt:lpstr>
      <vt:lpstr>PowerPoint 演示文稿</vt:lpstr>
      <vt:lpstr>Resource Center “ Medical Clusters”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Дякую за увагу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Alina Capitanu</dc:creator>
  <cp:lastModifiedBy>USER</cp:lastModifiedBy>
  <cp:revision>11</cp:revision>
  <dcterms:created xsi:type="dcterms:W3CDTF">2006-08-16T00:00:00Z</dcterms:created>
  <dcterms:modified xsi:type="dcterms:W3CDTF">2025-09-30T22:43:08Z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48309FBAC8F0412CB39DB9FB3112E629_12</vt:lpwstr>
  </property>
  <property fmtid="{D5CDD505-2E9C-101B-9397-08002B2CF9AE}" pid="3" name="KSOProductBuildVer">
    <vt:lpwstr>1033-12.2.0.22549</vt:lpwstr>
  </property>
</Properties>
</file>