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7"/>
  </p:notesMasterIdLst>
  <p:sldIdLst>
    <p:sldId id="592" r:id="rId3"/>
    <p:sldId id="590" r:id="rId4"/>
    <p:sldId id="61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00"/>
    <a:srgbClr val="1CFC47"/>
    <a:srgbClr val="F3ECD0"/>
    <a:srgbClr val="009EDB"/>
    <a:srgbClr val="F6F6F6"/>
    <a:srgbClr val="4A852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ytro Kushch" userId="8e68186a-e1d1-4dfc-9f23-ffe5631fb744" providerId="ADAL" clId="{E43C6432-0D73-4F46-816B-AEDB5053903C}"/>
    <pc:docChg chg="undo custSel addSld delSld modSld sldOrd">
      <pc:chgData name="Dmytro Kushch" userId="8e68186a-e1d1-4dfc-9f23-ffe5631fb744" providerId="ADAL" clId="{E43C6432-0D73-4F46-816B-AEDB5053903C}" dt="2024-10-25T12:17:25.488" v="2173" actId="1036"/>
      <pc:docMkLst>
        <pc:docMk/>
      </pc:docMkLst>
      <pc:sldChg chg="addSp delSp modSp mod modClrScheme chgLayout">
        <pc:chgData name="Dmytro Kushch" userId="8e68186a-e1d1-4dfc-9f23-ffe5631fb744" providerId="ADAL" clId="{E43C6432-0D73-4F46-816B-AEDB5053903C}" dt="2024-10-24T13:48:50.503" v="2172" actId="403"/>
        <pc:sldMkLst>
          <pc:docMk/>
          <pc:sldMk cId="4171911372" sldId="258"/>
        </pc:sldMkLst>
        <pc:spChg chg="add del mod">
          <ac:chgData name="Dmytro Kushch" userId="8e68186a-e1d1-4dfc-9f23-ffe5631fb744" providerId="ADAL" clId="{E43C6432-0D73-4F46-816B-AEDB5053903C}" dt="2024-10-22T12:32:14.533" v="1382" actId="700"/>
          <ac:spMkLst>
            <pc:docMk/>
            <pc:sldMk cId="4171911372" sldId="258"/>
            <ac:spMk id="2" creationId="{17500D46-3821-29B8-80A5-736696477B7D}"/>
          </ac:spMkLst>
        </pc:spChg>
        <pc:spChg chg="add mod">
          <ac:chgData name="Dmytro Kushch" userId="8e68186a-e1d1-4dfc-9f23-ffe5631fb744" providerId="ADAL" clId="{E43C6432-0D73-4F46-816B-AEDB5053903C}" dt="2024-10-24T13:48:50.503" v="2172" actId="403"/>
          <ac:spMkLst>
            <pc:docMk/>
            <pc:sldMk cId="4171911372" sldId="258"/>
            <ac:spMk id="2" creationId="{82E3D90A-4399-2D68-DF27-D1C260A8C32C}"/>
          </ac:spMkLst>
        </pc:spChg>
        <pc:spChg chg="add del mod">
          <ac:chgData name="Dmytro Kushch" userId="8e68186a-e1d1-4dfc-9f23-ffe5631fb744" providerId="ADAL" clId="{E43C6432-0D73-4F46-816B-AEDB5053903C}" dt="2024-10-22T12:32:14.533" v="1382" actId="700"/>
          <ac:spMkLst>
            <pc:docMk/>
            <pc:sldMk cId="4171911372" sldId="258"/>
            <ac:spMk id="3" creationId="{A074D161-0401-07D3-6D7C-58F828F317A7}"/>
          </ac:spMkLst>
        </pc:spChg>
      </pc:sldChg>
      <pc:sldChg chg="modSp mod">
        <pc:chgData name="Dmytro Kushch" userId="8e68186a-e1d1-4dfc-9f23-ffe5631fb744" providerId="ADAL" clId="{E43C6432-0D73-4F46-816B-AEDB5053903C}" dt="2024-10-22T12:43:27.025" v="1900" actId="20577"/>
        <pc:sldMkLst>
          <pc:docMk/>
          <pc:sldMk cId="3201940173" sldId="260"/>
        </pc:sldMkLst>
        <pc:spChg chg="mod">
          <ac:chgData name="Dmytro Kushch" userId="8e68186a-e1d1-4dfc-9f23-ffe5631fb744" providerId="ADAL" clId="{E43C6432-0D73-4F46-816B-AEDB5053903C}" dt="2024-10-22T12:43:27.025" v="1900" actId="20577"/>
          <ac:spMkLst>
            <pc:docMk/>
            <pc:sldMk cId="3201940173" sldId="260"/>
            <ac:spMk id="2" creationId="{C7F45928-02B6-5047-A5A1-E587D2896FA6}"/>
          </ac:spMkLst>
        </pc:spChg>
      </pc:sldChg>
      <pc:sldChg chg="modSp mod ord">
        <pc:chgData name="Dmytro Kushch" userId="8e68186a-e1d1-4dfc-9f23-ffe5631fb744" providerId="ADAL" clId="{E43C6432-0D73-4F46-816B-AEDB5053903C}" dt="2024-10-22T12:45:30.714" v="2079" actId="20577"/>
        <pc:sldMkLst>
          <pc:docMk/>
          <pc:sldMk cId="3614957058" sldId="267"/>
        </pc:sldMkLst>
        <pc:spChg chg="mod">
          <ac:chgData name="Dmytro Kushch" userId="8e68186a-e1d1-4dfc-9f23-ffe5631fb744" providerId="ADAL" clId="{E43C6432-0D73-4F46-816B-AEDB5053903C}" dt="2024-10-22T12:24:52.694" v="1070" actId="404"/>
          <ac:spMkLst>
            <pc:docMk/>
            <pc:sldMk cId="3614957058" sldId="267"/>
            <ac:spMk id="2" creationId="{CBADF92F-4066-F747-AAEF-597A8340E927}"/>
          </ac:spMkLst>
        </pc:spChg>
        <pc:spChg chg="mod">
          <ac:chgData name="Dmytro Kushch" userId="8e68186a-e1d1-4dfc-9f23-ffe5631fb744" providerId="ADAL" clId="{E43C6432-0D73-4F46-816B-AEDB5053903C}" dt="2024-10-22T12:45:30.714" v="2079" actId="20577"/>
          <ac:spMkLst>
            <pc:docMk/>
            <pc:sldMk cId="3614957058" sldId="267"/>
            <ac:spMk id="10" creationId="{5611F76C-CA95-1E72-BEE9-9189727AFAC5}"/>
          </ac:spMkLst>
        </pc:spChg>
      </pc:sldChg>
      <pc:sldChg chg="modSp mod ord">
        <pc:chgData name="Dmytro Kushch" userId="8e68186a-e1d1-4dfc-9f23-ffe5631fb744" providerId="ADAL" clId="{E43C6432-0D73-4F46-816B-AEDB5053903C}" dt="2024-10-25T12:17:25.488" v="2173" actId="1036"/>
        <pc:sldMkLst>
          <pc:docMk/>
          <pc:sldMk cId="1330396900" sldId="590"/>
        </pc:sldMkLst>
        <pc:spChg chg="mod">
          <ac:chgData name="Dmytro Kushch" userId="8e68186a-e1d1-4dfc-9f23-ffe5631fb744" providerId="ADAL" clId="{E43C6432-0D73-4F46-816B-AEDB5053903C}" dt="2024-10-25T12:17:25.488" v="2173" actId="1036"/>
          <ac:spMkLst>
            <pc:docMk/>
            <pc:sldMk cId="1330396900" sldId="590"/>
            <ac:spMk id="214" creationId="{F98FFDE5-81E2-C6EA-B4CC-5DB5ACACF8C0}"/>
          </ac:spMkLst>
        </pc:spChg>
      </pc:sldChg>
      <pc:sldChg chg="addSp delSp modSp mod">
        <pc:chgData name="Dmytro Kushch" userId="8e68186a-e1d1-4dfc-9f23-ffe5631fb744" providerId="ADAL" clId="{E43C6432-0D73-4F46-816B-AEDB5053903C}" dt="2024-10-22T12:50:41.991" v="2093" actId="1076"/>
        <pc:sldMkLst>
          <pc:docMk/>
          <pc:sldMk cId="1883405852" sldId="592"/>
        </pc:sldMkLst>
        <pc:spChg chg="mod">
          <ac:chgData name="Dmytro Kushch" userId="8e68186a-e1d1-4dfc-9f23-ffe5631fb744" providerId="ADAL" clId="{E43C6432-0D73-4F46-816B-AEDB5053903C}" dt="2024-10-22T12:50:28.384" v="2091" actId="1076"/>
          <ac:spMkLst>
            <pc:docMk/>
            <pc:sldMk cId="1883405852" sldId="592"/>
            <ac:spMk id="2" creationId="{9DB86CB8-3653-644D-913F-B94CE3719F48}"/>
          </ac:spMkLst>
        </pc:spChg>
        <pc:spChg chg="del mod">
          <ac:chgData name="Dmytro Kushch" userId="8e68186a-e1d1-4dfc-9f23-ffe5631fb744" providerId="ADAL" clId="{E43C6432-0D73-4F46-816B-AEDB5053903C}" dt="2024-10-22T11:50:46.078" v="6" actId="478"/>
          <ac:spMkLst>
            <pc:docMk/>
            <pc:sldMk cId="1883405852" sldId="592"/>
            <ac:spMk id="3" creationId="{EDAFBDA5-E298-3440-8BED-4395E0318CFA}"/>
          </ac:spMkLst>
        </pc:spChg>
        <pc:spChg chg="del mod">
          <ac:chgData name="Dmytro Kushch" userId="8e68186a-e1d1-4dfc-9f23-ffe5631fb744" providerId="ADAL" clId="{E43C6432-0D73-4F46-816B-AEDB5053903C}" dt="2024-10-22T11:50:42.652" v="5"/>
          <ac:spMkLst>
            <pc:docMk/>
            <pc:sldMk cId="1883405852" sldId="592"/>
            <ac:spMk id="4" creationId="{8DFC9904-D5F0-6455-B9E0-083C4343A593}"/>
          </ac:spMkLst>
        </pc:spChg>
        <pc:spChg chg="add mod">
          <ac:chgData name="Dmytro Kushch" userId="8e68186a-e1d1-4dfc-9f23-ffe5631fb744" providerId="ADAL" clId="{E43C6432-0D73-4F46-816B-AEDB5053903C}" dt="2024-10-22T12:50:41.991" v="2093" actId="1076"/>
          <ac:spMkLst>
            <pc:docMk/>
            <pc:sldMk cId="1883405852" sldId="592"/>
            <ac:spMk id="5" creationId="{B8FCF3CF-10E6-1FC9-D52A-83A24822AC33}"/>
          </ac:spMkLst>
        </pc:spChg>
      </pc:sldChg>
      <pc:sldChg chg="modSp mod">
        <pc:chgData name="Dmytro Kushch" userId="8e68186a-e1d1-4dfc-9f23-ffe5631fb744" providerId="ADAL" clId="{E43C6432-0D73-4F46-816B-AEDB5053903C}" dt="2024-10-22T12:24:24.715" v="1025" actId="20577"/>
        <pc:sldMkLst>
          <pc:docMk/>
          <pc:sldMk cId="862644063" sldId="593"/>
        </pc:sldMkLst>
        <pc:spChg chg="mod">
          <ac:chgData name="Dmytro Kushch" userId="8e68186a-e1d1-4dfc-9f23-ffe5631fb744" providerId="ADAL" clId="{E43C6432-0D73-4F46-816B-AEDB5053903C}" dt="2024-10-22T12:24:24.715" v="1025" actId="20577"/>
          <ac:spMkLst>
            <pc:docMk/>
            <pc:sldMk cId="862644063" sldId="593"/>
            <ac:spMk id="2" creationId="{C7F45928-02B6-5047-A5A1-E587D2896FA6}"/>
          </ac:spMkLst>
        </pc:spChg>
        <pc:spChg chg="mod">
          <ac:chgData name="Dmytro Kushch" userId="8e68186a-e1d1-4dfc-9f23-ffe5631fb744" providerId="ADAL" clId="{E43C6432-0D73-4F46-816B-AEDB5053903C}" dt="2024-10-22T11:58:22.016" v="165" actId="403"/>
          <ac:spMkLst>
            <pc:docMk/>
            <pc:sldMk cId="862644063" sldId="593"/>
            <ac:spMk id="3" creationId="{6E15FCDD-7157-4C40-87AC-32BFFEF68AF7}"/>
          </ac:spMkLst>
        </pc:spChg>
      </pc:sldChg>
      <pc:sldChg chg="modSp mod">
        <pc:chgData name="Dmytro Kushch" userId="8e68186a-e1d1-4dfc-9f23-ffe5631fb744" providerId="ADAL" clId="{E43C6432-0D73-4F46-816B-AEDB5053903C}" dt="2024-10-22T12:42:51.722" v="1890" actId="20577"/>
        <pc:sldMkLst>
          <pc:docMk/>
          <pc:sldMk cId="1785748174" sldId="595"/>
        </pc:sldMkLst>
        <pc:spChg chg="mod">
          <ac:chgData name="Dmytro Kushch" userId="8e68186a-e1d1-4dfc-9f23-ffe5631fb744" providerId="ADAL" clId="{E43C6432-0D73-4F46-816B-AEDB5053903C}" dt="2024-10-22T12:42:47.052" v="1886" actId="20577"/>
          <ac:spMkLst>
            <pc:docMk/>
            <pc:sldMk cId="1785748174" sldId="595"/>
            <ac:spMk id="2" creationId="{C7F45928-02B6-5047-A5A1-E587D2896FA6}"/>
          </ac:spMkLst>
        </pc:spChg>
        <pc:spChg chg="mod">
          <ac:chgData name="Dmytro Kushch" userId="8e68186a-e1d1-4dfc-9f23-ffe5631fb744" providerId="ADAL" clId="{E43C6432-0D73-4F46-816B-AEDB5053903C}" dt="2024-10-22T12:42:51.722" v="1890" actId="20577"/>
          <ac:spMkLst>
            <pc:docMk/>
            <pc:sldMk cId="1785748174" sldId="595"/>
            <ac:spMk id="3" creationId="{6E15FCDD-7157-4C40-87AC-32BFFEF68AF7}"/>
          </ac:spMkLst>
        </pc:spChg>
      </pc:sldChg>
      <pc:sldChg chg="modSp mod ord">
        <pc:chgData name="Dmytro Kushch" userId="8e68186a-e1d1-4dfc-9f23-ffe5631fb744" providerId="ADAL" clId="{E43C6432-0D73-4F46-816B-AEDB5053903C}" dt="2024-10-22T12:32:44.340" v="1384"/>
        <pc:sldMkLst>
          <pc:docMk/>
          <pc:sldMk cId="1104238625" sldId="596"/>
        </pc:sldMkLst>
        <pc:spChg chg="mod">
          <ac:chgData name="Dmytro Kushch" userId="8e68186a-e1d1-4dfc-9f23-ffe5631fb744" providerId="ADAL" clId="{E43C6432-0D73-4F46-816B-AEDB5053903C}" dt="2024-10-22T12:25:21.450" v="1126" actId="404"/>
          <ac:spMkLst>
            <pc:docMk/>
            <pc:sldMk cId="1104238625" sldId="596"/>
            <ac:spMk id="2" creationId="{CBADF92F-4066-F747-AAEF-597A8340E927}"/>
          </ac:spMkLst>
        </pc:spChg>
        <pc:spChg chg="mod">
          <ac:chgData name="Dmytro Kushch" userId="8e68186a-e1d1-4dfc-9f23-ffe5631fb744" providerId="ADAL" clId="{E43C6432-0D73-4F46-816B-AEDB5053903C}" dt="2024-10-22T12:25:50.944" v="1128" actId="27636"/>
          <ac:spMkLst>
            <pc:docMk/>
            <pc:sldMk cId="1104238625" sldId="596"/>
            <ac:spMk id="10" creationId="{5611F76C-CA95-1E72-BEE9-9189727AFAC5}"/>
          </ac:spMkLst>
        </pc:spChg>
      </pc:sldChg>
      <pc:sldChg chg="modSp mod ord">
        <pc:chgData name="Dmytro Kushch" userId="8e68186a-e1d1-4dfc-9f23-ffe5631fb744" providerId="ADAL" clId="{E43C6432-0D73-4F46-816B-AEDB5053903C}" dt="2024-10-22T12:32:00.751" v="1380" actId="20577"/>
        <pc:sldMkLst>
          <pc:docMk/>
          <pc:sldMk cId="2644170098" sldId="598"/>
        </pc:sldMkLst>
        <pc:spChg chg="mod">
          <ac:chgData name="Dmytro Kushch" userId="8e68186a-e1d1-4dfc-9f23-ffe5631fb744" providerId="ADAL" clId="{E43C6432-0D73-4F46-816B-AEDB5053903C}" dt="2024-10-22T12:32:00.751" v="1380" actId="20577"/>
          <ac:spMkLst>
            <pc:docMk/>
            <pc:sldMk cId="2644170098" sldId="598"/>
            <ac:spMk id="2" creationId="{CBADF92F-4066-F747-AAEF-597A8340E927}"/>
          </ac:spMkLst>
        </pc:spChg>
        <pc:spChg chg="mod">
          <ac:chgData name="Dmytro Kushch" userId="8e68186a-e1d1-4dfc-9f23-ffe5631fb744" providerId="ADAL" clId="{E43C6432-0D73-4F46-816B-AEDB5053903C}" dt="2024-10-22T12:31:08.009" v="1370" actId="6549"/>
          <ac:spMkLst>
            <pc:docMk/>
            <pc:sldMk cId="2644170098" sldId="598"/>
            <ac:spMk id="10" creationId="{5611F76C-CA95-1E72-BEE9-9189727AFAC5}"/>
          </ac:spMkLst>
        </pc:spChg>
      </pc:sldChg>
      <pc:sldChg chg="modSp mod ord">
        <pc:chgData name="Dmytro Kushch" userId="8e68186a-e1d1-4dfc-9f23-ffe5631fb744" providerId="ADAL" clId="{E43C6432-0D73-4F46-816B-AEDB5053903C}" dt="2024-10-22T12:24:15.634" v="1010"/>
        <pc:sldMkLst>
          <pc:docMk/>
          <pc:sldMk cId="287281644" sldId="599"/>
        </pc:sldMkLst>
        <pc:spChg chg="mod">
          <ac:chgData name="Dmytro Kushch" userId="8e68186a-e1d1-4dfc-9f23-ffe5631fb744" providerId="ADAL" clId="{E43C6432-0D73-4F46-816B-AEDB5053903C}" dt="2024-10-22T12:24:08.557" v="1008" actId="20577"/>
          <ac:spMkLst>
            <pc:docMk/>
            <pc:sldMk cId="287281644" sldId="599"/>
            <ac:spMk id="2" creationId="{CBADF92F-4066-F747-AAEF-597A8340E927}"/>
          </ac:spMkLst>
        </pc:spChg>
        <pc:spChg chg="mod">
          <ac:chgData name="Dmytro Kushch" userId="8e68186a-e1d1-4dfc-9f23-ffe5631fb744" providerId="ADAL" clId="{E43C6432-0D73-4F46-816B-AEDB5053903C}" dt="2024-10-22T12:23:40.584" v="986" actId="20577"/>
          <ac:spMkLst>
            <pc:docMk/>
            <pc:sldMk cId="287281644" sldId="599"/>
            <ac:spMk id="10" creationId="{5611F76C-CA95-1E72-BEE9-9189727AFAC5}"/>
          </ac:spMkLst>
        </pc:spChg>
      </pc:sldChg>
      <pc:sldChg chg="modSp del mod">
        <pc:chgData name="Dmytro Kushch" userId="8e68186a-e1d1-4dfc-9f23-ffe5631fb744" providerId="ADAL" clId="{E43C6432-0D73-4F46-816B-AEDB5053903C}" dt="2024-10-22T12:31:21.157" v="1371" actId="47"/>
        <pc:sldMkLst>
          <pc:docMk/>
          <pc:sldMk cId="2677271632" sldId="600"/>
        </pc:sldMkLst>
        <pc:spChg chg="mod">
          <ac:chgData name="Dmytro Kushch" userId="8e68186a-e1d1-4dfc-9f23-ffe5631fb744" providerId="ADAL" clId="{E43C6432-0D73-4F46-816B-AEDB5053903C}" dt="2024-10-22T12:26:49.354" v="1141" actId="21"/>
          <ac:spMkLst>
            <pc:docMk/>
            <pc:sldMk cId="2677271632" sldId="600"/>
            <ac:spMk id="10" creationId="{5611F76C-CA95-1E72-BEE9-9189727AFAC5}"/>
          </ac:spMkLst>
        </pc:spChg>
      </pc:sldChg>
      <pc:sldChg chg="modSp mod ord">
        <pc:chgData name="Dmytro Kushch" userId="8e68186a-e1d1-4dfc-9f23-ffe5631fb744" providerId="ADAL" clId="{E43C6432-0D73-4F46-816B-AEDB5053903C}" dt="2024-10-22T12:32:48.831" v="1388"/>
        <pc:sldMkLst>
          <pc:docMk/>
          <pc:sldMk cId="2438069417" sldId="601"/>
        </pc:sldMkLst>
        <pc:spChg chg="mod">
          <ac:chgData name="Dmytro Kushch" userId="8e68186a-e1d1-4dfc-9f23-ffe5631fb744" providerId="ADAL" clId="{E43C6432-0D73-4F46-816B-AEDB5053903C}" dt="2024-10-22T12:26:09.902" v="1135" actId="404"/>
          <ac:spMkLst>
            <pc:docMk/>
            <pc:sldMk cId="2438069417" sldId="601"/>
            <ac:spMk id="2" creationId="{CBADF92F-4066-F747-AAEF-597A8340E927}"/>
          </ac:spMkLst>
        </pc:spChg>
        <pc:spChg chg="mod">
          <ac:chgData name="Dmytro Kushch" userId="8e68186a-e1d1-4dfc-9f23-ffe5631fb744" providerId="ADAL" clId="{E43C6432-0D73-4F46-816B-AEDB5053903C}" dt="2024-10-22T12:25:55.541" v="1131" actId="6549"/>
          <ac:spMkLst>
            <pc:docMk/>
            <pc:sldMk cId="2438069417" sldId="601"/>
            <ac:spMk id="10" creationId="{5611F76C-CA95-1E72-BEE9-9189727AFAC5}"/>
          </ac:spMkLst>
        </pc:spChg>
      </pc:sldChg>
      <pc:sldChg chg="modSp mod">
        <pc:chgData name="Dmytro Kushch" userId="8e68186a-e1d1-4dfc-9f23-ffe5631fb744" providerId="ADAL" clId="{E43C6432-0D73-4F46-816B-AEDB5053903C}" dt="2024-10-22T12:43:35.665" v="1905" actId="20577"/>
        <pc:sldMkLst>
          <pc:docMk/>
          <pc:sldMk cId="3251635472" sldId="602"/>
        </pc:sldMkLst>
        <pc:spChg chg="mod">
          <ac:chgData name="Dmytro Kushch" userId="8e68186a-e1d1-4dfc-9f23-ffe5631fb744" providerId="ADAL" clId="{E43C6432-0D73-4F46-816B-AEDB5053903C}" dt="2024-10-22T12:43:35.665" v="1905" actId="20577"/>
          <ac:spMkLst>
            <pc:docMk/>
            <pc:sldMk cId="3251635472" sldId="602"/>
            <ac:spMk id="2" creationId="{C7F45928-02B6-5047-A5A1-E587D2896FA6}"/>
          </ac:spMkLst>
        </pc:spChg>
      </pc:sldChg>
      <pc:sldChg chg="modSp mod">
        <pc:chgData name="Dmytro Kushch" userId="8e68186a-e1d1-4dfc-9f23-ffe5631fb744" providerId="ADAL" clId="{E43C6432-0D73-4F46-816B-AEDB5053903C}" dt="2024-10-22T12:43:01.194" v="1895" actId="20577"/>
        <pc:sldMkLst>
          <pc:docMk/>
          <pc:sldMk cId="2397858085" sldId="603"/>
        </pc:sldMkLst>
        <pc:spChg chg="mod">
          <ac:chgData name="Dmytro Kushch" userId="8e68186a-e1d1-4dfc-9f23-ffe5631fb744" providerId="ADAL" clId="{E43C6432-0D73-4F46-816B-AEDB5053903C}" dt="2024-10-22T12:43:01.194" v="1895" actId="20577"/>
          <ac:spMkLst>
            <pc:docMk/>
            <pc:sldMk cId="2397858085" sldId="603"/>
            <ac:spMk id="2" creationId="{C7F45928-02B6-5047-A5A1-E587D2896FA6}"/>
          </ac:spMkLst>
        </pc:spChg>
      </pc:sldChg>
      <pc:sldChg chg="modSp mod">
        <pc:chgData name="Dmytro Kushch" userId="8e68186a-e1d1-4dfc-9f23-ffe5631fb744" providerId="ADAL" clId="{E43C6432-0D73-4F46-816B-AEDB5053903C}" dt="2024-10-22T12:42:39.249" v="1881" actId="20577"/>
        <pc:sldMkLst>
          <pc:docMk/>
          <pc:sldMk cId="1723871665" sldId="604"/>
        </pc:sldMkLst>
        <pc:spChg chg="mod">
          <ac:chgData name="Dmytro Kushch" userId="8e68186a-e1d1-4dfc-9f23-ffe5631fb744" providerId="ADAL" clId="{E43C6432-0D73-4F46-816B-AEDB5053903C}" dt="2024-10-22T12:42:39.249" v="1881" actId="20577"/>
          <ac:spMkLst>
            <pc:docMk/>
            <pc:sldMk cId="1723871665" sldId="604"/>
            <ac:spMk id="2" creationId="{C7F45928-02B6-5047-A5A1-E587D2896FA6}"/>
          </ac:spMkLst>
        </pc:spChg>
      </pc:sldChg>
      <pc:sldChg chg="modSp add del mod">
        <pc:chgData name="Dmytro Kushch" userId="8e68186a-e1d1-4dfc-9f23-ffe5631fb744" providerId="ADAL" clId="{E43C6432-0D73-4F46-816B-AEDB5053903C}" dt="2024-10-22T12:57:21.710" v="2118" actId="47"/>
        <pc:sldMkLst>
          <pc:docMk/>
          <pc:sldMk cId="3106260572" sldId="605"/>
        </pc:sldMkLst>
        <pc:spChg chg="mod">
          <ac:chgData name="Dmytro Kushch" userId="8e68186a-e1d1-4dfc-9f23-ffe5631fb744" providerId="ADAL" clId="{E43C6432-0D73-4F46-816B-AEDB5053903C}" dt="2024-10-22T12:49:00.692" v="2089" actId="6549"/>
          <ac:spMkLst>
            <pc:docMk/>
            <pc:sldMk cId="3106260572" sldId="605"/>
            <ac:spMk id="10" creationId="{5611F76C-CA95-1E72-BEE9-9189727AFAC5}"/>
          </ac:spMkLst>
        </pc:spChg>
      </pc:sldChg>
      <pc:sldChg chg="delSp add ord setBg delDesignElem">
        <pc:chgData name="Dmytro Kushch" userId="8e68186a-e1d1-4dfc-9f23-ffe5631fb744" providerId="ADAL" clId="{E43C6432-0D73-4F46-816B-AEDB5053903C}" dt="2024-10-22T12:51:42.873" v="2099"/>
        <pc:sldMkLst>
          <pc:docMk/>
          <pc:sldMk cId="2921037784" sldId="606"/>
        </pc:sldMkLst>
        <pc:spChg chg="del">
          <ac:chgData name="Dmytro Kushch" userId="8e68186a-e1d1-4dfc-9f23-ffe5631fb744" providerId="ADAL" clId="{E43C6432-0D73-4F46-816B-AEDB5053903C}" dt="2024-10-22T12:51:37.020" v="2095"/>
          <ac:spMkLst>
            <pc:docMk/>
            <pc:sldMk cId="2921037784" sldId="606"/>
            <ac:spMk id="1033" creationId="{34D85B6A-FF18-4EFD-BD23-77FDE89EC5A0}"/>
          </ac:spMkLst>
        </pc:spChg>
        <pc:spChg chg="del">
          <ac:chgData name="Dmytro Kushch" userId="8e68186a-e1d1-4dfc-9f23-ffe5631fb744" providerId="ADAL" clId="{E43C6432-0D73-4F46-816B-AEDB5053903C}" dt="2024-10-22T12:51:37.020" v="2095"/>
          <ac:spMkLst>
            <pc:docMk/>
            <pc:sldMk cId="2921037784" sldId="606"/>
            <ac:spMk id="1037" creationId="{E8AAB596-4870-4D7C-9F51-06F1F7367CCD}"/>
          </ac:spMkLst>
        </pc:spChg>
      </pc:sldChg>
      <pc:sldChg chg="delSp modSp add mod setBg delDesignElem">
        <pc:chgData name="Dmytro Kushch" userId="8e68186a-e1d1-4dfc-9f23-ffe5631fb744" providerId="ADAL" clId="{E43C6432-0D73-4F46-816B-AEDB5053903C}" dt="2024-10-22T12:54:38.528" v="2117" actId="207"/>
        <pc:sldMkLst>
          <pc:docMk/>
          <pc:sldMk cId="2607160128" sldId="607"/>
        </pc:sldMkLst>
        <pc:spChg chg="mod">
          <ac:chgData name="Dmytro Kushch" userId="8e68186a-e1d1-4dfc-9f23-ffe5631fb744" providerId="ADAL" clId="{E43C6432-0D73-4F46-816B-AEDB5053903C}" dt="2024-10-22T12:54:38.528" v="2117" actId="207"/>
          <ac:spMkLst>
            <pc:docMk/>
            <pc:sldMk cId="2607160128" sldId="607"/>
            <ac:spMk id="2" creationId="{C7F45928-02B6-5047-A5A1-E587D2896FA6}"/>
          </ac:spMkLst>
        </pc:spChg>
        <pc:spChg chg="mod">
          <ac:chgData name="Dmytro Kushch" userId="8e68186a-e1d1-4dfc-9f23-ffe5631fb744" providerId="ADAL" clId="{E43C6432-0D73-4F46-816B-AEDB5053903C}" dt="2024-10-22T12:54:35.397" v="2116" actId="207"/>
          <ac:spMkLst>
            <pc:docMk/>
            <pc:sldMk cId="2607160128" sldId="607"/>
            <ac:spMk id="3" creationId="{6E15FCDD-7157-4C40-87AC-32BFFEF68AF7}"/>
          </ac:spMkLst>
        </pc:spChg>
        <pc:spChg chg="del">
          <ac:chgData name="Dmytro Kushch" userId="8e68186a-e1d1-4dfc-9f23-ffe5631fb744" providerId="ADAL" clId="{E43C6432-0D73-4F46-816B-AEDB5053903C}" dt="2024-10-22T12:51:55.405" v="2101"/>
          <ac:spMkLst>
            <pc:docMk/>
            <pc:sldMk cId="2607160128" sldId="607"/>
            <ac:spMk id="14" creationId="{114C78B5-EC6B-4A39-8860-705100867457}"/>
          </ac:spMkLst>
        </pc:spChg>
        <pc:grpChg chg="del">
          <ac:chgData name="Dmytro Kushch" userId="8e68186a-e1d1-4dfc-9f23-ffe5631fb744" providerId="ADAL" clId="{E43C6432-0D73-4F46-816B-AEDB5053903C}" dt="2024-10-22T12:51:55.405" v="2101"/>
          <ac:grpSpMkLst>
            <pc:docMk/>
            <pc:sldMk cId="2607160128" sldId="607"/>
            <ac:grpSpMk id="16" creationId="{A50943B0-FDF7-4C2C-B784-9208C945A8C3}"/>
          </ac:grpSpMkLst>
        </pc:grpChg>
      </pc:sldChg>
      <pc:sldChg chg="delSp modSp add mod setBg delDesignElem">
        <pc:chgData name="Dmytro Kushch" userId="8e68186a-e1d1-4dfc-9f23-ffe5631fb744" providerId="ADAL" clId="{E43C6432-0D73-4F46-816B-AEDB5053903C}" dt="2024-10-22T12:53:31.880" v="2113" actId="1076"/>
        <pc:sldMkLst>
          <pc:docMk/>
          <pc:sldMk cId="3013095838" sldId="608"/>
        </pc:sldMkLst>
        <pc:spChg chg="mod">
          <ac:chgData name="Dmytro Kushch" userId="8e68186a-e1d1-4dfc-9f23-ffe5631fb744" providerId="ADAL" clId="{E43C6432-0D73-4F46-816B-AEDB5053903C}" dt="2024-10-22T12:53:28.764" v="2112" actId="1076"/>
          <ac:spMkLst>
            <pc:docMk/>
            <pc:sldMk cId="3013095838" sldId="608"/>
            <ac:spMk id="2" creationId="{C7F45928-02B6-5047-A5A1-E587D2896FA6}"/>
          </ac:spMkLst>
        </pc:spChg>
        <pc:spChg chg="mod">
          <ac:chgData name="Dmytro Kushch" userId="8e68186a-e1d1-4dfc-9f23-ffe5631fb744" providerId="ADAL" clId="{E43C6432-0D73-4F46-816B-AEDB5053903C}" dt="2024-10-22T12:53:31.880" v="2113" actId="1076"/>
          <ac:spMkLst>
            <pc:docMk/>
            <pc:sldMk cId="3013095838" sldId="608"/>
            <ac:spMk id="13" creationId="{384E2DD7-B7FA-4A9B-6A53-A97E45B0545F}"/>
          </ac:spMkLst>
        </pc:spChg>
        <pc:spChg chg="del">
          <ac:chgData name="Dmytro Kushch" userId="8e68186a-e1d1-4dfc-9f23-ffe5631fb744" providerId="ADAL" clId="{E43C6432-0D73-4F46-816B-AEDB5053903C}" dt="2024-10-22T12:52:01.630" v="2103"/>
          <ac:spMkLst>
            <pc:docMk/>
            <pc:sldMk cId="3013095838" sldId="608"/>
            <ac:spMk id="18" creationId="{B3F59054-3394-4D87-8BD0-A28DCD47F1BC}"/>
          </ac:spMkLst>
        </pc:spChg>
        <pc:spChg chg="del">
          <ac:chgData name="Dmytro Kushch" userId="8e68186a-e1d1-4dfc-9f23-ffe5631fb744" providerId="ADAL" clId="{E43C6432-0D73-4F46-816B-AEDB5053903C}" dt="2024-10-22T12:52:01.630" v="2103"/>
          <ac:spMkLst>
            <pc:docMk/>
            <pc:sldMk cId="3013095838" sldId="608"/>
            <ac:spMk id="20" creationId="{2FE0ABA9-CAF1-4816-837D-5F28AAA08E0A}"/>
          </ac:spMkLst>
        </pc:spChg>
        <pc:spChg chg="del">
          <ac:chgData name="Dmytro Kushch" userId="8e68186a-e1d1-4dfc-9f23-ffe5631fb744" providerId="ADAL" clId="{E43C6432-0D73-4F46-816B-AEDB5053903C}" dt="2024-10-22T12:52:01.630" v="2103"/>
          <ac:spMkLst>
            <pc:docMk/>
            <pc:sldMk cId="3013095838" sldId="608"/>
            <ac:spMk id="22" creationId="{BC8B9C14-70F0-4F42-85FF-0DD3D5A585A5}"/>
          </ac:spMkLst>
        </pc:spChg>
        <pc:spChg chg="del">
          <ac:chgData name="Dmytro Kushch" userId="8e68186a-e1d1-4dfc-9f23-ffe5631fb744" providerId="ADAL" clId="{E43C6432-0D73-4F46-816B-AEDB5053903C}" dt="2024-10-22T12:52:01.630" v="2103"/>
          <ac:spMkLst>
            <pc:docMk/>
            <pc:sldMk cId="3013095838" sldId="608"/>
            <ac:spMk id="24" creationId="{98DE6C44-43F8-4DE4-AB81-66853FFEA09A}"/>
          </ac:spMkLst>
        </pc:spChg>
        <pc:spChg chg="del">
          <ac:chgData name="Dmytro Kushch" userId="8e68186a-e1d1-4dfc-9f23-ffe5631fb744" providerId="ADAL" clId="{E43C6432-0D73-4F46-816B-AEDB5053903C}" dt="2024-10-22T12:52:01.630" v="2103"/>
          <ac:spMkLst>
            <pc:docMk/>
            <pc:sldMk cId="3013095838" sldId="608"/>
            <ac:spMk id="26" creationId="{2409529B-9B56-4F10-BE4D-F934DB89E57E}"/>
          </ac:spMkLst>
        </pc:spChg>
      </pc:sldChg>
      <pc:sldChg chg="delSp modSp add mod setBg delDesignElem">
        <pc:chgData name="Dmytro Kushch" userId="8e68186a-e1d1-4dfc-9f23-ffe5631fb744" providerId="ADAL" clId="{E43C6432-0D73-4F46-816B-AEDB5053903C}" dt="2024-10-24T13:46:24.453" v="2129" actId="207"/>
        <pc:sldMkLst>
          <pc:docMk/>
          <pc:sldMk cId="3889709661" sldId="609"/>
        </pc:sldMkLst>
        <pc:spChg chg="mod">
          <ac:chgData name="Dmytro Kushch" userId="8e68186a-e1d1-4dfc-9f23-ffe5631fb744" providerId="ADAL" clId="{E43C6432-0D73-4F46-816B-AEDB5053903C}" dt="2024-10-24T13:46:24.453" v="2129" actId="207"/>
          <ac:spMkLst>
            <pc:docMk/>
            <pc:sldMk cId="3889709661" sldId="609"/>
            <ac:spMk id="17" creationId="{80CE330F-E270-5E8A-7D9A-C785EBC7D6B8}"/>
          </ac:spMkLst>
        </pc:spChg>
        <pc:spChg chg="del">
          <ac:chgData name="Dmytro Kushch" userId="8e68186a-e1d1-4dfc-9f23-ffe5631fb744" providerId="ADAL" clId="{E43C6432-0D73-4F46-816B-AEDB5053903C}" dt="2024-10-22T12:52:09.707" v="2105"/>
          <ac:spMkLst>
            <pc:docMk/>
            <pc:sldMk cId="3889709661" sldId="609"/>
            <ac:spMk id="32" creationId="{9D9CE3C4-25D7-403C-9312-F3B39099D298}"/>
          </ac:spMkLst>
        </pc:spChg>
        <pc:grpChg chg="del">
          <ac:chgData name="Dmytro Kushch" userId="8e68186a-e1d1-4dfc-9f23-ffe5631fb744" providerId="ADAL" clId="{E43C6432-0D73-4F46-816B-AEDB5053903C}" dt="2024-10-22T12:52:09.707" v="2105"/>
          <ac:grpSpMkLst>
            <pc:docMk/>
            <pc:sldMk cId="3889709661" sldId="609"/>
            <ac:grpSpMk id="34" creationId="{2E56C079-9BED-4728-8FAD-2F9E3A179149}"/>
          </ac:grpSpMkLst>
        </pc:grpChg>
        <pc:grpChg chg="del">
          <ac:chgData name="Dmytro Kushch" userId="8e68186a-e1d1-4dfc-9f23-ffe5631fb744" providerId="ADAL" clId="{E43C6432-0D73-4F46-816B-AEDB5053903C}" dt="2024-10-22T12:52:09.707" v="2105"/>
          <ac:grpSpMkLst>
            <pc:docMk/>
            <pc:sldMk cId="3889709661" sldId="609"/>
            <ac:grpSpMk id="40" creationId="{DE51D1B5-E12D-46A1-B0B3-7BAB36C342F8}"/>
          </ac:grpSpMkLst>
        </pc:grpChg>
        <pc:grpChg chg="del">
          <ac:chgData name="Dmytro Kushch" userId="8e68186a-e1d1-4dfc-9f23-ffe5631fb744" providerId="ADAL" clId="{E43C6432-0D73-4F46-816B-AEDB5053903C}" dt="2024-10-22T12:52:09.707" v="2105"/>
          <ac:grpSpMkLst>
            <pc:docMk/>
            <pc:sldMk cId="3889709661" sldId="609"/>
            <ac:grpSpMk id="45" creationId="{51AC3D20-E4ED-49E6-AADF-E32D5427ECD0}"/>
          </ac:grpSpMkLst>
        </pc:grpChg>
      </pc:sldChg>
      <pc:sldChg chg="modSp add mod setBg">
        <pc:chgData name="Dmytro Kushch" userId="8e68186a-e1d1-4dfc-9f23-ffe5631fb744" providerId="ADAL" clId="{E43C6432-0D73-4F46-816B-AEDB5053903C}" dt="2024-10-24T13:46:55.522" v="2142" actId="1076"/>
        <pc:sldMkLst>
          <pc:docMk/>
          <pc:sldMk cId="1929836855" sldId="610"/>
        </pc:sldMkLst>
        <pc:spChg chg="mod">
          <ac:chgData name="Dmytro Kushch" userId="8e68186a-e1d1-4dfc-9f23-ffe5631fb744" providerId="ADAL" clId="{E43C6432-0D73-4F46-816B-AEDB5053903C}" dt="2024-10-24T13:46:55.522" v="2142" actId="1076"/>
          <ac:spMkLst>
            <pc:docMk/>
            <pc:sldMk cId="1929836855" sldId="610"/>
            <ac:spMk id="2" creationId="{C7F45928-02B6-5047-A5A1-E587D2896FA6}"/>
          </ac:spMkLst>
        </pc:spChg>
      </pc:sldChg>
      <pc:sldChg chg="delSp modSp add mod ord setBg delDesignElem">
        <pc:chgData name="Dmytro Kushch" userId="8e68186a-e1d1-4dfc-9f23-ffe5631fb744" providerId="ADAL" clId="{E43C6432-0D73-4F46-816B-AEDB5053903C}" dt="2024-10-24T13:45:41.772" v="2122" actId="1076"/>
        <pc:sldMkLst>
          <pc:docMk/>
          <pc:sldMk cId="786419276" sldId="611"/>
        </pc:sldMkLst>
        <pc:spChg chg="mod">
          <ac:chgData name="Dmytro Kushch" userId="8e68186a-e1d1-4dfc-9f23-ffe5631fb744" providerId="ADAL" clId="{E43C6432-0D73-4F46-816B-AEDB5053903C}" dt="2024-10-24T13:45:41.772" v="2122" actId="1076"/>
          <ac:spMkLst>
            <pc:docMk/>
            <pc:sldMk cId="786419276" sldId="611"/>
            <ac:spMk id="15" creationId="{669A3F16-7DB5-801B-D03D-47F29D4C42A6}"/>
          </ac:spMkLst>
        </pc:spChg>
        <pc:spChg chg="del">
          <ac:chgData name="Dmytro Kushch" userId="8e68186a-e1d1-4dfc-9f23-ffe5631fb744" providerId="ADAL" clId="{E43C6432-0D73-4F46-816B-AEDB5053903C}" dt="2024-10-22T12:52:29.124" v="2108"/>
          <ac:spMkLst>
            <pc:docMk/>
            <pc:sldMk cId="786419276" sldId="611"/>
            <ac:spMk id="24" creationId="{AD96FDFD-4E42-4A06-B8B5-768A1DB9C2A9}"/>
          </ac:spMkLst>
        </pc:spChg>
      </pc:sldChg>
      <pc:sldChg chg="delSp modSp add mod ord setBg delDesignElem">
        <pc:chgData name="Dmytro Kushch" userId="8e68186a-e1d1-4dfc-9f23-ffe5631fb744" providerId="ADAL" clId="{E43C6432-0D73-4F46-816B-AEDB5053903C}" dt="2024-10-24T13:45:53.512" v="2127" actId="1036"/>
        <pc:sldMkLst>
          <pc:docMk/>
          <pc:sldMk cId="2763580504" sldId="612"/>
        </pc:sldMkLst>
        <pc:spChg chg="mod">
          <ac:chgData name="Dmytro Kushch" userId="8e68186a-e1d1-4dfc-9f23-ffe5631fb744" providerId="ADAL" clId="{E43C6432-0D73-4F46-816B-AEDB5053903C}" dt="2024-10-24T13:45:53.512" v="2127" actId="1036"/>
          <ac:spMkLst>
            <pc:docMk/>
            <pc:sldMk cId="2763580504" sldId="612"/>
            <ac:spMk id="2" creationId="{C7F45928-02B6-5047-A5A1-E587D2896FA6}"/>
          </ac:spMkLst>
        </pc:spChg>
        <pc:spChg chg="del">
          <ac:chgData name="Dmytro Kushch" userId="8e68186a-e1d1-4dfc-9f23-ffe5631fb744" providerId="ADAL" clId="{E43C6432-0D73-4F46-816B-AEDB5053903C}" dt="2024-10-22T12:52:34.576" v="2110"/>
          <ac:spMkLst>
            <pc:docMk/>
            <pc:sldMk cId="2763580504" sldId="612"/>
            <ac:spMk id="16" creationId="{A3C210E6-A35A-4F68-8D60-801A019C75B8}"/>
          </ac:spMkLst>
        </pc:spChg>
        <pc:spChg chg="del">
          <ac:chgData name="Dmytro Kushch" userId="8e68186a-e1d1-4dfc-9f23-ffe5631fb744" providerId="ADAL" clId="{E43C6432-0D73-4F46-816B-AEDB5053903C}" dt="2024-10-22T12:52:34.576" v="2110"/>
          <ac:spMkLst>
            <pc:docMk/>
            <pc:sldMk cId="2763580504" sldId="612"/>
            <ac:spMk id="18" creationId="{AC0D06B0-F19C-459E-B221-A34B506FB5E3}"/>
          </ac:spMkLst>
        </pc:spChg>
        <pc:spChg chg="del">
          <ac:chgData name="Dmytro Kushch" userId="8e68186a-e1d1-4dfc-9f23-ffe5631fb744" providerId="ADAL" clId="{E43C6432-0D73-4F46-816B-AEDB5053903C}" dt="2024-10-22T12:52:34.576" v="2110"/>
          <ac:spMkLst>
            <pc:docMk/>
            <pc:sldMk cId="2763580504" sldId="612"/>
            <ac:spMk id="20" creationId="{345B26DA-1C6B-4C66-81C9-9C1877FC2DB1}"/>
          </ac:spMkLst>
        </pc:spChg>
        <pc:spChg chg="del">
          <ac:chgData name="Dmytro Kushch" userId="8e68186a-e1d1-4dfc-9f23-ffe5631fb744" providerId="ADAL" clId="{E43C6432-0D73-4F46-816B-AEDB5053903C}" dt="2024-10-22T12:52:34.576" v="2110"/>
          <ac:spMkLst>
            <pc:docMk/>
            <pc:sldMk cId="2763580504" sldId="612"/>
            <ac:spMk id="24" creationId="{2409529B-9B56-4F10-BE4D-F934DB89E57E}"/>
          </ac:spMkLst>
        </pc:spChg>
        <pc:spChg chg="del">
          <ac:chgData name="Dmytro Kushch" userId="8e68186a-e1d1-4dfc-9f23-ffe5631fb744" providerId="ADAL" clId="{E43C6432-0D73-4F46-816B-AEDB5053903C}" dt="2024-10-22T12:52:34.576" v="2110"/>
          <ac:spMkLst>
            <pc:docMk/>
            <pc:sldMk cId="2763580504" sldId="612"/>
            <ac:spMk id="25" creationId="{98DE6C44-43F8-4DE4-AB81-66853FFEA09A}"/>
          </ac:spMkLst>
        </pc:spChg>
      </pc:sldChg>
      <pc:sldChg chg="add ord">
        <pc:chgData name="Dmytro Kushch" userId="8e68186a-e1d1-4dfc-9f23-ffe5631fb744" providerId="ADAL" clId="{E43C6432-0D73-4F46-816B-AEDB5053903C}" dt="2024-10-22T12:54:00.336" v="2115"/>
        <pc:sldMkLst>
          <pc:docMk/>
          <pc:sldMk cId="1529891521" sldId="613"/>
        </pc:sldMkLst>
      </pc:sldChg>
    </pc:docChg>
  </pc:docChgLst>
  <pc:docChgLst>
    <pc:chgData name="Dmytro Kushch" userId="8e68186a-e1d1-4dfc-9f23-ffe5631fb744" providerId="ADAL" clId="{AD715740-3935-44DE-94A5-AA297633197D}"/>
    <pc:docChg chg="custSel modSld">
      <pc:chgData name="Dmytro Kushch" userId="8e68186a-e1d1-4dfc-9f23-ffe5631fb744" providerId="ADAL" clId="{AD715740-3935-44DE-94A5-AA297633197D}" dt="2024-12-09T10:45:27.783" v="4" actId="113"/>
      <pc:docMkLst>
        <pc:docMk/>
      </pc:docMkLst>
      <pc:sldChg chg="modSp mod">
        <pc:chgData name="Dmytro Kushch" userId="8e68186a-e1d1-4dfc-9f23-ffe5631fb744" providerId="ADAL" clId="{AD715740-3935-44DE-94A5-AA297633197D}" dt="2024-12-09T10:45:27.783" v="4" actId="113"/>
        <pc:sldMkLst>
          <pc:docMk/>
          <pc:sldMk cId="2763580504" sldId="612"/>
        </pc:sldMkLst>
        <pc:spChg chg="mod">
          <ac:chgData name="Dmytro Kushch" userId="8e68186a-e1d1-4dfc-9f23-ffe5631fb744" providerId="ADAL" clId="{AD715740-3935-44DE-94A5-AA297633197D}" dt="2024-12-09T10:45:27.783" v="4" actId="113"/>
          <ac:spMkLst>
            <pc:docMk/>
            <pc:sldMk cId="2763580504" sldId="612"/>
            <ac:spMk id="3" creationId="{6E15FCDD-7157-4C40-87AC-32BFFEF68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6793-3331-4CD5-94DC-64F56A57F8E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AB52-6783-48DC-9D79-72018657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C38AA-0168-6E48-95E9-05C476182864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8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5206-639B-536B-E07D-7855E02B7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A87C2-9EFB-A0A8-BCFD-070705C3B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01742-96C3-7347-B52A-F513DBED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71767-BCDE-75F4-8E6A-96385E24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CB71-6FAF-4B86-3BA5-548F06C5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B572-5B4D-F2A3-EED0-1DB53F0B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86AAE-38DE-2386-65DA-10658BFF2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F7FE4-B468-A42F-479F-C3B6ED7C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DC522-F94C-3507-ADD2-C0FEDC9C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0294B-C181-3B24-EB12-BA6F4E0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0B77B-0AA1-9EE6-98B2-F4F944E12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4260A-1E44-F6B3-BD5A-BB1571153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2BD9-9F10-016F-2209-8C07E992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37455-DF19-80E3-AB70-F9F5CD97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ADE0B-B66A-ADA8-CC34-F3E3FC83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9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077A-2773-C9AC-12CD-7F9D0562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28F3-C173-ACFD-D00B-E1537163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49DF6-0A34-C1B5-CE49-C9321401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7AF3-EAD9-990B-B225-9AA087C7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F16AF-47E1-2511-8DE8-880BBAB7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45E1-453E-5FF3-0749-D3F04191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948F6-4365-1569-1257-88B613E67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0D82-CB18-760F-3B66-DEA7F9F3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E2BC-9D01-40A7-0B0D-7B5659F8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87CF0-5124-FE6E-0466-3414769C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3EBE-0A7C-9172-7CBE-CF06BC5C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8BA1-28C5-C3AC-01D0-527A4276C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5F237-8EAC-E5A5-E194-F85BF90A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7643F-64F8-F2C8-E197-3420BC17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FB22E-8809-D25A-5092-7F956508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AE68B-001D-6326-979F-76CE768D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9323-3D69-123A-382F-E737CAB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679C0-4EB5-DEE1-7120-718705F81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90B9C-D871-8905-0F08-00EAA428C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65A35-F3FB-26F4-1C68-5750CF8B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C8419-F82A-9259-E416-523E22ED8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83DA6-61F4-42A8-FBF6-405FF200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9AC87-B276-7C16-2F19-20BFD23B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A7F07-A2D9-91CE-05FC-BDB43432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B609-33D7-D2B6-F4EC-BC8306AF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14FD8-C429-1569-ADF0-BB8E0109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98D2-E660-0670-B4C4-49F5FF8C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C48AC-0D34-FBE3-E7B7-F7585899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0F49C-83F4-AA30-2E49-C6D54692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F1D06-91FC-0B1D-5AA9-FE0F7685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2D52-7523-C0C1-EFAD-73BFB4FD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745B-0FCD-9FF0-CFEC-01614056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6E64-F2BA-DB31-86AE-4F7C7FE5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E67D0-3848-5290-7451-94CE5E3D9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CFD22-7998-E678-7D01-6029AC06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F48E-EE4B-CB55-70F3-35472F52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7D635-50CA-CF46-ACDB-E8E25034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4D84-2BD8-9258-DFC7-7F2C7622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0D9F72-AFB0-8E91-5CBB-519293686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B3322-0B61-1CD6-E426-728B81663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E1DB-8E20-044E-6382-38869B50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465D-16D4-9C8C-9086-2F75B8E5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6207-BE0A-0342-D157-B61BD3FB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98259-3DFD-4763-A80C-297C2062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A00F-3F10-9DEE-1F63-EE4F605F8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ECB9E-4FDA-5EC9-A75B-A962A21F1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3C1BB-B6EF-418A-B097-39B11B38A60F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38A71-97AA-7745-4DD1-E9D43BC2C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B937-10EC-1733-044C-EFAFF04AC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1843-8B93-41ED-967D-12A08706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11" Type="http://schemas.openxmlformats.org/officeDocument/2006/relationships/image" Target="../media/image30.jpeg"/><Relationship Id="rId5" Type="http://schemas.openxmlformats.org/officeDocument/2006/relationships/image" Target="../media/image26.png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mytro.Kushch@undp.or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450" y="2394065"/>
            <a:ext cx="10515100" cy="2671460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 Neue" panose="02000503000000020004" pitchFamily="2" charset="0"/>
              </a:rPr>
              <a:t>Матеріально-технічна допомога </a:t>
            </a:r>
            <a:r>
              <a:rPr lang="uk-U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 Neue" panose="02000503000000020004" pitchFamily="2" charset="0"/>
              </a:rPr>
              <a:t>ПРООН в Україні</a:t>
            </a:r>
            <a:r>
              <a:rPr lang="uk-UA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 Neue" panose="02000503000000020004" pitchFamily="2" charset="0"/>
              </a:rPr>
              <a:t> в сфері охорони здоров’я.</a:t>
            </a:r>
            <a:br>
              <a:rPr lang="uk-UA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Helvetica Neue" panose="02000503000000020004" pitchFamily="2" charset="0"/>
              </a:rPr>
            </a:br>
            <a:r>
              <a:rPr lang="uk-UA" sz="4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Helvetica Neue" panose="02000503000000020004" pitchFamily="2" charset="0"/>
              </a:rPr>
              <a:t> 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8FCF3CF-10E6-1FC9-D52A-83A24822A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085" y="5327992"/>
            <a:ext cx="11097491" cy="625474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Дмитро Кущ </a:t>
            </a:r>
          </a:p>
          <a:p>
            <a:pPr algn="ctr"/>
            <a:r>
              <a:rPr lang="uk-UA" b="1" dirty="0"/>
              <a:t> аналітик з питань управління охороною здоров'я ПРООН в Україні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340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D399A1-DBA1-F4C3-D4B7-898D4B6CC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0000" t="1672" r="5069" b="1759"/>
          <a:stretch/>
        </p:blipFill>
        <p:spPr>
          <a:xfrm>
            <a:off x="1034160" y="114061"/>
            <a:ext cx="11134382" cy="67086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ADB7193-E979-4D85-3B58-C19D98913F00}"/>
              </a:ext>
            </a:extLst>
          </p:cNvPr>
          <p:cNvSpPr/>
          <p:nvPr/>
        </p:nvSpPr>
        <p:spPr>
          <a:xfrm>
            <a:off x="9526587" y="3214689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D6273-5265-12C5-491D-089D1CB0E74A}"/>
              </a:ext>
            </a:extLst>
          </p:cNvPr>
          <p:cNvSpPr txBox="1"/>
          <p:nvPr/>
        </p:nvSpPr>
        <p:spPr>
          <a:xfrm>
            <a:off x="9600247" y="3200071"/>
            <a:ext cx="21480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Lozova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57D72C-2AFF-9E68-BAC8-CFEEAE901AEE}"/>
              </a:ext>
            </a:extLst>
          </p:cNvPr>
          <p:cNvSpPr/>
          <p:nvPr/>
        </p:nvSpPr>
        <p:spPr>
          <a:xfrm>
            <a:off x="8534081" y="3529012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50945-B370-0504-A846-401362A4104A}"/>
              </a:ext>
            </a:extLst>
          </p:cNvPr>
          <p:cNvSpPr txBox="1"/>
          <p:nvPr/>
        </p:nvSpPr>
        <p:spPr>
          <a:xfrm>
            <a:off x="8238116" y="3449955"/>
            <a:ext cx="3572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Kamianske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BB506-A17F-3BF2-3912-8706CCE9B38D}"/>
              </a:ext>
            </a:extLst>
          </p:cNvPr>
          <p:cNvSpPr/>
          <p:nvPr/>
        </p:nvSpPr>
        <p:spPr>
          <a:xfrm>
            <a:off x="7796268" y="4078170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91994-E0EE-AC2A-6950-4740F7014CB7}"/>
              </a:ext>
            </a:extLst>
          </p:cNvPr>
          <p:cNvSpPr txBox="1"/>
          <p:nvPr/>
        </p:nvSpPr>
        <p:spPr>
          <a:xfrm>
            <a:off x="7686970" y="3990429"/>
            <a:ext cx="3370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Kryvyi Rih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AB36DF-F234-15DC-EA96-2F57A6654805}"/>
              </a:ext>
            </a:extLst>
          </p:cNvPr>
          <p:cNvSpPr/>
          <p:nvPr/>
        </p:nvSpPr>
        <p:spPr>
          <a:xfrm>
            <a:off x="9499083" y="4035812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BF640-DFC6-FF5B-16CF-568D07AD1928}"/>
              </a:ext>
            </a:extLst>
          </p:cNvPr>
          <p:cNvSpPr txBox="1"/>
          <p:nvPr/>
        </p:nvSpPr>
        <p:spPr>
          <a:xfrm>
            <a:off x="9439223" y="3950626"/>
            <a:ext cx="3446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Pokrovs`ke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ABB438-6A40-8DC8-BFD6-B00307D09380}"/>
              </a:ext>
            </a:extLst>
          </p:cNvPr>
          <p:cNvSpPr/>
          <p:nvPr/>
        </p:nvSpPr>
        <p:spPr>
          <a:xfrm>
            <a:off x="8786655" y="3604094"/>
            <a:ext cx="89851" cy="86843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4CF67-5654-5941-7D49-657A77749D5C}"/>
              </a:ext>
            </a:extLst>
          </p:cNvPr>
          <p:cNvSpPr txBox="1"/>
          <p:nvPr/>
        </p:nvSpPr>
        <p:spPr>
          <a:xfrm>
            <a:off x="8891878" y="3607807"/>
            <a:ext cx="33424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sz="800" dirty="0"/>
              <a:t>DNIPRO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C1C721-5E83-D53E-E216-355E6AA6C82C}"/>
              </a:ext>
            </a:extLst>
          </p:cNvPr>
          <p:cNvSpPr/>
          <p:nvPr/>
        </p:nvSpPr>
        <p:spPr>
          <a:xfrm>
            <a:off x="7310470" y="4278371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57F1DB-63A2-0A3F-D5AC-E97AE2D4F025}"/>
              </a:ext>
            </a:extLst>
          </p:cNvPr>
          <p:cNvSpPr txBox="1"/>
          <p:nvPr/>
        </p:nvSpPr>
        <p:spPr>
          <a:xfrm>
            <a:off x="6990368" y="4259481"/>
            <a:ext cx="32947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Novyi Buh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B9540-0440-7158-3E47-F51D1E502F2B}"/>
              </a:ext>
            </a:extLst>
          </p:cNvPr>
          <p:cNvSpPr/>
          <p:nvPr/>
        </p:nvSpPr>
        <p:spPr>
          <a:xfrm>
            <a:off x="6563138" y="5185846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D66639-65C4-2630-C8CC-86CE0991C13E}"/>
              </a:ext>
            </a:extLst>
          </p:cNvPr>
          <p:cNvSpPr txBox="1"/>
          <p:nvPr/>
        </p:nvSpPr>
        <p:spPr>
          <a:xfrm>
            <a:off x="6634597" y="5150663"/>
            <a:ext cx="27538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Kobleve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3E3409-C84F-6DC2-5368-47F7F08E8BA4}"/>
              </a:ext>
            </a:extLst>
          </p:cNvPr>
          <p:cNvSpPr/>
          <p:nvPr/>
        </p:nvSpPr>
        <p:spPr>
          <a:xfrm>
            <a:off x="6556237" y="4197572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FB3062-6782-0F3F-165B-5683D4ADC198}"/>
              </a:ext>
            </a:extLst>
          </p:cNvPr>
          <p:cNvSpPr txBox="1"/>
          <p:nvPr/>
        </p:nvSpPr>
        <p:spPr>
          <a:xfrm>
            <a:off x="6621052" y="4136268"/>
            <a:ext cx="47000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Oleksandrivka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E1632DE-341F-E93E-771B-23246B4BF197}"/>
              </a:ext>
            </a:extLst>
          </p:cNvPr>
          <p:cNvSpPr/>
          <p:nvPr/>
        </p:nvSpPr>
        <p:spPr>
          <a:xfrm>
            <a:off x="6640977" y="4428408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DBFDC7-668E-7630-9878-26A79925A167}"/>
              </a:ext>
            </a:extLst>
          </p:cNvPr>
          <p:cNvSpPr txBox="1"/>
          <p:nvPr/>
        </p:nvSpPr>
        <p:spPr>
          <a:xfrm>
            <a:off x="6720408" y="4442816"/>
            <a:ext cx="43297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Voznesens`k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7452F0-69D3-C3B0-431F-C8E8E7F35AAF}"/>
              </a:ext>
            </a:extLst>
          </p:cNvPr>
          <p:cNvSpPr/>
          <p:nvPr/>
        </p:nvSpPr>
        <p:spPr>
          <a:xfrm>
            <a:off x="7029468" y="4872688"/>
            <a:ext cx="89851" cy="86843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622BFC-587A-F231-B57D-E7E0B40A2030}"/>
              </a:ext>
            </a:extLst>
          </p:cNvPr>
          <p:cNvSpPr txBox="1"/>
          <p:nvPr/>
        </p:nvSpPr>
        <p:spPr>
          <a:xfrm>
            <a:off x="7133050" y="4860500"/>
            <a:ext cx="45848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0"/>
            </a:lvl1pPr>
          </a:lstStyle>
          <a:p>
            <a:r>
              <a:rPr lang="en-US" dirty="0"/>
              <a:t>MYKOLAIV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A1F200-30B9-9792-2BC8-CAB9CDF7D568}"/>
              </a:ext>
            </a:extLst>
          </p:cNvPr>
          <p:cNvSpPr/>
          <p:nvPr/>
        </p:nvSpPr>
        <p:spPr>
          <a:xfrm>
            <a:off x="8788509" y="3711036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B969DF-2823-0A38-7738-0DE1D5C3FE7E}"/>
              </a:ext>
            </a:extLst>
          </p:cNvPr>
          <p:cNvSpPr txBox="1"/>
          <p:nvPr/>
        </p:nvSpPr>
        <p:spPr>
          <a:xfrm>
            <a:off x="8579537" y="3759445"/>
            <a:ext cx="627479" cy="93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Novooleksandrivka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3E23EA-112A-DBBB-20AB-FB823298ABF0}"/>
              </a:ext>
            </a:extLst>
          </p:cNvPr>
          <p:cNvSpPr/>
          <p:nvPr/>
        </p:nvSpPr>
        <p:spPr>
          <a:xfrm>
            <a:off x="9500879" y="2217094"/>
            <a:ext cx="89851" cy="86843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D6FC0A-5B54-2919-8631-1E5904ED6D35}"/>
              </a:ext>
            </a:extLst>
          </p:cNvPr>
          <p:cNvSpPr txBox="1"/>
          <p:nvPr/>
        </p:nvSpPr>
        <p:spPr>
          <a:xfrm>
            <a:off x="9616004" y="2187153"/>
            <a:ext cx="40141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0"/>
            </a:lvl1pPr>
          </a:lstStyle>
          <a:p>
            <a:r>
              <a:rPr lang="en-US" dirty="0"/>
              <a:t>KHARKIV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0F4E75F-3CF5-7F0B-36F2-8AF04A5296D4}"/>
              </a:ext>
            </a:extLst>
          </p:cNvPr>
          <p:cNvSpPr/>
          <p:nvPr/>
        </p:nvSpPr>
        <p:spPr>
          <a:xfrm>
            <a:off x="9490322" y="2795613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C81D61-4472-BCE8-C0A1-C6D207A03039}"/>
              </a:ext>
            </a:extLst>
          </p:cNvPr>
          <p:cNvSpPr txBox="1"/>
          <p:nvPr/>
        </p:nvSpPr>
        <p:spPr>
          <a:xfrm>
            <a:off x="9567335" y="2833969"/>
            <a:ext cx="43762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Pervomais`kyi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768C84-46FB-22A5-39DF-A0BA9D312FA7}"/>
              </a:ext>
            </a:extLst>
          </p:cNvPr>
          <p:cNvSpPr/>
          <p:nvPr/>
        </p:nvSpPr>
        <p:spPr>
          <a:xfrm>
            <a:off x="9395123" y="2217573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46295D-2D5C-2BE8-55A8-26CF36A9BCCE}"/>
              </a:ext>
            </a:extLst>
          </p:cNvPr>
          <p:cNvSpPr txBox="1"/>
          <p:nvPr/>
        </p:nvSpPr>
        <p:spPr>
          <a:xfrm>
            <a:off x="8999029" y="2174206"/>
            <a:ext cx="3895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Solonytsivka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3BF34A0-648E-F400-2923-E6CB9766A9BF}"/>
              </a:ext>
            </a:extLst>
          </p:cNvPr>
          <p:cNvSpPr/>
          <p:nvPr/>
        </p:nvSpPr>
        <p:spPr>
          <a:xfrm>
            <a:off x="8616622" y="1354915"/>
            <a:ext cx="89851" cy="86843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451FFC8-D960-8A09-E61E-B59A0149C041}"/>
              </a:ext>
            </a:extLst>
          </p:cNvPr>
          <p:cNvSpPr txBox="1"/>
          <p:nvPr/>
        </p:nvSpPr>
        <p:spPr>
          <a:xfrm>
            <a:off x="8627401" y="1251709"/>
            <a:ext cx="466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SUMY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20334CC-D816-0F8E-C437-4AC52E0D6993}"/>
              </a:ext>
            </a:extLst>
          </p:cNvPr>
          <p:cNvSpPr txBox="1"/>
          <p:nvPr/>
        </p:nvSpPr>
        <p:spPr>
          <a:xfrm>
            <a:off x="6342759" y="682872"/>
            <a:ext cx="705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CHERNIHIV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D9BEF13-E29F-4199-B9D4-73A600C77382}"/>
              </a:ext>
            </a:extLst>
          </p:cNvPr>
          <p:cNvSpPr/>
          <p:nvPr/>
        </p:nvSpPr>
        <p:spPr>
          <a:xfrm>
            <a:off x="6590111" y="846915"/>
            <a:ext cx="79072" cy="86843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326BEA-AA03-875D-5157-B7444A72F584}"/>
              </a:ext>
            </a:extLst>
          </p:cNvPr>
          <p:cNvSpPr/>
          <p:nvPr/>
        </p:nvSpPr>
        <p:spPr>
          <a:xfrm>
            <a:off x="8640290" y="1957132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44B7B2-A87B-FDAB-DAF2-1F9F732558C4}"/>
              </a:ext>
            </a:extLst>
          </p:cNvPr>
          <p:cNvSpPr txBox="1"/>
          <p:nvPr/>
        </p:nvSpPr>
        <p:spPr>
          <a:xfrm>
            <a:off x="8149530" y="1932201"/>
            <a:ext cx="48250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Chernechchyna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861BC6B-EE1B-D52C-DC52-3D800454D29A}"/>
              </a:ext>
            </a:extLst>
          </p:cNvPr>
          <p:cNvSpPr/>
          <p:nvPr/>
        </p:nvSpPr>
        <p:spPr>
          <a:xfrm>
            <a:off x="7734355" y="1100191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CF8D82-2B6F-CAF5-F950-1DF6F0759054}"/>
              </a:ext>
            </a:extLst>
          </p:cNvPr>
          <p:cNvSpPr txBox="1"/>
          <p:nvPr/>
        </p:nvSpPr>
        <p:spPr>
          <a:xfrm>
            <a:off x="7809818" y="1067592"/>
            <a:ext cx="314189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700"/>
            </a:lvl1pPr>
          </a:lstStyle>
          <a:p>
            <a:r>
              <a:rPr lang="en-US" dirty="0"/>
              <a:t>Konotop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587F308-A28F-F1A1-4C16-15A7A0624226}"/>
              </a:ext>
            </a:extLst>
          </p:cNvPr>
          <p:cNvSpPr/>
          <p:nvPr/>
        </p:nvSpPr>
        <p:spPr>
          <a:xfrm>
            <a:off x="8352742" y="1165405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CE9B584-0131-3CB1-D034-14DF8A53CD87}"/>
              </a:ext>
            </a:extLst>
          </p:cNvPr>
          <p:cNvSpPr txBox="1"/>
          <p:nvPr/>
        </p:nvSpPr>
        <p:spPr>
          <a:xfrm>
            <a:off x="8440970" y="1136905"/>
            <a:ext cx="330219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700"/>
            </a:lvl1pPr>
          </a:lstStyle>
          <a:p>
            <a:r>
              <a:rPr lang="en-US" dirty="0"/>
              <a:t>Bilopillya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5F5342-9C44-BAA3-6C89-20A720A387C7}"/>
              </a:ext>
            </a:extLst>
          </p:cNvPr>
          <p:cNvSpPr txBox="1"/>
          <p:nvPr/>
        </p:nvSpPr>
        <p:spPr>
          <a:xfrm>
            <a:off x="6126865" y="854559"/>
            <a:ext cx="4536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Mykhailo-</a:t>
            </a:r>
          </a:p>
          <a:p>
            <a:r>
              <a:rPr lang="en-US" dirty="0"/>
              <a:t>Kotsyubyns`ke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1FEC10-2C23-A7E3-B3FA-7E28D8D5D6C1}"/>
              </a:ext>
            </a:extLst>
          </p:cNvPr>
          <p:cNvSpPr txBox="1"/>
          <p:nvPr/>
        </p:nvSpPr>
        <p:spPr>
          <a:xfrm>
            <a:off x="7400125" y="877226"/>
            <a:ext cx="187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Korop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2B586C8-9121-ECC3-54FE-D8960C64AE34}"/>
              </a:ext>
            </a:extLst>
          </p:cNvPr>
          <p:cNvSpPr/>
          <p:nvPr/>
        </p:nvSpPr>
        <p:spPr>
          <a:xfrm>
            <a:off x="7248557" y="1484278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E46023-5876-8298-0480-75627A474D93}"/>
              </a:ext>
            </a:extLst>
          </p:cNvPr>
          <p:cNvSpPr txBox="1"/>
          <p:nvPr/>
        </p:nvSpPr>
        <p:spPr>
          <a:xfrm>
            <a:off x="7331017" y="1446060"/>
            <a:ext cx="20358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Ichnya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CC5517-AA2D-D176-8BCD-94A1BD8062DD}"/>
              </a:ext>
            </a:extLst>
          </p:cNvPr>
          <p:cNvSpPr txBox="1"/>
          <p:nvPr/>
        </p:nvSpPr>
        <p:spPr>
          <a:xfrm>
            <a:off x="8399539" y="114061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Цільові регіони та громади </a:t>
            </a:r>
            <a:r>
              <a:rPr lang="en-US" dirty="0"/>
              <a:t>2023-2025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AC6F7-456B-FCC1-9300-6C040FC58777}"/>
              </a:ext>
            </a:extLst>
          </p:cNvPr>
          <p:cNvSpPr txBox="1"/>
          <p:nvPr/>
        </p:nvSpPr>
        <p:spPr>
          <a:xfrm>
            <a:off x="9022081" y="2505370"/>
            <a:ext cx="29495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Nova</a:t>
            </a:r>
          </a:p>
          <a:p>
            <a:r>
              <a:rPr lang="en-US" dirty="0"/>
              <a:t>Vodolaha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50FCFBF-7075-890E-1D66-897099D37119}"/>
              </a:ext>
            </a:extLst>
          </p:cNvPr>
          <p:cNvSpPr/>
          <p:nvPr/>
        </p:nvSpPr>
        <p:spPr>
          <a:xfrm>
            <a:off x="9254619" y="2532647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19C69A4-A108-49D4-8532-2AABC50269E7}"/>
              </a:ext>
            </a:extLst>
          </p:cNvPr>
          <p:cNvSpPr txBox="1"/>
          <p:nvPr/>
        </p:nvSpPr>
        <p:spPr>
          <a:xfrm>
            <a:off x="6726523" y="1303394"/>
            <a:ext cx="213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Nizhyn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BBC8F52-D0D7-2F49-F125-631E129669AF}"/>
              </a:ext>
            </a:extLst>
          </p:cNvPr>
          <p:cNvSpPr/>
          <p:nvPr/>
        </p:nvSpPr>
        <p:spPr>
          <a:xfrm>
            <a:off x="6947096" y="1324374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D29EC99-35D5-6565-CA3B-CA1BA98B1583}"/>
              </a:ext>
            </a:extLst>
          </p:cNvPr>
          <p:cNvSpPr txBox="1"/>
          <p:nvPr/>
        </p:nvSpPr>
        <p:spPr>
          <a:xfrm>
            <a:off x="7807266" y="1454183"/>
            <a:ext cx="21800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Romny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0CA169B-849F-196A-800D-6016789D2825}"/>
              </a:ext>
            </a:extLst>
          </p:cNvPr>
          <p:cNvSpPr/>
          <p:nvPr/>
        </p:nvSpPr>
        <p:spPr>
          <a:xfrm>
            <a:off x="7897728" y="1543909"/>
            <a:ext cx="61913" cy="6006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5DD6E75-E15C-8754-6F1A-877269DEBE31}"/>
              </a:ext>
            </a:extLst>
          </p:cNvPr>
          <p:cNvSpPr/>
          <p:nvPr/>
        </p:nvSpPr>
        <p:spPr>
          <a:xfrm>
            <a:off x="8880612" y="4216065"/>
            <a:ext cx="89851" cy="86843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E54452-DE3E-FD1C-B6DB-0590D0062329}"/>
              </a:ext>
            </a:extLst>
          </p:cNvPr>
          <p:cNvSpPr txBox="1"/>
          <p:nvPr/>
        </p:nvSpPr>
        <p:spPr>
          <a:xfrm>
            <a:off x="8978104" y="4214311"/>
            <a:ext cx="627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0"/>
            </a:lvl1pPr>
          </a:lstStyle>
          <a:p>
            <a:r>
              <a:rPr lang="en-US" dirty="0"/>
              <a:t>ZAPORIZHZHIA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374902B-735C-9985-E894-B28B9CDABB6E}"/>
              </a:ext>
            </a:extLst>
          </p:cNvPr>
          <p:cNvSpPr/>
          <p:nvPr/>
        </p:nvSpPr>
        <p:spPr>
          <a:xfrm>
            <a:off x="6436189" y="4554464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255452-CA5E-1128-2810-799C823E68DD}"/>
              </a:ext>
            </a:extLst>
          </p:cNvPr>
          <p:cNvSpPr txBox="1"/>
          <p:nvPr/>
        </p:nvSpPr>
        <p:spPr>
          <a:xfrm>
            <a:off x="6476649" y="4604689"/>
            <a:ext cx="315896" cy="92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Mostove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32DE532-7D2C-DA04-4F45-6D1034143DFD}"/>
              </a:ext>
            </a:extLst>
          </p:cNvPr>
          <p:cNvSpPr/>
          <p:nvPr/>
        </p:nvSpPr>
        <p:spPr>
          <a:xfrm>
            <a:off x="6325408" y="3990553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3D1F590-70C9-1148-ED58-1F96B3E55C2B}"/>
              </a:ext>
            </a:extLst>
          </p:cNvPr>
          <p:cNvSpPr txBox="1"/>
          <p:nvPr/>
        </p:nvSpPr>
        <p:spPr>
          <a:xfrm>
            <a:off x="6068227" y="3906385"/>
            <a:ext cx="39073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Pervomais`k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BA96D2-7E7A-E128-174F-75EE4FF62D82}"/>
              </a:ext>
            </a:extLst>
          </p:cNvPr>
          <p:cNvSpPr txBox="1"/>
          <p:nvPr/>
        </p:nvSpPr>
        <p:spPr>
          <a:xfrm>
            <a:off x="8382624" y="4281121"/>
            <a:ext cx="2764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Nikopol`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460BCA7-BAC8-12D5-19F6-C641A092551F}"/>
              </a:ext>
            </a:extLst>
          </p:cNvPr>
          <p:cNvSpPr/>
          <p:nvPr/>
        </p:nvSpPr>
        <p:spPr>
          <a:xfrm>
            <a:off x="8414655" y="4371258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D4E2FB9-A473-241C-7156-0A64768DF033}"/>
              </a:ext>
            </a:extLst>
          </p:cNvPr>
          <p:cNvSpPr/>
          <p:nvPr/>
        </p:nvSpPr>
        <p:spPr>
          <a:xfrm>
            <a:off x="8175093" y="3594695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1D1617-C79C-579A-E180-F2D6080A1D02}"/>
              </a:ext>
            </a:extLst>
          </p:cNvPr>
          <p:cNvSpPr txBox="1"/>
          <p:nvPr/>
        </p:nvSpPr>
        <p:spPr>
          <a:xfrm>
            <a:off x="7806211" y="3573377"/>
            <a:ext cx="39219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Vil`nohirs`k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F9E74C7-C5B0-DDB1-EE29-DC7CFFB047AA}"/>
              </a:ext>
            </a:extLst>
          </p:cNvPr>
          <p:cNvSpPr/>
          <p:nvPr/>
        </p:nvSpPr>
        <p:spPr>
          <a:xfrm>
            <a:off x="8777813" y="4352996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49A6830-38E2-C1DF-5CFA-E148FC4A3CAB}"/>
              </a:ext>
            </a:extLst>
          </p:cNvPr>
          <p:cNvSpPr txBox="1"/>
          <p:nvPr/>
        </p:nvSpPr>
        <p:spPr>
          <a:xfrm>
            <a:off x="8808740" y="4415807"/>
            <a:ext cx="2764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Bilen`ke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F740052-20EF-59FF-51E3-2F2DFD91D539}"/>
              </a:ext>
            </a:extLst>
          </p:cNvPr>
          <p:cNvSpPr/>
          <p:nvPr/>
        </p:nvSpPr>
        <p:spPr>
          <a:xfrm>
            <a:off x="8733624" y="4112694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27AE84A-D1EA-B4E1-5824-3109E9C81830}"/>
              </a:ext>
            </a:extLst>
          </p:cNvPr>
          <p:cNvSpPr txBox="1"/>
          <p:nvPr/>
        </p:nvSpPr>
        <p:spPr>
          <a:xfrm>
            <a:off x="8786655" y="4043594"/>
            <a:ext cx="2598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Shyroke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C7D050D-DE24-C60A-74A8-F8FAC1EDCBDE}"/>
              </a:ext>
            </a:extLst>
          </p:cNvPr>
          <p:cNvSpPr txBox="1"/>
          <p:nvPr/>
        </p:nvSpPr>
        <p:spPr>
          <a:xfrm>
            <a:off x="9158333" y="2295040"/>
            <a:ext cx="3222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Pisochyn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D0CA17E-0F2C-0983-7C1B-79D77AD6D508}"/>
              </a:ext>
            </a:extLst>
          </p:cNvPr>
          <p:cNvSpPr/>
          <p:nvPr/>
        </p:nvSpPr>
        <p:spPr>
          <a:xfrm>
            <a:off x="9429620" y="2267891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90D9043-0781-56BE-4B56-E9884D9EA4EF}"/>
              </a:ext>
            </a:extLst>
          </p:cNvPr>
          <p:cNvSpPr/>
          <p:nvPr/>
        </p:nvSpPr>
        <p:spPr>
          <a:xfrm>
            <a:off x="9557923" y="2521128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706398-71BD-B4CF-D789-D718FCE400CB}"/>
              </a:ext>
            </a:extLst>
          </p:cNvPr>
          <p:cNvSpPr txBox="1"/>
          <p:nvPr/>
        </p:nvSpPr>
        <p:spPr>
          <a:xfrm>
            <a:off x="9641241" y="2497781"/>
            <a:ext cx="16671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Zmiiv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B5EDB37-A4BE-BA8F-CE8E-3F1633084742}"/>
              </a:ext>
            </a:extLst>
          </p:cNvPr>
          <p:cNvSpPr/>
          <p:nvPr/>
        </p:nvSpPr>
        <p:spPr>
          <a:xfrm>
            <a:off x="8632030" y="1368653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22D7DDA-FDE7-10A5-287E-E024A8EBD9E6}"/>
              </a:ext>
            </a:extLst>
          </p:cNvPr>
          <p:cNvSpPr txBox="1"/>
          <p:nvPr/>
        </p:nvSpPr>
        <p:spPr>
          <a:xfrm>
            <a:off x="7454977" y="1633850"/>
            <a:ext cx="2448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Sribne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4BE282F-98CB-D89E-1849-8D097F4C97E9}"/>
              </a:ext>
            </a:extLst>
          </p:cNvPr>
          <p:cNvSpPr/>
          <p:nvPr/>
        </p:nvSpPr>
        <p:spPr>
          <a:xfrm>
            <a:off x="7571921" y="1592793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59AC451-2DD6-68C4-B4E7-1CB61B3F9112}"/>
              </a:ext>
            </a:extLst>
          </p:cNvPr>
          <p:cNvSpPr/>
          <p:nvPr/>
        </p:nvSpPr>
        <p:spPr>
          <a:xfrm>
            <a:off x="6461095" y="890336"/>
            <a:ext cx="54293" cy="58137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BF7B195-B4D6-EB0E-46A3-8BD36547B27F}"/>
              </a:ext>
            </a:extLst>
          </p:cNvPr>
          <p:cNvSpPr/>
          <p:nvPr/>
        </p:nvSpPr>
        <p:spPr>
          <a:xfrm>
            <a:off x="7439410" y="832199"/>
            <a:ext cx="54293" cy="58137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FC8155A-289F-5F55-D62A-47BDBE9E9E3B}"/>
              </a:ext>
            </a:extLst>
          </p:cNvPr>
          <p:cNvSpPr/>
          <p:nvPr/>
        </p:nvSpPr>
        <p:spPr>
          <a:xfrm>
            <a:off x="6603677" y="861726"/>
            <a:ext cx="54293" cy="58137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4242D1B-1191-E753-95F1-5AF4914308D6}"/>
              </a:ext>
            </a:extLst>
          </p:cNvPr>
          <p:cNvSpPr/>
          <p:nvPr/>
        </p:nvSpPr>
        <p:spPr>
          <a:xfrm>
            <a:off x="10397255" y="940192"/>
            <a:ext cx="72071" cy="65757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473CDF1-26C5-6529-F8BD-3CC6FD0725CE}"/>
              </a:ext>
            </a:extLst>
          </p:cNvPr>
          <p:cNvSpPr/>
          <p:nvPr/>
        </p:nvSpPr>
        <p:spPr>
          <a:xfrm>
            <a:off x="10377612" y="1267583"/>
            <a:ext cx="118616" cy="112090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5ED8D-C60A-C9E1-D54A-3880B27BCC72}"/>
              </a:ext>
            </a:extLst>
          </p:cNvPr>
          <p:cNvSpPr txBox="1"/>
          <p:nvPr/>
        </p:nvSpPr>
        <p:spPr>
          <a:xfrm>
            <a:off x="10452054" y="846915"/>
            <a:ext cx="1233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</a:t>
            </a:r>
            <a:r>
              <a:rPr lang="en-US" sz="800" dirty="0"/>
              <a:t>Main target community</a:t>
            </a:r>
            <a:endParaRPr lang="en-US" sz="9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53C4097-EFC1-DC7A-19C3-AD23B917762E}"/>
              </a:ext>
            </a:extLst>
          </p:cNvPr>
          <p:cNvSpPr txBox="1"/>
          <p:nvPr/>
        </p:nvSpPr>
        <p:spPr>
          <a:xfrm>
            <a:off x="10452054" y="1202301"/>
            <a:ext cx="938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OBLAST centre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58DBF5-6E79-BC08-5053-F4D32620037B}"/>
              </a:ext>
            </a:extLst>
          </p:cNvPr>
          <p:cNvSpPr txBox="1"/>
          <p:nvPr/>
        </p:nvSpPr>
        <p:spPr>
          <a:xfrm>
            <a:off x="5672873" y="1567405"/>
            <a:ext cx="3735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Borodyanka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02ED11A-5989-2C64-69E6-C17998885151}"/>
              </a:ext>
            </a:extLst>
          </p:cNvPr>
          <p:cNvSpPr/>
          <p:nvPr/>
        </p:nvSpPr>
        <p:spPr>
          <a:xfrm>
            <a:off x="5794571" y="1653728"/>
            <a:ext cx="61913" cy="5715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B45244D-C588-F8C1-DAC8-60FE7C4ACB0C}"/>
              </a:ext>
            </a:extLst>
          </p:cNvPr>
          <p:cNvSpPr/>
          <p:nvPr/>
        </p:nvSpPr>
        <p:spPr>
          <a:xfrm>
            <a:off x="10397255" y="1112878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909C84E-1119-76BF-EF09-C8DB0BF69832}"/>
              </a:ext>
            </a:extLst>
          </p:cNvPr>
          <p:cNvSpPr txBox="1"/>
          <p:nvPr/>
        </p:nvSpPr>
        <p:spPr>
          <a:xfrm>
            <a:off x="10450341" y="1396216"/>
            <a:ext cx="1723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</a:t>
            </a:r>
            <a:r>
              <a:rPr lang="en-US" sz="800" dirty="0"/>
              <a:t>Special pilot project Module Centre</a:t>
            </a:r>
            <a:endParaRPr lang="en-US" sz="9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AB20D9A-1042-896B-51B7-2452B2AF1398}"/>
              </a:ext>
            </a:extLst>
          </p:cNvPr>
          <p:cNvSpPr/>
          <p:nvPr/>
        </p:nvSpPr>
        <p:spPr>
          <a:xfrm>
            <a:off x="10400469" y="1489627"/>
            <a:ext cx="61913" cy="5715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C1BA35E-2357-776F-5655-5DC76CA5657B}"/>
              </a:ext>
            </a:extLst>
          </p:cNvPr>
          <p:cNvSpPr txBox="1"/>
          <p:nvPr/>
        </p:nvSpPr>
        <p:spPr>
          <a:xfrm>
            <a:off x="10452054" y="1015804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</a:t>
            </a:r>
            <a:r>
              <a:rPr lang="en-US" sz="800" i="1" dirty="0"/>
              <a:t>Reserve target community</a:t>
            </a:r>
            <a:endParaRPr lang="en-US" sz="900" i="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BD1EFB6-DA29-006C-CA81-417EFA130547}"/>
              </a:ext>
            </a:extLst>
          </p:cNvPr>
          <p:cNvSpPr/>
          <p:nvPr/>
        </p:nvSpPr>
        <p:spPr>
          <a:xfrm>
            <a:off x="6509748" y="4011357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0D11C1E-9E19-DC78-1334-0B10AB3430DE}"/>
              </a:ext>
            </a:extLst>
          </p:cNvPr>
          <p:cNvSpPr txBox="1"/>
          <p:nvPr/>
        </p:nvSpPr>
        <p:spPr>
          <a:xfrm>
            <a:off x="6590566" y="3983378"/>
            <a:ext cx="39073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Blahodatne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336B0A2-0702-4CE7-DB91-6820BC3CE672}"/>
              </a:ext>
            </a:extLst>
          </p:cNvPr>
          <p:cNvSpPr/>
          <p:nvPr/>
        </p:nvSpPr>
        <p:spPr>
          <a:xfrm>
            <a:off x="7057406" y="4916109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7DE3ED70-4424-24AD-BBBA-CC8E2067C490}"/>
              </a:ext>
            </a:extLst>
          </p:cNvPr>
          <p:cNvSpPr/>
          <p:nvPr/>
        </p:nvSpPr>
        <p:spPr>
          <a:xfrm>
            <a:off x="7729423" y="4273561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F56BB2E-A9DA-1EF8-6148-F09CDFF456C2}"/>
              </a:ext>
            </a:extLst>
          </p:cNvPr>
          <p:cNvSpPr/>
          <p:nvPr/>
        </p:nvSpPr>
        <p:spPr>
          <a:xfrm>
            <a:off x="8002850" y="4376831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990B2F4F-62B7-DE7E-66C5-2686C1DF1263}"/>
              </a:ext>
            </a:extLst>
          </p:cNvPr>
          <p:cNvSpPr/>
          <p:nvPr/>
        </p:nvSpPr>
        <p:spPr>
          <a:xfrm>
            <a:off x="8819464" y="3557587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FA2F717-FFB8-58CD-87DD-C43A0287D80D}"/>
              </a:ext>
            </a:extLst>
          </p:cNvPr>
          <p:cNvSpPr/>
          <p:nvPr/>
        </p:nvSpPr>
        <p:spPr>
          <a:xfrm>
            <a:off x="9803930" y="3800897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BCDE4A4-9D6B-B5C9-B28D-52B144F01808}"/>
              </a:ext>
            </a:extLst>
          </p:cNvPr>
          <p:cNvSpPr txBox="1"/>
          <p:nvPr/>
        </p:nvSpPr>
        <p:spPr>
          <a:xfrm>
            <a:off x="8705435" y="3484910"/>
            <a:ext cx="35691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500" b="0" i="1"/>
            </a:lvl1pPr>
          </a:lstStyle>
          <a:p>
            <a:r>
              <a:rPr lang="en-US" dirty="0"/>
              <a:t>Slobozhanske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7A73317-D118-9EF4-7E08-902ED9544659}"/>
              </a:ext>
            </a:extLst>
          </p:cNvPr>
          <p:cNvSpPr txBox="1"/>
          <p:nvPr/>
        </p:nvSpPr>
        <p:spPr>
          <a:xfrm>
            <a:off x="7790537" y="4213216"/>
            <a:ext cx="2358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500" b="0" i="1"/>
            </a:lvl1pPr>
          </a:lstStyle>
          <a:p>
            <a:r>
              <a:rPr lang="en-US" dirty="0"/>
              <a:t>Shyroke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7504722-9FE8-6BF2-4B13-297D3DCD83BC}"/>
              </a:ext>
            </a:extLst>
          </p:cNvPr>
          <p:cNvSpPr txBox="1"/>
          <p:nvPr/>
        </p:nvSpPr>
        <p:spPr>
          <a:xfrm>
            <a:off x="9877904" y="3778523"/>
            <a:ext cx="27008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sz="500" i="1" dirty="0"/>
              <a:t>Mezhova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B563895-4CB5-EACC-59A0-6715A4A373BF}"/>
              </a:ext>
            </a:extLst>
          </p:cNvPr>
          <p:cNvSpPr txBox="1"/>
          <p:nvPr/>
        </p:nvSpPr>
        <p:spPr>
          <a:xfrm>
            <a:off x="7991638" y="4298304"/>
            <a:ext cx="33889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500" b="0" i="1"/>
            </a:lvl1pPr>
          </a:lstStyle>
          <a:p>
            <a:r>
              <a:rPr lang="en-US" dirty="0"/>
              <a:t>Zelenodolsk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A53E70E-8271-126A-05E0-0F5F03F00A74}"/>
              </a:ext>
            </a:extLst>
          </p:cNvPr>
          <p:cNvSpPr txBox="1"/>
          <p:nvPr/>
        </p:nvSpPr>
        <p:spPr>
          <a:xfrm>
            <a:off x="8489495" y="2182390"/>
            <a:ext cx="40395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Krasnokuts`k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7B85835-86FF-6D1D-BBDE-44D9313F20F9}"/>
              </a:ext>
            </a:extLst>
          </p:cNvPr>
          <p:cNvSpPr/>
          <p:nvPr/>
        </p:nvSpPr>
        <p:spPr>
          <a:xfrm>
            <a:off x="8894945" y="2200958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67D8E1B-F427-E934-8708-439142414BDF}"/>
              </a:ext>
            </a:extLst>
          </p:cNvPr>
          <p:cNvSpPr txBox="1"/>
          <p:nvPr/>
        </p:nvSpPr>
        <p:spPr>
          <a:xfrm>
            <a:off x="7969602" y="485356"/>
            <a:ext cx="24365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Shostka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80E1D32-2CA9-9F90-71E6-25C26D02DC44}"/>
              </a:ext>
            </a:extLst>
          </p:cNvPr>
          <p:cNvSpPr/>
          <p:nvPr/>
        </p:nvSpPr>
        <p:spPr>
          <a:xfrm>
            <a:off x="7888394" y="511632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E372FA0-C138-E84E-B250-F386B4D15EC1}"/>
              </a:ext>
            </a:extLst>
          </p:cNvPr>
          <p:cNvSpPr txBox="1"/>
          <p:nvPr/>
        </p:nvSpPr>
        <p:spPr>
          <a:xfrm>
            <a:off x="8810965" y="1908147"/>
            <a:ext cx="28693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Okhtyrka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9365C94B-52F3-5B84-2CCB-1D376938BDAC}"/>
              </a:ext>
            </a:extLst>
          </p:cNvPr>
          <p:cNvSpPr/>
          <p:nvPr/>
        </p:nvSpPr>
        <p:spPr>
          <a:xfrm>
            <a:off x="8736113" y="1935250"/>
            <a:ext cx="61913" cy="5715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43489FC-A35D-F0E8-88F1-3001C9EB6C35}"/>
              </a:ext>
            </a:extLst>
          </p:cNvPr>
          <p:cNvSpPr txBox="1"/>
          <p:nvPr/>
        </p:nvSpPr>
        <p:spPr>
          <a:xfrm>
            <a:off x="8111413" y="617310"/>
            <a:ext cx="2189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500" b="0" i="1"/>
            </a:lvl1pPr>
          </a:lstStyle>
          <a:p>
            <a:r>
              <a:rPr lang="en-US" dirty="0"/>
              <a:t>Hlukhiv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E9D3E108-2D8A-54E8-9A4E-BFDFC6A2822B}"/>
              </a:ext>
            </a:extLst>
          </p:cNvPr>
          <p:cNvSpPr/>
          <p:nvPr/>
        </p:nvSpPr>
        <p:spPr>
          <a:xfrm>
            <a:off x="8767381" y="1775974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45155E4-9B48-8E5E-D49A-F35E2816321E}"/>
              </a:ext>
            </a:extLst>
          </p:cNvPr>
          <p:cNvSpPr/>
          <p:nvPr/>
        </p:nvSpPr>
        <p:spPr>
          <a:xfrm>
            <a:off x="8153643" y="682872"/>
            <a:ext cx="61913" cy="57150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4A0DBD-464F-0765-9E39-60D78FA97A90}"/>
              </a:ext>
            </a:extLst>
          </p:cNvPr>
          <p:cNvSpPr txBox="1"/>
          <p:nvPr/>
        </p:nvSpPr>
        <p:spPr>
          <a:xfrm>
            <a:off x="8743126" y="1697248"/>
            <a:ext cx="3403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500" b="0" i="1"/>
            </a:lvl1pPr>
          </a:lstStyle>
          <a:p>
            <a:r>
              <a:rPr lang="en-US" dirty="0"/>
              <a:t>Trostianets`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31B5992-32D7-04F7-37F9-AB94B64B588C}"/>
              </a:ext>
            </a:extLst>
          </p:cNvPr>
          <p:cNvSpPr/>
          <p:nvPr/>
        </p:nvSpPr>
        <p:spPr>
          <a:xfrm>
            <a:off x="7147300" y="622407"/>
            <a:ext cx="54293" cy="58137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B649692-B883-5171-A78C-05302097F426}"/>
              </a:ext>
            </a:extLst>
          </p:cNvPr>
          <p:cNvSpPr txBox="1"/>
          <p:nvPr/>
        </p:nvSpPr>
        <p:spPr>
          <a:xfrm>
            <a:off x="7113388" y="532242"/>
            <a:ext cx="6415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Koryukivka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9D0BE7F-25C3-9D4A-BEC7-A33976534046}"/>
              </a:ext>
            </a:extLst>
          </p:cNvPr>
          <p:cNvSpPr/>
          <p:nvPr/>
        </p:nvSpPr>
        <p:spPr>
          <a:xfrm>
            <a:off x="7755525" y="377150"/>
            <a:ext cx="54293" cy="58137"/>
          </a:xfrm>
          <a:prstGeom prst="ellips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70EF481-1643-34E3-E586-E9760A9857BB}"/>
              </a:ext>
            </a:extLst>
          </p:cNvPr>
          <p:cNvSpPr txBox="1"/>
          <p:nvPr/>
        </p:nvSpPr>
        <p:spPr>
          <a:xfrm>
            <a:off x="7482916" y="293042"/>
            <a:ext cx="29124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500" b="0" i="1"/>
            </a:lvl1pPr>
          </a:lstStyle>
          <a:p>
            <a:r>
              <a:rPr lang="en-US" dirty="0"/>
              <a:t>Novhorod-</a:t>
            </a:r>
          </a:p>
          <a:p>
            <a:r>
              <a:rPr lang="en-US" dirty="0"/>
              <a:t>Sivers`kyi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0619402-5205-CC05-F2FC-6ACD3AC1D7E0}"/>
              </a:ext>
            </a:extLst>
          </p:cNvPr>
          <p:cNvSpPr txBox="1"/>
          <p:nvPr/>
        </p:nvSpPr>
        <p:spPr>
          <a:xfrm>
            <a:off x="5764465" y="1279366"/>
            <a:ext cx="25381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Ivankiv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9A238B5-C257-5A8C-8E91-36189BACB94E}"/>
              </a:ext>
            </a:extLst>
          </p:cNvPr>
          <p:cNvSpPr/>
          <p:nvPr/>
        </p:nvSpPr>
        <p:spPr>
          <a:xfrm>
            <a:off x="5767831" y="1364786"/>
            <a:ext cx="61913" cy="5715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98FFDE5-81E2-C6EA-B4CC-5DB5ACACF8C0}"/>
              </a:ext>
            </a:extLst>
          </p:cNvPr>
          <p:cNvSpPr/>
          <p:nvPr/>
        </p:nvSpPr>
        <p:spPr>
          <a:xfrm>
            <a:off x="15206" y="4074474"/>
            <a:ext cx="5658322" cy="2755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9" name="Graphic 238" descr="Heart with pulse with solid fill">
            <a:extLst>
              <a:ext uri="{FF2B5EF4-FFF2-40B4-BE49-F238E27FC236}">
                <a16:creationId xmlns:a16="http://schemas.microsoft.com/office/drawing/2014/main" id="{0D694628-CA9C-3010-A5F2-B4FD2E667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6781" y="636378"/>
            <a:ext cx="120797" cy="120797"/>
          </a:xfrm>
          <a:prstGeom prst="rect">
            <a:avLst/>
          </a:prstGeom>
        </p:spPr>
      </p:pic>
      <p:pic>
        <p:nvPicPr>
          <p:cNvPr id="240" name="Graphic 239" descr="Hospital with solid fill">
            <a:extLst>
              <a:ext uri="{FF2B5EF4-FFF2-40B4-BE49-F238E27FC236}">
                <a16:creationId xmlns:a16="http://schemas.microsoft.com/office/drawing/2014/main" id="{D007B7D0-ABAF-DDCE-1795-E3CD0C6A5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24944" y="2536069"/>
            <a:ext cx="123268" cy="123268"/>
          </a:xfrm>
          <a:prstGeom prst="rect">
            <a:avLst/>
          </a:prstGeom>
        </p:spPr>
      </p:pic>
      <p:pic>
        <p:nvPicPr>
          <p:cNvPr id="242" name="Graphic 241" descr="Ambulance with solid fill">
            <a:extLst>
              <a:ext uri="{FF2B5EF4-FFF2-40B4-BE49-F238E27FC236}">
                <a16:creationId xmlns:a16="http://schemas.microsoft.com/office/drawing/2014/main" id="{206AECD3-655A-F333-EA1E-8B2C4D9D8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995" y="4228601"/>
            <a:ext cx="348255" cy="348255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0FD5D5DF-5827-06D1-0684-BD1C4A609BF7}"/>
              </a:ext>
            </a:extLst>
          </p:cNvPr>
          <p:cNvSpPr txBox="1"/>
          <p:nvPr/>
        </p:nvSpPr>
        <p:spPr>
          <a:xfrm>
            <a:off x="1401064" y="4294428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Ambulances</a:t>
            </a:r>
          </a:p>
        </p:txBody>
      </p:sp>
      <p:pic>
        <p:nvPicPr>
          <p:cNvPr id="244" name="Graphic 243" descr="First aid kit with solid fill">
            <a:extLst>
              <a:ext uri="{FF2B5EF4-FFF2-40B4-BE49-F238E27FC236}">
                <a16:creationId xmlns:a16="http://schemas.microsoft.com/office/drawing/2014/main" id="{35BC7984-F3F7-5A11-494D-10844527A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902" y="5596069"/>
            <a:ext cx="285118" cy="285118"/>
          </a:xfrm>
          <a:prstGeom prst="rect">
            <a:avLst/>
          </a:prstGeom>
        </p:spPr>
      </p:pic>
      <p:pic>
        <p:nvPicPr>
          <p:cNvPr id="245" name="Graphic 244" descr="Heart with pulse with solid fill">
            <a:extLst>
              <a:ext uri="{FF2B5EF4-FFF2-40B4-BE49-F238E27FC236}">
                <a16:creationId xmlns:a16="http://schemas.microsoft.com/office/drawing/2014/main" id="{7BC2C163-A741-F49A-25E3-9916B85BB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718" y="5284441"/>
            <a:ext cx="316640" cy="316640"/>
          </a:xfrm>
          <a:prstGeom prst="rect">
            <a:avLst/>
          </a:prstGeom>
        </p:spPr>
      </p:pic>
      <p:pic>
        <p:nvPicPr>
          <p:cNvPr id="246" name="Graphic 245" descr="Hospital with solid fill">
            <a:extLst>
              <a:ext uri="{FF2B5EF4-FFF2-40B4-BE49-F238E27FC236}">
                <a16:creationId xmlns:a16="http://schemas.microsoft.com/office/drawing/2014/main" id="{7B130D8C-183B-FC94-8554-63ECED7DE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5134" y="4547360"/>
            <a:ext cx="331989" cy="331989"/>
          </a:xfrm>
          <a:prstGeom prst="rect">
            <a:avLst/>
          </a:prstGeom>
        </p:spPr>
      </p:pic>
      <p:pic>
        <p:nvPicPr>
          <p:cNvPr id="247" name="Graphic 246" descr="Immunity with solid fill">
            <a:extLst>
              <a:ext uri="{FF2B5EF4-FFF2-40B4-BE49-F238E27FC236}">
                <a16:creationId xmlns:a16="http://schemas.microsoft.com/office/drawing/2014/main" id="{2AA0FF44-FAEE-F878-EB25-5DACF271D4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3718" y="4921772"/>
            <a:ext cx="305591" cy="305591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BC7AF944-E810-97E3-0156-A8C5506B074D}"/>
              </a:ext>
            </a:extLst>
          </p:cNvPr>
          <p:cNvSpPr txBox="1"/>
          <p:nvPr/>
        </p:nvSpPr>
        <p:spPr>
          <a:xfrm>
            <a:off x="1408026" y="4619652"/>
            <a:ext cx="19127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Public Health and Recovery Centre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BE996B56-21E3-A831-78A7-FC35C31675C2}"/>
              </a:ext>
            </a:extLst>
          </p:cNvPr>
          <p:cNvSpPr txBox="1"/>
          <p:nvPr/>
        </p:nvSpPr>
        <p:spPr>
          <a:xfrm>
            <a:off x="1417123" y="4970715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Infection control activities, laboratories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423EA2C4-112C-EDC9-2360-8EA2D2E8701A}"/>
              </a:ext>
            </a:extLst>
          </p:cNvPr>
          <p:cNvSpPr txBox="1"/>
          <p:nvPr/>
        </p:nvSpPr>
        <p:spPr>
          <a:xfrm>
            <a:off x="1417123" y="5306572"/>
            <a:ext cx="38427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Medical equipment (for early oncological diagnostics and palliative services.)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EEA0039-1B75-8A95-C2E5-708498734E11}"/>
              </a:ext>
            </a:extLst>
          </p:cNvPr>
          <p:cNvSpPr txBox="1"/>
          <p:nvPr/>
        </p:nvSpPr>
        <p:spPr>
          <a:xfrm>
            <a:off x="1431341" y="5623212"/>
            <a:ext cx="40430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Telemedicine equipment (digitalization of working places and ultrasound devices)</a:t>
            </a:r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EC864F2-E6A1-58C4-2512-C88398F6B46C}"/>
              </a:ext>
            </a:extLst>
          </p:cNvPr>
          <p:cNvGrpSpPr/>
          <p:nvPr/>
        </p:nvGrpSpPr>
        <p:grpSpPr>
          <a:xfrm>
            <a:off x="6667919" y="549491"/>
            <a:ext cx="223642" cy="239478"/>
            <a:chOff x="6104986" y="549491"/>
            <a:chExt cx="223642" cy="239478"/>
          </a:xfrm>
        </p:grpSpPr>
        <p:pic>
          <p:nvPicPr>
            <p:cNvPr id="263" name="Graphic 262" descr="Ambulance with solid fill">
              <a:extLst>
                <a:ext uri="{FF2B5EF4-FFF2-40B4-BE49-F238E27FC236}">
                  <a16:creationId xmlns:a16="http://schemas.microsoft.com/office/drawing/2014/main" id="{3B9ADC13-E408-ADC0-2251-60133096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5DC6004-1DF1-55F4-CE9C-5F558237B0FB}"/>
                </a:ext>
              </a:extLst>
            </p:cNvPr>
            <p:cNvSpPr txBox="1"/>
            <p:nvPr/>
          </p:nvSpPr>
          <p:spPr>
            <a:xfrm>
              <a:off x="6143897" y="549491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9753EBD-C807-4EFA-6C43-EF62F21398DA}"/>
              </a:ext>
            </a:extLst>
          </p:cNvPr>
          <p:cNvGrpSpPr/>
          <p:nvPr/>
        </p:nvGrpSpPr>
        <p:grpSpPr>
          <a:xfrm>
            <a:off x="8861250" y="1096849"/>
            <a:ext cx="223642" cy="239478"/>
            <a:chOff x="6104986" y="549491"/>
            <a:chExt cx="223642" cy="239478"/>
          </a:xfrm>
        </p:grpSpPr>
        <p:pic>
          <p:nvPicPr>
            <p:cNvPr id="266" name="Graphic 265" descr="Ambulance with solid fill">
              <a:extLst>
                <a:ext uri="{FF2B5EF4-FFF2-40B4-BE49-F238E27FC236}">
                  <a16:creationId xmlns:a16="http://schemas.microsoft.com/office/drawing/2014/main" id="{6C9C25B2-7BF0-2587-B651-68413535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B4FC36CE-2BD4-046B-D836-C874EAD6BEB3}"/>
                </a:ext>
              </a:extLst>
            </p:cNvPr>
            <p:cNvSpPr txBox="1"/>
            <p:nvPr/>
          </p:nvSpPr>
          <p:spPr>
            <a:xfrm>
              <a:off x="6143897" y="549491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8AECAA2-0AE7-7BFC-DBB8-7DA4F5C0596B}"/>
              </a:ext>
            </a:extLst>
          </p:cNvPr>
          <p:cNvGrpSpPr/>
          <p:nvPr/>
        </p:nvGrpSpPr>
        <p:grpSpPr>
          <a:xfrm>
            <a:off x="9913886" y="1978348"/>
            <a:ext cx="223642" cy="239478"/>
            <a:chOff x="6104986" y="549491"/>
            <a:chExt cx="223642" cy="239478"/>
          </a:xfrm>
        </p:grpSpPr>
        <p:pic>
          <p:nvPicPr>
            <p:cNvPr id="269" name="Graphic 268" descr="Ambulance with solid fill">
              <a:extLst>
                <a:ext uri="{FF2B5EF4-FFF2-40B4-BE49-F238E27FC236}">
                  <a16:creationId xmlns:a16="http://schemas.microsoft.com/office/drawing/2014/main" id="{7A99363C-17C3-45ED-E9DF-84FFC6787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E898082B-2AE3-8C40-7AE0-49C208170178}"/>
                </a:ext>
              </a:extLst>
            </p:cNvPr>
            <p:cNvSpPr txBox="1"/>
            <p:nvPr/>
          </p:nvSpPr>
          <p:spPr>
            <a:xfrm>
              <a:off x="6143897" y="549491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D62CCF3-258E-14CE-BC15-D15784B67238}"/>
              </a:ext>
            </a:extLst>
          </p:cNvPr>
          <p:cNvGrpSpPr/>
          <p:nvPr/>
        </p:nvGrpSpPr>
        <p:grpSpPr>
          <a:xfrm>
            <a:off x="9221015" y="3488587"/>
            <a:ext cx="268461" cy="239478"/>
            <a:chOff x="6104986" y="549491"/>
            <a:chExt cx="268461" cy="239478"/>
          </a:xfrm>
        </p:grpSpPr>
        <p:pic>
          <p:nvPicPr>
            <p:cNvPr id="272" name="Graphic 271" descr="Ambulance with solid fill">
              <a:extLst>
                <a:ext uri="{FF2B5EF4-FFF2-40B4-BE49-F238E27FC236}">
                  <a16:creationId xmlns:a16="http://schemas.microsoft.com/office/drawing/2014/main" id="{BBF510C6-34E9-D41C-13D1-DE40C473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4F9A05B-E842-BA5B-3141-B51D4EB45F77}"/>
                </a:ext>
              </a:extLst>
            </p:cNvPr>
            <p:cNvSpPr txBox="1"/>
            <p:nvPr/>
          </p:nvSpPr>
          <p:spPr>
            <a:xfrm>
              <a:off x="6143897" y="549491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A3CCB05-9AB4-A24A-2460-D93879E243B8}"/>
              </a:ext>
            </a:extLst>
          </p:cNvPr>
          <p:cNvGrpSpPr/>
          <p:nvPr/>
        </p:nvGrpSpPr>
        <p:grpSpPr>
          <a:xfrm>
            <a:off x="9153321" y="4031510"/>
            <a:ext cx="223642" cy="239478"/>
            <a:chOff x="6104986" y="549491"/>
            <a:chExt cx="223642" cy="239478"/>
          </a:xfrm>
        </p:grpSpPr>
        <p:pic>
          <p:nvPicPr>
            <p:cNvPr id="275" name="Graphic 274" descr="Ambulance with solid fill">
              <a:extLst>
                <a:ext uri="{FF2B5EF4-FFF2-40B4-BE49-F238E27FC236}">
                  <a16:creationId xmlns:a16="http://schemas.microsoft.com/office/drawing/2014/main" id="{908D8FA1-65AD-9CC2-76CC-705F518E3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73AC14F0-3A2A-C332-FB65-F60ADA6D72FE}"/>
                </a:ext>
              </a:extLst>
            </p:cNvPr>
            <p:cNvSpPr txBox="1"/>
            <p:nvPr/>
          </p:nvSpPr>
          <p:spPr>
            <a:xfrm>
              <a:off x="6143897" y="549491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6E21EE5-0E5A-CE59-5569-01A8B6AED353}"/>
              </a:ext>
            </a:extLst>
          </p:cNvPr>
          <p:cNvGrpSpPr/>
          <p:nvPr/>
        </p:nvGrpSpPr>
        <p:grpSpPr>
          <a:xfrm>
            <a:off x="7133760" y="4657764"/>
            <a:ext cx="268461" cy="239478"/>
            <a:chOff x="6104986" y="549491"/>
            <a:chExt cx="268461" cy="239478"/>
          </a:xfrm>
        </p:grpSpPr>
        <p:pic>
          <p:nvPicPr>
            <p:cNvPr id="278" name="Graphic 277" descr="Ambulance with solid fill">
              <a:extLst>
                <a:ext uri="{FF2B5EF4-FFF2-40B4-BE49-F238E27FC236}">
                  <a16:creationId xmlns:a16="http://schemas.microsoft.com/office/drawing/2014/main" id="{66881CFB-4EB0-FB3B-F638-79D71925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FF6C398D-B237-2B4E-4391-81F917CDED25}"/>
                </a:ext>
              </a:extLst>
            </p:cNvPr>
            <p:cNvSpPr txBox="1"/>
            <p:nvPr/>
          </p:nvSpPr>
          <p:spPr>
            <a:xfrm>
              <a:off x="6143897" y="549491"/>
              <a:ext cx="2295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83" name="Graphic 282" descr="Immunity with solid fill">
            <a:extLst>
              <a:ext uri="{FF2B5EF4-FFF2-40B4-BE49-F238E27FC236}">
                <a16:creationId xmlns:a16="http://schemas.microsoft.com/office/drawing/2014/main" id="{0E319955-5DBE-CCFB-BA2B-B073D75581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79410" y="3350136"/>
            <a:ext cx="121877" cy="121877"/>
          </a:xfrm>
          <a:prstGeom prst="rect">
            <a:avLst/>
          </a:prstGeom>
        </p:spPr>
      </p:pic>
      <p:pic>
        <p:nvPicPr>
          <p:cNvPr id="284" name="Graphic 283" descr="Immunity with solid fill">
            <a:extLst>
              <a:ext uri="{FF2B5EF4-FFF2-40B4-BE49-F238E27FC236}">
                <a16:creationId xmlns:a16="http://schemas.microsoft.com/office/drawing/2014/main" id="{C94156AC-81CA-A350-5547-F9490F8E1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85771" y="3875155"/>
            <a:ext cx="121877" cy="121877"/>
          </a:xfrm>
          <a:prstGeom prst="rect">
            <a:avLst/>
          </a:prstGeom>
        </p:spPr>
      </p:pic>
      <p:pic>
        <p:nvPicPr>
          <p:cNvPr id="285" name="Graphic 284" descr="Immunity with solid fill">
            <a:extLst>
              <a:ext uri="{FF2B5EF4-FFF2-40B4-BE49-F238E27FC236}">
                <a16:creationId xmlns:a16="http://schemas.microsoft.com/office/drawing/2014/main" id="{884C110B-55DB-420E-B6D6-8CD331D221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68891" y="3826639"/>
            <a:ext cx="121877" cy="121877"/>
          </a:xfrm>
          <a:prstGeom prst="rect">
            <a:avLst/>
          </a:prstGeom>
        </p:spPr>
      </p:pic>
      <p:pic>
        <p:nvPicPr>
          <p:cNvPr id="286" name="Graphic 285" descr="Immunity with solid fill">
            <a:extLst>
              <a:ext uri="{FF2B5EF4-FFF2-40B4-BE49-F238E27FC236}">
                <a16:creationId xmlns:a16="http://schemas.microsoft.com/office/drawing/2014/main" id="{D00BDA98-2015-FE52-6329-A88176276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95791" y="3468073"/>
            <a:ext cx="121877" cy="121877"/>
          </a:xfrm>
          <a:prstGeom prst="rect">
            <a:avLst/>
          </a:prstGeom>
        </p:spPr>
      </p:pic>
      <p:pic>
        <p:nvPicPr>
          <p:cNvPr id="287" name="Graphic 286" descr="Immunity with solid fill">
            <a:extLst>
              <a:ext uri="{FF2B5EF4-FFF2-40B4-BE49-F238E27FC236}">
                <a16:creationId xmlns:a16="http://schemas.microsoft.com/office/drawing/2014/main" id="{6FA54920-C646-2690-AFF5-B156639186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5790" y="2731229"/>
            <a:ext cx="121877" cy="121877"/>
          </a:xfrm>
          <a:prstGeom prst="rect">
            <a:avLst/>
          </a:prstGeom>
        </p:spPr>
      </p:pic>
      <p:pic>
        <p:nvPicPr>
          <p:cNvPr id="288" name="Graphic 287" descr="Immunity with solid fill">
            <a:extLst>
              <a:ext uri="{FF2B5EF4-FFF2-40B4-BE49-F238E27FC236}">
                <a16:creationId xmlns:a16="http://schemas.microsoft.com/office/drawing/2014/main" id="{19A2FE58-BC48-855C-1BCB-BAA4199AD5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95606" y="3105924"/>
            <a:ext cx="121877" cy="121877"/>
          </a:xfrm>
          <a:prstGeom prst="rect">
            <a:avLst/>
          </a:prstGeom>
        </p:spPr>
      </p:pic>
      <p:pic>
        <p:nvPicPr>
          <p:cNvPr id="289" name="Graphic 288" descr="Immunity with solid fill">
            <a:extLst>
              <a:ext uri="{FF2B5EF4-FFF2-40B4-BE49-F238E27FC236}">
                <a16:creationId xmlns:a16="http://schemas.microsoft.com/office/drawing/2014/main" id="{001660EE-EB40-22F5-B15B-C08B1BFB8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33912" y="2663817"/>
            <a:ext cx="121877" cy="121877"/>
          </a:xfrm>
          <a:prstGeom prst="rect">
            <a:avLst/>
          </a:prstGeom>
        </p:spPr>
      </p:pic>
      <p:pic>
        <p:nvPicPr>
          <p:cNvPr id="290" name="Graphic 289" descr="Immunity with solid fill">
            <a:extLst>
              <a:ext uri="{FF2B5EF4-FFF2-40B4-BE49-F238E27FC236}">
                <a16:creationId xmlns:a16="http://schemas.microsoft.com/office/drawing/2014/main" id="{E6827FD2-D457-48DD-39FA-93891ECF90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43613" y="2086914"/>
            <a:ext cx="121877" cy="121877"/>
          </a:xfrm>
          <a:prstGeom prst="rect">
            <a:avLst/>
          </a:prstGeom>
        </p:spPr>
      </p:pic>
      <p:pic>
        <p:nvPicPr>
          <p:cNvPr id="291" name="Graphic 290" descr="Immunity with solid fill">
            <a:extLst>
              <a:ext uri="{FF2B5EF4-FFF2-40B4-BE49-F238E27FC236}">
                <a16:creationId xmlns:a16="http://schemas.microsoft.com/office/drawing/2014/main" id="{CA97FCD8-4F67-E2FB-AAEC-E632AD011B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41630" y="968403"/>
            <a:ext cx="121877" cy="121877"/>
          </a:xfrm>
          <a:prstGeom prst="rect">
            <a:avLst/>
          </a:prstGeom>
        </p:spPr>
      </p:pic>
      <p:pic>
        <p:nvPicPr>
          <p:cNvPr id="292" name="Graphic 291" descr="Immunity with solid fill">
            <a:extLst>
              <a:ext uri="{FF2B5EF4-FFF2-40B4-BE49-F238E27FC236}">
                <a16:creationId xmlns:a16="http://schemas.microsoft.com/office/drawing/2014/main" id="{136783CE-60C8-1C96-C4D0-28B0EC11AE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45102" y="1348143"/>
            <a:ext cx="121877" cy="121877"/>
          </a:xfrm>
          <a:prstGeom prst="rect">
            <a:avLst/>
          </a:prstGeom>
        </p:spPr>
      </p:pic>
      <p:pic>
        <p:nvPicPr>
          <p:cNvPr id="293" name="Graphic 292" descr="Immunity with solid fill">
            <a:extLst>
              <a:ext uri="{FF2B5EF4-FFF2-40B4-BE49-F238E27FC236}">
                <a16:creationId xmlns:a16="http://schemas.microsoft.com/office/drawing/2014/main" id="{A76BC83B-65B5-F007-985B-425C5B8041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6491" y="1032024"/>
            <a:ext cx="121877" cy="121877"/>
          </a:xfrm>
          <a:prstGeom prst="rect">
            <a:avLst/>
          </a:prstGeom>
        </p:spPr>
      </p:pic>
      <p:pic>
        <p:nvPicPr>
          <p:cNvPr id="294" name="Graphic 293" descr="Immunity with solid fill">
            <a:extLst>
              <a:ext uri="{FF2B5EF4-FFF2-40B4-BE49-F238E27FC236}">
                <a16:creationId xmlns:a16="http://schemas.microsoft.com/office/drawing/2014/main" id="{7D381E5E-2BD6-F0AE-4692-7C4428D0F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37497" y="1815060"/>
            <a:ext cx="121877" cy="121877"/>
          </a:xfrm>
          <a:prstGeom prst="rect">
            <a:avLst/>
          </a:prstGeom>
        </p:spPr>
      </p:pic>
      <p:pic>
        <p:nvPicPr>
          <p:cNvPr id="295" name="Graphic 294" descr="Immunity with solid fill">
            <a:extLst>
              <a:ext uri="{FF2B5EF4-FFF2-40B4-BE49-F238E27FC236}">
                <a16:creationId xmlns:a16="http://schemas.microsoft.com/office/drawing/2014/main" id="{85237070-BDFB-EF2A-8F3A-EFCF0523E5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8271" y="632569"/>
            <a:ext cx="121877" cy="121877"/>
          </a:xfrm>
          <a:prstGeom prst="rect">
            <a:avLst/>
          </a:prstGeom>
        </p:spPr>
      </p:pic>
      <p:pic>
        <p:nvPicPr>
          <p:cNvPr id="296" name="Graphic 295" descr="Immunity with solid fill">
            <a:extLst>
              <a:ext uri="{FF2B5EF4-FFF2-40B4-BE49-F238E27FC236}">
                <a16:creationId xmlns:a16="http://schemas.microsoft.com/office/drawing/2014/main" id="{A60CA4F9-C9FC-D7E4-F6DD-D8B7E4DF8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50293" y="1106887"/>
            <a:ext cx="121877" cy="121877"/>
          </a:xfrm>
          <a:prstGeom prst="rect">
            <a:avLst/>
          </a:prstGeom>
        </p:spPr>
      </p:pic>
      <p:pic>
        <p:nvPicPr>
          <p:cNvPr id="297" name="Graphic 296" descr="Heart with pulse with solid fill">
            <a:extLst>
              <a:ext uri="{FF2B5EF4-FFF2-40B4-BE49-F238E27FC236}">
                <a16:creationId xmlns:a16="http://schemas.microsoft.com/office/drawing/2014/main" id="{A5EF1766-132C-7E66-FAA5-7284E72E2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32" y="2070190"/>
            <a:ext cx="120797" cy="120797"/>
          </a:xfrm>
          <a:prstGeom prst="rect">
            <a:avLst/>
          </a:prstGeom>
        </p:spPr>
      </p:pic>
      <p:pic>
        <p:nvPicPr>
          <p:cNvPr id="298" name="Graphic 297" descr="Heart with pulse with solid fill">
            <a:extLst>
              <a:ext uri="{FF2B5EF4-FFF2-40B4-BE49-F238E27FC236}">
                <a16:creationId xmlns:a16="http://schemas.microsoft.com/office/drawing/2014/main" id="{9F7EEBB0-8873-F50C-A2E2-4258801F9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8546" y="2362487"/>
            <a:ext cx="120797" cy="120797"/>
          </a:xfrm>
          <a:prstGeom prst="rect">
            <a:avLst/>
          </a:prstGeom>
        </p:spPr>
      </p:pic>
      <p:pic>
        <p:nvPicPr>
          <p:cNvPr id="299" name="Graphic 298" descr="Heart with pulse with solid fill">
            <a:extLst>
              <a:ext uri="{FF2B5EF4-FFF2-40B4-BE49-F238E27FC236}">
                <a16:creationId xmlns:a16="http://schemas.microsoft.com/office/drawing/2014/main" id="{064A5232-6A58-4343-DCE8-51E470E35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449" y="1209487"/>
            <a:ext cx="120797" cy="120797"/>
          </a:xfrm>
          <a:prstGeom prst="rect">
            <a:avLst/>
          </a:prstGeom>
        </p:spPr>
      </p:pic>
      <p:pic>
        <p:nvPicPr>
          <p:cNvPr id="301" name="Graphic 300" descr="First aid kit with solid fill">
            <a:extLst>
              <a:ext uri="{FF2B5EF4-FFF2-40B4-BE49-F238E27FC236}">
                <a16:creationId xmlns:a16="http://schemas.microsoft.com/office/drawing/2014/main" id="{B4FB2A05-7132-B416-EB3A-2C06FBC30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4424" y="640434"/>
            <a:ext cx="113855" cy="113855"/>
          </a:xfrm>
          <a:prstGeom prst="rect">
            <a:avLst/>
          </a:prstGeom>
        </p:spPr>
      </p:pic>
      <p:pic>
        <p:nvPicPr>
          <p:cNvPr id="302" name="Graphic 301" descr="First aid kit with solid fill">
            <a:extLst>
              <a:ext uri="{FF2B5EF4-FFF2-40B4-BE49-F238E27FC236}">
                <a16:creationId xmlns:a16="http://schemas.microsoft.com/office/drawing/2014/main" id="{A9E75A2A-BFF1-664A-EBDC-049FE4E29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10038" y="1193694"/>
            <a:ext cx="113855" cy="113855"/>
          </a:xfrm>
          <a:prstGeom prst="rect">
            <a:avLst/>
          </a:prstGeom>
        </p:spPr>
      </p:pic>
      <p:pic>
        <p:nvPicPr>
          <p:cNvPr id="303" name="Graphic 302" descr="First aid kit with solid fill">
            <a:extLst>
              <a:ext uri="{FF2B5EF4-FFF2-40B4-BE49-F238E27FC236}">
                <a16:creationId xmlns:a16="http://schemas.microsoft.com/office/drawing/2014/main" id="{532CC89B-40ED-425C-9E95-499A4F8E71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14965" y="2402267"/>
            <a:ext cx="113855" cy="113855"/>
          </a:xfrm>
          <a:prstGeom prst="rect">
            <a:avLst/>
          </a:prstGeom>
        </p:spPr>
      </p:pic>
      <p:pic>
        <p:nvPicPr>
          <p:cNvPr id="304" name="Graphic 303" descr="First aid kit with solid fill">
            <a:extLst>
              <a:ext uri="{FF2B5EF4-FFF2-40B4-BE49-F238E27FC236}">
                <a16:creationId xmlns:a16="http://schemas.microsoft.com/office/drawing/2014/main" id="{21EE1E63-49CE-56CC-967E-5657A35116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3003" y="2735797"/>
            <a:ext cx="113855" cy="113855"/>
          </a:xfrm>
          <a:prstGeom prst="rect">
            <a:avLst/>
          </a:prstGeom>
        </p:spPr>
      </p:pic>
      <p:pic>
        <p:nvPicPr>
          <p:cNvPr id="305" name="Graphic 304" descr="First aid kit with solid fill">
            <a:extLst>
              <a:ext uri="{FF2B5EF4-FFF2-40B4-BE49-F238E27FC236}">
                <a16:creationId xmlns:a16="http://schemas.microsoft.com/office/drawing/2014/main" id="{2E5455BD-5210-7EBB-C572-D9E490949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3893" y="2660805"/>
            <a:ext cx="113855" cy="113855"/>
          </a:xfrm>
          <a:prstGeom prst="rect">
            <a:avLst/>
          </a:prstGeom>
        </p:spPr>
      </p:pic>
      <p:pic>
        <p:nvPicPr>
          <p:cNvPr id="306" name="Graphic 305" descr="First aid kit with solid fill">
            <a:extLst>
              <a:ext uri="{FF2B5EF4-FFF2-40B4-BE49-F238E27FC236}">
                <a16:creationId xmlns:a16="http://schemas.microsoft.com/office/drawing/2014/main" id="{33CAE990-B061-B8FF-0C0E-0EB2BAE44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4659" y="3356540"/>
            <a:ext cx="113855" cy="113855"/>
          </a:xfrm>
          <a:prstGeom prst="rect">
            <a:avLst/>
          </a:prstGeom>
        </p:spPr>
      </p:pic>
      <p:pic>
        <p:nvPicPr>
          <p:cNvPr id="307" name="Graphic 306" descr="First aid kit with solid fill">
            <a:extLst>
              <a:ext uri="{FF2B5EF4-FFF2-40B4-BE49-F238E27FC236}">
                <a16:creationId xmlns:a16="http://schemas.microsoft.com/office/drawing/2014/main" id="{BB9B8859-0C8E-A693-3AE8-94451960CE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60579" y="3390849"/>
            <a:ext cx="113855" cy="113855"/>
          </a:xfrm>
          <a:prstGeom prst="rect">
            <a:avLst/>
          </a:prstGeom>
        </p:spPr>
      </p:pic>
      <p:pic>
        <p:nvPicPr>
          <p:cNvPr id="308" name="Graphic 307" descr="First aid kit with solid fill">
            <a:extLst>
              <a:ext uri="{FF2B5EF4-FFF2-40B4-BE49-F238E27FC236}">
                <a16:creationId xmlns:a16="http://schemas.microsoft.com/office/drawing/2014/main" id="{7E1A6B00-DFE4-0D91-B68C-5C91364C08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9657" y="4334349"/>
            <a:ext cx="113855" cy="113855"/>
          </a:xfrm>
          <a:prstGeom prst="rect">
            <a:avLst/>
          </a:prstGeom>
        </p:spPr>
      </p:pic>
      <p:pic>
        <p:nvPicPr>
          <p:cNvPr id="309" name="Graphic 308" descr="Hospital with solid fill">
            <a:extLst>
              <a:ext uri="{FF2B5EF4-FFF2-40B4-BE49-F238E27FC236}">
                <a16:creationId xmlns:a16="http://schemas.microsoft.com/office/drawing/2014/main" id="{C874C015-E08F-2689-395B-C781276B5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9947" y="3357530"/>
            <a:ext cx="123268" cy="123268"/>
          </a:xfrm>
          <a:prstGeom prst="rect">
            <a:avLst/>
          </a:prstGeom>
        </p:spPr>
      </p:pic>
      <p:pic>
        <p:nvPicPr>
          <p:cNvPr id="310" name="Graphic 309" descr="Hospital with solid fill">
            <a:extLst>
              <a:ext uri="{FF2B5EF4-FFF2-40B4-BE49-F238E27FC236}">
                <a16:creationId xmlns:a16="http://schemas.microsoft.com/office/drawing/2014/main" id="{F11BDBA9-2141-1F6D-444E-35B2476CF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1575" y="2655791"/>
            <a:ext cx="123268" cy="123268"/>
          </a:xfrm>
          <a:prstGeom prst="rect">
            <a:avLst/>
          </a:prstGeom>
        </p:spPr>
      </p:pic>
      <p:pic>
        <p:nvPicPr>
          <p:cNvPr id="311" name="Graphic 310" descr="Hospital with solid fill">
            <a:extLst>
              <a:ext uri="{FF2B5EF4-FFF2-40B4-BE49-F238E27FC236}">
                <a16:creationId xmlns:a16="http://schemas.microsoft.com/office/drawing/2014/main" id="{9D2F847C-473C-9B4C-553D-C3A936869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9679" y="2722837"/>
            <a:ext cx="123268" cy="123268"/>
          </a:xfrm>
          <a:prstGeom prst="rect">
            <a:avLst/>
          </a:prstGeom>
        </p:spPr>
      </p:pic>
      <p:pic>
        <p:nvPicPr>
          <p:cNvPr id="312" name="Graphic 311" descr="Hospital with solid fill">
            <a:extLst>
              <a:ext uri="{FF2B5EF4-FFF2-40B4-BE49-F238E27FC236}">
                <a16:creationId xmlns:a16="http://schemas.microsoft.com/office/drawing/2014/main" id="{FAAEA74D-04B3-41AE-AD09-AA9DC1EFE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9902" y="1186289"/>
            <a:ext cx="123268" cy="123268"/>
          </a:xfrm>
          <a:prstGeom prst="rect">
            <a:avLst/>
          </a:prstGeom>
        </p:spPr>
      </p:pic>
      <p:pic>
        <p:nvPicPr>
          <p:cNvPr id="313" name="Graphic 312" descr="Hospital with solid fill">
            <a:extLst>
              <a:ext uri="{FF2B5EF4-FFF2-40B4-BE49-F238E27FC236}">
                <a16:creationId xmlns:a16="http://schemas.microsoft.com/office/drawing/2014/main" id="{C8E16325-2279-0EA7-8415-9E47003DD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192" y="539056"/>
            <a:ext cx="123268" cy="123268"/>
          </a:xfrm>
          <a:prstGeom prst="rect">
            <a:avLst/>
          </a:prstGeom>
        </p:spPr>
      </p:pic>
      <p:sp>
        <p:nvSpPr>
          <p:cNvPr id="413" name="TextBox 412">
            <a:extLst>
              <a:ext uri="{FF2B5EF4-FFF2-40B4-BE49-F238E27FC236}">
                <a16:creationId xmlns:a16="http://schemas.microsoft.com/office/drawing/2014/main" id="{D5B77940-458C-297F-550E-D95CD6C1BAF6}"/>
              </a:ext>
            </a:extLst>
          </p:cNvPr>
          <p:cNvSpPr txBox="1"/>
          <p:nvPr/>
        </p:nvSpPr>
        <p:spPr>
          <a:xfrm>
            <a:off x="6154882" y="4525260"/>
            <a:ext cx="315896" cy="92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 b="0"/>
            </a:lvl1pPr>
          </a:lstStyle>
          <a:p>
            <a:r>
              <a:rPr lang="en-US" dirty="0"/>
              <a:t>Mostove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D0276830-2EBD-3F0D-A660-DA1AD7D55196}"/>
              </a:ext>
            </a:extLst>
          </p:cNvPr>
          <p:cNvSpPr txBox="1"/>
          <p:nvPr/>
        </p:nvSpPr>
        <p:spPr>
          <a:xfrm>
            <a:off x="8113734" y="2621681"/>
            <a:ext cx="3893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800" b="0"/>
            </a:lvl1pPr>
          </a:lstStyle>
          <a:p>
            <a:r>
              <a:rPr lang="en-US" dirty="0"/>
              <a:t>POLTAVA</a:t>
            </a: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1CAD0C61-53D2-DDFE-EF1B-62A97E7869FD}"/>
              </a:ext>
            </a:extLst>
          </p:cNvPr>
          <p:cNvSpPr/>
          <p:nvPr/>
        </p:nvSpPr>
        <p:spPr>
          <a:xfrm>
            <a:off x="8500245" y="2639233"/>
            <a:ext cx="61913" cy="571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Graphic 94" descr="Call center with solid fill">
            <a:extLst>
              <a:ext uri="{FF2B5EF4-FFF2-40B4-BE49-F238E27FC236}">
                <a16:creationId xmlns:a16="http://schemas.microsoft.com/office/drawing/2014/main" id="{999BEE75-29D0-2A7F-22B9-98728DA3E4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67738" y="516812"/>
            <a:ext cx="144839" cy="144839"/>
          </a:xfrm>
          <a:prstGeom prst="rect">
            <a:avLst/>
          </a:prstGeom>
        </p:spPr>
      </p:pic>
      <p:pic>
        <p:nvPicPr>
          <p:cNvPr id="96" name="Graphic 95" descr="Call center with solid fill">
            <a:extLst>
              <a:ext uri="{FF2B5EF4-FFF2-40B4-BE49-F238E27FC236}">
                <a16:creationId xmlns:a16="http://schemas.microsoft.com/office/drawing/2014/main" id="{422280B6-569C-3A2C-5CFB-8EB66D8878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35773" y="1175585"/>
            <a:ext cx="144839" cy="144839"/>
          </a:xfrm>
          <a:prstGeom prst="rect">
            <a:avLst/>
          </a:prstGeom>
        </p:spPr>
      </p:pic>
      <p:pic>
        <p:nvPicPr>
          <p:cNvPr id="142" name="Graphic 141" descr="Call center with solid fill">
            <a:extLst>
              <a:ext uri="{FF2B5EF4-FFF2-40B4-BE49-F238E27FC236}">
                <a16:creationId xmlns:a16="http://schemas.microsoft.com/office/drawing/2014/main" id="{41214BB4-C1A2-BAB7-D736-9EC40D3F0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8369" y="2043250"/>
            <a:ext cx="144839" cy="144839"/>
          </a:xfrm>
          <a:prstGeom prst="rect">
            <a:avLst/>
          </a:prstGeom>
        </p:spPr>
      </p:pic>
      <p:pic>
        <p:nvPicPr>
          <p:cNvPr id="143" name="Graphic 142" descr="Call center with solid fill">
            <a:extLst>
              <a:ext uri="{FF2B5EF4-FFF2-40B4-BE49-F238E27FC236}">
                <a16:creationId xmlns:a16="http://schemas.microsoft.com/office/drawing/2014/main" id="{05429ACE-2460-883C-858B-450FDCC69F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8662" y="2510952"/>
            <a:ext cx="144839" cy="144839"/>
          </a:xfrm>
          <a:prstGeom prst="rect">
            <a:avLst/>
          </a:prstGeom>
        </p:spPr>
      </p:pic>
      <p:pic>
        <p:nvPicPr>
          <p:cNvPr id="144" name="Graphic 143" descr="Call center with solid fill">
            <a:extLst>
              <a:ext uri="{FF2B5EF4-FFF2-40B4-BE49-F238E27FC236}">
                <a16:creationId xmlns:a16="http://schemas.microsoft.com/office/drawing/2014/main" id="{D012C36C-3E71-F8D5-FBF8-94362204AB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76650" y="3559336"/>
            <a:ext cx="144839" cy="144839"/>
          </a:xfrm>
          <a:prstGeom prst="rect">
            <a:avLst/>
          </a:prstGeom>
        </p:spPr>
      </p:pic>
      <p:pic>
        <p:nvPicPr>
          <p:cNvPr id="145" name="Graphic 144" descr="Call center with solid fill">
            <a:extLst>
              <a:ext uri="{FF2B5EF4-FFF2-40B4-BE49-F238E27FC236}">
                <a16:creationId xmlns:a16="http://schemas.microsoft.com/office/drawing/2014/main" id="{7D4BABB3-3A94-18D1-E00F-FBA11C038A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73272" y="4733159"/>
            <a:ext cx="144839" cy="144839"/>
          </a:xfrm>
          <a:prstGeom prst="rect">
            <a:avLst/>
          </a:prstGeom>
        </p:spPr>
      </p:pic>
      <p:pic>
        <p:nvPicPr>
          <p:cNvPr id="159" name="Graphic 158" descr="Heart with pulse with solid fill">
            <a:extLst>
              <a:ext uri="{FF2B5EF4-FFF2-40B4-BE49-F238E27FC236}">
                <a16:creationId xmlns:a16="http://schemas.microsoft.com/office/drawing/2014/main" id="{98E212DA-2C6C-6487-1ED0-B0E0AB3B1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5799" y="3590239"/>
            <a:ext cx="120797" cy="120797"/>
          </a:xfrm>
          <a:prstGeom prst="rect">
            <a:avLst/>
          </a:prstGeom>
        </p:spPr>
      </p:pic>
      <p:pic>
        <p:nvPicPr>
          <p:cNvPr id="160" name="Graphic 159" descr="Heart with pulse with solid fill">
            <a:extLst>
              <a:ext uri="{FF2B5EF4-FFF2-40B4-BE49-F238E27FC236}">
                <a16:creationId xmlns:a16="http://schemas.microsoft.com/office/drawing/2014/main" id="{3142A873-FEE5-D38E-DFC0-2605BEE6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7915" y="4757201"/>
            <a:ext cx="120797" cy="120797"/>
          </a:xfrm>
          <a:prstGeom prst="rect">
            <a:avLst/>
          </a:prstGeom>
        </p:spPr>
      </p:pic>
      <p:pic>
        <p:nvPicPr>
          <p:cNvPr id="162" name="Graphic 161" descr="Doctor female with solid fill">
            <a:extLst>
              <a:ext uri="{FF2B5EF4-FFF2-40B4-BE49-F238E27FC236}">
                <a16:creationId xmlns:a16="http://schemas.microsoft.com/office/drawing/2014/main" id="{DD6EF371-3B2C-EF72-6A03-4191382F81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2903" y="6254905"/>
            <a:ext cx="408698" cy="408698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BCCBDA30-5858-CBCB-F5BD-6314FDB5C3C8}"/>
              </a:ext>
            </a:extLst>
          </p:cNvPr>
          <p:cNvSpPr txBox="1"/>
          <p:nvPr/>
        </p:nvSpPr>
        <p:spPr>
          <a:xfrm>
            <a:off x="1457250" y="6346271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Medical colleges</a:t>
            </a:r>
          </a:p>
        </p:txBody>
      </p:sp>
      <p:pic>
        <p:nvPicPr>
          <p:cNvPr id="171" name="Graphic 170" descr="Doctor female with solid fill">
            <a:extLst>
              <a:ext uri="{FF2B5EF4-FFF2-40B4-BE49-F238E27FC236}">
                <a16:creationId xmlns:a16="http://schemas.microsoft.com/office/drawing/2014/main" id="{2D953824-6501-188D-E078-EDA26F24FF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10754" y="4715357"/>
            <a:ext cx="142462" cy="142462"/>
          </a:xfrm>
          <a:prstGeom prst="rect">
            <a:avLst/>
          </a:prstGeom>
        </p:spPr>
      </p:pic>
      <p:pic>
        <p:nvPicPr>
          <p:cNvPr id="177" name="Graphic 176" descr="Doctor female with solid fill">
            <a:extLst>
              <a:ext uri="{FF2B5EF4-FFF2-40B4-BE49-F238E27FC236}">
                <a16:creationId xmlns:a16="http://schemas.microsoft.com/office/drawing/2014/main" id="{953DA903-B2FA-219A-E290-C2A23B93A4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00217" y="3565597"/>
            <a:ext cx="142462" cy="142462"/>
          </a:xfrm>
          <a:prstGeom prst="rect">
            <a:avLst/>
          </a:prstGeom>
        </p:spPr>
      </p:pic>
      <p:pic>
        <p:nvPicPr>
          <p:cNvPr id="178" name="Graphic 177" descr="Doctor female with solid fill">
            <a:extLst>
              <a:ext uri="{FF2B5EF4-FFF2-40B4-BE49-F238E27FC236}">
                <a16:creationId xmlns:a16="http://schemas.microsoft.com/office/drawing/2014/main" id="{42651E0C-2752-CCA7-1BFA-7923895E31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40315" y="2038067"/>
            <a:ext cx="142462" cy="142462"/>
          </a:xfrm>
          <a:prstGeom prst="rect">
            <a:avLst/>
          </a:prstGeom>
        </p:spPr>
      </p:pic>
      <p:pic>
        <p:nvPicPr>
          <p:cNvPr id="179" name="Graphic 178" descr="Doctor female with solid fill">
            <a:extLst>
              <a:ext uri="{FF2B5EF4-FFF2-40B4-BE49-F238E27FC236}">
                <a16:creationId xmlns:a16="http://schemas.microsoft.com/office/drawing/2014/main" id="{75318607-1BBD-205A-407B-5581200618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60656" y="2491009"/>
            <a:ext cx="142462" cy="142462"/>
          </a:xfrm>
          <a:prstGeom prst="rect">
            <a:avLst/>
          </a:prstGeom>
        </p:spPr>
      </p:pic>
      <p:pic>
        <p:nvPicPr>
          <p:cNvPr id="180" name="Graphic 179" descr="Doctor female with solid fill">
            <a:extLst>
              <a:ext uri="{FF2B5EF4-FFF2-40B4-BE49-F238E27FC236}">
                <a16:creationId xmlns:a16="http://schemas.microsoft.com/office/drawing/2014/main" id="{D9C93DAC-F797-EC22-D650-1128A05D90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73762" y="1201984"/>
            <a:ext cx="142462" cy="142462"/>
          </a:xfrm>
          <a:prstGeom prst="rect">
            <a:avLst/>
          </a:prstGeom>
        </p:spPr>
      </p:pic>
      <p:pic>
        <p:nvPicPr>
          <p:cNvPr id="181" name="Graphic 180" descr="Doctor female with solid fill">
            <a:extLst>
              <a:ext uri="{FF2B5EF4-FFF2-40B4-BE49-F238E27FC236}">
                <a16:creationId xmlns:a16="http://schemas.microsoft.com/office/drawing/2014/main" id="{2613B332-F40E-36F1-3080-5CC9136BF4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88857" y="494909"/>
            <a:ext cx="142462" cy="142462"/>
          </a:xfrm>
          <a:prstGeom prst="rect">
            <a:avLst/>
          </a:prstGeom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0657271-6F8B-6653-6CAE-14EADA8E9006}"/>
              </a:ext>
            </a:extLst>
          </p:cNvPr>
          <p:cNvGrpSpPr/>
          <p:nvPr/>
        </p:nvGrpSpPr>
        <p:grpSpPr>
          <a:xfrm>
            <a:off x="8489101" y="2397894"/>
            <a:ext cx="223642" cy="239478"/>
            <a:chOff x="6104986" y="549491"/>
            <a:chExt cx="223642" cy="239478"/>
          </a:xfrm>
        </p:grpSpPr>
        <p:pic>
          <p:nvPicPr>
            <p:cNvPr id="280" name="Graphic 279" descr="Ambulance with solid fill">
              <a:extLst>
                <a:ext uri="{FF2B5EF4-FFF2-40B4-BE49-F238E27FC236}">
                  <a16:creationId xmlns:a16="http://schemas.microsoft.com/office/drawing/2014/main" id="{9B06B0BE-311F-9E02-7452-7C48E0FB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4986" y="633567"/>
              <a:ext cx="155402" cy="155402"/>
            </a:xfrm>
            <a:prstGeom prst="rect">
              <a:avLst/>
            </a:prstGeom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135EC06-10E8-CEAE-947F-7E58E23CAB00}"/>
                </a:ext>
              </a:extLst>
            </p:cNvPr>
            <p:cNvSpPr txBox="1"/>
            <p:nvPr/>
          </p:nvSpPr>
          <p:spPr>
            <a:xfrm>
              <a:off x="6143897" y="549491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7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42765F3D-4F92-056E-CDF0-8070395B0EA7}"/>
              </a:ext>
            </a:extLst>
          </p:cNvPr>
          <p:cNvSpPr txBox="1"/>
          <p:nvPr/>
        </p:nvSpPr>
        <p:spPr>
          <a:xfrm>
            <a:off x="39339" y="17643"/>
            <a:ext cx="605415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Підтримка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надання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медичних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послуг</a:t>
            </a:r>
            <a:r>
              <a:rPr lang="ru-RU" sz="2000" b="1" dirty="0">
                <a:solidFill>
                  <a:srgbClr val="0070C0"/>
                </a:solidFill>
              </a:rPr>
              <a:t> (</a:t>
            </a:r>
            <a:r>
              <a:rPr lang="ru-RU" sz="2000" b="1" dirty="0" err="1">
                <a:solidFill>
                  <a:srgbClr val="0070C0"/>
                </a:solidFill>
              </a:rPr>
              <a:t>Європейський</a:t>
            </a:r>
            <a:r>
              <a:rPr lang="ru-RU" sz="2000" b="1" dirty="0">
                <a:solidFill>
                  <a:srgbClr val="0070C0"/>
                </a:solidFill>
              </a:rPr>
              <a:t> союз, уряди </a:t>
            </a:r>
            <a:r>
              <a:rPr lang="ru-RU" sz="2000" b="1" dirty="0" err="1">
                <a:solidFill>
                  <a:srgbClr val="0070C0"/>
                </a:solidFill>
              </a:rPr>
              <a:t>Канади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Швеції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Данії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Німеччини</a:t>
            </a:r>
            <a:r>
              <a:rPr lang="ru-RU" sz="2000" b="1" dirty="0">
                <a:solidFill>
                  <a:srgbClr val="0070C0"/>
                </a:solidFill>
              </a:rPr>
              <a:t> та </a:t>
            </a:r>
            <a:r>
              <a:rPr lang="ru-RU" sz="2000" b="1" dirty="0" err="1">
                <a:solidFill>
                  <a:srgbClr val="0070C0"/>
                </a:solidFill>
              </a:rPr>
              <a:t>Республіки</a:t>
            </a:r>
            <a:r>
              <a:rPr lang="ru-RU" sz="2000" b="1" dirty="0">
                <a:solidFill>
                  <a:srgbClr val="0070C0"/>
                </a:solidFill>
              </a:rPr>
              <a:t> Корея)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Graphic 8" descr="Ambulance outline">
            <a:extLst>
              <a:ext uri="{FF2B5EF4-FFF2-40B4-BE49-F238E27FC236}">
                <a16:creationId xmlns:a16="http://schemas.microsoft.com/office/drawing/2014/main" id="{2C871F50-CDAB-DB84-5733-AAF1777553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6778" y="5875274"/>
            <a:ext cx="412688" cy="4126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22158-FCFB-37B9-FB53-D76EC1C53E90}"/>
              </a:ext>
            </a:extLst>
          </p:cNvPr>
          <p:cNvSpPr txBox="1"/>
          <p:nvPr/>
        </p:nvSpPr>
        <p:spPr>
          <a:xfrm>
            <a:off x="1495520" y="5984741"/>
            <a:ext cx="22252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Mobile clinics, vehicles for family doctors</a:t>
            </a:r>
          </a:p>
        </p:txBody>
      </p:sp>
      <p:pic>
        <p:nvPicPr>
          <p:cNvPr id="24" name="Graphic 23" descr="Sling with solid fill">
            <a:extLst>
              <a:ext uri="{FF2B5EF4-FFF2-40B4-BE49-F238E27FC236}">
                <a16:creationId xmlns:a16="http://schemas.microsoft.com/office/drawing/2014/main" id="{6730F450-3912-B36A-F539-D6A5411456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50773" y="4210967"/>
            <a:ext cx="341208" cy="3412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C63547-138D-30B1-9BC9-84DAB5ED32D2}"/>
              </a:ext>
            </a:extLst>
          </p:cNvPr>
          <p:cNvSpPr txBox="1"/>
          <p:nvPr/>
        </p:nvSpPr>
        <p:spPr>
          <a:xfrm>
            <a:off x="3441483" y="4275860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Rehabilitation and palliative care education</a:t>
            </a:r>
          </a:p>
        </p:txBody>
      </p:sp>
      <p:pic>
        <p:nvPicPr>
          <p:cNvPr id="33" name="Graphic 32" descr="Mental Health with solid fill">
            <a:extLst>
              <a:ext uri="{FF2B5EF4-FFF2-40B4-BE49-F238E27FC236}">
                <a16:creationId xmlns:a16="http://schemas.microsoft.com/office/drawing/2014/main" id="{D247C7A6-7EC0-FE62-F829-ADCD2293B1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259114" y="4618914"/>
            <a:ext cx="340736" cy="3407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8531BFF-1E24-D384-D6C0-D8417926D857}"/>
              </a:ext>
            </a:extLst>
          </p:cNvPr>
          <p:cNvSpPr txBox="1"/>
          <p:nvPr/>
        </p:nvSpPr>
        <p:spPr>
          <a:xfrm>
            <a:off x="3502036" y="4656306"/>
            <a:ext cx="6078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- MHPSS </a:t>
            </a:r>
          </a:p>
        </p:txBody>
      </p:sp>
      <p:pic>
        <p:nvPicPr>
          <p:cNvPr id="35" name="Graphic 34" descr="Mental Health with solid fill">
            <a:extLst>
              <a:ext uri="{FF2B5EF4-FFF2-40B4-BE49-F238E27FC236}">
                <a16:creationId xmlns:a16="http://schemas.microsoft.com/office/drawing/2014/main" id="{D2BAD51E-D3A1-830F-9CE4-0D275D3D527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92650" y="616265"/>
            <a:ext cx="160566" cy="160566"/>
          </a:xfrm>
          <a:prstGeom prst="rect">
            <a:avLst/>
          </a:prstGeom>
        </p:spPr>
      </p:pic>
      <p:pic>
        <p:nvPicPr>
          <p:cNvPr id="36" name="Graphic 35" descr="Mental Health with solid fill">
            <a:extLst>
              <a:ext uri="{FF2B5EF4-FFF2-40B4-BE49-F238E27FC236}">
                <a16:creationId xmlns:a16="http://schemas.microsoft.com/office/drawing/2014/main" id="{9A99EAC5-5FB1-8FE8-03E1-67A58B5A9C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140834" y="4316217"/>
            <a:ext cx="160566" cy="160566"/>
          </a:xfrm>
          <a:prstGeom prst="rect">
            <a:avLst/>
          </a:prstGeom>
        </p:spPr>
      </p:pic>
      <p:pic>
        <p:nvPicPr>
          <p:cNvPr id="39" name="Graphic 38" descr="Mental Health with solid fill">
            <a:extLst>
              <a:ext uri="{FF2B5EF4-FFF2-40B4-BE49-F238E27FC236}">
                <a16:creationId xmlns:a16="http://schemas.microsoft.com/office/drawing/2014/main" id="{6CF1748F-A8FA-27DF-7BEF-3D5C1F7C9E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37744" y="2817602"/>
            <a:ext cx="160566" cy="160566"/>
          </a:xfrm>
          <a:prstGeom prst="rect">
            <a:avLst/>
          </a:prstGeom>
        </p:spPr>
      </p:pic>
      <p:pic>
        <p:nvPicPr>
          <p:cNvPr id="42" name="Graphic 41" descr="Mental Health with solid fill">
            <a:extLst>
              <a:ext uri="{FF2B5EF4-FFF2-40B4-BE49-F238E27FC236}">
                <a16:creationId xmlns:a16="http://schemas.microsoft.com/office/drawing/2014/main" id="{59D71E82-C7A8-CC67-0D18-237722D244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18464" y="2334620"/>
            <a:ext cx="160566" cy="160566"/>
          </a:xfrm>
          <a:prstGeom prst="rect">
            <a:avLst/>
          </a:prstGeom>
        </p:spPr>
      </p:pic>
      <p:pic>
        <p:nvPicPr>
          <p:cNvPr id="43" name="Graphic 42" descr="Mental Health with solid fill">
            <a:extLst>
              <a:ext uri="{FF2B5EF4-FFF2-40B4-BE49-F238E27FC236}">
                <a16:creationId xmlns:a16="http://schemas.microsoft.com/office/drawing/2014/main" id="{BD0F6882-11BF-3438-726E-201F2DCD43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12005" y="1259044"/>
            <a:ext cx="160566" cy="160566"/>
          </a:xfrm>
          <a:prstGeom prst="rect">
            <a:avLst/>
          </a:prstGeom>
        </p:spPr>
      </p:pic>
      <p:pic>
        <p:nvPicPr>
          <p:cNvPr id="44" name="Graphic 43" descr="Mental Health with solid fill">
            <a:extLst>
              <a:ext uri="{FF2B5EF4-FFF2-40B4-BE49-F238E27FC236}">
                <a16:creationId xmlns:a16="http://schemas.microsoft.com/office/drawing/2014/main" id="{8E6BC2AF-BD03-0A6A-C856-F4F27FBD0A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56676" y="4272872"/>
            <a:ext cx="160566" cy="160566"/>
          </a:xfrm>
          <a:prstGeom prst="rect">
            <a:avLst/>
          </a:prstGeom>
        </p:spPr>
      </p:pic>
      <p:pic>
        <p:nvPicPr>
          <p:cNvPr id="45" name="Graphic 44" descr="Ambulance outline">
            <a:extLst>
              <a:ext uri="{FF2B5EF4-FFF2-40B4-BE49-F238E27FC236}">
                <a16:creationId xmlns:a16="http://schemas.microsoft.com/office/drawing/2014/main" id="{90DE6C51-2532-6B1D-932D-5C83108251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7101" y="4599895"/>
            <a:ext cx="170622" cy="170622"/>
          </a:xfrm>
          <a:prstGeom prst="rect">
            <a:avLst/>
          </a:prstGeom>
        </p:spPr>
      </p:pic>
      <p:pic>
        <p:nvPicPr>
          <p:cNvPr id="46" name="Graphic 45" descr="Ambulance outline">
            <a:extLst>
              <a:ext uri="{FF2B5EF4-FFF2-40B4-BE49-F238E27FC236}">
                <a16:creationId xmlns:a16="http://schemas.microsoft.com/office/drawing/2014/main" id="{93B9AA38-7EA5-B6D1-0247-620A24666E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16139" y="4312613"/>
            <a:ext cx="170622" cy="170622"/>
          </a:xfrm>
          <a:prstGeom prst="rect">
            <a:avLst/>
          </a:prstGeom>
        </p:spPr>
      </p:pic>
      <p:pic>
        <p:nvPicPr>
          <p:cNvPr id="47" name="Graphic 46" descr="Sling with solid fill">
            <a:extLst>
              <a:ext uri="{FF2B5EF4-FFF2-40B4-BE49-F238E27FC236}">
                <a16:creationId xmlns:a16="http://schemas.microsoft.com/office/drawing/2014/main" id="{F5BEA3F2-702B-6680-BAC6-47A89739D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14968" y="1065466"/>
            <a:ext cx="133433" cy="173182"/>
          </a:xfrm>
          <a:prstGeom prst="rect">
            <a:avLst/>
          </a:prstGeom>
        </p:spPr>
      </p:pic>
      <p:pic>
        <p:nvPicPr>
          <p:cNvPr id="48" name="Graphic 47" descr="Sling with solid fill">
            <a:extLst>
              <a:ext uri="{FF2B5EF4-FFF2-40B4-BE49-F238E27FC236}">
                <a16:creationId xmlns:a16="http://schemas.microsoft.com/office/drawing/2014/main" id="{A772D66B-7523-3A0A-DB16-2B735F20C1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38277" y="1311053"/>
            <a:ext cx="133433" cy="173182"/>
          </a:xfrm>
          <a:prstGeom prst="rect">
            <a:avLst/>
          </a:prstGeom>
        </p:spPr>
      </p:pic>
      <p:pic>
        <p:nvPicPr>
          <p:cNvPr id="51" name="Graphic 50" descr="Sling with solid fill">
            <a:extLst>
              <a:ext uri="{FF2B5EF4-FFF2-40B4-BE49-F238E27FC236}">
                <a16:creationId xmlns:a16="http://schemas.microsoft.com/office/drawing/2014/main" id="{8EA73E56-B91B-329B-6977-61F15B10DE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21544" y="4563030"/>
            <a:ext cx="133433" cy="173182"/>
          </a:xfrm>
          <a:prstGeom prst="rect">
            <a:avLst/>
          </a:prstGeom>
        </p:spPr>
      </p:pic>
      <p:pic>
        <p:nvPicPr>
          <p:cNvPr id="52" name="Graphic 51" descr="Sling with solid fill">
            <a:extLst>
              <a:ext uri="{FF2B5EF4-FFF2-40B4-BE49-F238E27FC236}">
                <a16:creationId xmlns:a16="http://schemas.microsoft.com/office/drawing/2014/main" id="{0E0D4E33-B417-175A-1353-61666280B4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54561" y="4332952"/>
            <a:ext cx="133433" cy="173182"/>
          </a:xfrm>
          <a:prstGeom prst="rect">
            <a:avLst/>
          </a:prstGeom>
        </p:spPr>
      </p:pic>
      <p:pic>
        <p:nvPicPr>
          <p:cNvPr id="53" name="Graphic 52" descr="Sling with solid fill">
            <a:extLst>
              <a:ext uri="{FF2B5EF4-FFF2-40B4-BE49-F238E27FC236}">
                <a16:creationId xmlns:a16="http://schemas.microsoft.com/office/drawing/2014/main" id="{585D4C04-8E79-6C4C-A179-DAC36C65ADF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85729" y="3046062"/>
            <a:ext cx="133433" cy="173182"/>
          </a:xfrm>
          <a:prstGeom prst="rect">
            <a:avLst/>
          </a:prstGeom>
        </p:spPr>
      </p:pic>
      <p:pic>
        <p:nvPicPr>
          <p:cNvPr id="54" name="Graphic 53" descr="Sling with solid fill">
            <a:extLst>
              <a:ext uri="{FF2B5EF4-FFF2-40B4-BE49-F238E27FC236}">
                <a16:creationId xmlns:a16="http://schemas.microsoft.com/office/drawing/2014/main" id="{D15F86F3-02F4-D826-5705-DD914BC3B3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26493" y="3434541"/>
            <a:ext cx="133433" cy="173182"/>
          </a:xfrm>
          <a:prstGeom prst="rect">
            <a:avLst/>
          </a:prstGeom>
        </p:spPr>
      </p:pic>
      <p:pic>
        <p:nvPicPr>
          <p:cNvPr id="57" name="Graphic 56" descr="Sling with solid fill">
            <a:extLst>
              <a:ext uri="{FF2B5EF4-FFF2-40B4-BE49-F238E27FC236}">
                <a16:creationId xmlns:a16="http://schemas.microsoft.com/office/drawing/2014/main" id="{D7235D55-5D04-7771-DABE-41BB42E135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38294" y="4290685"/>
            <a:ext cx="133433" cy="1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5928-02B6-5047-A5A1-E587D289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0" y="235674"/>
            <a:ext cx="10706336" cy="100502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Helvetica Neue" panose="02000503000000020004" pitchFamily="2" charset="0"/>
              </a:rPr>
              <a:t>Пріоритети в наданні міжнародної технічної допомоги 2026-2028 роки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1E570-29BA-5CB0-EA62-78AC1A5DC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50" y="1310085"/>
            <a:ext cx="1661405" cy="1363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E145D-42E2-31C2-0A26-A51A4550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38" y="2791642"/>
            <a:ext cx="1661405" cy="1661405"/>
          </a:xfrm>
          <a:prstGeom prst="rect">
            <a:avLst/>
          </a:prstGeom>
        </p:spPr>
      </p:pic>
      <p:pic>
        <p:nvPicPr>
          <p:cNvPr id="8" name="Graphic 7" descr="Ambulance outline">
            <a:extLst>
              <a:ext uri="{FF2B5EF4-FFF2-40B4-BE49-F238E27FC236}">
                <a16:creationId xmlns:a16="http://schemas.microsoft.com/office/drawing/2014/main" id="{2D6731A3-ED5D-E4C6-2AAE-E26A552EF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0074" y="1090781"/>
            <a:ext cx="1543874" cy="1543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8ECFE-01EE-825A-B1C6-D80B3A5ED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238" y="4737234"/>
            <a:ext cx="1661405" cy="15631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6BA4F5-4A5B-DD57-AFF3-0B8AF2F2D7C0}"/>
              </a:ext>
            </a:extLst>
          </p:cNvPr>
          <p:cNvSpPr txBox="1">
            <a:spLocks/>
          </p:cNvSpPr>
          <p:nvPr/>
        </p:nvSpPr>
        <p:spPr>
          <a:xfrm>
            <a:off x="2220101" y="1654041"/>
            <a:ext cx="3875897" cy="517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озвиток реабілітаційних послуг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131C4-3D92-CE96-2493-1D1C2CB8C723}"/>
              </a:ext>
            </a:extLst>
          </p:cNvPr>
          <p:cNvSpPr txBox="1">
            <a:spLocks/>
          </p:cNvSpPr>
          <p:nvPr/>
        </p:nvSpPr>
        <p:spPr>
          <a:xfrm>
            <a:off x="2099971" y="3497692"/>
            <a:ext cx="3875897" cy="517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озвиток паліативної медичної допомоги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3CB5B29-E169-2115-3282-E43AFFD9D1A2}"/>
              </a:ext>
            </a:extLst>
          </p:cNvPr>
          <p:cNvSpPr txBox="1">
            <a:spLocks/>
          </p:cNvSpPr>
          <p:nvPr/>
        </p:nvSpPr>
        <p:spPr>
          <a:xfrm>
            <a:off x="8011079" y="1703474"/>
            <a:ext cx="3875897" cy="517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Екстренна</a:t>
            </a:r>
            <a:r>
              <a:rPr lang="uk-UA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медична допомога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E0A102-5C9C-5FE7-14FB-9D18CBEFFDF6}"/>
              </a:ext>
            </a:extLst>
          </p:cNvPr>
          <p:cNvSpPr txBox="1">
            <a:spLocks/>
          </p:cNvSpPr>
          <p:nvPr/>
        </p:nvSpPr>
        <p:spPr>
          <a:xfrm>
            <a:off x="2220102" y="5401431"/>
            <a:ext cx="3875897" cy="517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Підсилення первинної медичної допомоги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AE1FBE-63A8-52DA-8798-CCE75424159F}"/>
              </a:ext>
            </a:extLst>
          </p:cNvPr>
          <p:cNvSpPr txBox="1">
            <a:spLocks/>
          </p:cNvSpPr>
          <p:nvPr/>
        </p:nvSpPr>
        <p:spPr>
          <a:xfrm>
            <a:off x="8216355" y="2637880"/>
            <a:ext cx="3875897" cy="779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кадрового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здоров’я.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622A8D-973F-30D5-7205-CEC23A457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670" y="2482549"/>
            <a:ext cx="1193014" cy="1314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3935CC-CE26-F758-4E9D-8E83E4D7C1B4}"/>
              </a:ext>
            </a:extLst>
          </p:cNvPr>
          <p:cNvSpPr txBox="1"/>
          <p:nvPr/>
        </p:nvSpPr>
        <p:spPr>
          <a:xfrm>
            <a:off x="8356600" y="5436751"/>
            <a:ext cx="2425751" cy="39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Громадське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F0FC6-E1B4-4F9F-63E2-018967B152CE}"/>
              </a:ext>
            </a:extLst>
          </p:cNvPr>
          <p:cNvSpPr txBox="1"/>
          <p:nvPr/>
        </p:nvSpPr>
        <p:spPr>
          <a:xfrm>
            <a:off x="8286477" y="3892887"/>
            <a:ext cx="3735652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Психічне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здоров'я та </a:t>
            </a:r>
            <a:r>
              <a:rPr lang="ru-RU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психосоціальна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“Ти як?” Ментальне здоров’я в ілюстраціях">
            <a:extLst>
              <a:ext uri="{FF2B5EF4-FFF2-40B4-BE49-F238E27FC236}">
                <a16:creationId xmlns:a16="http://schemas.microsoft.com/office/drawing/2014/main" id="{2393E182-6752-3966-6A01-0691E34E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86" y="3817262"/>
            <a:ext cx="1757893" cy="11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33E0E6-61D2-C8C3-0117-8F53C05F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63" y="5219732"/>
            <a:ext cx="1637516" cy="9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9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D90A-4399-2D68-DF27-D1C260A8C32C}"/>
              </a:ext>
            </a:extLst>
          </p:cNvPr>
          <p:cNvSpPr txBox="1">
            <a:spLocks/>
          </p:cNvSpPr>
          <p:nvPr/>
        </p:nvSpPr>
        <p:spPr>
          <a:xfrm>
            <a:off x="742832" y="1152177"/>
            <a:ext cx="10706336" cy="65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solidFill>
                  <a:schemeClr val="bg1"/>
                </a:solidFill>
              </a:rPr>
              <a:t>Дякую за увагу!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1EB81C-D6BF-3EEE-23E3-F33352FE7446}"/>
              </a:ext>
            </a:extLst>
          </p:cNvPr>
          <p:cNvSpPr txBox="1">
            <a:spLocks/>
          </p:cNvSpPr>
          <p:nvPr/>
        </p:nvSpPr>
        <p:spPr>
          <a:xfrm>
            <a:off x="742832" y="5047015"/>
            <a:ext cx="10706336" cy="9907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Dmytro.Kushch@undp.org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+38066 82 82 108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NDP">
    <a:dk1>
      <a:srgbClr val="0468B1"/>
    </a:dk1>
    <a:lt1>
      <a:srgbClr val="FFFFFF"/>
    </a:lt1>
    <a:dk2>
      <a:srgbClr val="44546A"/>
    </a:dk2>
    <a:lt2>
      <a:srgbClr val="E7E6E6"/>
    </a:lt2>
    <a:accent1>
      <a:srgbClr val="0468B1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22432</TotalTime>
  <Words>257</Words>
  <Application>Microsoft Office PowerPoint</Application>
  <PresentationFormat>Widescreen</PresentationFormat>
  <Paragraphs>87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Helvetica Neue</vt:lpstr>
      <vt:lpstr>Office Theme</vt:lpstr>
      <vt:lpstr>Office Theme</vt:lpstr>
      <vt:lpstr>Матеріально-технічна допомога ПРООН в Україні в сфері охорони здоров’я.  </vt:lpstr>
      <vt:lpstr>PowerPoint Presentation</vt:lpstr>
      <vt:lpstr>Пріоритети в наданні міжнародної технічної допомоги 2026-2028 роки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khrystyna.chaika@undp.org</dc:creator>
  <cp:lastModifiedBy>Dmytro Kushch</cp:lastModifiedBy>
  <cp:revision>263</cp:revision>
  <dcterms:created xsi:type="dcterms:W3CDTF">2022-05-26T09:54:09Z</dcterms:created>
  <dcterms:modified xsi:type="dcterms:W3CDTF">2025-10-01T13:47:54Z</dcterms:modified>
</cp:coreProperties>
</file>