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2" r:id="rId5"/>
    <p:sldId id="263" r:id="rId6"/>
    <p:sldId id="269" r:id="rId7"/>
    <p:sldId id="281" r:id="rId8"/>
    <p:sldId id="299" r:id="rId9"/>
    <p:sldId id="293" r:id="rId10"/>
    <p:sldId id="294" r:id="rId11"/>
    <p:sldId id="295" r:id="rId12"/>
    <p:sldId id="292" r:id="rId13"/>
    <p:sldId id="296" r:id="rId14"/>
    <p:sldId id="297" r:id="rId15"/>
    <p:sldId id="298" r:id="rId16"/>
    <p:sldId id="291" r:id="rId17"/>
    <p:sldId id="275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3" autoAdjust="0"/>
    <p:restoredTop sz="92865" autoAdjust="0"/>
  </p:normalViewPr>
  <p:slideViewPr>
    <p:cSldViewPr snapToGrid="0">
      <p:cViewPr varScale="1">
        <p:scale>
          <a:sx n="108" d="100"/>
          <a:sy n="108" d="100"/>
        </p:scale>
        <p:origin x="6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3D6D1-7C1C-4213-9CA7-9F89A5B28C37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0627B-0F50-4F1D-ACBE-7D95BD7D780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821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AA1BD4-E9D8-4AA6-A738-591A667DF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732A49A1-ED04-441E-9C68-B6FA8E058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4396A9F8-85F7-4853-BD7C-7A68BCA8A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861B8143-E91F-492D-A311-00939B71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99F9DCD-3E1B-44BC-87BA-91793CFF6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470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72474C-ADEC-443F-B2AC-2817C9D6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DF8F1A9D-9DF5-4B52-9608-C49B7DD0E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1C586BBE-7C3C-4FFF-AAEB-006B6DE3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299AA982-61C4-47EF-A901-D9A5FC08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12D08891-288D-43E2-8169-C14E45CD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227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307635-9F8E-43FE-90AB-F8FFFC75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1223750A-BE4D-4104-956E-628F07294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5EB2CAE4-E552-4B1B-8086-F9D7F8A4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58E8354-8554-4F9B-B201-ECD0E657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B3F361AF-23FE-4EAB-9F7F-DCDC4059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80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CF1E29-5EC2-4453-93EC-A1BD8655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681020D0-063D-4A41-9E40-C1702D000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DEDB3852-F2AD-4B59-84C1-C72046328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A907E3E0-5D6C-4C26-A2F6-33EAAA5D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E376AB7D-1585-442E-B3DE-5982E6E7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0F0CA14-0AE1-4BFA-BA5D-101D02D3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22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0BEFED-DAC5-4D0C-8F12-A18FBD142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C119CF2F-1856-4106-B4E8-2F744E094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821B2015-A5CF-425D-AA19-C3ADD30D2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5DD19031-2646-43B3-B231-FAF535A6F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DC7C12E5-8373-4DF2-954D-E0C2F2C1A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724F608B-1AD6-4E93-BD40-F8AD1651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71BDC6E0-2D6E-4740-82B4-64A9D6A4A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6AFDBFDD-217C-4D78-A453-DF70BEAF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445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339DF7-267D-49FF-A269-BA51BFAB9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A476A7AE-41C2-48CA-A1A8-6B23756C6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F11F0976-E563-48E3-8666-21D7796A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7650247B-D848-4C11-8428-614747C1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358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AAC3437D-5BFA-4D73-89E3-6AB3842BE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DB9185B9-41D2-46BF-9FCF-9C3C2DC8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CC8088E3-BCBC-4705-88EC-C0D033421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716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289487-6EE0-4743-9FFC-AD659D548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BC4CF049-623D-413E-8FF8-55130BF65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F11ED0FC-446A-44AD-9EC7-A74129050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F8C202A1-1C0E-45B0-96F6-844FDD817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83BE8F1E-7CCD-4A7C-942F-635BDFEA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9B619FAC-869B-4036-87E5-A2B2A8BA0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417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711438-0A5E-4235-94C0-2D0012B1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36CAAAF4-1745-46C5-9E85-10C00E3A49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7AE370BB-F083-42A9-B96A-D63532677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3F0E05F8-20BA-4995-B181-5A64EA09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4DFD7FCC-F813-4B30-BE5B-8493DD418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C8FC137-6336-4910-9987-F6C683AF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853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E15294-CE79-4779-B29C-1C9E88CDA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B9EDF3E7-E619-4367-B255-5C6862EB4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305E8FFE-1737-4C31-A51A-92BFAE897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B74D3475-ABDD-4A08-B15B-79EE06CE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7A566BD8-0EC9-4A85-B992-1BC592B9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82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D9D03D01-FE46-4317-A52B-C04768A7F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22E00CC5-8090-4CF8-9F79-79091519D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D4CB63F-08AA-458F-B0D0-D78DD6F5B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684054D5-5911-48CF-BAFE-F4778CA0F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D7DC164-0D9A-40DA-ADC7-EC76EEC4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695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DC166D77-CB1D-4218-91C7-F18BB8CE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6C291782-951B-4D1F-8281-825DA424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1AB03776-8CB8-4A14-ABC7-182D06764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366A5-A147-402D-89CD-E95728B7DCE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185F084-2ABC-4754-BAD9-7FD9B9BD8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9A591C11-3941-438D-9092-B7B68D0F2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42B08-D541-4953-88C8-E8B9722750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4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3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8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0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7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4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55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65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24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58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25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08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33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E6472D3-9140-49A9-B565-ED3B820F4E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9309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51DE8BA-394D-4B30-9213-32C0863140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0" t="27574" r="5800" b="29779"/>
          <a:stretch/>
        </p:blipFill>
        <p:spPr>
          <a:xfrm>
            <a:off x="1788713" y="102978"/>
            <a:ext cx="1372877" cy="4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293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</TotalTime>
  <Words>0</Words>
  <Application>Microsoft Office PowerPoint</Application>
  <PresentationFormat>Широкий екран</PresentationFormat>
  <Paragraphs>0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Department of Economics</dc:creator>
  <cp:lastModifiedBy>Обліковий запис Microsoft</cp:lastModifiedBy>
  <cp:revision>60</cp:revision>
  <cp:lastPrinted>2026-09-16T07:36:14Z</cp:lastPrinted>
  <dcterms:created xsi:type="dcterms:W3CDTF">2026-08-06T11:43:51Z</dcterms:created>
  <dcterms:modified xsi:type="dcterms:W3CDTF">2026-09-17T06:33:48Z</dcterms:modified>
</cp:coreProperties>
</file>