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256" r:id="rId3"/>
    <p:sldId id="358" r:id="rId4"/>
    <p:sldId id="315" r:id="rId5"/>
    <p:sldId id="258" r:id="rId6"/>
    <p:sldId id="261" r:id="rId7"/>
    <p:sldId id="282" r:id="rId8"/>
    <p:sldId id="284" r:id="rId9"/>
    <p:sldId id="283" r:id="rId10"/>
    <p:sldId id="287" r:id="rId11"/>
    <p:sldId id="262" r:id="rId12"/>
    <p:sldId id="276" r:id="rId13"/>
    <p:sldId id="260" r:id="rId14"/>
    <p:sldId id="316" r:id="rId15"/>
    <p:sldId id="292" r:id="rId16"/>
    <p:sldId id="293" r:id="rId17"/>
    <p:sldId id="277" r:id="rId18"/>
    <p:sldId id="268" r:id="rId19"/>
    <p:sldId id="330" r:id="rId20"/>
    <p:sldId id="327" r:id="rId21"/>
    <p:sldId id="301" r:id="rId22"/>
    <p:sldId id="332" r:id="rId23"/>
    <p:sldId id="294" r:id="rId24"/>
    <p:sldId id="343" r:id="rId25"/>
    <p:sldId id="296" r:id="rId26"/>
    <p:sldId id="347" r:id="rId27"/>
    <p:sldId id="357" r:id="rId28"/>
    <p:sldId id="349" r:id="rId29"/>
    <p:sldId id="352" r:id="rId30"/>
    <p:sldId id="353" r:id="rId31"/>
    <p:sldId id="359" r:id="rId32"/>
    <p:sldId id="331" r:id="rId33"/>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FF3300"/>
    <a:srgbClr val="CC0099"/>
    <a:srgbClr val="008000"/>
    <a:srgbClr val="0000FF"/>
    <a:srgbClr val="6600FF"/>
    <a:srgbClr val="6600CC"/>
    <a:srgbClr val="990000"/>
    <a:srgbClr val="0066FF"/>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86" autoAdjust="0"/>
  </p:normalViewPr>
  <p:slideViewPr>
    <p:cSldViewPr snapToGrid="0">
      <p:cViewPr varScale="1">
        <p:scale>
          <a:sx n="107" d="100"/>
          <a:sy n="107" d="100"/>
        </p:scale>
        <p:origin x="71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73D4F8-8341-442D-B1E9-F8A5DF08D7EB}" type="datetimeFigureOut">
              <a:rPr lang="uk-UA" smtClean="0"/>
              <a:t>19.12.2022</a:t>
            </a:fld>
            <a:endParaRPr lang="uk-UA"/>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8B22FF-A690-4E75-A0A8-CBD8940DA26C}" type="slidenum">
              <a:rPr lang="uk-UA" smtClean="0"/>
              <a:t>‹№›</a:t>
            </a:fld>
            <a:endParaRPr lang="uk-UA"/>
          </a:p>
        </p:txBody>
      </p:sp>
    </p:spTree>
    <p:extLst>
      <p:ext uri="{BB962C8B-B14F-4D97-AF65-F5344CB8AC3E}">
        <p14:creationId xmlns:p14="http://schemas.microsoft.com/office/powerpoint/2010/main" val="168345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F38B22FF-A690-4E75-A0A8-CBD8940DA26C}" type="slidenum">
              <a:rPr lang="uk-UA" smtClean="0"/>
              <a:t>1</a:t>
            </a:fld>
            <a:endParaRPr lang="uk-UA"/>
          </a:p>
        </p:txBody>
      </p:sp>
    </p:spTree>
    <p:extLst>
      <p:ext uri="{BB962C8B-B14F-4D97-AF65-F5344CB8AC3E}">
        <p14:creationId xmlns:p14="http://schemas.microsoft.com/office/powerpoint/2010/main" val="978422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F38B22FF-A690-4E75-A0A8-CBD8940DA26C}" type="slidenum">
              <a:rPr lang="uk-UA" smtClean="0"/>
              <a:t>9</a:t>
            </a:fld>
            <a:endParaRPr lang="uk-UA"/>
          </a:p>
        </p:txBody>
      </p:sp>
    </p:spTree>
    <p:extLst>
      <p:ext uri="{BB962C8B-B14F-4D97-AF65-F5344CB8AC3E}">
        <p14:creationId xmlns:p14="http://schemas.microsoft.com/office/powerpoint/2010/main" val="3402169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F38B22FF-A690-4E75-A0A8-CBD8940DA26C}" type="slidenum">
              <a:rPr lang="uk-UA" smtClean="0"/>
              <a:t>12</a:t>
            </a:fld>
            <a:endParaRPr lang="uk-UA"/>
          </a:p>
        </p:txBody>
      </p:sp>
    </p:spTree>
    <p:extLst>
      <p:ext uri="{BB962C8B-B14F-4D97-AF65-F5344CB8AC3E}">
        <p14:creationId xmlns:p14="http://schemas.microsoft.com/office/powerpoint/2010/main" val="128170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EC28B6-08CD-4DC3-8B6E-383736CB0DB9}"/>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p>
        </p:txBody>
      </p:sp>
      <p:sp>
        <p:nvSpPr>
          <p:cNvPr id="3" name="Підзаголовок 2">
            <a:extLst>
              <a:ext uri="{FF2B5EF4-FFF2-40B4-BE49-F238E27FC236}">
                <a16:creationId xmlns:a16="http://schemas.microsoft.com/office/drawing/2014/main" id="{9EB834B7-4438-43E9-B338-4FBC0D4B1E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Місце для дати 3">
            <a:extLst>
              <a:ext uri="{FF2B5EF4-FFF2-40B4-BE49-F238E27FC236}">
                <a16:creationId xmlns:a16="http://schemas.microsoft.com/office/drawing/2014/main" id="{A5140515-DCC9-41BD-8AE8-D8EB0BB8C991}"/>
              </a:ext>
            </a:extLst>
          </p:cNvPr>
          <p:cNvSpPr>
            <a:spLocks noGrp="1"/>
          </p:cNvSpPr>
          <p:nvPr>
            <p:ph type="dt" sz="half" idx="10"/>
          </p:nvPr>
        </p:nvSpPr>
        <p:spPr/>
        <p:txBody>
          <a:bodyPr/>
          <a:lstStyle/>
          <a:p>
            <a:fld id="{5E858158-6C53-4A63-8174-BF951CC4B21C}" type="datetimeFigureOut">
              <a:rPr lang="uk-UA" smtClean="0"/>
              <a:t>19.12.2022</a:t>
            </a:fld>
            <a:endParaRPr lang="uk-UA"/>
          </a:p>
        </p:txBody>
      </p:sp>
      <p:sp>
        <p:nvSpPr>
          <p:cNvPr id="5" name="Місце для нижнього колонтитула 4">
            <a:extLst>
              <a:ext uri="{FF2B5EF4-FFF2-40B4-BE49-F238E27FC236}">
                <a16:creationId xmlns:a16="http://schemas.microsoft.com/office/drawing/2014/main" id="{AE66F619-496E-4098-8B3F-F534FE4421E9}"/>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DD944D08-7696-4260-A2A1-15DCC5DCC661}"/>
              </a:ext>
            </a:extLst>
          </p:cNvPr>
          <p:cNvSpPr>
            <a:spLocks noGrp="1"/>
          </p:cNvSpPr>
          <p:nvPr>
            <p:ph type="sldNum" sz="quarter" idx="12"/>
          </p:nvPr>
        </p:nvSpPr>
        <p:spPr/>
        <p:txBody>
          <a:bodyPr/>
          <a:lstStyle/>
          <a:p>
            <a:fld id="{BC59DA27-A896-44D0-9904-041942327F66}" type="slidenum">
              <a:rPr lang="uk-UA" smtClean="0"/>
              <a:t>‹№›</a:t>
            </a:fld>
            <a:endParaRPr lang="uk-UA"/>
          </a:p>
        </p:txBody>
      </p:sp>
    </p:spTree>
    <p:extLst>
      <p:ext uri="{BB962C8B-B14F-4D97-AF65-F5344CB8AC3E}">
        <p14:creationId xmlns:p14="http://schemas.microsoft.com/office/powerpoint/2010/main" val="1263558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144D4F-91B0-454B-AFE8-6F1DEB6C4F15}"/>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BAC9F568-8DD9-445B-B3EB-A20DE484911E}"/>
              </a:ext>
            </a:extLst>
          </p:cNvPr>
          <p:cNvSpPr>
            <a:spLocks noGrp="1"/>
          </p:cNvSpPr>
          <p:nvPr>
            <p:ph type="body" orient="vert" idx="1"/>
          </p:nvPr>
        </p:nvSpPr>
        <p:spPr/>
        <p:txBody>
          <a:bodyPr vert="eaVert"/>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90A9F84B-5937-4F58-A38A-8A1229D9C1B1}"/>
              </a:ext>
            </a:extLst>
          </p:cNvPr>
          <p:cNvSpPr>
            <a:spLocks noGrp="1"/>
          </p:cNvSpPr>
          <p:nvPr>
            <p:ph type="dt" sz="half" idx="10"/>
          </p:nvPr>
        </p:nvSpPr>
        <p:spPr/>
        <p:txBody>
          <a:bodyPr/>
          <a:lstStyle/>
          <a:p>
            <a:fld id="{5E858158-6C53-4A63-8174-BF951CC4B21C}" type="datetimeFigureOut">
              <a:rPr lang="uk-UA" smtClean="0"/>
              <a:t>19.12.2022</a:t>
            </a:fld>
            <a:endParaRPr lang="uk-UA"/>
          </a:p>
        </p:txBody>
      </p:sp>
      <p:sp>
        <p:nvSpPr>
          <p:cNvPr id="5" name="Місце для нижнього колонтитула 4">
            <a:extLst>
              <a:ext uri="{FF2B5EF4-FFF2-40B4-BE49-F238E27FC236}">
                <a16:creationId xmlns:a16="http://schemas.microsoft.com/office/drawing/2014/main" id="{EAFF1112-C18C-4657-B393-4B98AD5B0EC5}"/>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31EDA130-F878-4D1F-B99D-EAF7EFBABE73}"/>
              </a:ext>
            </a:extLst>
          </p:cNvPr>
          <p:cNvSpPr>
            <a:spLocks noGrp="1"/>
          </p:cNvSpPr>
          <p:nvPr>
            <p:ph type="sldNum" sz="quarter" idx="12"/>
          </p:nvPr>
        </p:nvSpPr>
        <p:spPr/>
        <p:txBody>
          <a:bodyPr/>
          <a:lstStyle/>
          <a:p>
            <a:fld id="{BC59DA27-A896-44D0-9904-041942327F66}" type="slidenum">
              <a:rPr lang="uk-UA" smtClean="0"/>
              <a:t>‹№›</a:t>
            </a:fld>
            <a:endParaRPr lang="uk-UA"/>
          </a:p>
        </p:txBody>
      </p:sp>
    </p:spTree>
    <p:extLst>
      <p:ext uri="{BB962C8B-B14F-4D97-AF65-F5344CB8AC3E}">
        <p14:creationId xmlns:p14="http://schemas.microsoft.com/office/powerpoint/2010/main" val="3778892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a:extLst>
              <a:ext uri="{FF2B5EF4-FFF2-40B4-BE49-F238E27FC236}">
                <a16:creationId xmlns:a16="http://schemas.microsoft.com/office/drawing/2014/main" id="{B59A25E6-BA3E-4A08-92D1-5636FEE11655}"/>
              </a:ext>
            </a:extLst>
          </p:cNvPr>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972C892C-8184-4A68-ADDA-8E7501DA4014}"/>
              </a:ext>
            </a:extLst>
          </p:cNvPr>
          <p:cNvSpPr>
            <a:spLocks noGrp="1"/>
          </p:cNvSpPr>
          <p:nvPr>
            <p:ph type="body" orient="vert" idx="1"/>
          </p:nvPr>
        </p:nvSpPr>
        <p:spPr>
          <a:xfrm>
            <a:off x="838200" y="365125"/>
            <a:ext cx="7734300" cy="5811838"/>
          </a:xfrm>
        </p:spPr>
        <p:txBody>
          <a:bodyPr vert="eaVert"/>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9149C8DD-179D-48EA-95DB-C23C29377129}"/>
              </a:ext>
            </a:extLst>
          </p:cNvPr>
          <p:cNvSpPr>
            <a:spLocks noGrp="1"/>
          </p:cNvSpPr>
          <p:nvPr>
            <p:ph type="dt" sz="half" idx="10"/>
          </p:nvPr>
        </p:nvSpPr>
        <p:spPr/>
        <p:txBody>
          <a:bodyPr/>
          <a:lstStyle/>
          <a:p>
            <a:fld id="{5E858158-6C53-4A63-8174-BF951CC4B21C}" type="datetimeFigureOut">
              <a:rPr lang="uk-UA" smtClean="0"/>
              <a:t>19.12.2022</a:t>
            </a:fld>
            <a:endParaRPr lang="uk-UA"/>
          </a:p>
        </p:txBody>
      </p:sp>
      <p:sp>
        <p:nvSpPr>
          <p:cNvPr id="5" name="Місце для нижнього колонтитула 4">
            <a:extLst>
              <a:ext uri="{FF2B5EF4-FFF2-40B4-BE49-F238E27FC236}">
                <a16:creationId xmlns:a16="http://schemas.microsoft.com/office/drawing/2014/main" id="{8E0BFE37-8362-4B10-B87A-BD1F0835D365}"/>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2337622A-2CEB-4E9E-8329-9B896A6E7333}"/>
              </a:ext>
            </a:extLst>
          </p:cNvPr>
          <p:cNvSpPr>
            <a:spLocks noGrp="1"/>
          </p:cNvSpPr>
          <p:nvPr>
            <p:ph type="sldNum" sz="quarter" idx="12"/>
          </p:nvPr>
        </p:nvSpPr>
        <p:spPr/>
        <p:txBody>
          <a:bodyPr/>
          <a:lstStyle/>
          <a:p>
            <a:fld id="{BC59DA27-A896-44D0-9904-041942327F66}" type="slidenum">
              <a:rPr lang="uk-UA" smtClean="0"/>
              <a:t>‹№›</a:t>
            </a:fld>
            <a:endParaRPr lang="uk-UA"/>
          </a:p>
        </p:txBody>
      </p:sp>
    </p:spTree>
    <p:extLst>
      <p:ext uri="{BB962C8B-B14F-4D97-AF65-F5344CB8AC3E}">
        <p14:creationId xmlns:p14="http://schemas.microsoft.com/office/powerpoint/2010/main" val="1441783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44DCC9-4C5E-426D-AE1D-6B1F0C7C0500}"/>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p>
        </p:txBody>
      </p:sp>
      <p:sp>
        <p:nvSpPr>
          <p:cNvPr id="3" name="Підзаголовок 2">
            <a:extLst>
              <a:ext uri="{FF2B5EF4-FFF2-40B4-BE49-F238E27FC236}">
                <a16:creationId xmlns:a16="http://schemas.microsoft.com/office/drawing/2014/main" id="{1268A05D-06F2-4A23-ACD2-511A7984E3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Rectangle 4">
            <a:extLst>
              <a:ext uri="{FF2B5EF4-FFF2-40B4-BE49-F238E27FC236}">
                <a16:creationId xmlns:a16="http://schemas.microsoft.com/office/drawing/2014/main" id="{C529270D-0B66-49AD-82F1-8EA2173CC4DE}"/>
              </a:ext>
            </a:extLst>
          </p:cNvPr>
          <p:cNvSpPr>
            <a:spLocks noGrp="1" noChangeArrowheads="1"/>
          </p:cNvSpPr>
          <p:nvPr>
            <p:ph type="dt" sz="half" idx="10"/>
          </p:nvPr>
        </p:nvSpPr>
        <p:spPr>
          <a:ln/>
        </p:spPr>
        <p:txBody>
          <a:bodyPr/>
          <a:lstStyle>
            <a:lvl1pPr>
              <a:defRPr/>
            </a:lvl1pPr>
          </a:lstStyle>
          <a:p>
            <a:pPr>
              <a:defRPr/>
            </a:pPr>
            <a:endParaRPr lang="uk-UA" altLang="uk-UA"/>
          </a:p>
        </p:txBody>
      </p:sp>
      <p:sp>
        <p:nvSpPr>
          <p:cNvPr id="5" name="Rectangle 5">
            <a:extLst>
              <a:ext uri="{FF2B5EF4-FFF2-40B4-BE49-F238E27FC236}">
                <a16:creationId xmlns:a16="http://schemas.microsoft.com/office/drawing/2014/main" id="{13836D41-0956-4D6B-A9D1-0A81F43E8110}"/>
              </a:ext>
            </a:extLst>
          </p:cNvPr>
          <p:cNvSpPr>
            <a:spLocks noGrp="1" noChangeArrowheads="1"/>
          </p:cNvSpPr>
          <p:nvPr>
            <p:ph type="ftr" sz="quarter" idx="11"/>
          </p:nvPr>
        </p:nvSpPr>
        <p:spPr>
          <a:ln/>
        </p:spPr>
        <p:txBody>
          <a:bodyPr/>
          <a:lstStyle>
            <a:lvl1pPr>
              <a:defRPr/>
            </a:lvl1pPr>
          </a:lstStyle>
          <a:p>
            <a:pPr>
              <a:defRPr/>
            </a:pPr>
            <a:endParaRPr lang="uk-UA" altLang="uk-UA"/>
          </a:p>
        </p:txBody>
      </p:sp>
      <p:sp>
        <p:nvSpPr>
          <p:cNvPr id="6" name="Rectangle 6">
            <a:extLst>
              <a:ext uri="{FF2B5EF4-FFF2-40B4-BE49-F238E27FC236}">
                <a16:creationId xmlns:a16="http://schemas.microsoft.com/office/drawing/2014/main" id="{BDEDD29D-8F09-43B3-9449-90649105740D}"/>
              </a:ext>
            </a:extLst>
          </p:cNvPr>
          <p:cNvSpPr>
            <a:spLocks noGrp="1" noChangeArrowheads="1"/>
          </p:cNvSpPr>
          <p:nvPr>
            <p:ph type="sldNum" sz="quarter" idx="12"/>
          </p:nvPr>
        </p:nvSpPr>
        <p:spPr>
          <a:ln/>
        </p:spPr>
        <p:txBody>
          <a:bodyPr/>
          <a:lstStyle>
            <a:lvl1pPr>
              <a:defRPr/>
            </a:lvl1pPr>
          </a:lstStyle>
          <a:p>
            <a:fld id="{4E7EE3A1-76C4-4202-A183-322D2F68D6D3}" type="slidenum">
              <a:rPr lang="uk-UA" altLang="uk-UA"/>
              <a:pPr/>
              <a:t>‹№›</a:t>
            </a:fld>
            <a:endParaRPr lang="uk-UA" altLang="uk-UA"/>
          </a:p>
        </p:txBody>
      </p:sp>
    </p:spTree>
    <p:extLst>
      <p:ext uri="{BB962C8B-B14F-4D97-AF65-F5344CB8AC3E}">
        <p14:creationId xmlns:p14="http://schemas.microsoft.com/office/powerpoint/2010/main" val="947644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AAEA0C-66FE-454E-9C64-BD0AF8523E9B}"/>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733AB4D5-D94A-4A81-9CC0-894478ED2A6F}"/>
              </a:ext>
            </a:extLst>
          </p:cNvPr>
          <p:cNvSpPr>
            <a:spLocks noGrp="1"/>
          </p:cNvSpPr>
          <p:nvPr>
            <p:ph idx="1"/>
          </p:nvPr>
        </p:nvSpPr>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Rectangle 4">
            <a:extLst>
              <a:ext uri="{FF2B5EF4-FFF2-40B4-BE49-F238E27FC236}">
                <a16:creationId xmlns:a16="http://schemas.microsoft.com/office/drawing/2014/main" id="{94158E7B-D9C7-489D-BE3E-929C0DC50DF1}"/>
              </a:ext>
            </a:extLst>
          </p:cNvPr>
          <p:cNvSpPr>
            <a:spLocks noGrp="1" noChangeArrowheads="1"/>
          </p:cNvSpPr>
          <p:nvPr>
            <p:ph type="dt" sz="half" idx="10"/>
          </p:nvPr>
        </p:nvSpPr>
        <p:spPr>
          <a:ln/>
        </p:spPr>
        <p:txBody>
          <a:bodyPr/>
          <a:lstStyle>
            <a:lvl1pPr>
              <a:defRPr/>
            </a:lvl1pPr>
          </a:lstStyle>
          <a:p>
            <a:pPr>
              <a:defRPr/>
            </a:pPr>
            <a:endParaRPr lang="uk-UA" altLang="uk-UA"/>
          </a:p>
        </p:txBody>
      </p:sp>
      <p:sp>
        <p:nvSpPr>
          <p:cNvPr id="5" name="Rectangle 5">
            <a:extLst>
              <a:ext uri="{FF2B5EF4-FFF2-40B4-BE49-F238E27FC236}">
                <a16:creationId xmlns:a16="http://schemas.microsoft.com/office/drawing/2014/main" id="{4FCF1B19-678A-4200-A2A9-3506DF8B3047}"/>
              </a:ext>
            </a:extLst>
          </p:cNvPr>
          <p:cNvSpPr>
            <a:spLocks noGrp="1" noChangeArrowheads="1"/>
          </p:cNvSpPr>
          <p:nvPr>
            <p:ph type="ftr" sz="quarter" idx="11"/>
          </p:nvPr>
        </p:nvSpPr>
        <p:spPr>
          <a:ln/>
        </p:spPr>
        <p:txBody>
          <a:bodyPr/>
          <a:lstStyle>
            <a:lvl1pPr>
              <a:defRPr/>
            </a:lvl1pPr>
          </a:lstStyle>
          <a:p>
            <a:pPr>
              <a:defRPr/>
            </a:pPr>
            <a:endParaRPr lang="uk-UA" altLang="uk-UA"/>
          </a:p>
        </p:txBody>
      </p:sp>
      <p:sp>
        <p:nvSpPr>
          <p:cNvPr id="6" name="Rectangle 6">
            <a:extLst>
              <a:ext uri="{FF2B5EF4-FFF2-40B4-BE49-F238E27FC236}">
                <a16:creationId xmlns:a16="http://schemas.microsoft.com/office/drawing/2014/main" id="{57849673-B65B-4D58-99B4-42F60BBA9ED3}"/>
              </a:ext>
            </a:extLst>
          </p:cNvPr>
          <p:cNvSpPr>
            <a:spLocks noGrp="1" noChangeArrowheads="1"/>
          </p:cNvSpPr>
          <p:nvPr>
            <p:ph type="sldNum" sz="quarter" idx="12"/>
          </p:nvPr>
        </p:nvSpPr>
        <p:spPr>
          <a:ln/>
        </p:spPr>
        <p:txBody>
          <a:bodyPr/>
          <a:lstStyle>
            <a:lvl1pPr>
              <a:defRPr/>
            </a:lvl1pPr>
          </a:lstStyle>
          <a:p>
            <a:fld id="{48318A4C-3E7D-4047-9A68-5516B88F7508}" type="slidenum">
              <a:rPr lang="uk-UA" altLang="uk-UA"/>
              <a:pPr/>
              <a:t>‹№›</a:t>
            </a:fld>
            <a:endParaRPr lang="uk-UA" altLang="uk-UA"/>
          </a:p>
        </p:txBody>
      </p:sp>
    </p:spTree>
    <p:extLst>
      <p:ext uri="{BB962C8B-B14F-4D97-AF65-F5344CB8AC3E}">
        <p14:creationId xmlns:p14="http://schemas.microsoft.com/office/powerpoint/2010/main" val="3289238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F701DF-0709-421D-85D9-F0757074D163}"/>
              </a:ext>
            </a:extLst>
          </p:cNvPr>
          <p:cNvSpPr>
            <a:spLocks noGrp="1"/>
          </p:cNvSpPr>
          <p:nvPr>
            <p:ph type="title"/>
          </p:nvPr>
        </p:nvSpPr>
        <p:spPr>
          <a:xfrm>
            <a:off x="831851" y="1709739"/>
            <a:ext cx="10515600" cy="2852737"/>
          </a:xfrm>
        </p:spPr>
        <p:txBody>
          <a:bodyPr anchor="b"/>
          <a:lstStyle>
            <a:lvl1pPr>
              <a:defRPr sz="6000"/>
            </a:lvl1p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580C8E7F-9AD8-4E71-A580-D3D18397B231}"/>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uk-UA"/>
              <a:t>Відредагуйте стиль зразка тексту</a:t>
            </a:r>
          </a:p>
        </p:txBody>
      </p:sp>
      <p:sp>
        <p:nvSpPr>
          <p:cNvPr id="4" name="Rectangle 4">
            <a:extLst>
              <a:ext uri="{FF2B5EF4-FFF2-40B4-BE49-F238E27FC236}">
                <a16:creationId xmlns:a16="http://schemas.microsoft.com/office/drawing/2014/main" id="{5022CA96-4CBD-4A15-9D48-7E4D1CC83870}"/>
              </a:ext>
            </a:extLst>
          </p:cNvPr>
          <p:cNvSpPr>
            <a:spLocks noGrp="1" noChangeArrowheads="1"/>
          </p:cNvSpPr>
          <p:nvPr>
            <p:ph type="dt" sz="half" idx="10"/>
          </p:nvPr>
        </p:nvSpPr>
        <p:spPr>
          <a:ln/>
        </p:spPr>
        <p:txBody>
          <a:bodyPr/>
          <a:lstStyle>
            <a:lvl1pPr>
              <a:defRPr/>
            </a:lvl1pPr>
          </a:lstStyle>
          <a:p>
            <a:pPr>
              <a:defRPr/>
            </a:pPr>
            <a:endParaRPr lang="uk-UA" altLang="uk-UA"/>
          </a:p>
        </p:txBody>
      </p:sp>
      <p:sp>
        <p:nvSpPr>
          <p:cNvPr id="5" name="Rectangle 5">
            <a:extLst>
              <a:ext uri="{FF2B5EF4-FFF2-40B4-BE49-F238E27FC236}">
                <a16:creationId xmlns:a16="http://schemas.microsoft.com/office/drawing/2014/main" id="{162E5869-F809-440B-9E29-7DA0A5AB2352}"/>
              </a:ext>
            </a:extLst>
          </p:cNvPr>
          <p:cNvSpPr>
            <a:spLocks noGrp="1" noChangeArrowheads="1"/>
          </p:cNvSpPr>
          <p:nvPr>
            <p:ph type="ftr" sz="quarter" idx="11"/>
          </p:nvPr>
        </p:nvSpPr>
        <p:spPr>
          <a:ln/>
        </p:spPr>
        <p:txBody>
          <a:bodyPr/>
          <a:lstStyle>
            <a:lvl1pPr>
              <a:defRPr/>
            </a:lvl1pPr>
          </a:lstStyle>
          <a:p>
            <a:pPr>
              <a:defRPr/>
            </a:pPr>
            <a:endParaRPr lang="uk-UA" altLang="uk-UA"/>
          </a:p>
        </p:txBody>
      </p:sp>
      <p:sp>
        <p:nvSpPr>
          <p:cNvPr id="6" name="Rectangle 6">
            <a:extLst>
              <a:ext uri="{FF2B5EF4-FFF2-40B4-BE49-F238E27FC236}">
                <a16:creationId xmlns:a16="http://schemas.microsoft.com/office/drawing/2014/main" id="{4E7B3F44-09AB-4048-AC46-ACCA876711A5}"/>
              </a:ext>
            </a:extLst>
          </p:cNvPr>
          <p:cNvSpPr>
            <a:spLocks noGrp="1" noChangeArrowheads="1"/>
          </p:cNvSpPr>
          <p:nvPr>
            <p:ph type="sldNum" sz="quarter" idx="12"/>
          </p:nvPr>
        </p:nvSpPr>
        <p:spPr>
          <a:ln/>
        </p:spPr>
        <p:txBody>
          <a:bodyPr/>
          <a:lstStyle>
            <a:lvl1pPr>
              <a:defRPr/>
            </a:lvl1pPr>
          </a:lstStyle>
          <a:p>
            <a:fld id="{04089E02-4726-4DEA-8EEB-0C3839E55AE5}" type="slidenum">
              <a:rPr lang="uk-UA" altLang="uk-UA"/>
              <a:pPr/>
              <a:t>‹№›</a:t>
            </a:fld>
            <a:endParaRPr lang="uk-UA" altLang="uk-UA"/>
          </a:p>
        </p:txBody>
      </p:sp>
    </p:spTree>
    <p:extLst>
      <p:ext uri="{BB962C8B-B14F-4D97-AF65-F5344CB8AC3E}">
        <p14:creationId xmlns:p14="http://schemas.microsoft.com/office/powerpoint/2010/main" val="1960577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1DDB93-0C2A-4DA5-937A-905E09D4BCB2}"/>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739DA871-8454-49DF-A17A-17D0CC6F4054}"/>
              </a:ext>
            </a:extLst>
          </p:cNvPr>
          <p:cNvSpPr>
            <a:spLocks noGrp="1"/>
          </p:cNvSpPr>
          <p:nvPr>
            <p:ph sz="half" idx="1"/>
          </p:nvPr>
        </p:nvSpPr>
        <p:spPr>
          <a:xfrm>
            <a:off x="609600" y="1600201"/>
            <a:ext cx="5384800" cy="4525963"/>
          </a:xfrm>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a:extLst>
              <a:ext uri="{FF2B5EF4-FFF2-40B4-BE49-F238E27FC236}">
                <a16:creationId xmlns:a16="http://schemas.microsoft.com/office/drawing/2014/main" id="{51AA4ADB-1B0D-4F12-9DC3-1636B701BFA3}"/>
              </a:ext>
            </a:extLst>
          </p:cNvPr>
          <p:cNvSpPr>
            <a:spLocks noGrp="1"/>
          </p:cNvSpPr>
          <p:nvPr>
            <p:ph sz="half" idx="2"/>
          </p:nvPr>
        </p:nvSpPr>
        <p:spPr>
          <a:xfrm>
            <a:off x="6197600" y="1600201"/>
            <a:ext cx="5384800" cy="4525963"/>
          </a:xfrm>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Rectangle 4">
            <a:extLst>
              <a:ext uri="{FF2B5EF4-FFF2-40B4-BE49-F238E27FC236}">
                <a16:creationId xmlns:a16="http://schemas.microsoft.com/office/drawing/2014/main" id="{16467DF3-9129-457E-89D0-A2DD5778F63D}"/>
              </a:ext>
            </a:extLst>
          </p:cNvPr>
          <p:cNvSpPr>
            <a:spLocks noGrp="1" noChangeArrowheads="1"/>
          </p:cNvSpPr>
          <p:nvPr>
            <p:ph type="dt" sz="half" idx="10"/>
          </p:nvPr>
        </p:nvSpPr>
        <p:spPr>
          <a:ln/>
        </p:spPr>
        <p:txBody>
          <a:bodyPr/>
          <a:lstStyle>
            <a:lvl1pPr>
              <a:defRPr/>
            </a:lvl1pPr>
          </a:lstStyle>
          <a:p>
            <a:pPr>
              <a:defRPr/>
            </a:pPr>
            <a:endParaRPr lang="uk-UA" altLang="uk-UA"/>
          </a:p>
        </p:txBody>
      </p:sp>
      <p:sp>
        <p:nvSpPr>
          <p:cNvPr id="6" name="Rectangle 5">
            <a:extLst>
              <a:ext uri="{FF2B5EF4-FFF2-40B4-BE49-F238E27FC236}">
                <a16:creationId xmlns:a16="http://schemas.microsoft.com/office/drawing/2014/main" id="{1B159AD6-3EE8-4BFB-9E73-AF674F42F24D}"/>
              </a:ext>
            </a:extLst>
          </p:cNvPr>
          <p:cNvSpPr>
            <a:spLocks noGrp="1" noChangeArrowheads="1"/>
          </p:cNvSpPr>
          <p:nvPr>
            <p:ph type="ftr" sz="quarter" idx="11"/>
          </p:nvPr>
        </p:nvSpPr>
        <p:spPr>
          <a:ln/>
        </p:spPr>
        <p:txBody>
          <a:bodyPr/>
          <a:lstStyle>
            <a:lvl1pPr>
              <a:defRPr/>
            </a:lvl1pPr>
          </a:lstStyle>
          <a:p>
            <a:pPr>
              <a:defRPr/>
            </a:pPr>
            <a:endParaRPr lang="uk-UA" altLang="uk-UA"/>
          </a:p>
        </p:txBody>
      </p:sp>
      <p:sp>
        <p:nvSpPr>
          <p:cNvPr id="7" name="Rectangle 6">
            <a:extLst>
              <a:ext uri="{FF2B5EF4-FFF2-40B4-BE49-F238E27FC236}">
                <a16:creationId xmlns:a16="http://schemas.microsoft.com/office/drawing/2014/main" id="{E292AB55-DF65-48C2-BF81-6F846A65C43D}"/>
              </a:ext>
            </a:extLst>
          </p:cNvPr>
          <p:cNvSpPr>
            <a:spLocks noGrp="1" noChangeArrowheads="1"/>
          </p:cNvSpPr>
          <p:nvPr>
            <p:ph type="sldNum" sz="quarter" idx="12"/>
          </p:nvPr>
        </p:nvSpPr>
        <p:spPr>
          <a:ln/>
        </p:spPr>
        <p:txBody>
          <a:bodyPr/>
          <a:lstStyle>
            <a:lvl1pPr>
              <a:defRPr/>
            </a:lvl1pPr>
          </a:lstStyle>
          <a:p>
            <a:fld id="{FE450B97-1CA4-4EB6-87EE-C8CF3222DD88}" type="slidenum">
              <a:rPr lang="uk-UA" altLang="uk-UA"/>
              <a:pPr/>
              <a:t>‹№›</a:t>
            </a:fld>
            <a:endParaRPr lang="uk-UA" altLang="uk-UA"/>
          </a:p>
        </p:txBody>
      </p:sp>
    </p:spTree>
    <p:extLst>
      <p:ext uri="{BB962C8B-B14F-4D97-AF65-F5344CB8AC3E}">
        <p14:creationId xmlns:p14="http://schemas.microsoft.com/office/powerpoint/2010/main" val="619857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493180-658D-4C72-8C53-A44140B5887E}"/>
              </a:ext>
            </a:extLst>
          </p:cNvPr>
          <p:cNvSpPr>
            <a:spLocks noGrp="1"/>
          </p:cNvSpPr>
          <p:nvPr>
            <p:ph type="title"/>
          </p:nvPr>
        </p:nvSpPr>
        <p:spPr>
          <a:xfrm>
            <a:off x="840317" y="365126"/>
            <a:ext cx="10515600" cy="1325563"/>
          </a:xfrm>
        </p:spPr>
        <p:txBody>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FA609B02-9C39-4303-9BE8-1F63DFE2E31C}"/>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Відредагуйте стиль зразка тексту</a:t>
            </a:r>
          </a:p>
        </p:txBody>
      </p:sp>
      <p:sp>
        <p:nvSpPr>
          <p:cNvPr id="4" name="Місце для вмісту 3">
            <a:extLst>
              <a:ext uri="{FF2B5EF4-FFF2-40B4-BE49-F238E27FC236}">
                <a16:creationId xmlns:a16="http://schemas.microsoft.com/office/drawing/2014/main" id="{5657C2AB-195C-4F18-A50C-ED62AFECB91A}"/>
              </a:ext>
            </a:extLst>
          </p:cNvPr>
          <p:cNvSpPr>
            <a:spLocks noGrp="1"/>
          </p:cNvSpPr>
          <p:nvPr>
            <p:ph sz="half" idx="2"/>
          </p:nvPr>
        </p:nvSpPr>
        <p:spPr>
          <a:xfrm>
            <a:off x="840318" y="2505075"/>
            <a:ext cx="5158316" cy="3684588"/>
          </a:xfrm>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a:extLst>
              <a:ext uri="{FF2B5EF4-FFF2-40B4-BE49-F238E27FC236}">
                <a16:creationId xmlns:a16="http://schemas.microsoft.com/office/drawing/2014/main" id="{BBB093EA-F807-460C-9041-6DC130780B62}"/>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Відредагуйте стиль зразка тексту</a:t>
            </a:r>
          </a:p>
        </p:txBody>
      </p:sp>
      <p:sp>
        <p:nvSpPr>
          <p:cNvPr id="6" name="Місце для вмісту 5">
            <a:extLst>
              <a:ext uri="{FF2B5EF4-FFF2-40B4-BE49-F238E27FC236}">
                <a16:creationId xmlns:a16="http://schemas.microsoft.com/office/drawing/2014/main" id="{75F1E033-9535-4479-A1C2-2380DCF9731B}"/>
              </a:ext>
            </a:extLst>
          </p:cNvPr>
          <p:cNvSpPr>
            <a:spLocks noGrp="1"/>
          </p:cNvSpPr>
          <p:nvPr>
            <p:ph sz="quarter" idx="4"/>
          </p:nvPr>
        </p:nvSpPr>
        <p:spPr>
          <a:xfrm>
            <a:off x="6172200" y="2505075"/>
            <a:ext cx="5183717" cy="3684588"/>
          </a:xfrm>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Rectangle 4">
            <a:extLst>
              <a:ext uri="{FF2B5EF4-FFF2-40B4-BE49-F238E27FC236}">
                <a16:creationId xmlns:a16="http://schemas.microsoft.com/office/drawing/2014/main" id="{E0A2F63B-C127-47B6-8B03-60473122D3D6}"/>
              </a:ext>
            </a:extLst>
          </p:cNvPr>
          <p:cNvSpPr>
            <a:spLocks noGrp="1" noChangeArrowheads="1"/>
          </p:cNvSpPr>
          <p:nvPr>
            <p:ph type="dt" sz="half" idx="10"/>
          </p:nvPr>
        </p:nvSpPr>
        <p:spPr>
          <a:ln/>
        </p:spPr>
        <p:txBody>
          <a:bodyPr/>
          <a:lstStyle>
            <a:lvl1pPr>
              <a:defRPr/>
            </a:lvl1pPr>
          </a:lstStyle>
          <a:p>
            <a:pPr>
              <a:defRPr/>
            </a:pPr>
            <a:endParaRPr lang="uk-UA" altLang="uk-UA"/>
          </a:p>
        </p:txBody>
      </p:sp>
      <p:sp>
        <p:nvSpPr>
          <p:cNvPr id="8" name="Rectangle 5">
            <a:extLst>
              <a:ext uri="{FF2B5EF4-FFF2-40B4-BE49-F238E27FC236}">
                <a16:creationId xmlns:a16="http://schemas.microsoft.com/office/drawing/2014/main" id="{CE1A6362-2A2A-4238-BFDD-DEB74501C855}"/>
              </a:ext>
            </a:extLst>
          </p:cNvPr>
          <p:cNvSpPr>
            <a:spLocks noGrp="1" noChangeArrowheads="1"/>
          </p:cNvSpPr>
          <p:nvPr>
            <p:ph type="ftr" sz="quarter" idx="11"/>
          </p:nvPr>
        </p:nvSpPr>
        <p:spPr>
          <a:ln/>
        </p:spPr>
        <p:txBody>
          <a:bodyPr/>
          <a:lstStyle>
            <a:lvl1pPr>
              <a:defRPr/>
            </a:lvl1pPr>
          </a:lstStyle>
          <a:p>
            <a:pPr>
              <a:defRPr/>
            </a:pPr>
            <a:endParaRPr lang="uk-UA" altLang="uk-UA"/>
          </a:p>
        </p:txBody>
      </p:sp>
      <p:sp>
        <p:nvSpPr>
          <p:cNvPr id="9" name="Rectangle 6">
            <a:extLst>
              <a:ext uri="{FF2B5EF4-FFF2-40B4-BE49-F238E27FC236}">
                <a16:creationId xmlns:a16="http://schemas.microsoft.com/office/drawing/2014/main" id="{9D5A9892-008A-407E-9128-CE3F55CC1F9D}"/>
              </a:ext>
            </a:extLst>
          </p:cNvPr>
          <p:cNvSpPr>
            <a:spLocks noGrp="1" noChangeArrowheads="1"/>
          </p:cNvSpPr>
          <p:nvPr>
            <p:ph type="sldNum" sz="quarter" idx="12"/>
          </p:nvPr>
        </p:nvSpPr>
        <p:spPr>
          <a:ln/>
        </p:spPr>
        <p:txBody>
          <a:bodyPr/>
          <a:lstStyle>
            <a:lvl1pPr>
              <a:defRPr/>
            </a:lvl1pPr>
          </a:lstStyle>
          <a:p>
            <a:fld id="{807CF2B8-2648-477D-99C5-00031D79EA7F}" type="slidenum">
              <a:rPr lang="uk-UA" altLang="uk-UA"/>
              <a:pPr/>
              <a:t>‹№›</a:t>
            </a:fld>
            <a:endParaRPr lang="uk-UA" altLang="uk-UA"/>
          </a:p>
        </p:txBody>
      </p:sp>
    </p:spTree>
    <p:extLst>
      <p:ext uri="{BB962C8B-B14F-4D97-AF65-F5344CB8AC3E}">
        <p14:creationId xmlns:p14="http://schemas.microsoft.com/office/powerpoint/2010/main" val="508142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3783C1-269F-48D5-A4CD-44E8D4C558C5}"/>
              </a:ext>
            </a:extLst>
          </p:cNvPr>
          <p:cNvSpPr>
            <a:spLocks noGrp="1"/>
          </p:cNvSpPr>
          <p:nvPr>
            <p:ph type="title"/>
          </p:nvPr>
        </p:nvSpPr>
        <p:spPr/>
        <p:txBody>
          <a:bodyPr/>
          <a:lstStyle/>
          <a:p>
            <a:r>
              <a:rPr lang="uk-UA"/>
              <a:t>Клацніть, щоб редагувати стиль зразка заголовка</a:t>
            </a:r>
          </a:p>
        </p:txBody>
      </p:sp>
      <p:sp>
        <p:nvSpPr>
          <p:cNvPr id="3" name="Rectangle 4">
            <a:extLst>
              <a:ext uri="{FF2B5EF4-FFF2-40B4-BE49-F238E27FC236}">
                <a16:creationId xmlns:a16="http://schemas.microsoft.com/office/drawing/2014/main" id="{8AD0C255-C070-4284-96F9-E47B660A8C99}"/>
              </a:ext>
            </a:extLst>
          </p:cNvPr>
          <p:cNvSpPr>
            <a:spLocks noGrp="1" noChangeArrowheads="1"/>
          </p:cNvSpPr>
          <p:nvPr>
            <p:ph type="dt" sz="half" idx="10"/>
          </p:nvPr>
        </p:nvSpPr>
        <p:spPr>
          <a:ln/>
        </p:spPr>
        <p:txBody>
          <a:bodyPr/>
          <a:lstStyle>
            <a:lvl1pPr>
              <a:defRPr/>
            </a:lvl1pPr>
          </a:lstStyle>
          <a:p>
            <a:pPr>
              <a:defRPr/>
            </a:pPr>
            <a:endParaRPr lang="uk-UA" altLang="uk-UA"/>
          </a:p>
        </p:txBody>
      </p:sp>
      <p:sp>
        <p:nvSpPr>
          <p:cNvPr id="4" name="Rectangle 5">
            <a:extLst>
              <a:ext uri="{FF2B5EF4-FFF2-40B4-BE49-F238E27FC236}">
                <a16:creationId xmlns:a16="http://schemas.microsoft.com/office/drawing/2014/main" id="{9530073E-96C2-48A5-8B9E-6796F0FB8EB5}"/>
              </a:ext>
            </a:extLst>
          </p:cNvPr>
          <p:cNvSpPr>
            <a:spLocks noGrp="1" noChangeArrowheads="1"/>
          </p:cNvSpPr>
          <p:nvPr>
            <p:ph type="ftr" sz="quarter" idx="11"/>
          </p:nvPr>
        </p:nvSpPr>
        <p:spPr>
          <a:ln/>
        </p:spPr>
        <p:txBody>
          <a:bodyPr/>
          <a:lstStyle>
            <a:lvl1pPr>
              <a:defRPr/>
            </a:lvl1pPr>
          </a:lstStyle>
          <a:p>
            <a:pPr>
              <a:defRPr/>
            </a:pPr>
            <a:endParaRPr lang="uk-UA" altLang="uk-UA"/>
          </a:p>
        </p:txBody>
      </p:sp>
      <p:sp>
        <p:nvSpPr>
          <p:cNvPr id="5" name="Rectangle 6">
            <a:extLst>
              <a:ext uri="{FF2B5EF4-FFF2-40B4-BE49-F238E27FC236}">
                <a16:creationId xmlns:a16="http://schemas.microsoft.com/office/drawing/2014/main" id="{E88FF461-FDF4-4618-9C4F-6803E91365B1}"/>
              </a:ext>
            </a:extLst>
          </p:cNvPr>
          <p:cNvSpPr>
            <a:spLocks noGrp="1" noChangeArrowheads="1"/>
          </p:cNvSpPr>
          <p:nvPr>
            <p:ph type="sldNum" sz="quarter" idx="12"/>
          </p:nvPr>
        </p:nvSpPr>
        <p:spPr>
          <a:ln/>
        </p:spPr>
        <p:txBody>
          <a:bodyPr/>
          <a:lstStyle>
            <a:lvl1pPr>
              <a:defRPr/>
            </a:lvl1pPr>
          </a:lstStyle>
          <a:p>
            <a:fld id="{4834B5A9-C99E-4C7D-9239-2CF01670E692}" type="slidenum">
              <a:rPr lang="uk-UA" altLang="uk-UA"/>
              <a:pPr/>
              <a:t>‹№›</a:t>
            </a:fld>
            <a:endParaRPr lang="uk-UA" altLang="uk-UA"/>
          </a:p>
        </p:txBody>
      </p:sp>
    </p:spTree>
    <p:extLst>
      <p:ext uri="{BB962C8B-B14F-4D97-AF65-F5344CB8AC3E}">
        <p14:creationId xmlns:p14="http://schemas.microsoft.com/office/powerpoint/2010/main" val="728400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7377FCE-E7DF-4E1C-A229-E5140FA0AF71}"/>
              </a:ext>
            </a:extLst>
          </p:cNvPr>
          <p:cNvSpPr>
            <a:spLocks noGrp="1" noChangeArrowheads="1"/>
          </p:cNvSpPr>
          <p:nvPr>
            <p:ph type="dt" sz="half" idx="10"/>
          </p:nvPr>
        </p:nvSpPr>
        <p:spPr>
          <a:ln/>
        </p:spPr>
        <p:txBody>
          <a:bodyPr/>
          <a:lstStyle>
            <a:lvl1pPr>
              <a:defRPr/>
            </a:lvl1pPr>
          </a:lstStyle>
          <a:p>
            <a:pPr>
              <a:defRPr/>
            </a:pPr>
            <a:endParaRPr lang="uk-UA" altLang="uk-UA"/>
          </a:p>
        </p:txBody>
      </p:sp>
      <p:sp>
        <p:nvSpPr>
          <p:cNvPr id="3" name="Rectangle 5">
            <a:extLst>
              <a:ext uri="{FF2B5EF4-FFF2-40B4-BE49-F238E27FC236}">
                <a16:creationId xmlns:a16="http://schemas.microsoft.com/office/drawing/2014/main" id="{60DD5621-76E7-45F7-BBE8-DA39F06FE3FF}"/>
              </a:ext>
            </a:extLst>
          </p:cNvPr>
          <p:cNvSpPr>
            <a:spLocks noGrp="1" noChangeArrowheads="1"/>
          </p:cNvSpPr>
          <p:nvPr>
            <p:ph type="ftr" sz="quarter" idx="11"/>
          </p:nvPr>
        </p:nvSpPr>
        <p:spPr>
          <a:ln/>
        </p:spPr>
        <p:txBody>
          <a:bodyPr/>
          <a:lstStyle>
            <a:lvl1pPr>
              <a:defRPr/>
            </a:lvl1pPr>
          </a:lstStyle>
          <a:p>
            <a:pPr>
              <a:defRPr/>
            </a:pPr>
            <a:endParaRPr lang="uk-UA" altLang="uk-UA"/>
          </a:p>
        </p:txBody>
      </p:sp>
      <p:sp>
        <p:nvSpPr>
          <p:cNvPr id="4" name="Rectangle 6">
            <a:extLst>
              <a:ext uri="{FF2B5EF4-FFF2-40B4-BE49-F238E27FC236}">
                <a16:creationId xmlns:a16="http://schemas.microsoft.com/office/drawing/2014/main" id="{C6AF734D-F43A-46DD-AC38-02937D42D6FA}"/>
              </a:ext>
            </a:extLst>
          </p:cNvPr>
          <p:cNvSpPr>
            <a:spLocks noGrp="1" noChangeArrowheads="1"/>
          </p:cNvSpPr>
          <p:nvPr>
            <p:ph type="sldNum" sz="quarter" idx="12"/>
          </p:nvPr>
        </p:nvSpPr>
        <p:spPr>
          <a:ln/>
        </p:spPr>
        <p:txBody>
          <a:bodyPr/>
          <a:lstStyle>
            <a:lvl1pPr>
              <a:defRPr/>
            </a:lvl1pPr>
          </a:lstStyle>
          <a:p>
            <a:fld id="{4ECE1F73-56D4-48A3-B267-DE5853BF669B}" type="slidenum">
              <a:rPr lang="uk-UA" altLang="uk-UA"/>
              <a:pPr/>
              <a:t>‹№›</a:t>
            </a:fld>
            <a:endParaRPr lang="uk-UA" altLang="uk-UA"/>
          </a:p>
        </p:txBody>
      </p:sp>
    </p:spTree>
    <p:extLst>
      <p:ext uri="{BB962C8B-B14F-4D97-AF65-F5344CB8AC3E}">
        <p14:creationId xmlns:p14="http://schemas.microsoft.com/office/powerpoint/2010/main" val="2584226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B0F990-7ED7-481F-9490-74066BD6D242}"/>
              </a:ext>
            </a:extLst>
          </p:cNvPr>
          <p:cNvSpPr>
            <a:spLocks noGrp="1"/>
          </p:cNvSpPr>
          <p:nvPr>
            <p:ph type="title"/>
          </p:nvPr>
        </p:nvSpPr>
        <p:spPr>
          <a:xfrm>
            <a:off x="840318" y="457200"/>
            <a:ext cx="3932767" cy="1600200"/>
          </a:xfrm>
        </p:spPr>
        <p:txBody>
          <a:bodyPr anchor="b"/>
          <a:lstStyle>
            <a:lvl1pPr>
              <a:defRPr sz="3200"/>
            </a:lvl1p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ED25118A-906F-4EE5-AA44-20003B46E308}"/>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a:extLst>
              <a:ext uri="{FF2B5EF4-FFF2-40B4-BE49-F238E27FC236}">
                <a16:creationId xmlns:a16="http://schemas.microsoft.com/office/drawing/2014/main" id="{FB2777E9-280C-4B92-84E2-729A8945689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Відредагуйте стиль зразка тексту</a:t>
            </a:r>
          </a:p>
        </p:txBody>
      </p:sp>
      <p:sp>
        <p:nvSpPr>
          <p:cNvPr id="5" name="Rectangle 4">
            <a:extLst>
              <a:ext uri="{FF2B5EF4-FFF2-40B4-BE49-F238E27FC236}">
                <a16:creationId xmlns:a16="http://schemas.microsoft.com/office/drawing/2014/main" id="{F173D4A3-DA50-41C1-86AE-847898C31CA6}"/>
              </a:ext>
            </a:extLst>
          </p:cNvPr>
          <p:cNvSpPr>
            <a:spLocks noGrp="1" noChangeArrowheads="1"/>
          </p:cNvSpPr>
          <p:nvPr>
            <p:ph type="dt" sz="half" idx="10"/>
          </p:nvPr>
        </p:nvSpPr>
        <p:spPr>
          <a:ln/>
        </p:spPr>
        <p:txBody>
          <a:bodyPr/>
          <a:lstStyle>
            <a:lvl1pPr>
              <a:defRPr/>
            </a:lvl1pPr>
          </a:lstStyle>
          <a:p>
            <a:pPr>
              <a:defRPr/>
            </a:pPr>
            <a:endParaRPr lang="uk-UA" altLang="uk-UA"/>
          </a:p>
        </p:txBody>
      </p:sp>
      <p:sp>
        <p:nvSpPr>
          <p:cNvPr id="6" name="Rectangle 5">
            <a:extLst>
              <a:ext uri="{FF2B5EF4-FFF2-40B4-BE49-F238E27FC236}">
                <a16:creationId xmlns:a16="http://schemas.microsoft.com/office/drawing/2014/main" id="{326FEA0B-F891-4513-AF13-A3ACAFC8E361}"/>
              </a:ext>
            </a:extLst>
          </p:cNvPr>
          <p:cNvSpPr>
            <a:spLocks noGrp="1" noChangeArrowheads="1"/>
          </p:cNvSpPr>
          <p:nvPr>
            <p:ph type="ftr" sz="quarter" idx="11"/>
          </p:nvPr>
        </p:nvSpPr>
        <p:spPr>
          <a:ln/>
        </p:spPr>
        <p:txBody>
          <a:bodyPr/>
          <a:lstStyle>
            <a:lvl1pPr>
              <a:defRPr/>
            </a:lvl1pPr>
          </a:lstStyle>
          <a:p>
            <a:pPr>
              <a:defRPr/>
            </a:pPr>
            <a:endParaRPr lang="uk-UA" altLang="uk-UA"/>
          </a:p>
        </p:txBody>
      </p:sp>
      <p:sp>
        <p:nvSpPr>
          <p:cNvPr id="7" name="Rectangle 6">
            <a:extLst>
              <a:ext uri="{FF2B5EF4-FFF2-40B4-BE49-F238E27FC236}">
                <a16:creationId xmlns:a16="http://schemas.microsoft.com/office/drawing/2014/main" id="{DC951CA6-9BA9-4C5F-AC7E-E6971317A430}"/>
              </a:ext>
            </a:extLst>
          </p:cNvPr>
          <p:cNvSpPr>
            <a:spLocks noGrp="1" noChangeArrowheads="1"/>
          </p:cNvSpPr>
          <p:nvPr>
            <p:ph type="sldNum" sz="quarter" idx="12"/>
          </p:nvPr>
        </p:nvSpPr>
        <p:spPr>
          <a:ln/>
        </p:spPr>
        <p:txBody>
          <a:bodyPr/>
          <a:lstStyle>
            <a:lvl1pPr>
              <a:defRPr/>
            </a:lvl1pPr>
          </a:lstStyle>
          <a:p>
            <a:fld id="{3112E330-37AC-4E2B-B1DD-FDAF399BB476}" type="slidenum">
              <a:rPr lang="uk-UA" altLang="uk-UA"/>
              <a:pPr/>
              <a:t>‹№›</a:t>
            </a:fld>
            <a:endParaRPr lang="uk-UA" altLang="uk-UA"/>
          </a:p>
        </p:txBody>
      </p:sp>
    </p:spTree>
    <p:extLst>
      <p:ext uri="{BB962C8B-B14F-4D97-AF65-F5344CB8AC3E}">
        <p14:creationId xmlns:p14="http://schemas.microsoft.com/office/powerpoint/2010/main" val="3280073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127AE7-F5B8-4E29-9644-5CFF409B4FE1}"/>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B94F7619-68CC-4573-9678-D7F71EF822A2}"/>
              </a:ext>
            </a:extLst>
          </p:cNvPr>
          <p:cNvSpPr>
            <a:spLocks noGrp="1"/>
          </p:cNvSpPr>
          <p:nvPr>
            <p:ph idx="1"/>
          </p:nvPr>
        </p:nvSpPr>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7A081F0D-0E8E-40B3-AD01-663D2F8C2BD8}"/>
              </a:ext>
            </a:extLst>
          </p:cNvPr>
          <p:cNvSpPr>
            <a:spLocks noGrp="1"/>
          </p:cNvSpPr>
          <p:nvPr>
            <p:ph type="dt" sz="half" idx="10"/>
          </p:nvPr>
        </p:nvSpPr>
        <p:spPr/>
        <p:txBody>
          <a:bodyPr/>
          <a:lstStyle/>
          <a:p>
            <a:fld id="{5E858158-6C53-4A63-8174-BF951CC4B21C}" type="datetimeFigureOut">
              <a:rPr lang="uk-UA" smtClean="0"/>
              <a:t>19.12.2022</a:t>
            </a:fld>
            <a:endParaRPr lang="uk-UA"/>
          </a:p>
        </p:txBody>
      </p:sp>
      <p:sp>
        <p:nvSpPr>
          <p:cNvPr id="5" name="Місце для нижнього колонтитула 4">
            <a:extLst>
              <a:ext uri="{FF2B5EF4-FFF2-40B4-BE49-F238E27FC236}">
                <a16:creationId xmlns:a16="http://schemas.microsoft.com/office/drawing/2014/main" id="{3CB6A1CE-2DD1-4EAE-8294-B0EE775140BD}"/>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3E9E1230-8F17-4343-B800-97EC558047D5}"/>
              </a:ext>
            </a:extLst>
          </p:cNvPr>
          <p:cNvSpPr>
            <a:spLocks noGrp="1"/>
          </p:cNvSpPr>
          <p:nvPr>
            <p:ph type="sldNum" sz="quarter" idx="12"/>
          </p:nvPr>
        </p:nvSpPr>
        <p:spPr/>
        <p:txBody>
          <a:bodyPr/>
          <a:lstStyle/>
          <a:p>
            <a:fld id="{BC59DA27-A896-44D0-9904-041942327F66}" type="slidenum">
              <a:rPr lang="uk-UA" smtClean="0"/>
              <a:t>‹№›</a:t>
            </a:fld>
            <a:endParaRPr lang="uk-UA"/>
          </a:p>
        </p:txBody>
      </p:sp>
    </p:spTree>
    <p:extLst>
      <p:ext uri="{BB962C8B-B14F-4D97-AF65-F5344CB8AC3E}">
        <p14:creationId xmlns:p14="http://schemas.microsoft.com/office/powerpoint/2010/main" val="3792918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3D1BFA-6510-4414-B6B4-C8D5BF6DA669}"/>
              </a:ext>
            </a:extLst>
          </p:cNvPr>
          <p:cNvSpPr>
            <a:spLocks noGrp="1"/>
          </p:cNvSpPr>
          <p:nvPr>
            <p:ph type="title"/>
          </p:nvPr>
        </p:nvSpPr>
        <p:spPr>
          <a:xfrm>
            <a:off x="840318" y="457200"/>
            <a:ext cx="3932767" cy="1600200"/>
          </a:xfrm>
        </p:spPr>
        <p:txBody>
          <a:bodyPr anchor="b"/>
          <a:lstStyle>
            <a:lvl1pPr>
              <a:defRPr sz="3200"/>
            </a:lvl1pPr>
          </a:lstStyle>
          <a:p>
            <a:r>
              <a:rPr lang="uk-UA"/>
              <a:t>Клацніть, щоб редагувати стиль зразка заголовка</a:t>
            </a:r>
          </a:p>
        </p:txBody>
      </p:sp>
      <p:sp>
        <p:nvSpPr>
          <p:cNvPr id="3" name="Місце для зображення 2">
            <a:extLst>
              <a:ext uri="{FF2B5EF4-FFF2-40B4-BE49-F238E27FC236}">
                <a16:creationId xmlns:a16="http://schemas.microsoft.com/office/drawing/2014/main" id="{7AAC7E40-3605-481F-A887-6630678C628F}"/>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a:p>
        </p:txBody>
      </p:sp>
      <p:sp>
        <p:nvSpPr>
          <p:cNvPr id="4" name="Місце для тексту 3">
            <a:extLst>
              <a:ext uri="{FF2B5EF4-FFF2-40B4-BE49-F238E27FC236}">
                <a16:creationId xmlns:a16="http://schemas.microsoft.com/office/drawing/2014/main" id="{8C3B44F8-915F-4317-B749-8165D654594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Відредагуйте стиль зразка тексту</a:t>
            </a:r>
          </a:p>
        </p:txBody>
      </p:sp>
      <p:sp>
        <p:nvSpPr>
          <p:cNvPr id="5" name="Rectangle 4">
            <a:extLst>
              <a:ext uri="{FF2B5EF4-FFF2-40B4-BE49-F238E27FC236}">
                <a16:creationId xmlns:a16="http://schemas.microsoft.com/office/drawing/2014/main" id="{E34FB0F1-665A-47A1-B558-30C9E4EE42CC}"/>
              </a:ext>
            </a:extLst>
          </p:cNvPr>
          <p:cNvSpPr>
            <a:spLocks noGrp="1" noChangeArrowheads="1"/>
          </p:cNvSpPr>
          <p:nvPr>
            <p:ph type="dt" sz="half" idx="10"/>
          </p:nvPr>
        </p:nvSpPr>
        <p:spPr>
          <a:ln/>
        </p:spPr>
        <p:txBody>
          <a:bodyPr/>
          <a:lstStyle>
            <a:lvl1pPr>
              <a:defRPr/>
            </a:lvl1pPr>
          </a:lstStyle>
          <a:p>
            <a:pPr>
              <a:defRPr/>
            </a:pPr>
            <a:endParaRPr lang="uk-UA" altLang="uk-UA"/>
          </a:p>
        </p:txBody>
      </p:sp>
      <p:sp>
        <p:nvSpPr>
          <p:cNvPr id="6" name="Rectangle 5">
            <a:extLst>
              <a:ext uri="{FF2B5EF4-FFF2-40B4-BE49-F238E27FC236}">
                <a16:creationId xmlns:a16="http://schemas.microsoft.com/office/drawing/2014/main" id="{81E372BA-36D7-445E-A373-F776E1C296F4}"/>
              </a:ext>
            </a:extLst>
          </p:cNvPr>
          <p:cNvSpPr>
            <a:spLocks noGrp="1" noChangeArrowheads="1"/>
          </p:cNvSpPr>
          <p:nvPr>
            <p:ph type="ftr" sz="quarter" idx="11"/>
          </p:nvPr>
        </p:nvSpPr>
        <p:spPr>
          <a:ln/>
        </p:spPr>
        <p:txBody>
          <a:bodyPr/>
          <a:lstStyle>
            <a:lvl1pPr>
              <a:defRPr/>
            </a:lvl1pPr>
          </a:lstStyle>
          <a:p>
            <a:pPr>
              <a:defRPr/>
            </a:pPr>
            <a:endParaRPr lang="uk-UA" altLang="uk-UA"/>
          </a:p>
        </p:txBody>
      </p:sp>
      <p:sp>
        <p:nvSpPr>
          <p:cNvPr id="7" name="Rectangle 6">
            <a:extLst>
              <a:ext uri="{FF2B5EF4-FFF2-40B4-BE49-F238E27FC236}">
                <a16:creationId xmlns:a16="http://schemas.microsoft.com/office/drawing/2014/main" id="{9F7CA7C9-60A3-4119-9536-2D9C1AAAD2A2}"/>
              </a:ext>
            </a:extLst>
          </p:cNvPr>
          <p:cNvSpPr>
            <a:spLocks noGrp="1" noChangeArrowheads="1"/>
          </p:cNvSpPr>
          <p:nvPr>
            <p:ph type="sldNum" sz="quarter" idx="12"/>
          </p:nvPr>
        </p:nvSpPr>
        <p:spPr>
          <a:ln/>
        </p:spPr>
        <p:txBody>
          <a:bodyPr/>
          <a:lstStyle>
            <a:lvl1pPr>
              <a:defRPr/>
            </a:lvl1pPr>
          </a:lstStyle>
          <a:p>
            <a:fld id="{0CAA8AF1-5FBE-4B3B-9B7D-F90E03684453}" type="slidenum">
              <a:rPr lang="uk-UA" altLang="uk-UA"/>
              <a:pPr/>
              <a:t>‹№›</a:t>
            </a:fld>
            <a:endParaRPr lang="uk-UA" altLang="uk-UA"/>
          </a:p>
        </p:txBody>
      </p:sp>
    </p:spTree>
    <p:extLst>
      <p:ext uri="{BB962C8B-B14F-4D97-AF65-F5344CB8AC3E}">
        <p14:creationId xmlns:p14="http://schemas.microsoft.com/office/powerpoint/2010/main" val="1734996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0A15D8-434C-473E-B785-7EFE689B9F37}"/>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ADE1C17E-A640-449E-9D06-41CBC436CC58}"/>
              </a:ext>
            </a:extLst>
          </p:cNvPr>
          <p:cNvSpPr>
            <a:spLocks noGrp="1"/>
          </p:cNvSpPr>
          <p:nvPr>
            <p:ph type="body" orient="vert" idx="1"/>
          </p:nvPr>
        </p:nvSpPr>
        <p:spPr/>
        <p:txBody>
          <a:bodyPr vert="eaVert"/>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Rectangle 4">
            <a:extLst>
              <a:ext uri="{FF2B5EF4-FFF2-40B4-BE49-F238E27FC236}">
                <a16:creationId xmlns:a16="http://schemas.microsoft.com/office/drawing/2014/main" id="{959DFEEB-E3BA-4B56-BDC1-D827599B70D4}"/>
              </a:ext>
            </a:extLst>
          </p:cNvPr>
          <p:cNvSpPr>
            <a:spLocks noGrp="1" noChangeArrowheads="1"/>
          </p:cNvSpPr>
          <p:nvPr>
            <p:ph type="dt" sz="half" idx="10"/>
          </p:nvPr>
        </p:nvSpPr>
        <p:spPr>
          <a:ln/>
        </p:spPr>
        <p:txBody>
          <a:bodyPr/>
          <a:lstStyle>
            <a:lvl1pPr>
              <a:defRPr/>
            </a:lvl1pPr>
          </a:lstStyle>
          <a:p>
            <a:pPr>
              <a:defRPr/>
            </a:pPr>
            <a:endParaRPr lang="uk-UA" altLang="uk-UA"/>
          </a:p>
        </p:txBody>
      </p:sp>
      <p:sp>
        <p:nvSpPr>
          <p:cNvPr id="5" name="Rectangle 5">
            <a:extLst>
              <a:ext uri="{FF2B5EF4-FFF2-40B4-BE49-F238E27FC236}">
                <a16:creationId xmlns:a16="http://schemas.microsoft.com/office/drawing/2014/main" id="{E14EC130-DF63-4F2C-B46B-006781E474D5}"/>
              </a:ext>
            </a:extLst>
          </p:cNvPr>
          <p:cNvSpPr>
            <a:spLocks noGrp="1" noChangeArrowheads="1"/>
          </p:cNvSpPr>
          <p:nvPr>
            <p:ph type="ftr" sz="quarter" idx="11"/>
          </p:nvPr>
        </p:nvSpPr>
        <p:spPr>
          <a:ln/>
        </p:spPr>
        <p:txBody>
          <a:bodyPr/>
          <a:lstStyle>
            <a:lvl1pPr>
              <a:defRPr/>
            </a:lvl1pPr>
          </a:lstStyle>
          <a:p>
            <a:pPr>
              <a:defRPr/>
            </a:pPr>
            <a:endParaRPr lang="uk-UA" altLang="uk-UA"/>
          </a:p>
        </p:txBody>
      </p:sp>
      <p:sp>
        <p:nvSpPr>
          <p:cNvPr id="6" name="Rectangle 6">
            <a:extLst>
              <a:ext uri="{FF2B5EF4-FFF2-40B4-BE49-F238E27FC236}">
                <a16:creationId xmlns:a16="http://schemas.microsoft.com/office/drawing/2014/main" id="{A41F398D-BECA-4CC0-BB0E-0459B3E4E758}"/>
              </a:ext>
            </a:extLst>
          </p:cNvPr>
          <p:cNvSpPr>
            <a:spLocks noGrp="1" noChangeArrowheads="1"/>
          </p:cNvSpPr>
          <p:nvPr>
            <p:ph type="sldNum" sz="quarter" idx="12"/>
          </p:nvPr>
        </p:nvSpPr>
        <p:spPr>
          <a:ln/>
        </p:spPr>
        <p:txBody>
          <a:bodyPr/>
          <a:lstStyle>
            <a:lvl1pPr>
              <a:defRPr/>
            </a:lvl1pPr>
          </a:lstStyle>
          <a:p>
            <a:fld id="{8F25E604-75BB-4286-B795-10C146DC3E12}" type="slidenum">
              <a:rPr lang="uk-UA" altLang="uk-UA"/>
              <a:pPr/>
              <a:t>‹№›</a:t>
            </a:fld>
            <a:endParaRPr lang="uk-UA" altLang="uk-UA"/>
          </a:p>
        </p:txBody>
      </p:sp>
    </p:spTree>
    <p:extLst>
      <p:ext uri="{BB962C8B-B14F-4D97-AF65-F5344CB8AC3E}">
        <p14:creationId xmlns:p14="http://schemas.microsoft.com/office/powerpoint/2010/main" val="1013040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a:extLst>
              <a:ext uri="{FF2B5EF4-FFF2-40B4-BE49-F238E27FC236}">
                <a16:creationId xmlns:a16="http://schemas.microsoft.com/office/drawing/2014/main" id="{2FE7291A-D26C-44F5-A20A-081E0D285412}"/>
              </a:ext>
            </a:extLst>
          </p:cNvPr>
          <p:cNvSpPr>
            <a:spLocks noGrp="1"/>
          </p:cNvSpPr>
          <p:nvPr>
            <p:ph type="title" orient="vert"/>
          </p:nvPr>
        </p:nvSpPr>
        <p:spPr>
          <a:xfrm>
            <a:off x="8839200" y="274639"/>
            <a:ext cx="2743200" cy="5851525"/>
          </a:xfrm>
        </p:spPr>
        <p:txBody>
          <a:bodyPr vert="eaVert"/>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259A6ECB-D32D-4EEE-A389-1D7AFDD861CF}"/>
              </a:ext>
            </a:extLst>
          </p:cNvPr>
          <p:cNvSpPr>
            <a:spLocks noGrp="1"/>
          </p:cNvSpPr>
          <p:nvPr>
            <p:ph type="body" orient="vert" idx="1"/>
          </p:nvPr>
        </p:nvSpPr>
        <p:spPr>
          <a:xfrm>
            <a:off x="609600" y="274639"/>
            <a:ext cx="8026400" cy="5851525"/>
          </a:xfrm>
        </p:spPr>
        <p:txBody>
          <a:bodyPr vert="eaVert"/>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Rectangle 4">
            <a:extLst>
              <a:ext uri="{FF2B5EF4-FFF2-40B4-BE49-F238E27FC236}">
                <a16:creationId xmlns:a16="http://schemas.microsoft.com/office/drawing/2014/main" id="{7D4AEE3A-5D12-4DF0-A5D6-C4243B82503F}"/>
              </a:ext>
            </a:extLst>
          </p:cNvPr>
          <p:cNvSpPr>
            <a:spLocks noGrp="1" noChangeArrowheads="1"/>
          </p:cNvSpPr>
          <p:nvPr>
            <p:ph type="dt" sz="half" idx="10"/>
          </p:nvPr>
        </p:nvSpPr>
        <p:spPr>
          <a:ln/>
        </p:spPr>
        <p:txBody>
          <a:bodyPr/>
          <a:lstStyle>
            <a:lvl1pPr>
              <a:defRPr/>
            </a:lvl1pPr>
          </a:lstStyle>
          <a:p>
            <a:pPr>
              <a:defRPr/>
            </a:pPr>
            <a:endParaRPr lang="uk-UA" altLang="uk-UA"/>
          </a:p>
        </p:txBody>
      </p:sp>
      <p:sp>
        <p:nvSpPr>
          <p:cNvPr id="5" name="Rectangle 5">
            <a:extLst>
              <a:ext uri="{FF2B5EF4-FFF2-40B4-BE49-F238E27FC236}">
                <a16:creationId xmlns:a16="http://schemas.microsoft.com/office/drawing/2014/main" id="{BF88CCC9-CA38-417E-9370-D26335DDEC85}"/>
              </a:ext>
            </a:extLst>
          </p:cNvPr>
          <p:cNvSpPr>
            <a:spLocks noGrp="1" noChangeArrowheads="1"/>
          </p:cNvSpPr>
          <p:nvPr>
            <p:ph type="ftr" sz="quarter" idx="11"/>
          </p:nvPr>
        </p:nvSpPr>
        <p:spPr>
          <a:ln/>
        </p:spPr>
        <p:txBody>
          <a:bodyPr/>
          <a:lstStyle>
            <a:lvl1pPr>
              <a:defRPr/>
            </a:lvl1pPr>
          </a:lstStyle>
          <a:p>
            <a:pPr>
              <a:defRPr/>
            </a:pPr>
            <a:endParaRPr lang="uk-UA" altLang="uk-UA"/>
          </a:p>
        </p:txBody>
      </p:sp>
      <p:sp>
        <p:nvSpPr>
          <p:cNvPr id="6" name="Rectangle 6">
            <a:extLst>
              <a:ext uri="{FF2B5EF4-FFF2-40B4-BE49-F238E27FC236}">
                <a16:creationId xmlns:a16="http://schemas.microsoft.com/office/drawing/2014/main" id="{F497595B-3B31-4A49-877F-608D7A43A5AC}"/>
              </a:ext>
            </a:extLst>
          </p:cNvPr>
          <p:cNvSpPr>
            <a:spLocks noGrp="1" noChangeArrowheads="1"/>
          </p:cNvSpPr>
          <p:nvPr>
            <p:ph type="sldNum" sz="quarter" idx="12"/>
          </p:nvPr>
        </p:nvSpPr>
        <p:spPr>
          <a:ln/>
        </p:spPr>
        <p:txBody>
          <a:bodyPr/>
          <a:lstStyle>
            <a:lvl1pPr>
              <a:defRPr/>
            </a:lvl1pPr>
          </a:lstStyle>
          <a:p>
            <a:fld id="{08B0FE66-F7CF-4F3D-A10C-F30534864F99}" type="slidenum">
              <a:rPr lang="uk-UA" altLang="uk-UA"/>
              <a:pPr/>
              <a:t>‹№›</a:t>
            </a:fld>
            <a:endParaRPr lang="uk-UA" altLang="uk-UA"/>
          </a:p>
        </p:txBody>
      </p:sp>
    </p:spTree>
    <p:extLst>
      <p:ext uri="{BB962C8B-B14F-4D97-AF65-F5344CB8AC3E}">
        <p14:creationId xmlns:p14="http://schemas.microsoft.com/office/powerpoint/2010/main" val="3986052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DDA4D8-B4ED-4B92-9F02-011C1F96FAFB}"/>
              </a:ext>
            </a:extLst>
          </p:cNvPr>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447C7369-30E2-4E08-881B-AB6A5AFF01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Відредагуйте стиль зразка тексту</a:t>
            </a:r>
          </a:p>
        </p:txBody>
      </p:sp>
      <p:sp>
        <p:nvSpPr>
          <p:cNvPr id="4" name="Місце для дати 3">
            <a:extLst>
              <a:ext uri="{FF2B5EF4-FFF2-40B4-BE49-F238E27FC236}">
                <a16:creationId xmlns:a16="http://schemas.microsoft.com/office/drawing/2014/main" id="{C3A8CB9C-51DA-4110-A64C-7BF6C87DEE78}"/>
              </a:ext>
            </a:extLst>
          </p:cNvPr>
          <p:cNvSpPr>
            <a:spLocks noGrp="1"/>
          </p:cNvSpPr>
          <p:nvPr>
            <p:ph type="dt" sz="half" idx="10"/>
          </p:nvPr>
        </p:nvSpPr>
        <p:spPr/>
        <p:txBody>
          <a:bodyPr/>
          <a:lstStyle/>
          <a:p>
            <a:fld id="{5E858158-6C53-4A63-8174-BF951CC4B21C}" type="datetimeFigureOut">
              <a:rPr lang="uk-UA" smtClean="0"/>
              <a:t>19.12.2022</a:t>
            </a:fld>
            <a:endParaRPr lang="uk-UA"/>
          </a:p>
        </p:txBody>
      </p:sp>
      <p:sp>
        <p:nvSpPr>
          <p:cNvPr id="5" name="Місце для нижнього колонтитула 4">
            <a:extLst>
              <a:ext uri="{FF2B5EF4-FFF2-40B4-BE49-F238E27FC236}">
                <a16:creationId xmlns:a16="http://schemas.microsoft.com/office/drawing/2014/main" id="{EA780AE2-2436-4D66-9347-E25BCC264502}"/>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6315A732-5A22-4AA1-B7BF-972D74428CF4}"/>
              </a:ext>
            </a:extLst>
          </p:cNvPr>
          <p:cNvSpPr>
            <a:spLocks noGrp="1"/>
          </p:cNvSpPr>
          <p:nvPr>
            <p:ph type="sldNum" sz="quarter" idx="12"/>
          </p:nvPr>
        </p:nvSpPr>
        <p:spPr/>
        <p:txBody>
          <a:bodyPr/>
          <a:lstStyle/>
          <a:p>
            <a:fld id="{BC59DA27-A896-44D0-9904-041942327F66}" type="slidenum">
              <a:rPr lang="uk-UA" smtClean="0"/>
              <a:t>‹№›</a:t>
            </a:fld>
            <a:endParaRPr lang="uk-UA"/>
          </a:p>
        </p:txBody>
      </p:sp>
    </p:spTree>
    <p:extLst>
      <p:ext uri="{BB962C8B-B14F-4D97-AF65-F5344CB8AC3E}">
        <p14:creationId xmlns:p14="http://schemas.microsoft.com/office/powerpoint/2010/main" val="3715014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BC983C-6E53-4BB4-B354-F542A6E549C7}"/>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23AAA54B-5E11-4F1B-B35A-397E851AC52A}"/>
              </a:ext>
            </a:extLst>
          </p:cNvPr>
          <p:cNvSpPr>
            <a:spLocks noGrp="1"/>
          </p:cNvSpPr>
          <p:nvPr>
            <p:ph sz="half" idx="1"/>
          </p:nvPr>
        </p:nvSpPr>
        <p:spPr>
          <a:xfrm>
            <a:off x="838200" y="1825625"/>
            <a:ext cx="5181600" cy="4351338"/>
          </a:xfrm>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a:extLst>
              <a:ext uri="{FF2B5EF4-FFF2-40B4-BE49-F238E27FC236}">
                <a16:creationId xmlns:a16="http://schemas.microsoft.com/office/drawing/2014/main" id="{4D618000-DAD6-4A13-827C-8628C5C5104D}"/>
              </a:ext>
            </a:extLst>
          </p:cNvPr>
          <p:cNvSpPr>
            <a:spLocks noGrp="1"/>
          </p:cNvSpPr>
          <p:nvPr>
            <p:ph sz="half" idx="2"/>
          </p:nvPr>
        </p:nvSpPr>
        <p:spPr>
          <a:xfrm>
            <a:off x="6172200" y="1825625"/>
            <a:ext cx="5181600" cy="4351338"/>
          </a:xfrm>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a:extLst>
              <a:ext uri="{FF2B5EF4-FFF2-40B4-BE49-F238E27FC236}">
                <a16:creationId xmlns:a16="http://schemas.microsoft.com/office/drawing/2014/main" id="{51761FFD-CB81-4939-AE35-2717EF8444A6}"/>
              </a:ext>
            </a:extLst>
          </p:cNvPr>
          <p:cNvSpPr>
            <a:spLocks noGrp="1"/>
          </p:cNvSpPr>
          <p:nvPr>
            <p:ph type="dt" sz="half" idx="10"/>
          </p:nvPr>
        </p:nvSpPr>
        <p:spPr/>
        <p:txBody>
          <a:bodyPr/>
          <a:lstStyle/>
          <a:p>
            <a:fld id="{5E858158-6C53-4A63-8174-BF951CC4B21C}" type="datetimeFigureOut">
              <a:rPr lang="uk-UA" smtClean="0"/>
              <a:t>19.12.2022</a:t>
            </a:fld>
            <a:endParaRPr lang="uk-UA"/>
          </a:p>
        </p:txBody>
      </p:sp>
      <p:sp>
        <p:nvSpPr>
          <p:cNvPr id="6" name="Місце для нижнього колонтитула 5">
            <a:extLst>
              <a:ext uri="{FF2B5EF4-FFF2-40B4-BE49-F238E27FC236}">
                <a16:creationId xmlns:a16="http://schemas.microsoft.com/office/drawing/2014/main" id="{208232C0-4A65-45E7-963C-74AFD39C01EB}"/>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29876554-2E00-4FB8-A98F-61B8BAA31296}"/>
              </a:ext>
            </a:extLst>
          </p:cNvPr>
          <p:cNvSpPr>
            <a:spLocks noGrp="1"/>
          </p:cNvSpPr>
          <p:nvPr>
            <p:ph type="sldNum" sz="quarter" idx="12"/>
          </p:nvPr>
        </p:nvSpPr>
        <p:spPr/>
        <p:txBody>
          <a:bodyPr/>
          <a:lstStyle/>
          <a:p>
            <a:fld id="{BC59DA27-A896-44D0-9904-041942327F66}" type="slidenum">
              <a:rPr lang="uk-UA" smtClean="0"/>
              <a:t>‹№›</a:t>
            </a:fld>
            <a:endParaRPr lang="uk-UA"/>
          </a:p>
        </p:txBody>
      </p:sp>
    </p:spTree>
    <p:extLst>
      <p:ext uri="{BB962C8B-B14F-4D97-AF65-F5344CB8AC3E}">
        <p14:creationId xmlns:p14="http://schemas.microsoft.com/office/powerpoint/2010/main" val="1537678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6028D4-DE19-488F-9906-10B06E359D4A}"/>
              </a:ext>
            </a:extLst>
          </p:cNvPr>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6BF6ABF7-B838-4D27-B189-CF1D37A5E0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Відредагуйте стиль зразка тексту</a:t>
            </a:r>
          </a:p>
        </p:txBody>
      </p:sp>
      <p:sp>
        <p:nvSpPr>
          <p:cNvPr id="4" name="Місце для вмісту 3">
            <a:extLst>
              <a:ext uri="{FF2B5EF4-FFF2-40B4-BE49-F238E27FC236}">
                <a16:creationId xmlns:a16="http://schemas.microsoft.com/office/drawing/2014/main" id="{98FD2CC6-4B87-43D3-99B9-12AEBFFF451C}"/>
              </a:ext>
            </a:extLst>
          </p:cNvPr>
          <p:cNvSpPr>
            <a:spLocks noGrp="1"/>
          </p:cNvSpPr>
          <p:nvPr>
            <p:ph sz="half" idx="2"/>
          </p:nvPr>
        </p:nvSpPr>
        <p:spPr>
          <a:xfrm>
            <a:off x="839788" y="2505075"/>
            <a:ext cx="5157787" cy="3684588"/>
          </a:xfrm>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a:extLst>
              <a:ext uri="{FF2B5EF4-FFF2-40B4-BE49-F238E27FC236}">
                <a16:creationId xmlns:a16="http://schemas.microsoft.com/office/drawing/2014/main" id="{7CD9EBA7-41C6-41D0-811F-460F28DB5C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Відредагуйте стиль зразка тексту</a:t>
            </a:r>
          </a:p>
        </p:txBody>
      </p:sp>
      <p:sp>
        <p:nvSpPr>
          <p:cNvPr id="6" name="Місце для вмісту 5">
            <a:extLst>
              <a:ext uri="{FF2B5EF4-FFF2-40B4-BE49-F238E27FC236}">
                <a16:creationId xmlns:a16="http://schemas.microsoft.com/office/drawing/2014/main" id="{7726AB49-FA57-45B0-A462-3F4602CC36B1}"/>
              </a:ext>
            </a:extLst>
          </p:cNvPr>
          <p:cNvSpPr>
            <a:spLocks noGrp="1"/>
          </p:cNvSpPr>
          <p:nvPr>
            <p:ph sz="quarter" idx="4"/>
          </p:nvPr>
        </p:nvSpPr>
        <p:spPr>
          <a:xfrm>
            <a:off x="6172200" y="2505075"/>
            <a:ext cx="5183188" cy="3684588"/>
          </a:xfrm>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a:extLst>
              <a:ext uri="{FF2B5EF4-FFF2-40B4-BE49-F238E27FC236}">
                <a16:creationId xmlns:a16="http://schemas.microsoft.com/office/drawing/2014/main" id="{2BC4BB08-D883-4350-B9B3-8B3234A05E06}"/>
              </a:ext>
            </a:extLst>
          </p:cNvPr>
          <p:cNvSpPr>
            <a:spLocks noGrp="1"/>
          </p:cNvSpPr>
          <p:nvPr>
            <p:ph type="dt" sz="half" idx="10"/>
          </p:nvPr>
        </p:nvSpPr>
        <p:spPr/>
        <p:txBody>
          <a:bodyPr/>
          <a:lstStyle/>
          <a:p>
            <a:fld id="{5E858158-6C53-4A63-8174-BF951CC4B21C}" type="datetimeFigureOut">
              <a:rPr lang="uk-UA" smtClean="0"/>
              <a:t>19.12.2022</a:t>
            </a:fld>
            <a:endParaRPr lang="uk-UA"/>
          </a:p>
        </p:txBody>
      </p:sp>
      <p:sp>
        <p:nvSpPr>
          <p:cNvPr id="8" name="Місце для нижнього колонтитула 7">
            <a:extLst>
              <a:ext uri="{FF2B5EF4-FFF2-40B4-BE49-F238E27FC236}">
                <a16:creationId xmlns:a16="http://schemas.microsoft.com/office/drawing/2014/main" id="{A001A810-B4D7-4254-A80C-491D92E7F3E5}"/>
              </a:ext>
            </a:extLst>
          </p:cNvPr>
          <p:cNvSpPr>
            <a:spLocks noGrp="1"/>
          </p:cNvSpPr>
          <p:nvPr>
            <p:ph type="ftr" sz="quarter" idx="11"/>
          </p:nvPr>
        </p:nvSpPr>
        <p:spPr/>
        <p:txBody>
          <a:bodyPr/>
          <a:lstStyle/>
          <a:p>
            <a:endParaRPr lang="uk-UA"/>
          </a:p>
        </p:txBody>
      </p:sp>
      <p:sp>
        <p:nvSpPr>
          <p:cNvPr id="9" name="Місце для номера слайда 8">
            <a:extLst>
              <a:ext uri="{FF2B5EF4-FFF2-40B4-BE49-F238E27FC236}">
                <a16:creationId xmlns:a16="http://schemas.microsoft.com/office/drawing/2014/main" id="{4A23095C-67DD-44A5-BAC2-C6BC6CEDB3FD}"/>
              </a:ext>
            </a:extLst>
          </p:cNvPr>
          <p:cNvSpPr>
            <a:spLocks noGrp="1"/>
          </p:cNvSpPr>
          <p:nvPr>
            <p:ph type="sldNum" sz="quarter" idx="12"/>
          </p:nvPr>
        </p:nvSpPr>
        <p:spPr/>
        <p:txBody>
          <a:bodyPr/>
          <a:lstStyle/>
          <a:p>
            <a:fld id="{BC59DA27-A896-44D0-9904-041942327F66}" type="slidenum">
              <a:rPr lang="uk-UA" smtClean="0"/>
              <a:t>‹№›</a:t>
            </a:fld>
            <a:endParaRPr lang="uk-UA"/>
          </a:p>
        </p:txBody>
      </p:sp>
    </p:spTree>
    <p:extLst>
      <p:ext uri="{BB962C8B-B14F-4D97-AF65-F5344CB8AC3E}">
        <p14:creationId xmlns:p14="http://schemas.microsoft.com/office/powerpoint/2010/main" val="2698124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FED9BC-24BF-4096-BBB7-87603F532E06}"/>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дати 2">
            <a:extLst>
              <a:ext uri="{FF2B5EF4-FFF2-40B4-BE49-F238E27FC236}">
                <a16:creationId xmlns:a16="http://schemas.microsoft.com/office/drawing/2014/main" id="{48E4DB43-D0E0-49E3-A290-5A9FD0FB62CE}"/>
              </a:ext>
            </a:extLst>
          </p:cNvPr>
          <p:cNvSpPr>
            <a:spLocks noGrp="1"/>
          </p:cNvSpPr>
          <p:nvPr>
            <p:ph type="dt" sz="half" idx="10"/>
          </p:nvPr>
        </p:nvSpPr>
        <p:spPr/>
        <p:txBody>
          <a:bodyPr/>
          <a:lstStyle/>
          <a:p>
            <a:fld id="{5E858158-6C53-4A63-8174-BF951CC4B21C}" type="datetimeFigureOut">
              <a:rPr lang="uk-UA" smtClean="0"/>
              <a:t>19.12.2022</a:t>
            </a:fld>
            <a:endParaRPr lang="uk-UA"/>
          </a:p>
        </p:txBody>
      </p:sp>
      <p:sp>
        <p:nvSpPr>
          <p:cNvPr id="4" name="Місце для нижнього колонтитула 3">
            <a:extLst>
              <a:ext uri="{FF2B5EF4-FFF2-40B4-BE49-F238E27FC236}">
                <a16:creationId xmlns:a16="http://schemas.microsoft.com/office/drawing/2014/main" id="{0CC680A5-180E-4D12-9346-1CBC50463FDD}"/>
              </a:ext>
            </a:extLst>
          </p:cNvPr>
          <p:cNvSpPr>
            <a:spLocks noGrp="1"/>
          </p:cNvSpPr>
          <p:nvPr>
            <p:ph type="ftr" sz="quarter" idx="11"/>
          </p:nvPr>
        </p:nvSpPr>
        <p:spPr/>
        <p:txBody>
          <a:bodyPr/>
          <a:lstStyle/>
          <a:p>
            <a:endParaRPr lang="uk-UA"/>
          </a:p>
        </p:txBody>
      </p:sp>
      <p:sp>
        <p:nvSpPr>
          <p:cNvPr id="5" name="Місце для номера слайда 4">
            <a:extLst>
              <a:ext uri="{FF2B5EF4-FFF2-40B4-BE49-F238E27FC236}">
                <a16:creationId xmlns:a16="http://schemas.microsoft.com/office/drawing/2014/main" id="{47D7EA28-8979-4478-BF9A-9A878886DB14}"/>
              </a:ext>
            </a:extLst>
          </p:cNvPr>
          <p:cNvSpPr>
            <a:spLocks noGrp="1"/>
          </p:cNvSpPr>
          <p:nvPr>
            <p:ph type="sldNum" sz="quarter" idx="12"/>
          </p:nvPr>
        </p:nvSpPr>
        <p:spPr/>
        <p:txBody>
          <a:bodyPr/>
          <a:lstStyle/>
          <a:p>
            <a:fld id="{BC59DA27-A896-44D0-9904-041942327F66}" type="slidenum">
              <a:rPr lang="uk-UA" smtClean="0"/>
              <a:t>‹№›</a:t>
            </a:fld>
            <a:endParaRPr lang="uk-UA"/>
          </a:p>
        </p:txBody>
      </p:sp>
    </p:spTree>
    <p:extLst>
      <p:ext uri="{BB962C8B-B14F-4D97-AF65-F5344CB8AC3E}">
        <p14:creationId xmlns:p14="http://schemas.microsoft.com/office/powerpoint/2010/main" val="1612786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id="{62321D90-7F4F-4093-A017-02A2546F314A}"/>
              </a:ext>
            </a:extLst>
          </p:cNvPr>
          <p:cNvSpPr>
            <a:spLocks noGrp="1"/>
          </p:cNvSpPr>
          <p:nvPr>
            <p:ph type="dt" sz="half" idx="10"/>
          </p:nvPr>
        </p:nvSpPr>
        <p:spPr/>
        <p:txBody>
          <a:bodyPr/>
          <a:lstStyle/>
          <a:p>
            <a:fld id="{5E858158-6C53-4A63-8174-BF951CC4B21C}" type="datetimeFigureOut">
              <a:rPr lang="uk-UA" smtClean="0"/>
              <a:t>19.12.2022</a:t>
            </a:fld>
            <a:endParaRPr lang="uk-UA"/>
          </a:p>
        </p:txBody>
      </p:sp>
      <p:sp>
        <p:nvSpPr>
          <p:cNvPr id="3" name="Місце для нижнього колонтитула 2">
            <a:extLst>
              <a:ext uri="{FF2B5EF4-FFF2-40B4-BE49-F238E27FC236}">
                <a16:creationId xmlns:a16="http://schemas.microsoft.com/office/drawing/2014/main" id="{BA1027B1-2C8B-4DDF-99CB-4DAB1B896B0B}"/>
              </a:ext>
            </a:extLst>
          </p:cNvPr>
          <p:cNvSpPr>
            <a:spLocks noGrp="1"/>
          </p:cNvSpPr>
          <p:nvPr>
            <p:ph type="ftr" sz="quarter" idx="11"/>
          </p:nvPr>
        </p:nvSpPr>
        <p:spPr/>
        <p:txBody>
          <a:bodyPr/>
          <a:lstStyle/>
          <a:p>
            <a:endParaRPr lang="uk-UA"/>
          </a:p>
        </p:txBody>
      </p:sp>
      <p:sp>
        <p:nvSpPr>
          <p:cNvPr id="4" name="Місце для номера слайда 3">
            <a:extLst>
              <a:ext uri="{FF2B5EF4-FFF2-40B4-BE49-F238E27FC236}">
                <a16:creationId xmlns:a16="http://schemas.microsoft.com/office/drawing/2014/main" id="{FE20168B-B66F-4B9D-837F-8D6D636FE39B}"/>
              </a:ext>
            </a:extLst>
          </p:cNvPr>
          <p:cNvSpPr>
            <a:spLocks noGrp="1"/>
          </p:cNvSpPr>
          <p:nvPr>
            <p:ph type="sldNum" sz="quarter" idx="12"/>
          </p:nvPr>
        </p:nvSpPr>
        <p:spPr/>
        <p:txBody>
          <a:bodyPr/>
          <a:lstStyle/>
          <a:p>
            <a:fld id="{BC59DA27-A896-44D0-9904-041942327F66}" type="slidenum">
              <a:rPr lang="uk-UA" smtClean="0"/>
              <a:t>‹№›</a:t>
            </a:fld>
            <a:endParaRPr lang="uk-UA"/>
          </a:p>
        </p:txBody>
      </p:sp>
    </p:spTree>
    <p:extLst>
      <p:ext uri="{BB962C8B-B14F-4D97-AF65-F5344CB8AC3E}">
        <p14:creationId xmlns:p14="http://schemas.microsoft.com/office/powerpoint/2010/main" val="3187587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3880AD-555B-48F9-A95C-011BF83AE9A0}"/>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8F81199F-1C8D-4AF9-A9DE-D136AEB96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a:extLst>
              <a:ext uri="{FF2B5EF4-FFF2-40B4-BE49-F238E27FC236}">
                <a16:creationId xmlns:a16="http://schemas.microsoft.com/office/drawing/2014/main" id="{D6C8ACD9-69C5-4330-BB56-41ADE3BF1E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Відредагуйте стиль зразка тексту</a:t>
            </a:r>
          </a:p>
        </p:txBody>
      </p:sp>
      <p:sp>
        <p:nvSpPr>
          <p:cNvPr id="5" name="Місце для дати 4">
            <a:extLst>
              <a:ext uri="{FF2B5EF4-FFF2-40B4-BE49-F238E27FC236}">
                <a16:creationId xmlns:a16="http://schemas.microsoft.com/office/drawing/2014/main" id="{D80FE172-E9B3-4E71-A99D-56A9C85FF721}"/>
              </a:ext>
            </a:extLst>
          </p:cNvPr>
          <p:cNvSpPr>
            <a:spLocks noGrp="1"/>
          </p:cNvSpPr>
          <p:nvPr>
            <p:ph type="dt" sz="half" idx="10"/>
          </p:nvPr>
        </p:nvSpPr>
        <p:spPr/>
        <p:txBody>
          <a:bodyPr/>
          <a:lstStyle/>
          <a:p>
            <a:fld id="{5E858158-6C53-4A63-8174-BF951CC4B21C}" type="datetimeFigureOut">
              <a:rPr lang="uk-UA" smtClean="0"/>
              <a:t>19.12.2022</a:t>
            </a:fld>
            <a:endParaRPr lang="uk-UA"/>
          </a:p>
        </p:txBody>
      </p:sp>
      <p:sp>
        <p:nvSpPr>
          <p:cNvPr id="6" name="Місце для нижнього колонтитула 5">
            <a:extLst>
              <a:ext uri="{FF2B5EF4-FFF2-40B4-BE49-F238E27FC236}">
                <a16:creationId xmlns:a16="http://schemas.microsoft.com/office/drawing/2014/main" id="{FAEDF413-0574-4480-98BE-679BE95BC66B}"/>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E024E24E-FD1D-44A3-913E-F86E5085BB1E}"/>
              </a:ext>
            </a:extLst>
          </p:cNvPr>
          <p:cNvSpPr>
            <a:spLocks noGrp="1"/>
          </p:cNvSpPr>
          <p:nvPr>
            <p:ph type="sldNum" sz="quarter" idx="12"/>
          </p:nvPr>
        </p:nvSpPr>
        <p:spPr/>
        <p:txBody>
          <a:bodyPr/>
          <a:lstStyle/>
          <a:p>
            <a:fld id="{BC59DA27-A896-44D0-9904-041942327F66}" type="slidenum">
              <a:rPr lang="uk-UA" smtClean="0"/>
              <a:t>‹№›</a:t>
            </a:fld>
            <a:endParaRPr lang="uk-UA"/>
          </a:p>
        </p:txBody>
      </p:sp>
    </p:spTree>
    <p:extLst>
      <p:ext uri="{BB962C8B-B14F-4D97-AF65-F5344CB8AC3E}">
        <p14:creationId xmlns:p14="http://schemas.microsoft.com/office/powerpoint/2010/main" val="713776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F0D36E6-C8E7-4789-B49C-B5557B29CE99}"/>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зображення 2">
            <a:extLst>
              <a:ext uri="{FF2B5EF4-FFF2-40B4-BE49-F238E27FC236}">
                <a16:creationId xmlns:a16="http://schemas.microsoft.com/office/drawing/2014/main" id="{93195A56-2253-422E-86BF-257E09962E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a:extLst>
              <a:ext uri="{FF2B5EF4-FFF2-40B4-BE49-F238E27FC236}">
                <a16:creationId xmlns:a16="http://schemas.microsoft.com/office/drawing/2014/main" id="{0397AF0C-1ECA-4DCC-8C99-EA0D158857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Відредагуйте стиль зразка тексту</a:t>
            </a:r>
          </a:p>
        </p:txBody>
      </p:sp>
      <p:sp>
        <p:nvSpPr>
          <p:cNvPr id="5" name="Місце для дати 4">
            <a:extLst>
              <a:ext uri="{FF2B5EF4-FFF2-40B4-BE49-F238E27FC236}">
                <a16:creationId xmlns:a16="http://schemas.microsoft.com/office/drawing/2014/main" id="{06AC0703-2DF7-4AE7-98B4-937D63BEB87E}"/>
              </a:ext>
            </a:extLst>
          </p:cNvPr>
          <p:cNvSpPr>
            <a:spLocks noGrp="1"/>
          </p:cNvSpPr>
          <p:nvPr>
            <p:ph type="dt" sz="half" idx="10"/>
          </p:nvPr>
        </p:nvSpPr>
        <p:spPr/>
        <p:txBody>
          <a:bodyPr/>
          <a:lstStyle/>
          <a:p>
            <a:fld id="{5E858158-6C53-4A63-8174-BF951CC4B21C}" type="datetimeFigureOut">
              <a:rPr lang="uk-UA" smtClean="0"/>
              <a:t>19.12.2022</a:t>
            </a:fld>
            <a:endParaRPr lang="uk-UA"/>
          </a:p>
        </p:txBody>
      </p:sp>
      <p:sp>
        <p:nvSpPr>
          <p:cNvPr id="6" name="Місце для нижнього колонтитула 5">
            <a:extLst>
              <a:ext uri="{FF2B5EF4-FFF2-40B4-BE49-F238E27FC236}">
                <a16:creationId xmlns:a16="http://schemas.microsoft.com/office/drawing/2014/main" id="{77F2571A-C2F5-4A86-8976-C51EBED610B7}"/>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E49A43B2-E0EE-446D-85B3-7E75A9A33727}"/>
              </a:ext>
            </a:extLst>
          </p:cNvPr>
          <p:cNvSpPr>
            <a:spLocks noGrp="1"/>
          </p:cNvSpPr>
          <p:nvPr>
            <p:ph type="sldNum" sz="quarter" idx="12"/>
          </p:nvPr>
        </p:nvSpPr>
        <p:spPr/>
        <p:txBody>
          <a:bodyPr/>
          <a:lstStyle/>
          <a:p>
            <a:fld id="{BC59DA27-A896-44D0-9904-041942327F66}" type="slidenum">
              <a:rPr lang="uk-UA" smtClean="0"/>
              <a:t>‹№›</a:t>
            </a:fld>
            <a:endParaRPr lang="uk-UA"/>
          </a:p>
        </p:txBody>
      </p:sp>
    </p:spTree>
    <p:extLst>
      <p:ext uri="{BB962C8B-B14F-4D97-AF65-F5344CB8AC3E}">
        <p14:creationId xmlns:p14="http://schemas.microsoft.com/office/powerpoint/2010/main" val="365863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a16="http://schemas.microsoft.com/office/drawing/2014/main" id="{8B9C7951-FA01-48BC-8576-0A5A00CE31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5F0A4A8A-BFAA-4FF7-BC36-12C3503AC9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9C719C51-3960-4C6F-9C86-E3347D796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858158-6C53-4A63-8174-BF951CC4B21C}" type="datetimeFigureOut">
              <a:rPr lang="uk-UA" smtClean="0"/>
              <a:t>19.12.2022</a:t>
            </a:fld>
            <a:endParaRPr lang="uk-UA"/>
          </a:p>
        </p:txBody>
      </p:sp>
      <p:sp>
        <p:nvSpPr>
          <p:cNvPr id="5" name="Місце для нижнього колонтитула 4">
            <a:extLst>
              <a:ext uri="{FF2B5EF4-FFF2-40B4-BE49-F238E27FC236}">
                <a16:creationId xmlns:a16="http://schemas.microsoft.com/office/drawing/2014/main" id="{FA1A4FD5-BD8B-459B-B502-7E7210F9FD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a:extLst>
              <a:ext uri="{FF2B5EF4-FFF2-40B4-BE49-F238E27FC236}">
                <a16:creationId xmlns:a16="http://schemas.microsoft.com/office/drawing/2014/main" id="{CFE81834-5496-40DF-B4ED-924BF46B2F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59DA27-A896-44D0-9904-041942327F66}" type="slidenum">
              <a:rPr lang="uk-UA" smtClean="0"/>
              <a:t>‹№›</a:t>
            </a:fld>
            <a:endParaRPr lang="uk-UA"/>
          </a:p>
        </p:txBody>
      </p:sp>
    </p:spTree>
    <p:extLst>
      <p:ext uri="{BB962C8B-B14F-4D97-AF65-F5344CB8AC3E}">
        <p14:creationId xmlns:p14="http://schemas.microsoft.com/office/powerpoint/2010/main" val="2269875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7B42C38-4A56-4D27-A346-F34472F348E6}"/>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uk-UA" altLang="uk-UA"/>
              <a:t>Образец заголовка</a:t>
            </a:r>
          </a:p>
        </p:txBody>
      </p:sp>
      <p:sp>
        <p:nvSpPr>
          <p:cNvPr id="1027" name="Rectangle 3">
            <a:extLst>
              <a:ext uri="{FF2B5EF4-FFF2-40B4-BE49-F238E27FC236}">
                <a16:creationId xmlns:a16="http://schemas.microsoft.com/office/drawing/2014/main" id="{1ABF72B5-4681-4517-A92F-11329CE40E32}"/>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uk-UA" altLang="uk-UA"/>
              <a:t>Образец текста</a:t>
            </a:r>
          </a:p>
          <a:p>
            <a:pPr lvl="1"/>
            <a:r>
              <a:rPr lang="uk-UA" altLang="uk-UA"/>
              <a:t>Второй уровень</a:t>
            </a:r>
          </a:p>
          <a:p>
            <a:pPr lvl="2"/>
            <a:r>
              <a:rPr lang="uk-UA" altLang="uk-UA"/>
              <a:t>Третий уровень</a:t>
            </a:r>
          </a:p>
          <a:p>
            <a:pPr lvl="3"/>
            <a:r>
              <a:rPr lang="uk-UA" altLang="uk-UA"/>
              <a:t>Четвертый уровень</a:t>
            </a:r>
          </a:p>
          <a:p>
            <a:pPr lvl="4"/>
            <a:r>
              <a:rPr lang="uk-UA" altLang="uk-UA"/>
              <a:t>Пятый уровень</a:t>
            </a:r>
          </a:p>
        </p:txBody>
      </p:sp>
      <p:sp>
        <p:nvSpPr>
          <p:cNvPr id="1028" name="Rectangle 4">
            <a:extLst>
              <a:ext uri="{FF2B5EF4-FFF2-40B4-BE49-F238E27FC236}">
                <a16:creationId xmlns:a16="http://schemas.microsoft.com/office/drawing/2014/main" id="{6E214485-7069-4456-B838-B2B8846BB649}"/>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uk-UA" altLang="uk-UA"/>
          </a:p>
        </p:txBody>
      </p:sp>
      <p:sp>
        <p:nvSpPr>
          <p:cNvPr id="1029" name="Rectangle 5">
            <a:extLst>
              <a:ext uri="{FF2B5EF4-FFF2-40B4-BE49-F238E27FC236}">
                <a16:creationId xmlns:a16="http://schemas.microsoft.com/office/drawing/2014/main" id="{5261B461-285F-4B8D-A03A-01FFD0617B44}"/>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uk-UA" altLang="uk-UA"/>
          </a:p>
        </p:txBody>
      </p:sp>
      <p:sp>
        <p:nvSpPr>
          <p:cNvPr id="1030" name="Rectangle 6">
            <a:extLst>
              <a:ext uri="{FF2B5EF4-FFF2-40B4-BE49-F238E27FC236}">
                <a16:creationId xmlns:a16="http://schemas.microsoft.com/office/drawing/2014/main" id="{E278D0CB-3808-428D-BEED-9044D85540D4}"/>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24F9BE4F-0F28-4B37-BC56-2E6DACAF9D00}" type="slidenum">
              <a:rPr lang="uk-UA" altLang="uk-UA"/>
              <a:pPr/>
              <a:t>‹№›</a:t>
            </a:fld>
            <a:endParaRPr lang="uk-UA" altLang="uk-UA"/>
          </a:p>
        </p:txBody>
      </p:sp>
    </p:spTree>
    <p:extLst>
      <p:ext uri="{BB962C8B-B14F-4D97-AF65-F5344CB8AC3E}">
        <p14:creationId xmlns:p14="http://schemas.microsoft.com/office/powerpoint/2010/main" val="2328245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22.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3.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2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2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facebook.com/%D0%9A%D0%97-%D0%A7%D0%B5%D1%80%D0%BA%D0%B0%D1%81%D1%8C%D0%BA%D0%B8%D0%B9-%D0%BE%D0%B1%D0%BB%D0%B0%D1%81%D0%BD%D0%B8%D0%B9-%D1%86%D0%B5%D0%BD%D1%82%D1%80-%D1%80%D0%BE%D0%B1%D0%BE%D1%82%D0%B8-%D0%B7-%D0%BE%D0%B1%D0%B4%D0%B0%D1%80%D0%BE%D0%B2%D0%B0%D0%BD%D0%B8%D0%BC%D0%B8-%D0%B4%D1%96%D1%82%D1%8C%D0%BC%D0%B8-%D0%A7%D0%9E%D0%A0-415894805555290/?__cft__%5b0%5d=AZWVdFFaZG6JKx5-z-XlaOiv1sznaVqZc9Cyzr-0hHkgjWpealRp-TvEl4umRB3o2todvGoaTFHMOmTizbgb7mCRyAbMljydO4KkdaX3jVXxR651x6plQAI-zl6OjxgX35psoWJI6BIUANrZePxWugRj6tlZg0CijiCmJGV1S7kamZGVHFdTnC8wwX_nzSFMc02TbgWJWs6fXooHMHsBDLnKMTGF8M8s2Wf1ukWDjYbeJGWFIBsW3OXo3w27rpUfA28&amp;__tn__=kK-y-R" TargetMode="External"/><Relationship Id="rId5" Type="http://schemas.openxmlformats.org/officeDocument/2006/relationships/image" Target="../media/image95.png"/><Relationship Id="rId4" Type="http://schemas.openxmlformats.org/officeDocument/2006/relationships/image" Target="../media/image94.jpeg"/></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2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3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4B529B6-B2AA-4E47-B219-C887E865E25C}"/>
              </a:ext>
            </a:extLst>
          </p:cNvPr>
          <p:cNvPicPr>
            <a:picLocks noChangeAspect="1"/>
          </p:cNvPicPr>
          <p:nvPr/>
        </p:nvPicPr>
        <p:blipFill>
          <a:blip r:embed="rId3"/>
          <a:stretch>
            <a:fillRect/>
          </a:stretch>
        </p:blipFill>
        <p:spPr>
          <a:xfrm>
            <a:off x="8481" y="0"/>
            <a:ext cx="12192000" cy="6851904"/>
          </a:xfrm>
          <a:prstGeom prst="rect">
            <a:avLst/>
          </a:prstGeom>
        </p:spPr>
      </p:pic>
      <p:pic>
        <p:nvPicPr>
          <p:cNvPr id="4" name="Рисунок 3">
            <a:extLst>
              <a:ext uri="{FF2B5EF4-FFF2-40B4-BE49-F238E27FC236}">
                <a16:creationId xmlns:a16="http://schemas.microsoft.com/office/drawing/2014/main" id="{E82D6A8A-F91E-4479-87F6-747D680F72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98957" y="633046"/>
            <a:ext cx="6270624" cy="51769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42363DF6-951C-4C0A-A1FB-165ECC601F49}"/>
              </a:ext>
            </a:extLst>
          </p:cNvPr>
          <p:cNvSpPr txBox="1"/>
          <p:nvPr/>
        </p:nvSpPr>
        <p:spPr>
          <a:xfrm>
            <a:off x="322419" y="347617"/>
            <a:ext cx="5276538" cy="4832092"/>
          </a:xfrm>
          <a:prstGeom prst="rect">
            <a:avLst/>
          </a:prstGeom>
          <a:noFill/>
        </p:spPr>
        <p:txBody>
          <a:bodyPr wrap="square" rtlCol="0">
            <a:spAutoFit/>
          </a:bodyPr>
          <a:lstStyle/>
          <a:p>
            <a:pPr algn="ctr"/>
            <a:r>
              <a:rPr lang="uk-UA" sz="4400" b="1" dirty="0">
                <a:solidFill>
                  <a:srgbClr val="0070C0"/>
                </a:solidFill>
                <a:latin typeface="Adventure" panose="02000503020000020003" pitchFamily="2" charset="0"/>
              </a:rPr>
              <a:t>Комунальний заклад «Черкаський обласний центр роботи з обдарованими дітьми Черкаської обласної ради»</a:t>
            </a:r>
          </a:p>
        </p:txBody>
      </p:sp>
    </p:spTree>
    <p:extLst>
      <p:ext uri="{BB962C8B-B14F-4D97-AF65-F5344CB8AC3E}">
        <p14:creationId xmlns:p14="http://schemas.microsoft.com/office/powerpoint/2010/main" val="139998393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28DDAD6-BD87-4E85-BCF1-6F523D940850}"/>
              </a:ext>
            </a:extLst>
          </p:cNvPr>
          <p:cNvPicPr>
            <a:picLocks noChangeAspect="1"/>
          </p:cNvPicPr>
          <p:nvPr/>
        </p:nvPicPr>
        <p:blipFill>
          <a:blip r:embed="rId2"/>
          <a:stretch>
            <a:fillRect/>
          </a:stretch>
        </p:blipFill>
        <p:spPr>
          <a:xfrm>
            <a:off x="0" y="0"/>
            <a:ext cx="12192000" cy="6851904"/>
          </a:xfrm>
          <a:prstGeom prst="rect">
            <a:avLst/>
          </a:prstGeom>
        </p:spPr>
      </p:pic>
      <p:pic>
        <p:nvPicPr>
          <p:cNvPr id="3" name="Рисунок 2">
            <a:extLst>
              <a:ext uri="{FF2B5EF4-FFF2-40B4-BE49-F238E27FC236}">
                <a16:creationId xmlns:a16="http://schemas.microsoft.com/office/drawing/2014/main" id="{D400819D-3AD4-4DD5-80ED-52CCD42BD5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3645" y="242223"/>
            <a:ext cx="3346583" cy="4463649"/>
          </a:xfrm>
          <a:prstGeom prst="rect">
            <a:avLst/>
          </a:prstGeom>
          <a:ln>
            <a:noFill/>
          </a:ln>
          <a:effectLst>
            <a:softEdge rad="112500"/>
          </a:effectLst>
        </p:spPr>
      </p:pic>
      <p:pic>
        <p:nvPicPr>
          <p:cNvPr id="5" name="Рисунок 4">
            <a:extLst>
              <a:ext uri="{FF2B5EF4-FFF2-40B4-BE49-F238E27FC236}">
                <a16:creationId xmlns:a16="http://schemas.microsoft.com/office/drawing/2014/main" id="{1CB56880-7C64-4F2C-96C6-9A7D0805102D}"/>
              </a:ext>
            </a:extLst>
          </p:cNvPr>
          <p:cNvPicPr>
            <a:picLocks noChangeAspect="1"/>
          </p:cNvPicPr>
          <p:nvPr/>
        </p:nvPicPr>
        <p:blipFill>
          <a:blip r:embed="rId4"/>
          <a:stretch>
            <a:fillRect/>
          </a:stretch>
        </p:blipFill>
        <p:spPr>
          <a:xfrm>
            <a:off x="205523" y="2759858"/>
            <a:ext cx="4968671" cy="3724979"/>
          </a:xfrm>
          <a:prstGeom prst="rect">
            <a:avLst/>
          </a:prstGeom>
          <a:ln>
            <a:noFill/>
          </a:ln>
          <a:effectLst>
            <a:softEdge rad="112500"/>
          </a:effectLst>
        </p:spPr>
      </p:pic>
      <p:pic>
        <p:nvPicPr>
          <p:cNvPr id="6" name="Рисунок 5">
            <a:extLst>
              <a:ext uri="{FF2B5EF4-FFF2-40B4-BE49-F238E27FC236}">
                <a16:creationId xmlns:a16="http://schemas.microsoft.com/office/drawing/2014/main" id="{D7AA95FF-FA12-49F8-B288-6EFB1E58C1B2}"/>
              </a:ext>
            </a:extLst>
          </p:cNvPr>
          <p:cNvPicPr>
            <a:picLocks noChangeAspect="1"/>
          </p:cNvPicPr>
          <p:nvPr/>
        </p:nvPicPr>
        <p:blipFill>
          <a:blip r:embed="rId5"/>
          <a:stretch>
            <a:fillRect/>
          </a:stretch>
        </p:blipFill>
        <p:spPr>
          <a:xfrm>
            <a:off x="264827" y="242223"/>
            <a:ext cx="3365284" cy="2530059"/>
          </a:xfrm>
          <a:prstGeom prst="rect">
            <a:avLst/>
          </a:prstGeom>
          <a:ln>
            <a:noFill/>
          </a:ln>
          <a:effectLst>
            <a:softEdge rad="112500"/>
          </a:effectLst>
        </p:spPr>
      </p:pic>
      <p:sp>
        <p:nvSpPr>
          <p:cNvPr id="7" name="TextBox 6">
            <a:extLst>
              <a:ext uri="{FF2B5EF4-FFF2-40B4-BE49-F238E27FC236}">
                <a16:creationId xmlns:a16="http://schemas.microsoft.com/office/drawing/2014/main" id="{8F1CD623-0E72-4094-BACC-4DF6B8BD02B9}"/>
              </a:ext>
            </a:extLst>
          </p:cNvPr>
          <p:cNvSpPr txBox="1"/>
          <p:nvPr/>
        </p:nvSpPr>
        <p:spPr>
          <a:xfrm>
            <a:off x="3277773" y="481327"/>
            <a:ext cx="5284118" cy="2585323"/>
          </a:xfrm>
          <a:prstGeom prst="rect">
            <a:avLst/>
          </a:prstGeom>
          <a:noFill/>
        </p:spPr>
        <p:txBody>
          <a:bodyPr wrap="square" rtlCol="0">
            <a:spAutoFit/>
          </a:bodyPr>
          <a:lstStyle/>
          <a:p>
            <a:pPr algn="ctr"/>
            <a:r>
              <a:rPr lang="uk-UA" sz="5400" b="1" dirty="0">
                <a:solidFill>
                  <a:srgbClr val="C00000"/>
                </a:solidFill>
                <a:latin typeface="Batang" panose="02030600000101010101" pitchFamily="18" charset="-127"/>
                <a:ea typeface="Batang" panose="02030600000101010101" pitchFamily="18" charset="-127"/>
              </a:rPr>
              <a:t>Зразковий Музей</a:t>
            </a:r>
          </a:p>
          <a:p>
            <a:pPr algn="ctr"/>
            <a:r>
              <a:rPr lang="uk-UA" sz="5400" b="1" dirty="0">
                <a:solidFill>
                  <a:srgbClr val="C00000"/>
                </a:solidFill>
                <a:latin typeface="Batang" panose="02030600000101010101" pitchFamily="18" charset="-127"/>
                <a:ea typeface="Batang" panose="02030600000101010101" pitchFamily="18" charset="-127"/>
              </a:rPr>
              <a:t>Хліба</a:t>
            </a:r>
          </a:p>
        </p:txBody>
      </p:sp>
      <p:pic>
        <p:nvPicPr>
          <p:cNvPr id="4" name="Рисунок 3">
            <a:extLst>
              <a:ext uri="{FF2B5EF4-FFF2-40B4-BE49-F238E27FC236}">
                <a16:creationId xmlns:a16="http://schemas.microsoft.com/office/drawing/2014/main" id="{673AEF7C-A58B-4911-BE40-5258861E4E9F}"/>
              </a:ext>
            </a:extLst>
          </p:cNvPr>
          <p:cNvPicPr>
            <a:picLocks noChangeAspect="1"/>
          </p:cNvPicPr>
          <p:nvPr/>
        </p:nvPicPr>
        <p:blipFill>
          <a:blip r:embed="rId6"/>
          <a:stretch>
            <a:fillRect/>
          </a:stretch>
        </p:blipFill>
        <p:spPr>
          <a:xfrm>
            <a:off x="5242575" y="3150760"/>
            <a:ext cx="4337523" cy="3251269"/>
          </a:xfrm>
          <a:prstGeom prst="rect">
            <a:avLst/>
          </a:prstGeom>
        </p:spPr>
      </p:pic>
    </p:spTree>
    <p:extLst>
      <p:ext uri="{BB962C8B-B14F-4D97-AF65-F5344CB8AC3E}">
        <p14:creationId xmlns:p14="http://schemas.microsoft.com/office/powerpoint/2010/main" val="911838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02064B93-6D9A-490A-B1E5-CB28AA1E0ED7}"/>
              </a:ext>
            </a:extLst>
          </p:cNvPr>
          <p:cNvPicPr>
            <a:picLocks noChangeAspect="1"/>
          </p:cNvPicPr>
          <p:nvPr/>
        </p:nvPicPr>
        <p:blipFill>
          <a:blip r:embed="rId2"/>
          <a:stretch>
            <a:fillRect/>
          </a:stretch>
        </p:blipFill>
        <p:spPr>
          <a:xfrm>
            <a:off x="0" y="3048"/>
            <a:ext cx="12192000" cy="6851904"/>
          </a:xfrm>
          <a:prstGeom prst="rect">
            <a:avLst/>
          </a:prstGeom>
        </p:spPr>
      </p:pic>
      <p:pic>
        <p:nvPicPr>
          <p:cNvPr id="5" name="Рисунок 4">
            <a:extLst>
              <a:ext uri="{FF2B5EF4-FFF2-40B4-BE49-F238E27FC236}">
                <a16:creationId xmlns:a16="http://schemas.microsoft.com/office/drawing/2014/main" id="{91529D0B-B994-4ECD-BE9A-7FFD823D8910}"/>
              </a:ext>
            </a:extLst>
          </p:cNvPr>
          <p:cNvPicPr>
            <a:picLocks noChangeAspect="1"/>
          </p:cNvPicPr>
          <p:nvPr/>
        </p:nvPicPr>
        <p:blipFill>
          <a:blip r:embed="rId3"/>
          <a:stretch>
            <a:fillRect/>
          </a:stretch>
        </p:blipFill>
        <p:spPr>
          <a:xfrm>
            <a:off x="3546826" y="1692061"/>
            <a:ext cx="4826379" cy="36164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Рисунок 5">
            <a:extLst>
              <a:ext uri="{FF2B5EF4-FFF2-40B4-BE49-F238E27FC236}">
                <a16:creationId xmlns:a16="http://schemas.microsoft.com/office/drawing/2014/main" id="{A8221651-6FFE-4EBA-A0A4-F9B63BADA968}"/>
              </a:ext>
            </a:extLst>
          </p:cNvPr>
          <p:cNvPicPr>
            <a:picLocks noChangeAspect="1"/>
          </p:cNvPicPr>
          <p:nvPr/>
        </p:nvPicPr>
        <p:blipFill>
          <a:blip r:embed="rId4"/>
          <a:stretch>
            <a:fillRect/>
          </a:stretch>
        </p:blipFill>
        <p:spPr>
          <a:xfrm>
            <a:off x="7634146" y="41588"/>
            <a:ext cx="4247530" cy="31824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Рисунок 6">
            <a:extLst>
              <a:ext uri="{FF2B5EF4-FFF2-40B4-BE49-F238E27FC236}">
                <a16:creationId xmlns:a16="http://schemas.microsoft.com/office/drawing/2014/main" id="{3E91DA3F-A826-4B97-BEF3-53CF1585D848}"/>
              </a:ext>
            </a:extLst>
          </p:cNvPr>
          <p:cNvPicPr>
            <a:picLocks noChangeAspect="1"/>
          </p:cNvPicPr>
          <p:nvPr/>
        </p:nvPicPr>
        <p:blipFill>
          <a:blip r:embed="rId5"/>
          <a:stretch>
            <a:fillRect/>
          </a:stretch>
        </p:blipFill>
        <p:spPr>
          <a:xfrm>
            <a:off x="0" y="41588"/>
            <a:ext cx="4557855" cy="34201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Рисунок 7">
            <a:extLst>
              <a:ext uri="{FF2B5EF4-FFF2-40B4-BE49-F238E27FC236}">
                <a16:creationId xmlns:a16="http://schemas.microsoft.com/office/drawing/2014/main" id="{CEE8CBF0-1D3C-419C-9DD3-CB66B66861A7}"/>
              </a:ext>
            </a:extLst>
          </p:cNvPr>
          <p:cNvPicPr>
            <a:picLocks noChangeAspect="1"/>
          </p:cNvPicPr>
          <p:nvPr/>
        </p:nvPicPr>
        <p:blipFill>
          <a:blip r:embed="rId6"/>
          <a:stretch>
            <a:fillRect/>
          </a:stretch>
        </p:blipFill>
        <p:spPr>
          <a:xfrm>
            <a:off x="7634145" y="3399719"/>
            <a:ext cx="4557855" cy="34166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1FE9C0E8-88C7-4E23-986B-F44FD0659724}"/>
              </a:ext>
            </a:extLst>
          </p:cNvPr>
          <p:cNvSpPr txBox="1"/>
          <p:nvPr/>
        </p:nvSpPr>
        <p:spPr>
          <a:xfrm>
            <a:off x="-104931" y="3846504"/>
            <a:ext cx="4506197" cy="3046988"/>
          </a:xfrm>
          <a:prstGeom prst="rect">
            <a:avLst/>
          </a:prstGeom>
          <a:noFill/>
        </p:spPr>
        <p:txBody>
          <a:bodyPr wrap="square" rtlCol="0">
            <a:spAutoFit/>
          </a:bodyPr>
          <a:lstStyle/>
          <a:p>
            <a:pPr algn="ctr"/>
            <a:r>
              <a:rPr lang="uk-UA" sz="9600" b="1" dirty="0">
                <a:solidFill>
                  <a:srgbClr val="CC0099"/>
                </a:solidFill>
                <a:latin typeface="Adventure" panose="02000503020000020003" pitchFamily="2" charset="0"/>
              </a:rPr>
              <a:t>Живий куточок</a:t>
            </a:r>
          </a:p>
        </p:txBody>
      </p:sp>
    </p:spTree>
    <p:extLst>
      <p:ext uri="{BB962C8B-B14F-4D97-AF65-F5344CB8AC3E}">
        <p14:creationId xmlns:p14="http://schemas.microsoft.com/office/powerpoint/2010/main" val="17970847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DE4D457-461F-4537-ACFB-A89B42790B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298" y="0"/>
            <a:ext cx="12192000" cy="6858000"/>
          </a:xfrm>
          <a:prstGeom prst="rect">
            <a:avLst/>
          </a:prstGeom>
        </p:spPr>
      </p:pic>
      <p:pic>
        <p:nvPicPr>
          <p:cNvPr id="6" name="Рисунок 5">
            <a:extLst>
              <a:ext uri="{FF2B5EF4-FFF2-40B4-BE49-F238E27FC236}">
                <a16:creationId xmlns:a16="http://schemas.microsoft.com/office/drawing/2014/main" id="{DF60D8BD-E5E0-46B8-835F-E32D1EDA87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6388" y="0"/>
            <a:ext cx="4736123" cy="3552092"/>
          </a:xfrm>
          <a:prstGeom prst="rect">
            <a:avLst/>
          </a:prstGeom>
        </p:spPr>
      </p:pic>
      <p:pic>
        <p:nvPicPr>
          <p:cNvPr id="7" name="Рисунок 6">
            <a:extLst>
              <a:ext uri="{FF2B5EF4-FFF2-40B4-BE49-F238E27FC236}">
                <a16:creationId xmlns:a16="http://schemas.microsoft.com/office/drawing/2014/main" id="{F25AF5A3-AB10-4C28-BBDA-A795418B84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46388" y="3362178"/>
            <a:ext cx="4914314" cy="3473355"/>
          </a:xfrm>
          <a:prstGeom prst="rect">
            <a:avLst/>
          </a:prstGeom>
        </p:spPr>
      </p:pic>
      <p:pic>
        <p:nvPicPr>
          <p:cNvPr id="8" name="Рисунок 7">
            <a:extLst>
              <a:ext uri="{FF2B5EF4-FFF2-40B4-BE49-F238E27FC236}">
                <a16:creationId xmlns:a16="http://schemas.microsoft.com/office/drawing/2014/main" id="{7F9ED3F3-8137-4B4B-B06E-6A85A67121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6946" y="216292"/>
            <a:ext cx="4140589" cy="3105441"/>
          </a:xfrm>
          <a:prstGeom prst="rect">
            <a:avLst/>
          </a:prstGeom>
          <a:ln>
            <a:noFill/>
          </a:ln>
          <a:effectLst>
            <a:outerShdw blurRad="190500" algn="tl" rotWithShape="0">
              <a:srgbClr val="000000">
                <a:alpha val="70000"/>
              </a:srgbClr>
            </a:outerShdw>
          </a:effectLst>
        </p:spPr>
      </p:pic>
      <p:pic>
        <p:nvPicPr>
          <p:cNvPr id="2" name="Рисунок 1">
            <a:extLst>
              <a:ext uri="{FF2B5EF4-FFF2-40B4-BE49-F238E27FC236}">
                <a16:creationId xmlns:a16="http://schemas.microsoft.com/office/drawing/2014/main" id="{8BCC9E57-F95E-443B-A6ED-079834155D4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41" y="3078172"/>
            <a:ext cx="4529797" cy="3810330"/>
          </a:xfrm>
          <a:prstGeom prst="rect">
            <a:avLst/>
          </a:prstGeom>
        </p:spPr>
      </p:pic>
      <p:pic>
        <p:nvPicPr>
          <p:cNvPr id="9" name="Рисунок 8">
            <a:extLst>
              <a:ext uri="{FF2B5EF4-FFF2-40B4-BE49-F238E27FC236}">
                <a16:creationId xmlns:a16="http://schemas.microsoft.com/office/drawing/2014/main" id="{E48B67F8-BA6C-44AD-BCE8-1FAB591DBF4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725279">
            <a:off x="3704358" y="2269859"/>
            <a:ext cx="4433934" cy="3552092"/>
          </a:xfrm>
          <a:prstGeom prst="rect">
            <a:avLst/>
          </a:prstGeom>
          <a:ln>
            <a:noFill/>
          </a:ln>
          <a:effectLst>
            <a:outerShdw blurRad="190500" algn="tl" rotWithShape="0">
              <a:srgbClr val="000000">
                <a:alpha val="70000"/>
              </a:srgbClr>
            </a:outerShdw>
          </a:effectLst>
        </p:spPr>
      </p:pic>
      <p:sp>
        <p:nvSpPr>
          <p:cNvPr id="11" name="Прямокутник 10">
            <a:extLst>
              <a:ext uri="{FF2B5EF4-FFF2-40B4-BE49-F238E27FC236}">
                <a16:creationId xmlns:a16="http://schemas.microsoft.com/office/drawing/2014/main" id="{190D6C24-E478-459D-9D78-0AEED9C2E44F}"/>
              </a:ext>
            </a:extLst>
          </p:cNvPr>
          <p:cNvSpPr/>
          <p:nvPr/>
        </p:nvSpPr>
        <p:spPr>
          <a:xfrm>
            <a:off x="4523694" y="70171"/>
            <a:ext cx="2110157" cy="2246769"/>
          </a:xfrm>
          <a:prstGeom prst="rect">
            <a:avLst/>
          </a:prstGeom>
        </p:spPr>
        <p:txBody>
          <a:bodyPr wrap="square">
            <a:spAutoFit/>
          </a:bodyPr>
          <a:lstStyle/>
          <a:p>
            <a:pPr algn="ctr"/>
            <a:r>
              <a:rPr lang="uk-UA" sz="2000" b="1" dirty="0">
                <a:solidFill>
                  <a:schemeClr val="accent1">
                    <a:lumMod val="75000"/>
                  </a:schemeClr>
                </a:solidFill>
                <a:latin typeface="Times New Roman" panose="02020603050405020304" pitchFamily="18" charset="0"/>
                <a:cs typeface="Times New Roman" panose="02020603050405020304" pitchFamily="18" charset="0"/>
              </a:rPr>
              <a:t>Цікаві екскурсії по зупинках екологічної стежки, які розташовані на території закладу</a:t>
            </a:r>
          </a:p>
        </p:txBody>
      </p:sp>
    </p:spTree>
    <p:extLst>
      <p:ext uri="{BB962C8B-B14F-4D97-AF65-F5344CB8AC3E}">
        <p14:creationId xmlns:p14="http://schemas.microsoft.com/office/powerpoint/2010/main" val="3032850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6AF8CF9-3D23-46FD-8571-19D257B0AB4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26988"/>
            <a:ext cx="9144000" cy="688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WordArt 3" descr="Частый вертикальный">
            <a:extLst>
              <a:ext uri="{FF2B5EF4-FFF2-40B4-BE49-F238E27FC236}">
                <a16:creationId xmlns:a16="http://schemas.microsoft.com/office/drawing/2014/main" id="{50E0B436-5A53-4563-A28D-99354403CADD}"/>
              </a:ext>
            </a:extLst>
          </p:cNvPr>
          <p:cNvSpPr>
            <a:spLocks noChangeArrowheads="1" noChangeShapeType="1" noTextEdit="1"/>
          </p:cNvSpPr>
          <p:nvPr/>
        </p:nvSpPr>
        <p:spPr bwMode="auto">
          <a:xfrm>
            <a:off x="1703388" y="1"/>
            <a:ext cx="4824412" cy="2060575"/>
          </a:xfrm>
          <a:prstGeom prst="rect">
            <a:avLst/>
          </a:prstGeom>
        </p:spPr>
        <p:txBody>
          <a:bodyPr wrap="none" fromWordArt="1">
            <a:prstTxWarp prst="textCurveUp">
              <a:avLst>
                <a:gd name="adj" fmla="val 40356"/>
              </a:avLst>
            </a:prstTxWarp>
          </a:bodyPr>
          <a:lstStyle/>
          <a:p>
            <a:pPr algn="ctr" eaLnBrk="0" fontAlgn="base" hangingPunct="0">
              <a:spcBef>
                <a:spcPct val="0"/>
              </a:spcBef>
              <a:spcAft>
                <a:spcPct val="0"/>
              </a:spcAft>
            </a:pPr>
            <a:r>
              <a:rPr lang="uk-UA" sz="3600" b="1" kern="10">
                <a:ln w="12700">
                  <a:solidFill>
                    <a:srgbClr val="000000"/>
                  </a:solidFill>
                  <a:round/>
                  <a:headEnd/>
                  <a:tailEnd/>
                </a:ln>
                <a:blipFill dpi="0" rotWithShape="0">
                  <a:blip r:embed="rId3"/>
                  <a:srcRect/>
                  <a:tile tx="0" ty="0" sx="100000" sy="100000" flip="none" algn="tl"/>
                </a:blipFill>
                <a:effectLst>
                  <a:outerShdw dist="45791" dir="2021404" algn="ctr" rotWithShape="0">
                    <a:srgbClr val="808080">
                      <a:alpha val="79999"/>
                    </a:srgbClr>
                  </a:outerShdw>
                </a:effectLst>
                <a:latin typeface="Arial" panose="020B0604020202020204" pitchFamily="34" charset="0"/>
                <a:cs typeface="Arial" panose="020B0604020202020204" pitchFamily="34" charset="0"/>
              </a:rPr>
              <a:t>МЕТОДИЧНА РОБОТА</a:t>
            </a:r>
          </a:p>
          <a:p>
            <a:pPr algn="ctr" eaLnBrk="0" fontAlgn="base" hangingPunct="0">
              <a:spcBef>
                <a:spcPct val="0"/>
              </a:spcBef>
              <a:spcAft>
                <a:spcPct val="0"/>
              </a:spcAft>
            </a:pPr>
            <a:r>
              <a:rPr lang="uk-UA" sz="3600" b="1" kern="10">
                <a:ln w="12700">
                  <a:solidFill>
                    <a:srgbClr val="000000"/>
                  </a:solidFill>
                  <a:round/>
                  <a:headEnd/>
                  <a:tailEnd/>
                </a:ln>
                <a:blipFill dpi="0" rotWithShape="0">
                  <a:blip r:embed="rId3"/>
                  <a:srcRect/>
                  <a:tile tx="0" ty="0" sx="100000" sy="100000" flip="none" algn="tl"/>
                </a:blipFill>
                <a:effectLst>
                  <a:outerShdw dist="45791" dir="2021404" algn="ctr" rotWithShape="0">
                    <a:srgbClr val="808080">
                      <a:alpha val="79999"/>
                    </a:srgbClr>
                  </a:outerShdw>
                </a:effectLst>
                <a:latin typeface="Arial" panose="020B0604020202020204" pitchFamily="34" charset="0"/>
                <a:cs typeface="Arial" panose="020B0604020202020204" pitchFamily="34" charset="0"/>
              </a:rPr>
              <a:t>КЕРІВНИКІВ ГУРТКІВ</a:t>
            </a:r>
          </a:p>
        </p:txBody>
      </p:sp>
      <p:sp>
        <p:nvSpPr>
          <p:cNvPr id="3076" name="WordArt 4">
            <a:extLst>
              <a:ext uri="{FF2B5EF4-FFF2-40B4-BE49-F238E27FC236}">
                <a16:creationId xmlns:a16="http://schemas.microsoft.com/office/drawing/2014/main" id="{DB726B85-3728-48D2-83D7-7AA1669FD884}"/>
              </a:ext>
            </a:extLst>
          </p:cNvPr>
          <p:cNvSpPr>
            <a:spLocks noChangeArrowheads="1" noChangeShapeType="1" noTextEdit="1"/>
          </p:cNvSpPr>
          <p:nvPr/>
        </p:nvSpPr>
        <p:spPr bwMode="auto">
          <a:xfrm>
            <a:off x="7175501" y="1"/>
            <a:ext cx="3141663" cy="1236663"/>
          </a:xfrm>
          <a:prstGeom prst="rect">
            <a:avLst/>
          </a:prstGeom>
        </p:spPr>
        <p:txBody>
          <a:bodyPr wrap="none" fromWordArt="1">
            <a:prstTxWarp prst="textSlantUp">
              <a:avLst>
                <a:gd name="adj" fmla="val 55556"/>
              </a:avLst>
            </a:prstTxWarp>
          </a:bodyPr>
          <a:lstStyle/>
          <a:p>
            <a:pPr algn="ctr" eaLnBrk="0" fontAlgn="base" hangingPunct="0">
              <a:spcBef>
                <a:spcPct val="0"/>
              </a:spcBef>
              <a:spcAft>
                <a:spcPct val="0"/>
              </a:spcAft>
            </a:pPr>
            <a:r>
              <a:rPr lang="uk-UA" sz="3600" kern="10">
                <a:ln w="9525">
                  <a:solidFill>
                    <a:srgbClr val="000000"/>
                  </a:solidFill>
                  <a:round/>
                  <a:headEnd/>
                  <a:tailEnd/>
                </a:ln>
                <a:solidFill>
                  <a:srgbClr val="000000"/>
                </a:solidFill>
                <a:latin typeface="Arial" panose="020B0604020202020204" pitchFamily="34" charset="0"/>
                <a:cs typeface="Arial" panose="020B0604020202020204" pitchFamily="34" charset="0"/>
              </a:rPr>
              <a:t>ПРОВЕДЕННЯ </a:t>
            </a:r>
          </a:p>
          <a:p>
            <a:pPr algn="ctr" eaLnBrk="0" fontAlgn="base" hangingPunct="0">
              <a:spcBef>
                <a:spcPct val="0"/>
              </a:spcBef>
              <a:spcAft>
                <a:spcPct val="0"/>
              </a:spcAft>
            </a:pPr>
            <a:r>
              <a:rPr lang="uk-UA" sz="3600" kern="10">
                <a:ln w="9525">
                  <a:solidFill>
                    <a:srgbClr val="000000"/>
                  </a:solidFill>
                  <a:round/>
                  <a:headEnd/>
                  <a:tailEnd/>
                </a:ln>
                <a:solidFill>
                  <a:srgbClr val="000000"/>
                </a:solidFill>
                <a:latin typeface="Arial" panose="020B0604020202020204" pitchFamily="34" charset="0"/>
                <a:cs typeface="Arial" panose="020B0604020202020204" pitchFamily="34" charset="0"/>
              </a:rPr>
              <a:t>МАСОВИХ ЗАХОДІВ</a:t>
            </a:r>
          </a:p>
        </p:txBody>
      </p:sp>
      <p:sp>
        <p:nvSpPr>
          <p:cNvPr id="3077" name="Line 5">
            <a:extLst>
              <a:ext uri="{FF2B5EF4-FFF2-40B4-BE49-F238E27FC236}">
                <a16:creationId xmlns:a16="http://schemas.microsoft.com/office/drawing/2014/main" id="{1D6A34BF-C0DA-4028-9AEA-E54DA41683B3}"/>
              </a:ext>
            </a:extLst>
          </p:cNvPr>
          <p:cNvSpPr>
            <a:spLocks noChangeShapeType="1"/>
          </p:cNvSpPr>
          <p:nvPr/>
        </p:nvSpPr>
        <p:spPr bwMode="auto">
          <a:xfrm flipV="1">
            <a:off x="6527800" y="908051"/>
            <a:ext cx="647700" cy="73025"/>
          </a:xfrm>
          <a:prstGeom prst="line">
            <a:avLst/>
          </a:prstGeom>
          <a:noFill/>
          <a:ln w="6350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uk-UA">
              <a:solidFill>
                <a:srgbClr val="000000"/>
              </a:solidFill>
              <a:latin typeface="Arial" panose="020B0604020202020204" pitchFamily="34" charset="0"/>
            </a:endParaRPr>
          </a:p>
        </p:txBody>
      </p:sp>
      <p:sp>
        <p:nvSpPr>
          <p:cNvPr id="3078" name="WordArt 6">
            <a:extLst>
              <a:ext uri="{FF2B5EF4-FFF2-40B4-BE49-F238E27FC236}">
                <a16:creationId xmlns:a16="http://schemas.microsoft.com/office/drawing/2014/main" id="{6BDC2874-5E39-4918-A5DB-08397E8B53CC}"/>
              </a:ext>
            </a:extLst>
          </p:cNvPr>
          <p:cNvSpPr>
            <a:spLocks noChangeArrowheads="1" noChangeShapeType="1" noTextEdit="1"/>
          </p:cNvSpPr>
          <p:nvPr/>
        </p:nvSpPr>
        <p:spPr bwMode="auto">
          <a:xfrm>
            <a:off x="7175500" y="981075"/>
            <a:ext cx="2852738" cy="1728788"/>
          </a:xfrm>
          <a:prstGeom prst="rect">
            <a:avLst/>
          </a:prstGeom>
        </p:spPr>
        <p:txBody>
          <a:bodyPr wrap="none" fromWordArt="1">
            <a:prstTxWarp prst="textSlantUp">
              <a:avLst>
                <a:gd name="adj" fmla="val 55556"/>
              </a:avLst>
            </a:prstTxWarp>
          </a:bodyPr>
          <a:lstStyle/>
          <a:p>
            <a:pPr algn="ctr" eaLnBrk="0" fontAlgn="base" hangingPunct="0">
              <a:spcBef>
                <a:spcPct val="0"/>
              </a:spcBef>
              <a:spcAft>
                <a:spcPct val="0"/>
              </a:spcAft>
            </a:pPr>
            <a:r>
              <a:rPr lang="uk-UA" sz="3600" kern="10">
                <a:ln w="9525">
                  <a:solidFill>
                    <a:srgbClr val="000000"/>
                  </a:solidFill>
                  <a:round/>
                  <a:headEnd/>
                  <a:tailEnd/>
                </a:ln>
                <a:solidFill>
                  <a:srgbClr val="000000"/>
                </a:solidFill>
                <a:latin typeface="Arial" panose="020B0604020202020204" pitchFamily="34" charset="0"/>
                <a:cs typeface="Arial" panose="020B0604020202020204" pitchFamily="34" charset="0"/>
              </a:rPr>
              <a:t>ПІДВИЩЕННЯ </a:t>
            </a:r>
          </a:p>
          <a:p>
            <a:pPr algn="ctr" eaLnBrk="0" fontAlgn="base" hangingPunct="0">
              <a:spcBef>
                <a:spcPct val="0"/>
              </a:spcBef>
              <a:spcAft>
                <a:spcPct val="0"/>
              </a:spcAft>
            </a:pPr>
            <a:r>
              <a:rPr lang="uk-UA" sz="3600" kern="10">
                <a:ln w="9525">
                  <a:solidFill>
                    <a:srgbClr val="000000"/>
                  </a:solidFill>
                  <a:round/>
                  <a:headEnd/>
                  <a:tailEnd/>
                </a:ln>
                <a:solidFill>
                  <a:srgbClr val="000000"/>
                </a:solidFill>
                <a:latin typeface="Arial" panose="020B0604020202020204" pitchFamily="34" charset="0"/>
                <a:cs typeface="Arial" panose="020B0604020202020204" pitchFamily="34" charset="0"/>
              </a:rPr>
              <a:t>ФАХОВОГО РІВНЯ</a:t>
            </a:r>
          </a:p>
        </p:txBody>
      </p:sp>
      <p:sp>
        <p:nvSpPr>
          <p:cNvPr id="3079" name="Line 7">
            <a:extLst>
              <a:ext uri="{FF2B5EF4-FFF2-40B4-BE49-F238E27FC236}">
                <a16:creationId xmlns:a16="http://schemas.microsoft.com/office/drawing/2014/main" id="{7CD89C5C-41BE-491F-B1CC-D5A0B4E11AB9}"/>
              </a:ext>
            </a:extLst>
          </p:cNvPr>
          <p:cNvSpPr>
            <a:spLocks noChangeShapeType="1"/>
          </p:cNvSpPr>
          <p:nvPr/>
        </p:nvSpPr>
        <p:spPr bwMode="auto">
          <a:xfrm>
            <a:off x="6527801" y="1844675"/>
            <a:ext cx="720725" cy="215900"/>
          </a:xfrm>
          <a:prstGeom prst="line">
            <a:avLst/>
          </a:prstGeom>
          <a:noFill/>
          <a:ln w="6350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uk-UA">
              <a:solidFill>
                <a:srgbClr val="000000"/>
              </a:solidFill>
              <a:latin typeface="Arial" panose="020B0604020202020204" pitchFamily="34" charset="0"/>
            </a:endParaRPr>
          </a:p>
        </p:txBody>
      </p:sp>
      <p:sp>
        <p:nvSpPr>
          <p:cNvPr id="3080" name="WordArt 8">
            <a:extLst>
              <a:ext uri="{FF2B5EF4-FFF2-40B4-BE49-F238E27FC236}">
                <a16:creationId xmlns:a16="http://schemas.microsoft.com/office/drawing/2014/main" id="{AA7A637E-0E9B-43DA-A469-C9A099D0C9FC}"/>
              </a:ext>
            </a:extLst>
          </p:cNvPr>
          <p:cNvSpPr>
            <a:spLocks noChangeArrowheads="1" noChangeShapeType="1" noTextEdit="1"/>
          </p:cNvSpPr>
          <p:nvPr/>
        </p:nvSpPr>
        <p:spPr bwMode="auto">
          <a:xfrm>
            <a:off x="7535864" y="2852739"/>
            <a:ext cx="2447925" cy="1709737"/>
          </a:xfrm>
          <a:prstGeom prst="rect">
            <a:avLst/>
          </a:prstGeom>
        </p:spPr>
        <p:txBody>
          <a:bodyPr wrap="none" fromWordArt="1">
            <a:prstTxWarp prst="textSlantUp">
              <a:avLst>
                <a:gd name="adj" fmla="val 55556"/>
              </a:avLst>
            </a:prstTxWarp>
          </a:bodyPr>
          <a:lstStyle/>
          <a:p>
            <a:pPr algn="ctr" eaLnBrk="0" fontAlgn="base" hangingPunct="0">
              <a:spcBef>
                <a:spcPct val="0"/>
              </a:spcBef>
              <a:spcAft>
                <a:spcPct val="0"/>
              </a:spcAft>
            </a:pPr>
            <a:r>
              <a:rPr lang="uk-UA" sz="3600" kern="10">
                <a:ln w="9525">
                  <a:solidFill>
                    <a:srgbClr val="000000"/>
                  </a:solidFill>
                  <a:round/>
                  <a:headEnd/>
                  <a:tailEnd/>
                </a:ln>
                <a:solidFill>
                  <a:srgbClr val="000000"/>
                </a:solidFill>
                <a:latin typeface="Arial" panose="020B0604020202020204" pitchFamily="34" charset="0"/>
                <a:cs typeface="Arial" panose="020B0604020202020204" pitchFamily="34" charset="0"/>
              </a:rPr>
              <a:t>САМООСВІТА</a:t>
            </a:r>
          </a:p>
        </p:txBody>
      </p:sp>
      <p:sp>
        <p:nvSpPr>
          <p:cNvPr id="3081" name="Line 9">
            <a:extLst>
              <a:ext uri="{FF2B5EF4-FFF2-40B4-BE49-F238E27FC236}">
                <a16:creationId xmlns:a16="http://schemas.microsoft.com/office/drawing/2014/main" id="{FEAFAD7E-10A9-4B77-AE00-A0ECC27163CA}"/>
              </a:ext>
            </a:extLst>
          </p:cNvPr>
          <p:cNvSpPr>
            <a:spLocks noChangeShapeType="1"/>
          </p:cNvSpPr>
          <p:nvPr/>
        </p:nvSpPr>
        <p:spPr bwMode="auto">
          <a:xfrm>
            <a:off x="6024564" y="1989139"/>
            <a:ext cx="1584325" cy="1584325"/>
          </a:xfrm>
          <a:prstGeom prst="line">
            <a:avLst/>
          </a:prstGeom>
          <a:noFill/>
          <a:ln w="6350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uk-UA">
              <a:solidFill>
                <a:srgbClr val="000000"/>
              </a:solidFill>
              <a:latin typeface="Arial" panose="020B0604020202020204" pitchFamily="34" charset="0"/>
            </a:endParaRPr>
          </a:p>
        </p:txBody>
      </p:sp>
      <p:sp>
        <p:nvSpPr>
          <p:cNvPr id="3082" name="WordArt 10">
            <a:extLst>
              <a:ext uri="{FF2B5EF4-FFF2-40B4-BE49-F238E27FC236}">
                <a16:creationId xmlns:a16="http://schemas.microsoft.com/office/drawing/2014/main" id="{1641E7F7-F317-4080-8A8F-EA8DBAF7CBFB}"/>
              </a:ext>
            </a:extLst>
          </p:cNvPr>
          <p:cNvSpPr>
            <a:spLocks noChangeArrowheads="1" noChangeShapeType="1" noTextEdit="1"/>
          </p:cNvSpPr>
          <p:nvPr/>
        </p:nvSpPr>
        <p:spPr bwMode="auto">
          <a:xfrm>
            <a:off x="1524001" y="2636839"/>
            <a:ext cx="3095625" cy="1781175"/>
          </a:xfrm>
          <a:prstGeom prst="rect">
            <a:avLst/>
          </a:prstGeom>
        </p:spPr>
        <p:txBody>
          <a:bodyPr wrap="none" fromWordArt="1">
            <a:prstTxWarp prst="textSlantUp">
              <a:avLst>
                <a:gd name="adj" fmla="val 55556"/>
              </a:avLst>
            </a:prstTxWarp>
          </a:bodyPr>
          <a:lstStyle/>
          <a:p>
            <a:pPr algn="ctr" eaLnBrk="0" fontAlgn="base" hangingPunct="0">
              <a:spcBef>
                <a:spcPct val="0"/>
              </a:spcBef>
              <a:spcAft>
                <a:spcPct val="0"/>
              </a:spcAft>
            </a:pPr>
            <a:r>
              <a:rPr lang="uk-UA" sz="3600" kern="10">
                <a:ln w="9525">
                  <a:solidFill>
                    <a:srgbClr val="000000"/>
                  </a:solidFill>
                  <a:round/>
                  <a:headEnd/>
                  <a:tailEnd/>
                </a:ln>
                <a:solidFill>
                  <a:srgbClr val="000000"/>
                </a:solidFill>
                <a:latin typeface="Arial" panose="020B0604020202020204" pitchFamily="34" charset="0"/>
                <a:cs typeface="Arial" panose="020B0604020202020204" pitchFamily="34" charset="0"/>
              </a:rPr>
              <a:t>УЧАСТЬУ</a:t>
            </a:r>
          </a:p>
          <a:p>
            <a:pPr algn="ctr" eaLnBrk="0" fontAlgn="base" hangingPunct="0">
              <a:spcBef>
                <a:spcPct val="0"/>
              </a:spcBef>
              <a:spcAft>
                <a:spcPct val="0"/>
              </a:spcAft>
            </a:pPr>
            <a:r>
              <a:rPr lang="uk-UA" sz="3600" kern="10">
                <a:ln w="9525">
                  <a:solidFill>
                    <a:srgbClr val="000000"/>
                  </a:solidFill>
                  <a:round/>
                  <a:headEnd/>
                  <a:tailEnd/>
                </a:ln>
                <a:solidFill>
                  <a:srgbClr val="000000"/>
                </a:solidFill>
                <a:latin typeface="Arial" panose="020B0604020202020204" pitchFamily="34" charset="0"/>
                <a:cs typeface="Arial" panose="020B0604020202020204" pitchFamily="34" charset="0"/>
              </a:rPr>
              <a:t>ФАХОВИХ КОНКУРСАХ</a:t>
            </a:r>
          </a:p>
        </p:txBody>
      </p:sp>
      <p:sp>
        <p:nvSpPr>
          <p:cNvPr id="3083" name="WordArt 11">
            <a:extLst>
              <a:ext uri="{FF2B5EF4-FFF2-40B4-BE49-F238E27FC236}">
                <a16:creationId xmlns:a16="http://schemas.microsoft.com/office/drawing/2014/main" id="{95EC79AF-A3DC-4927-AAA0-021B39273B30}"/>
              </a:ext>
            </a:extLst>
          </p:cNvPr>
          <p:cNvSpPr>
            <a:spLocks noChangeArrowheads="1" noChangeShapeType="1" noTextEdit="1"/>
          </p:cNvSpPr>
          <p:nvPr/>
        </p:nvSpPr>
        <p:spPr bwMode="auto">
          <a:xfrm>
            <a:off x="3359151" y="3284538"/>
            <a:ext cx="3529013" cy="2417762"/>
          </a:xfrm>
          <a:prstGeom prst="rect">
            <a:avLst/>
          </a:prstGeom>
        </p:spPr>
        <p:txBody>
          <a:bodyPr wrap="none" fromWordArt="1">
            <a:prstTxWarp prst="textSlantUp">
              <a:avLst>
                <a:gd name="adj" fmla="val 55556"/>
              </a:avLst>
            </a:prstTxWarp>
          </a:bodyPr>
          <a:lstStyle/>
          <a:p>
            <a:pPr algn="ctr" eaLnBrk="0" fontAlgn="base" hangingPunct="0">
              <a:spcBef>
                <a:spcPct val="0"/>
              </a:spcBef>
              <a:spcAft>
                <a:spcPct val="0"/>
              </a:spcAft>
            </a:pPr>
            <a:r>
              <a:rPr lang="uk-UA" sz="3600" kern="10">
                <a:ln w="9525">
                  <a:solidFill>
                    <a:srgbClr val="000000"/>
                  </a:solidFill>
                  <a:round/>
                  <a:headEnd/>
                  <a:tailEnd/>
                </a:ln>
                <a:solidFill>
                  <a:srgbClr val="000000"/>
                </a:solidFill>
                <a:latin typeface="Arial" panose="020B0604020202020204" pitchFamily="34" charset="0"/>
                <a:cs typeface="Arial" panose="020B0604020202020204" pitchFamily="34" charset="0"/>
              </a:rPr>
              <a:t>УЧАСТЬУ</a:t>
            </a:r>
          </a:p>
          <a:p>
            <a:pPr algn="ctr" eaLnBrk="0" fontAlgn="base" hangingPunct="0">
              <a:spcBef>
                <a:spcPct val="0"/>
              </a:spcBef>
              <a:spcAft>
                <a:spcPct val="0"/>
              </a:spcAft>
            </a:pPr>
            <a:r>
              <a:rPr lang="uk-UA" sz="3600" kern="10">
                <a:ln w="9525">
                  <a:solidFill>
                    <a:srgbClr val="000000"/>
                  </a:solidFill>
                  <a:round/>
                  <a:headEnd/>
                  <a:tailEnd/>
                </a:ln>
                <a:solidFill>
                  <a:srgbClr val="000000"/>
                </a:solidFill>
                <a:latin typeface="Arial" panose="020B0604020202020204" pitchFamily="34" charset="0"/>
                <a:cs typeface="Arial" panose="020B0604020202020204" pitchFamily="34" charset="0"/>
              </a:rPr>
              <a:t>СЕМІНАРАХ, КОНФЕРЕНЦІЯХ</a:t>
            </a:r>
          </a:p>
        </p:txBody>
      </p:sp>
      <p:sp>
        <p:nvSpPr>
          <p:cNvPr id="3084" name="Line 12">
            <a:extLst>
              <a:ext uri="{FF2B5EF4-FFF2-40B4-BE49-F238E27FC236}">
                <a16:creationId xmlns:a16="http://schemas.microsoft.com/office/drawing/2014/main" id="{DCE0D9B8-98AF-4E8D-8540-629C7E6C92A9}"/>
              </a:ext>
            </a:extLst>
          </p:cNvPr>
          <p:cNvSpPr>
            <a:spLocks noChangeShapeType="1"/>
          </p:cNvSpPr>
          <p:nvPr/>
        </p:nvSpPr>
        <p:spPr bwMode="auto">
          <a:xfrm>
            <a:off x="5375275" y="2133601"/>
            <a:ext cx="215900" cy="1439863"/>
          </a:xfrm>
          <a:prstGeom prst="line">
            <a:avLst/>
          </a:prstGeom>
          <a:noFill/>
          <a:ln w="6350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uk-UA">
              <a:solidFill>
                <a:srgbClr val="000000"/>
              </a:solidFill>
              <a:latin typeface="Arial" panose="020B0604020202020204" pitchFamily="34" charset="0"/>
            </a:endParaRPr>
          </a:p>
        </p:txBody>
      </p:sp>
      <p:sp>
        <p:nvSpPr>
          <p:cNvPr id="3085" name="Line 13">
            <a:extLst>
              <a:ext uri="{FF2B5EF4-FFF2-40B4-BE49-F238E27FC236}">
                <a16:creationId xmlns:a16="http://schemas.microsoft.com/office/drawing/2014/main" id="{17548D91-7A9D-4298-BC35-E7122F7D5865}"/>
              </a:ext>
            </a:extLst>
          </p:cNvPr>
          <p:cNvSpPr>
            <a:spLocks noChangeShapeType="1"/>
          </p:cNvSpPr>
          <p:nvPr/>
        </p:nvSpPr>
        <p:spPr bwMode="auto">
          <a:xfrm flipH="1">
            <a:off x="3935414" y="2133600"/>
            <a:ext cx="73025" cy="863600"/>
          </a:xfrm>
          <a:prstGeom prst="line">
            <a:avLst/>
          </a:prstGeom>
          <a:noFill/>
          <a:ln w="6350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uk-UA">
              <a:solidFill>
                <a:srgbClr val="000000"/>
              </a:solidFill>
              <a:latin typeface="Arial" panose="020B0604020202020204" pitchFamily="34" charset="0"/>
            </a:endParaRPr>
          </a:p>
        </p:txBody>
      </p:sp>
      <p:pic>
        <p:nvPicPr>
          <p:cNvPr id="14" name="Рисунок 13">
            <a:extLst>
              <a:ext uri="{FF2B5EF4-FFF2-40B4-BE49-F238E27FC236}">
                <a16:creationId xmlns:a16="http://schemas.microsoft.com/office/drawing/2014/main" id="{36BC73C9-9E90-4E40-80F9-1A9393325A5F}"/>
              </a:ext>
            </a:extLst>
          </p:cNvPr>
          <p:cNvPicPr>
            <a:picLocks noChangeAspect="1"/>
          </p:cNvPicPr>
          <p:nvPr/>
        </p:nvPicPr>
        <p:blipFill>
          <a:blip r:embed="rId4"/>
          <a:stretch>
            <a:fillRect/>
          </a:stretch>
        </p:blipFill>
        <p:spPr>
          <a:xfrm>
            <a:off x="-71436" y="-48542"/>
            <a:ext cx="12192000" cy="6857999"/>
          </a:xfrm>
          <a:prstGeom prst="rect">
            <a:avLst/>
          </a:prstGeom>
        </p:spPr>
      </p:pic>
      <p:pic>
        <p:nvPicPr>
          <p:cNvPr id="2" name="Рисунок 1">
            <a:extLst>
              <a:ext uri="{FF2B5EF4-FFF2-40B4-BE49-F238E27FC236}">
                <a16:creationId xmlns:a16="http://schemas.microsoft.com/office/drawing/2014/main" id="{9FFCD6DC-4EE3-4A55-9E27-AD703145A456}"/>
              </a:ext>
            </a:extLst>
          </p:cNvPr>
          <p:cNvPicPr>
            <a:picLocks noChangeAspect="1"/>
          </p:cNvPicPr>
          <p:nvPr/>
        </p:nvPicPr>
        <p:blipFill>
          <a:blip r:embed="rId5"/>
          <a:stretch>
            <a:fillRect/>
          </a:stretch>
        </p:blipFill>
        <p:spPr>
          <a:xfrm>
            <a:off x="162691" y="-8756"/>
            <a:ext cx="5428484" cy="6839767"/>
          </a:xfrm>
          <a:prstGeom prst="rect">
            <a:avLst/>
          </a:prstGeom>
        </p:spPr>
      </p:pic>
      <p:pic>
        <p:nvPicPr>
          <p:cNvPr id="16" name="Рисунок 15">
            <a:extLst>
              <a:ext uri="{FF2B5EF4-FFF2-40B4-BE49-F238E27FC236}">
                <a16:creationId xmlns:a16="http://schemas.microsoft.com/office/drawing/2014/main" id="{9471CDF6-CEC2-4866-80A4-8CBE27F45E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22936" y="1737359"/>
            <a:ext cx="6397628" cy="5072097"/>
          </a:xfrm>
          <a:prstGeom prst="rect">
            <a:avLst/>
          </a:prstGeom>
        </p:spPr>
      </p:pic>
      <p:sp>
        <p:nvSpPr>
          <p:cNvPr id="3" name="Прямокутник 2">
            <a:extLst>
              <a:ext uri="{FF2B5EF4-FFF2-40B4-BE49-F238E27FC236}">
                <a16:creationId xmlns:a16="http://schemas.microsoft.com/office/drawing/2014/main" id="{B9D2906D-2E9D-4B98-837A-D206C50FF250}"/>
              </a:ext>
            </a:extLst>
          </p:cNvPr>
          <p:cNvSpPr/>
          <p:nvPr/>
        </p:nvSpPr>
        <p:spPr>
          <a:xfrm>
            <a:off x="5611497" y="360979"/>
            <a:ext cx="6096000" cy="1200329"/>
          </a:xfrm>
          <a:prstGeom prst="rect">
            <a:avLst/>
          </a:prstGeom>
        </p:spPr>
        <p:txBody>
          <a:bodyPr>
            <a:spAutoFit/>
          </a:bodyPr>
          <a:lstStyle/>
          <a:p>
            <a:pPr algn="ctr"/>
            <a:r>
              <a:rPr lang="uk-UA" b="1" dirty="0">
                <a:solidFill>
                  <a:srgbClr val="008000"/>
                </a:solidFill>
                <a:latin typeface="Times New Roman" panose="02020603050405020304" pitchFamily="18" charset="0"/>
                <a:cs typeface="Times New Roman" panose="02020603050405020304" pitchFamily="18" charset="0"/>
              </a:rPr>
              <a:t>КЗ «Черкаський обласний центр роботи з обдарованими дітьми Черкаської обласної ради" прийняв участь онлайн у Всеукраїнській виставці досягнень юних натуралістів «Виставковий павільйон НЕНЦ»(2022р.)</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62042701-BC8B-45F7-8BD5-84EBD7E1168D}"/>
              </a:ext>
            </a:extLst>
          </p:cNvPr>
          <p:cNvPicPr>
            <a:picLocks noChangeAspect="1"/>
          </p:cNvPicPr>
          <p:nvPr/>
        </p:nvPicPr>
        <p:blipFill>
          <a:blip r:embed="rId2"/>
          <a:stretch>
            <a:fillRect/>
          </a:stretch>
        </p:blipFill>
        <p:spPr>
          <a:xfrm>
            <a:off x="0" y="3048"/>
            <a:ext cx="12192000" cy="6851904"/>
          </a:xfrm>
          <a:prstGeom prst="rect">
            <a:avLst/>
          </a:prstGeom>
        </p:spPr>
      </p:pic>
      <p:sp>
        <p:nvSpPr>
          <p:cNvPr id="2" name="TextBox 1">
            <a:extLst>
              <a:ext uri="{FF2B5EF4-FFF2-40B4-BE49-F238E27FC236}">
                <a16:creationId xmlns:a16="http://schemas.microsoft.com/office/drawing/2014/main" id="{3589C123-8401-4B70-A658-0A1310BF67CC}"/>
              </a:ext>
            </a:extLst>
          </p:cNvPr>
          <p:cNvSpPr txBox="1"/>
          <p:nvPr/>
        </p:nvSpPr>
        <p:spPr>
          <a:xfrm>
            <a:off x="2322095" y="469232"/>
            <a:ext cx="6497052" cy="1227221"/>
          </a:xfrm>
          <a:prstGeom prst="rect">
            <a:avLst/>
          </a:prstGeom>
          <a:noFill/>
        </p:spPr>
        <p:txBody>
          <a:bodyPr wrap="square" rtlCol="0">
            <a:spAutoFit/>
          </a:bodyPr>
          <a:lstStyle/>
          <a:p>
            <a:endParaRPr lang="uk-UA"/>
          </a:p>
        </p:txBody>
      </p:sp>
      <p:sp>
        <p:nvSpPr>
          <p:cNvPr id="3" name="TextBox 2">
            <a:extLst>
              <a:ext uri="{FF2B5EF4-FFF2-40B4-BE49-F238E27FC236}">
                <a16:creationId xmlns:a16="http://schemas.microsoft.com/office/drawing/2014/main" id="{322EA29B-8BAB-480B-868A-D790B9E3D10D}"/>
              </a:ext>
            </a:extLst>
          </p:cNvPr>
          <p:cNvSpPr txBox="1"/>
          <p:nvPr/>
        </p:nvSpPr>
        <p:spPr>
          <a:xfrm>
            <a:off x="553452" y="251845"/>
            <a:ext cx="11297653" cy="1569660"/>
          </a:xfrm>
          <a:prstGeom prst="rect">
            <a:avLst/>
          </a:prstGeom>
          <a:noFill/>
        </p:spPr>
        <p:txBody>
          <a:bodyPr wrap="square" rtlCol="0">
            <a:spAutoFit/>
          </a:bodyPr>
          <a:lstStyle/>
          <a:p>
            <a:pPr algn="ctr"/>
            <a:r>
              <a:rPr lang="uk-UA" sz="4800" b="1" dirty="0">
                <a:solidFill>
                  <a:srgbClr val="C00000"/>
                </a:solidFill>
                <a:latin typeface="Adventure" panose="02000503020000020003" pitchFamily="2" charset="0"/>
              </a:rPr>
              <a:t>Проведення навчальних майстер-класів для педагогів</a:t>
            </a:r>
          </a:p>
        </p:txBody>
      </p:sp>
      <p:pic>
        <p:nvPicPr>
          <p:cNvPr id="6" name="Рисунок 5">
            <a:extLst>
              <a:ext uri="{FF2B5EF4-FFF2-40B4-BE49-F238E27FC236}">
                <a16:creationId xmlns:a16="http://schemas.microsoft.com/office/drawing/2014/main" id="{32B87CDB-C9A9-4AE9-A69C-01CFC6E43D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557" y="872289"/>
            <a:ext cx="4114800" cy="30861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Рисунок 6">
            <a:extLst>
              <a:ext uri="{FF2B5EF4-FFF2-40B4-BE49-F238E27FC236}">
                <a16:creationId xmlns:a16="http://schemas.microsoft.com/office/drawing/2014/main" id="{2361858B-5805-483E-8838-AF9AF6CA50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3348" y="1667216"/>
            <a:ext cx="4262876" cy="319715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Рисунок 4">
            <a:extLst>
              <a:ext uri="{FF2B5EF4-FFF2-40B4-BE49-F238E27FC236}">
                <a16:creationId xmlns:a16="http://schemas.microsoft.com/office/drawing/2014/main" id="{5B06B83A-CD60-497C-8334-64BD6EAA34F1}"/>
              </a:ext>
            </a:extLst>
          </p:cNvPr>
          <p:cNvPicPr>
            <a:picLocks noChangeAspect="1"/>
          </p:cNvPicPr>
          <p:nvPr/>
        </p:nvPicPr>
        <p:blipFill>
          <a:blip r:embed="rId5"/>
          <a:stretch>
            <a:fillRect/>
          </a:stretch>
        </p:blipFill>
        <p:spPr>
          <a:xfrm>
            <a:off x="3418508" y="3659637"/>
            <a:ext cx="4262875" cy="3195315"/>
          </a:xfrm>
          <a:prstGeom prst="rect">
            <a:avLst/>
          </a:prstGeom>
        </p:spPr>
      </p:pic>
      <p:pic>
        <p:nvPicPr>
          <p:cNvPr id="8" name="Рисунок 7">
            <a:extLst>
              <a:ext uri="{FF2B5EF4-FFF2-40B4-BE49-F238E27FC236}">
                <a16:creationId xmlns:a16="http://schemas.microsoft.com/office/drawing/2014/main" id="{E0563060-742F-4832-A758-B28CA98B11E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6605" y="3652324"/>
            <a:ext cx="3305911" cy="3086100"/>
          </a:xfrm>
          <a:prstGeom prst="rect">
            <a:avLst/>
          </a:prstGeom>
        </p:spPr>
      </p:pic>
      <p:pic>
        <p:nvPicPr>
          <p:cNvPr id="9" name="Рисунок 8">
            <a:extLst>
              <a:ext uri="{FF2B5EF4-FFF2-40B4-BE49-F238E27FC236}">
                <a16:creationId xmlns:a16="http://schemas.microsoft.com/office/drawing/2014/main" id="{C4916D85-754F-4A7E-8FED-D2AB4B33C0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76224" y="1069145"/>
            <a:ext cx="3489171" cy="3195315"/>
          </a:xfrm>
          <a:prstGeom prst="rect">
            <a:avLst/>
          </a:prstGeom>
        </p:spPr>
      </p:pic>
      <p:pic>
        <p:nvPicPr>
          <p:cNvPr id="10" name="Рисунок 9">
            <a:extLst>
              <a:ext uri="{FF2B5EF4-FFF2-40B4-BE49-F238E27FC236}">
                <a16:creationId xmlns:a16="http://schemas.microsoft.com/office/drawing/2014/main" id="{16C77510-FF11-438B-9264-90E9FBF02BE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41309" y="4190690"/>
            <a:ext cx="4450083" cy="2590493"/>
          </a:xfrm>
          <a:prstGeom prst="rect">
            <a:avLst/>
          </a:prstGeom>
        </p:spPr>
      </p:pic>
    </p:spTree>
    <p:extLst>
      <p:ext uri="{BB962C8B-B14F-4D97-AF65-F5344CB8AC3E}">
        <p14:creationId xmlns:p14="http://schemas.microsoft.com/office/powerpoint/2010/main" val="14490052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62B9BC61-0F08-449D-8EBB-92FF5BDB4A83}"/>
              </a:ext>
            </a:extLst>
          </p:cNvPr>
          <p:cNvPicPr>
            <a:picLocks noChangeAspect="1"/>
          </p:cNvPicPr>
          <p:nvPr/>
        </p:nvPicPr>
        <p:blipFill>
          <a:blip r:embed="rId2"/>
          <a:stretch>
            <a:fillRect/>
          </a:stretch>
        </p:blipFill>
        <p:spPr>
          <a:xfrm>
            <a:off x="0" y="3048"/>
            <a:ext cx="12192000" cy="6851904"/>
          </a:xfrm>
          <a:prstGeom prst="rect">
            <a:avLst/>
          </a:prstGeom>
        </p:spPr>
      </p:pic>
      <p:sp>
        <p:nvSpPr>
          <p:cNvPr id="2" name="Прямокутник 1">
            <a:extLst>
              <a:ext uri="{FF2B5EF4-FFF2-40B4-BE49-F238E27FC236}">
                <a16:creationId xmlns:a16="http://schemas.microsoft.com/office/drawing/2014/main" id="{78940206-F4A9-414B-8664-6F6DEFB038BF}"/>
              </a:ext>
            </a:extLst>
          </p:cNvPr>
          <p:cNvSpPr/>
          <p:nvPr/>
        </p:nvSpPr>
        <p:spPr>
          <a:xfrm>
            <a:off x="692817" y="157280"/>
            <a:ext cx="10806365" cy="1569660"/>
          </a:xfrm>
          <a:prstGeom prst="rect">
            <a:avLst/>
          </a:prstGeom>
        </p:spPr>
        <p:txBody>
          <a:bodyPr wrap="square">
            <a:spAutoFit/>
          </a:bodyPr>
          <a:lstStyle/>
          <a:p>
            <a:pPr lvl="0" algn="ctr"/>
            <a:r>
              <a:rPr lang="uk-UA" sz="4800" b="1" dirty="0">
                <a:solidFill>
                  <a:srgbClr val="FF3300"/>
                </a:solidFill>
                <a:latin typeface="Adventure" panose="02000503020000020003" pitchFamily="2" charset="0"/>
              </a:rPr>
              <a:t>Проведення навчальних майстер-класів для вихованців</a:t>
            </a:r>
          </a:p>
        </p:txBody>
      </p:sp>
      <p:pic>
        <p:nvPicPr>
          <p:cNvPr id="3" name="Рисунок 2">
            <a:extLst>
              <a:ext uri="{FF2B5EF4-FFF2-40B4-BE49-F238E27FC236}">
                <a16:creationId xmlns:a16="http://schemas.microsoft.com/office/drawing/2014/main" id="{D91C810D-005D-461C-971D-B3CBFA6029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70849"/>
            <a:ext cx="4663440" cy="3497580"/>
          </a:xfrm>
          <a:prstGeom prst="rect">
            <a:avLst/>
          </a:prstGeom>
        </p:spPr>
      </p:pic>
      <p:pic>
        <p:nvPicPr>
          <p:cNvPr id="5" name="Рисунок 4">
            <a:extLst>
              <a:ext uri="{FF2B5EF4-FFF2-40B4-BE49-F238E27FC236}">
                <a16:creationId xmlns:a16="http://schemas.microsoft.com/office/drawing/2014/main" id="{3B5FE5B8-D0D1-4D1E-B81C-85D7F6CF2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38160" y="1422634"/>
            <a:ext cx="4053839" cy="2859806"/>
          </a:xfrm>
          <a:prstGeom prst="rect">
            <a:avLst/>
          </a:prstGeom>
        </p:spPr>
      </p:pic>
      <p:pic>
        <p:nvPicPr>
          <p:cNvPr id="6" name="Рисунок 5">
            <a:extLst>
              <a:ext uri="{FF2B5EF4-FFF2-40B4-BE49-F238E27FC236}">
                <a16:creationId xmlns:a16="http://schemas.microsoft.com/office/drawing/2014/main" id="{653BF8EB-23C2-45FF-931D-FD83358472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2532" y="792480"/>
            <a:ext cx="3535680" cy="2743200"/>
          </a:xfrm>
          <a:prstGeom prst="rect">
            <a:avLst/>
          </a:prstGeom>
        </p:spPr>
      </p:pic>
      <p:pic>
        <p:nvPicPr>
          <p:cNvPr id="7" name="Рисунок 6">
            <a:extLst>
              <a:ext uri="{FF2B5EF4-FFF2-40B4-BE49-F238E27FC236}">
                <a16:creationId xmlns:a16="http://schemas.microsoft.com/office/drawing/2014/main" id="{B6F9F05B-B440-4AE3-B6C0-7BB01B7D3A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53841" y="1999097"/>
            <a:ext cx="3798870" cy="3095644"/>
          </a:xfrm>
          <a:prstGeom prst="rect">
            <a:avLst/>
          </a:prstGeom>
        </p:spPr>
      </p:pic>
      <p:pic>
        <p:nvPicPr>
          <p:cNvPr id="8" name="Рисунок 7">
            <a:extLst>
              <a:ext uri="{FF2B5EF4-FFF2-40B4-BE49-F238E27FC236}">
                <a16:creationId xmlns:a16="http://schemas.microsoft.com/office/drawing/2014/main" id="{E2B14710-35B0-4C1F-AB1F-DB9A256487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28562" y="4056732"/>
            <a:ext cx="4389120" cy="2757267"/>
          </a:xfrm>
          <a:prstGeom prst="rect">
            <a:avLst/>
          </a:prstGeom>
        </p:spPr>
      </p:pic>
    </p:spTree>
    <p:extLst>
      <p:ext uri="{BB962C8B-B14F-4D97-AF65-F5344CB8AC3E}">
        <p14:creationId xmlns:p14="http://schemas.microsoft.com/office/powerpoint/2010/main" val="15928082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8804E55-F86A-41A8-9952-B86E2ABEE837}"/>
              </a:ext>
            </a:extLst>
          </p:cNvPr>
          <p:cNvPicPr>
            <a:picLocks noChangeAspect="1"/>
          </p:cNvPicPr>
          <p:nvPr/>
        </p:nvPicPr>
        <p:blipFill>
          <a:blip r:embed="rId2" cstate="print"/>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91CE126C-81A6-48A7-90B5-685B86E15DE2}"/>
              </a:ext>
            </a:extLst>
          </p:cNvPr>
          <p:cNvSpPr txBox="1"/>
          <p:nvPr/>
        </p:nvSpPr>
        <p:spPr>
          <a:xfrm>
            <a:off x="-725858" y="15403"/>
            <a:ext cx="12192000" cy="522259"/>
          </a:xfrm>
          <a:prstGeom prst="rect">
            <a:avLst/>
          </a:prstGeom>
          <a:noFill/>
        </p:spPr>
        <p:txBody>
          <a:bodyPr wrap="square" rtlCol="0">
            <a:spAutoFit/>
          </a:bodyPr>
          <a:lstStyle/>
          <a:p>
            <a:pPr algn="ctr">
              <a:lnSpc>
                <a:spcPct val="107000"/>
              </a:lnSpc>
              <a:spcAft>
                <a:spcPts val="0"/>
              </a:spcAft>
            </a:pPr>
            <a:r>
              <a:rPr lang="uk-UA"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Семінари-практикуми для керівників гуртків Черкащини</a:t>
            </a:r>
            <a:endParaRPr lang="uk-UA"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13831F2F-3273-4AC5-8799-D32BB4E6C6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657" y="522259"/>
            <a:ext cx="4835104" cy="3150581"/>
          </a:xfrm>
          <a:prstGeom prst="rect">
            <a:avLst/>
          </a:prstGeom>
        </p:spPr>
      </p:pic>
      <p:pic>
        <p:nvPicPr>
          <p:cNvPr id="5" name="Рисунок 4">
            <a:extLst>
              <a:ext uri="{FF2B5EF4-FFF2-40B4-BE49-F238E27FC236}">
                <a16:creationId xmlns:a16="http://schemas.microsoft.com/office/drawing/2014/main" id="{7DB09FF3-7299-47D0-B3FD-063878BB47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26" y="3752325"/>
            <a:ext cx="4409714" cy="2967803"/>
          </a:xfrm>
          <a:prstGeom prst="rect">
            <a:avLst/>
          </a:prstGeom>
        </p:spPr>
      </p:pic>
      <p:pic>
        <p:nvPicPr>
          <p:cNvPr id="6" name="Рисунок 5">
            <a:extLst>
              <a:ext uri="{FF2B5EF4-FFF2-40B4-BE49-F238E27FC236}">
                <a16:creationId xmlns:a16="http://schemas.microsoft.com/office/drawing/2014/main" id="{3BA65C27-C738-47D4-8A0D-2AE686D20F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6371" y="764498"/>
            <a:ext cx="4692383" cy="2690986"/>
          </a:xfrm>
          <a:prstGeom prst="rect">
            <a:avLst/>
          </a:prstGeom>
        </p:spPr>
      </p:pic>
      <p:pic>
        <p:nvPicPr>
          <p:cNvPr id="7" name="Рисунок 6">
            <a:extLst>
              <a:ext uri="{FF2B5EF4-FFF2-40B4-BE49-F238E27FC236}">
                <a16:creationId xmlns:a16="http://schemas.microsoft.com/office/drawing/2014/main" id="{4F13E9CD-56CE-40D9-8351-E57B0984DAE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0545" y="3280326"/>
            <a:ext cx="4692383" cy="3519287"/>
          </a:xfrm>
          <a:prstGeom prst="rect">
            <a:avLst/>
          </a:prstGeom>
        </p:spPr>
      </p:pic>
      <p:pic>
        <p:nvPicPr>
          <p:cNvPr id="8" name="Рисунок 7">
            <a:extLst>
              <a:ext uri="{FF2B5EF4-FFF2-40B4-BE49-F238E27FC236}">
                <a16:creationId xmlns:a16="http://schemas.microsoft.com/office/drawing/2014/main" id="{2B4E52C7-773D-40E7-BEEC-5856DF5E5ED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53583" y="3831810"/>
            <a:ext cx="3902107" cy="2967803"/>
          </a:xfrm>
          <a:prstGeom prst="rect">
            <a:avLst/>
          </a:prstGeom>
        </p:spPr>
      </p:pic>
      <p:pic>
        <p:nvPicPr>
          <p:cNvPr id="9" name="Рисунок 8">
            <a:extLst>
              <a:ext uri="{FF2B5EF4-FFF2-40B4-BE49-F238E27FC236}">
                <a16:creationId xmlns:a16="http://schemas.microsoft.com/office/drawing/2014/main" id="{4BA08057-C43C-444E-8D5C-FEBF00DE191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84433" y="888223"/>
            <a:ext cx="3700908" cy="2967803"/>
          </a:xfrm>
          <a:prstGeom prst="rect">
            <a:avLst/>
          </a:prstGeom>
        </p:spPr>
      </p:pic>
    </p:spTree>
    <p:extLst>
      <p:ext uri="{BB962C8B-B14F-4D97-AF65-F5344CB8AC3E}">
        <p14:creationId xmlns:p14="http://schemas.microsoft.com/office/powerpoint/2010/main" val="4273576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E90A7C5-4437-43A0-BF99-D36212C25192}"/>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2AB40759-1E54-435E-8C51-2CEC2F78597A}"/>
              </a:ext>
            </a:extLst>
          </p:cNvPr>
          <p:cNvSpPr>
            <a:spLocks noGrp="1"/>
          </p:cNvSpPr>
          <p:nvPr>
            <p:ph idx="1"/>
          </p:nvPr>
        </p:nvSpPr>
        <p:spPr/>
        <p:txBody>
          <a:bodyPr/>
          <a:lstStyle/>
          <a:p>
            <a:endParaRPr lang="uk-UA"/>
          </a:p>
        </p:txBody>
      </p:sp>
      <p:pic>
        <p:nvPicPr>
          <p:cNvPr id="4" name="Рисунок 3">
            <a:extLst>
              <a:ext uri="{FF2B5EF4-FFF2-40B4-BE49-F238E27FC236}">
                <a16:creationId xmlns:a16="http://schemas.microsoft.com/office/drawing/2014/main" id="{9462BBA7-036A-410C-8470-4D95B0A33619}"/>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0B55CF2-0187-4A97-8C4E-33BC0D979855}"/>
              </a:ext>
            </a:extLst>
          </p:cNvPr>
          <p:cNvSpPr txBox="1"/>
          <p:nvPr/>
        </p:nvSpPr>
        <p:spPr>
          <a:xfrm>
            <a:off x="215855" y="-62353"/>
            <a:ext cx="4847342" cy="6401753"/>
          </a:xfrm>
          <a:prstGeom prst="rect">
            <a:avLst/>
          </a:prstGeom>
          <a:noFill/>
        </p:spPr>
        <p:txBody>
          <a:bodyPr wrap="square" rtlCol="0">
            <a:spAutoFit/>
          </a:bodyPr>
          <a:lstStyle/>
          <a:p>
            <a:pPr algn="ctr"/>
            <a:endParaRPr lang="ru-RU" dirty="0">
              <a:solidFill>
                <a:srgbClr val="050505"/>
              </a:solidFill>
              <a:latin typeface="Segoe UI Historic" panose="020B0502040204020203" pitchFamily="34" charset="0"/>
            </a:endParaRPr>
          </a:p>
          <a:p>
            <a:pPr algn="ctr"/>
            <a:r>
              <a:rPr lang="ru-RU" sz="2800" b="1" dirty="0">
                <a:solidFill>
                  <a:srgbClr val="050505"/>
                </a:solidFill>
                <a:latin typeface="Times New Roman" panose="02020603050405020304" pitchFamily="18" charset="0"/>
                <a:cs typeface="Times New Roman" panose="02020603050405020304" pitchFamily="18" charset="0"/>
              </a:rPr>
              <a:t>КЗ «Черкаський обласний центр роботи з обдарованими дітьми Черкаської обласної ради» взяв участь з </a:t>
            </a:r>
            <a:r>
              <a:rPr lang="ru-RU" sz="2800" b="1" dirty="0" err="1">
                <a:solidFill>
                  <a:srgbClr val="050505"/>
                </a:solidFill>
                <a:latin typeface="Times New Roman" panose="02020603050405020304" pitchFamily="18" charset="0"/>
                <a:cs typeface="Times New Roman" panose="02020603050405020304" pitchFamily="18" charset="0"/>
              </a:rPr>
              <a:t>проєктами</a:t>
            </a:r>
            <a:r>
              <a:rPr lang="ru-RU" sz="2800" b="1" dirty="0">
                <a:solidFill>
                  <a:srgbClr val="050505"/>
                </a:solidFill>
                <a:latin typeface="Times New Roman" panose="02020603050405020304" pitchFamily="18" charset="0"/>
                <a:cs typeface="Times New Roman" panose="02020603050405020304" pitchFamily="18" charset="0"/>
              </a:rPr>
              <a:t>: </a:t>
            </a:r>
            <a:r>
              <a:rPr lang="ru-RU" sz="2800" b="1" dirty="0" err="1">
                <a:solidFill>
                  <a:srgbClr val="050505"/>
                </a:solidFill>
                <a:latin typeface="Times New Roman" panose="02020603050405020304" pitchFamily="18" charset="0"/>
                <a:cs typeface="Times New Roman" panose="02020603050405020304" pitchFamily="18" charset="0"/>
              </a:rPr>
              <a:t>Екостежка</a:t>
            </a:r>
            <a:r>
              <a:rPr lang="ru-RU" sz="2800" b="1" dirty="0">
                <a:solidFill>
                  <a:srgbClr val="050505"/>
                </a:solidFill>
                <a:latin typeface="Times New Roman" panose="02020603050405020304" pitchFamily="18" charset="0"/>
                <a:cs typeface="Times New Roman" panose="02020603050405020304" pitchFamily="18" charset="0"/>
              </a:rPr>
              <a:t> «Я і </a:t>
            </a:r>
            <a:r>
              <a:rPr lang="ru-RU" sz="2800" b="1" dirty="0" err="1">
                <a:solidFill>
                  <a:srgbClr val="050505"/>
                </a:solidFill>
                <a:latin typeface="Times New Roman" panose="02020603050405020304" pitchFamily="18" charset="0"/>
                <a:cs typeface="Times New Roman" panose="02020603050405020304" pitchFamily="18" charset="0"/>
              </a:rPr>
              <a:t>Довкілля</a:t>
            </a:r>
            <a:r>
              <a:rPr lang="ru-RU" sz="2800" b="1" dirty="0">
                <a:solidFill>
                  <a:srgbClr val="050505"/>
                </a:solidFill>
                <a:latin typeface="Times New Roman" panose="02020603050405020304" pitchFamily="18" charset="0"/>
                <a:cs typeface="Times New Roman" panose="02020603050405020304" pitchFamily="18" charset="0"/>
              </a:rPr>
              <a:t>!» (2020) та  </a:t>
            </a:r>
            <a:r>
              <a:rPr lang="uk-UA" sz="2800" b="1" dirty="0" err="1">
                <a:solidFill>
                  <a:srgbClr val="050505"/>
                </a:solidFill>
                <a:latin typeface="Times New Roman" panose="02020603050405020304" pitchFamily="18" charset="0"/>
                <a:cs typeface="Times New Roman" panose="02020603050405020304" pitchFamily="18" charset="0"/>
              </a:rPr>
              <a:t>Екофестиваль</a:t>
            </a:r>
            <a:r>
              <a:rPr lang="uk-UA" sz="2800" b="1" dirty="0">
                <a:solidFill>
                  <a:srgbClr val="050505"/>
                </a:solidFill>
                <a:latin typeface="Times New Roman" panose="02020603050405020304" pitchFamily="18" charset="0"/>
                <a:cs typeface="Times New Roman" panose="02020603050405020304" pitchFamily="18" charset="0"/>
              </a:rPr>
              <a:t> «Довкілля: час змін!»(2021) </a:t>
            </a:r>
            <a:r>
              <a:rPr lang="ru-RU" sz="2800" b="1" dirty="0">
                <a:solidFill>
                  <a:srgbClr val="050505"/>
                </a:solidFill>
                <a:latin typeface="Times New Roman" panose="02020603050405020304" pitchFamily="18" charset="0"/>
                <a:cs typeface="Times New Roman" panose="02020603050405020304" pitchFamily="18" charset="0"/>
              </a:rPr>
              <a:t>і став </a:t>
            </a:r>
            <a:r>
              <a:rPr lang="ru-RU" sz="2800" b="1" dirty="0" err="1">
                <a:solidFill>
                  <a:srgbClr val="050505"/>
                </a:solidFill>
                <a:latin typeface="Times New Roman" panose="02020603050405020304" pitchFamily="18" charset="0"/>
                <a:cs typeface="Times New Roman" panose="02020603050405020304" pitchFamily="18" charset="0"/>
              </a:rPr>
              <a:t>двічі</a:t>
            </a:r>
            <a:r>
              <a:rPr lang="ru-RU" sz="2800" b="1" dirty="0">
                <a:solidFill>
                  <a:srgbClr val="050505"/>
                </a:solidFill>
                <a:latin typeface="Times New Roman" panose="02020603050405020304" pitchFamily="18" charset="0"/>
                <a:cs typeface="Times New Roman" panose="02020603050405020304" pitchFamily="18" charset="0"/>
              </a:rPr>
              <a:t> </a:t>
            </a:r>
            <a:r>
              <a:rPr lang="ru-RU" sz="2800" b="1" dirty="0" err="1">
                <a:solidFill>
                  <a:srgbClr val="050505"/>
                </a:solidFill>
                <a:latin typeface="Times New Roman" panose="02020603050405020304" pitchFamily="18" charset="0"/>
                <a:cs typeface="Times New Roman" panose="02020603050405020304" pitchFamily="18" charset="0"/>
              </a:rPr>
              <a:t>переможцем</a:t>
            </a:r>
            <a:r>
              <a:rPr lang="ru-RU" sz="2800" b="1" dirty="0">
                <a:solidFill>
                  <a:srgbClr val="050505"/>
                </a:solidFill>
                <a:latin typeface="Times New Roman" panose="02020603050405020304" pitchFamily="18" charset="0"/>
                <a:cs typeface="Times New Roman" panose="02020603050405020304" pitchFamily="18" charset="0"/>
              </a:rPr>
              <a:t> у </a:t>
            </a:r>
            <a:r>
              <a:rPr lang="ru-RU" sz="2800" b="1" dirty="0" err="1">
                <a:solidFill>
                  <a:srgbClr val="050505"/>
                </a:solidFill>
                <a:latin typeface="Times New Roman" panose="02020603050405020304" pitchFamily="18" charset="0"/>
                <a:cs typeface="Times New Roman" panose="02020603050405020304" pitchFamily="18" charset="0"/>
              </a:rPr>
              <a:t>обласному</a:t>
            </a:r>
            <a:r>
              <a:rPr lang="ru-RU" sz="2800" b="1" dirty="0">
                <a:solidFill>
                  <a:srgbClr val="050505"/>
                </a:solidFill>
                <a:latin typeface="Times New Roman" panose="02020603050405020304" pitchFamily="18" charset="0"/>
                <a:cs typeface="Times New Roman" panose="02020603050405020304" pitchFamily="18" charset="0"/>
              </a:rPr>
              <a:t> </a:t>
            </a:r>
            <a:r>
              <a:rPr lang="ru-RU" sz="2800" b="1" dirty="0" err="1">
                <a:solidFill>
                  <a:srgbClr val="050505"/>
                </a:solidFill>
                <a:latin typeface="Times New Roman" panose="02020603050405020304" pitchFamily="18" charset="0"/>
                <a:cs typeface="Times New Roman" panose="02020603050405020304" pitchFamily="18" charset="0"/>
              </a:rPr>
              <a:t>конкурсі</a:t>
            </a:r>
            <a:r>
              <a:rPr lang="ru-RU" sz="2800" b="1" dirty="0">
                <a:solidFill>
                  <a:srgbClr val="050505"/>
                </a:solidFill>
                <a:latin typeface="Times New Roman" panose="02020603050405020304" pitchFamily="18" charset="0"/>
                <a:cs typeface="Times New Roman" panose="02020603050405020304" pitchFamily="18" charset="0"/>
              </a:rPr>
              <a:t> «</a:t>
            </a:r>
            <a:r>
              <a:rPr lang="ru-RU" sz="2800" b="1" dirty="0" err="1">
                <a:solidFill>
                  <a:srgbClr val="050505"/>
                </a:solidFill>
                <a:latin typeface="Times New Roman" panose="02020603050405020304" pitchFamily="18" charset="0"/>
                <a:cs typeface="Times New Roman" panose="02020603050405020304" pitchFamily="18" charset="0"/>
              </a:rPr>
              <a:t>Україна</a:t>
            </a:r>
            <a:r>
              <a:rPr lang="ru-RU" sz="2800" b="1" dirty="0">
                <a:solidFill>
                  <a:srgbClr val="050505"/>
                </a:solidFill>
                <a:latin typeface="Times New Roman" panose="02020603050405020304" pitchFamily="18" charset="0"/>
                <a:cs typeface="Times New Roman" panose="02020603050405020304" pitchFamily="18" charset="0"/>
              </a:rPr>
              <a:t> в </a:t>
            </a:r>
            <a:r>
              <a:rPr lang="ru-RU" sz="2800" b="1" dirty="0" err="1">
                <a:solidFill>
                  <a:srgbClr val="050505"/>
                </a:solidFill>
                <a:latin typeface="Times New Roman" panose="02020603050405020304" pitchFamily="18" charset="0"/>
                <a:cs typeface="Times New Roman" panose="02020603050405020304" pitchFamily="18" charset="0"/>
              </a:rPr>
              <a:t>стилі</a:t>
            </a:r>
            <a:r>
              <a:rPr lang="ru-RU" sz="2800" b="1" dirty="0">
                <a:solidFill>
                  <a:srgbClr val="050505"/>
                </a:solidFill>
                <a:latin typeface="Times New Roman" panose="02020603050405020304" pitchFamily="18" charset="0"/>
                <a:cs typeface="Times New Roman" panose="02020603050405020304" pitchFamily="18" charset="0"/>
              </a:rPr>
              <a:t> </a:t>
            </a:r>
            <a:r>
              <a:rPr lang="ru-RU" sz="2800" b="1" dirty="0" err="1">
                <a:solidFill>
                  <a:srgbClr val="050505"/>
                </a:solidFill>
                <a:latin typeface="Times New Roman" panose="02020603050405020304" pitchFamily="18" charset="0"/>
                <a:cs typeface="Times New Roman" panose="02020603050405020304" pitchFamily="18" charset="0"/>
              </a:rPr>
              <a:t>Еко</a:t>
            </a:r>
            <a:r>
              <a:rPr lang="ru-RU" sz="2800" b="1" dirty="0">
                <a:solidFill>
                  <a:srgbClr val="050505"/>
                </a:solidFill>
                <a:latin typeface="Times New Roman" panose="02020603050405020304" pitchFamily="18" charset="0"/>
                <a:cs typeface="Times New Roman" panose="02020603050405020304" pitchFamily="18" charset="0"/>
              </a:rPr>
              <a:t>», </a:t>
            </a:r>
            <a:r>
              <a:rPr lang="ru-RU" sz="2800" b="1" dirty="0" err="1">
                <a:solidFill>
                  <a:srgbClr val="050505"/>
                </a:solidFill>
                <a:latin typeface="Times New Roman" panose="02020603050405020304" pitchFamily="18" charset="0"/>
                <a:cs typeface="Times New Roman" panose="02020603050405020304" pitchFamily="18" charset="0"/>
              </a:rPr>
              <a:t>який</a:t>
            </a:r>
            <a:r>
              <a:rPr lang="ru-RU" sz="2800" b="1" dirty="0">
                <a:solidFill>
                  <a:srgbClr val="050505"/>
                </a:solidFill>
                <a:latin typeface="Times New Roman" panose="02020603050405020304" pitchFamily="18" charset="0"/>
                <a:cs typeface="Times New Roman" panose="02020603050405020304" pitchFamily="18" charset="0"/>
              </a:rPr>
              <a:t> </a:t>
            </a:r>
            <a:r>
              <a:rPr lang="ru-RU" sz="2800" b="1" dirty="0" err="1">
                <a:solidFill>
                  <a:srgbClr val="050505"/>
                </a:solidFill>
                <a:latin typeface="Times New Roman" panose="02020603050405020304" pitchFamily="18" charset="0"/>
                <a:cs typeface="Times New Roman" panose="02020603050405020304" pitchFamily="18" charset="0"/>
              </a:rPr>
              <a:t>щорічно</a:t>
            </a:r>
            <a:r>
              <a:rPr lang="ru-RU" sz="2800" b="1" dirty="0">
                <a:solidFill>
                  <a:srgbClr val="050505"/>
                </a:solidFill>
                <a:latin typeface="Times New Roman" panose="02020603050405020304" pitchFamily="18" charset="0"/>
                <a:cs typeface="Times New Roman" panose="02020603050405020304" pitchFamily="18" charset="0"/>
              </a:rPr>
              <a:t> проводить </a:t>
            </a:r>
            <a:r>
              <a:rPr lang="ru-RU" sz="2800" b="1" dirty="0" err="1">
                <a:solidFill>
                  <a:srgbClr val="050505"/>
                </a:solidFill>
                <a:latin typeface="Times New Roman" panose="02020603050405020304" pitchFamily="18" charset="0"/>
                <a:cs typeface="Times New Roman" panose="02020603050405020304" pitchFamily="18" charset="0"/>
              </a:rPr>
              <a:t>Черкаська</a:t>
            </a:r>
            <a:r>
              <a:rPr lang="ru-RU" sz="2800" b="1" dirty="0">
                <a:solidFill>
                  <a:srgbClr val="050505"/>
                </a:solidFill>
                <a:latin typeface="Times New Roman" panose="02020603050405020304" pitchFamily="18" charset="0"/>
                <a:cs typeface="Times New Roman" panose="02020603050405020304" pitchFamily="18" charset="0"/>
              </a:rPr>
              <a:t> </a:t>
            </a:r>
            <a:r>
              <a:rPr lang="ru-RU" sz="2800" b="1" dirty="0" err="1">
                <a:solidFill>
                  <a:srgbClr val="050505"/>
                </a:solidFill>
                <a:latin typeface="Times New Roman" panose="02020603050405020304" pitchFamily="18" charset="0"/>
                <a:cs typeface="Times New Roman" panose="02020603050405020304" pitchFamily="18" charset="0"/>
              </a:rPr>
              <a:t>обласна</a:t>
            </a:r>
            <a:r>
              <a:rPr lang="ru-RU" sz="2800" b="1" dirty="0">
                <a:solidFill>
                  <a:srgbClr val="050505"/>
                </a:solidFill>
                <a:latin typeface="Times New Roman" panose="02020603050405020304" pitchFamily="18" charset="0"/>
                <a:cs typeface="Times New Roman" panose="02020603050405020304" pitchFamily="18" charset="0"/>
              </a:rPr>
              <a:t> </a:t>
            </a:r>
            <a:r>
              <a:rPr lang="ru-RU" sz="2800" b="1" dirty="0" err="1">
                <a:solidFill>
                  <a:srgbClr val="050505"/>
                </a:solidFill>
                <a:latin typeface="Times New Roman" panose="02020603050405020304" pitchFamily="18" charset="0"/>
                <a:cs typeface="Times New Roman" panose="02020603050405020304" pitchFamily="18" charset="0"/>
              </a:rPr>
              <a:t>державна</a:t>
            </a:r>
            <a:r>
              <a:rPr lang="ru-RU" sz="2800" b="1" dirty="0">
                <a:solidFill>
                  <a:srgbClr val="050505"/>
                </a:solidFill>
                <a:latin typeface="Times New Roman" panose="02020603050405020304" pitchFamily="18" charset="0"/>
                <a:cs typeface="Times New Roman" panose="02020603050405020304" pitchFamily="18" charset="0"/>
              </a:rPr>
              <a:t> </a:t>
            </a:r>
            <a:r>
              <a:rPr lang="ru-RU" sz="2800" b="1" dirty="0" err="1">
                <a:solidFill>
                  <a:srgbClr val="050505"/>
                </a:solidFill>
                <a:latin typeface="Times New Roman" panose="02020603050405020304" pitchFamily="18" charset="0"/>
                <a:cs typeface="Times New Roman" panose="02020603050405020304" pitchFamily="18" charset="0"/>
              </a:rPr>
              <a:t>адміністрація</a:t>
            </a:r>
            <a:r>
              <a:rPr lang="ru-RU" sz="2800" b="1" dirty="0">
                <a:solidFill>
                  <a:srgbClr val="050505"/>
                </a:solidFill>
                <a:latin typeface="Times New Roman" panose="02020603050405020304" pitchFamily="18" charset="0"/>
                <a:cs typeface="Times New Roman" panose="02020603050405020304" pitchFamily="18" charset="0"/>
              </a:rPr>
              <a:t> </a:t>
            </a:r>
            <a:endParaRPr lang="ru-RU" b="1" dirty="0">
              <a:solidFill>
                <a:srgbClr val="050505"/>
              </a:solidFill>
              <a:latin typeface="Segoe UI Historic" panose="020B0502040204020203" pitchFamily="34" charset="0"/>
            </a:endParaRPr>
          </a:p>
        </p:txBody>
      </p:sp>
      <p:pic>
        <p:nvPicPr>
          <p:cNvPr id="6" name="Рисунок 5">
            <a:extLst>
              <a:ext uri="{FF2B5EF4-FFF2-40B4-BE49-F238E27FC236}">
                <a16:creationId xmlns:a16="http://schemas.microsoft.com/office/drawing/2014/main" id="{F5A93604-F595-46BA-A5AD-C2E7BF1655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2297" y="119921"/>
            <a:ext cx="2792273" cy="3777522"/>
          </a:xfrm>
          <a:prstGeom prst="rect">
            <a:avLst/>
          </a:prstGeom>
        </p:spPr>
      </p:pic>
      <p:pic>
        <p:nvPicPr>
          <p:cNvPr id="7" name="Рисунок 6">
            <a:extLst>
              <a:ext uri="{FF2B5EF4-FFF2-40B4-BE49-F238E27FC236}">
                <a16:creationId xmlns:a16="http://schemas.microsoft.com/office/drawing/2014/main" id="{3F3B3B78-E43B-4324-9D21-029589BCD9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1527" y="2534378"/>
            <a:ext cx="2792273" cy="3777522"/>
          </a:xfrm>
          <a:prstGeom prst="rect">
            <a:avLst/>
          </a:prstGeom>
        </p:spPr>
      </p:pic>
    </p:spTree>
    <p:extLst>
      <p:ext uri="{BB962C8B-B14F-4D97-AF65-F5344CB8AC3E}">
        <p14:creationId xmlns:p14="http://schemas.microsoft.com/office/powerpoint/2010/main" val="2431592646"/>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D44A074-476A-4146-9E5A-744218ED966F}"/>
              </a:ext>
            </a:extLst>
          </p:cNvPr>
          <p:cNvPicPr>
            <a:picLocks noChangeAspect="1"/>
          </p:cNvPicPr>
          <p:nvPr/>
        </p:nvPicPr>
        <p:blipFill>
          <a:blip r:embed="rId2"/>
          <a:stretch>
            <a:fillRect/>
          </a:stretch>
        </p:blipFill>
        <p:spPr>
          <a:xfrm>
            <a:off x="90190" y="6096"/>
            <a:ext cx="12192000" cy="6851904"/>
          </a:xfrm>
          <a:prstGeom prst="rect">
            <a:avLst/>
          </a:prstGeom>
        </p:spPr>
      </p:pic>
      <p:sp>
        <p:nvSpPr>
          <p:cNvPr id="6" name="TextBox 5">
            <a:extLst>
              <a:ext uri="{FF2B5EF4-FFF2-40B4-BE49-F238E27FC236}">
                <a16:creationId xmlns:a16="http://schemas.microsoft.com/office/drawing/2014/main" id="{C2DEB8E9-D7D7-48E4-9267-64B5F4223F13}"/>
              </a:ext>
            </a:extLst>
          </p:cNvPr>
          <p:cNvSpPr txBox="1"/>
          <p:nvPr/>
        </p:nvSpPr>
        <p:spPr>
          <a:xfrm>
            <a:off x="252810" y="168441"/>
            <a:ext cx="11686380" cy="707886"/>
          </a:xfrm>
          <a:prstGeom prst="rect">
            <a:avLst/>
          </a:prstGeom>
          <a:noFill/>
        </p:spPr>
        <p:txBody>
          <a:bodyPr wrap="square" rtlCol="0">
            <a:spAutoFit/>
          </a:bodyPr>
          <a:lstStyle/>
          <a:p>
            <a:pPr algn="ctr"/>
            <a:r>
              <a:rPr lang="uk-UA" sz="2000" b="1" dirty="0">
                <a:solidFill>
                  <a:srgbClr val="0000FF"/>
                </a:solidFill>
                <a:latin typeface="Times New Roman" panose="02020603050405020304" pitchFamily="18" charset="0"/>
                <a:cs typeface="Times New Roman" panose="02020603050405020304" pitchFamily="18" charset="0"/>
              </a:rPr>
              <a:t>Щороку проводиться обласний етап Всеукраїнського зльоту шкільних </a:t>
            </a:r>
            <a:r>
              <a:rPr lang="uk-UA" sz="2000" b="1" dirty="0" err="1">
                <a:solidFill>
                  <a:srgbClr val="0000FF"/>
                </a:solidFill>
                <a:latin typeface="Times New Roman" panose="02020603050405020304" pitchFamily="18" charset="0"/>
                <a:cs typeface="Times New Roman" panose="02020603050405020304" pitchFamily="18" charset="0"/>
              </a:rPr>
              <a:t>лісництв</a:t>
            </a:r>
            <a:r>
              <a:rPr lang="uk-UA" sz="2000" b="1" dirty="0">
                <a:solidFill>
                  <a:srgbClr val="0000FF"/>
                </a:solidFill>
                <a:latin typeface="Times New Roman" panose="02020603050405020304" pitchFamily="18" charset="0"/>
                <a:cs typeface="Times New Roman" panose="02020603050405020304" pitchFamily="18" charset="0"/>
              </a:rPr>
              <a:t>, </a:t>
            </a:r>
          </a:p>
          <a:p>
            <a:pPr algn="ctr"/>
            <a:r>
              <a:rPr lang="uk-UA" altLang="uk-UA" sz="2000" b="1" kern="0" dirty="0">
                <a:solidFill>
                  <a:srgbClr val="0000FF"/>
                </a:solidFill>
                <a:latin typeface="Arial" panose="020B0604020202020204" pitchFamily="34" charset="0"/>
              </a:rPr>
              <a:t>обласний етап Всеукраїнського конкурсу екологічних колективів</a:t>
            </a:r>
            <a:endParaRPr lang="uk-UA" sz="2000" b="1" dirty="0">
              <a:solidFill>
                <a:srgbClr val="0000FF"/>
              </a:solidFill>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515A34B8-9A02-428F-BAA4-E4ECE863F784}"/>
              </a:ext>
            </a:extLst>
          </p:cNvPr>
          <p:cNvPicPr>
            <a:picLocks noChangeAspect="1"/>
          </p:cNvPicPr>
          <p:nvPr/>
        </p:nvPicPr>
        <p:blipFill>
          <a:blip r:embed="rId3"/>
          <a:stretch>
            <a:fillRect/>
          </a:stretch>
        </p:blipFill>
        <p:spPr>
          <a:xfrm>
            <a:off x="140268" y="844675"/>
            <a:ext cx="5241822" cy="2973308"/>
          </a:xfrm>
          <a:prstGeom prst="rect">
            <a:avLst/>
          </a:prstGeom>
        </p:spPr>
      </p:pic>
      <p:pic>
        <p:nvPicPr>
          <p:cNvPr id="8" name="Рисунок 7">
            <a:extLst>
              <a:ext uri="{FF2B5EF4-FFF2-40B4-BE49-F238E27FC236}">
                <a16:creationId xmlns:a16="http://schemas.microsoft.com/office/drawing/2014/main" id="{3D47AD87-EF6E-41BD-9E18-4A7DD6A316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4178" y="3668328"/>
            <a:ext cx="5241822" cy="3133691"/>
          </a:xfrm>
          <a:prstGeom prst="rect">
            <a:avLst/>
          </a:prstGeom>
        </p:spPr>
      </p:pic>
      <p:pic>
        <p:nvPicPr>
          <p:cNvPr id="10" name="Рисунок 9">
            <a:extLst>
              <a:ext uri="{FF2B5EF4-FFF2-40B4-BE49-F238E27FC236}">
                <a16:creationId xmlns:a16="http://schemas.microsoft.com/office/drawing/2014/main" id="{878BB4BA-B075-4C21-8F30-12C4098DCC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5645" y="844675"/>
            <a:ext cx="4463625" cy="3347719"/>
          </a:xfrm>
          <a:prstGeom prst="rect">
            <a:avLst/>
          </a:prstGeom>
        </p:spPr>
      </p:pic>
      <p:pic>
        <p:nvPicPr>
          <p:cNvPr id="11" name="Рисунок 10">
            <a:extLst>
              <a:ext uri="{FF2B5EF4-FFF2-40B4-BE49-F238E27FC236}">
                <a16:creationId xmlns:a16="http://schemas.microsoft.com/office/drawing/2014/main" id="{4BB26879-F262-4CE9-B506-668808E17E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96077" y="4021322"/>
            <a:ext cx="4463625" cy="2836678"/>
          </a:xfrm>
          <a:prstGeom prst="rect">
            <a:avLst/>
          </a:prstGeom>
        </p:spPr>
      </p:pic>
    </p:spTree>
    <p:extLst>
      <p:ext uri="{BB962C8B-B14F-4D97-AF65-F5344CB8AC3E}">
        <p14:creationId xmlns:p14="http://schemas.microsoft.com/office/powerpoint/2010/main" val="1023859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172E5A8-1B54-407E-80B1-0801B2AC75D0}"/>
              </a:ext>
            </a:extLst>
          </p:cNvPr>
          <p:cNvPicPr>
            <a:picLocks noChangeAspect="1"/>
          </p:cNvPicPr>
          <p:nvPr/>
        </p:nvPicPr>
        <p:blipFill>
          <a:blip r:embed="rId2"/>
          <a:stretch>
            <a:fillRect/>
          </a:stretch>
        </p:blipFill>
        <p:spPr>
          <a:xfrm>
            <a:off x="0" y="162741"/>
            <a:ext cx="12192000" cy="6851904"/>
          </a:xfrm>
          <a:prstGeom prst="rect">
            <a:avLst/>
          </a:prstGeom>
        </p:spPr>
      </p:pic>
      <p:pic>
        <p:nvPicPr>
          <p:cNvPr id="5" name="Рисунок 4">
            <a:extLst>
              <a:ext uri="{FF2B5EF4-FFF2-40B4-BE49-F238E27FC236}">
                <a16:creationId xmlns:a16="http://schemas.microsoft.com/office/drawing/2014/main" id="{2ED76608-EB37-4A0C-9DE2-20E0E40F8404}"/>
              </a:ext>
            </a:extLst>
          </p:cNvPr>
          <p:cNvPicPr>
            <a:picLocks noChangeAspect="1"/>
          </p:cNvPicPr>
          <p:nvPr/>
        </p:nvPicPr>
        <p:blipFill>
          <a:blip r:embed="rId3"/>
          <a:stretch>
            <a:fillRect/>
          </a:stretch>
        </p:blipFill>
        <p:spPr>
          <a:xfrm>
            <a:off x="0" y="134605"/>
            <a:ext cx="4799905" cy="3294393"/>
          </a:xfrm>
          <a:prstGeom prst="rect">
            <a:avLst/>
          </a:prstGeom>
        </p:spPr>
      </p:pic>
      <p:pic>
        <p:nvPicPr>
          <p:cNvPr id="6" name="Рисунок 5">
            <a:extLst>
              <a:ext uri="{FF2B5EF4-FFF2-40B4-BE49-F238E27FC236}">
                <a16:creationId xmlns:a16="http://schemas.microsoft.com/office/drawing/2014/main" id="{C48AA519-6007-4C6C-9FFF-9E634BB40155}"/>
              </a:ext>
            </a:extLst>
          </p:cNvPr>
          <p:cNvPicPr>
            <a:picLocks noChangeAspect="1"/>
          </p:cNvPicPr>
          <p:nvPr/>
        </p:nvPicPr>
        <p:blipFill>
          <a:blip r:embed="rId4"/>
          <a:stretch>
            <a:fillRect/>
          </a:stretch>
        </p:blipFill>
        <p:spPr>
          <a:xfrm>
            <a:off x="0" y="3508845"/>
            <a:ext cx="4799905" cy="3425953"/>
          </a:xfrm>
          <a:prstGeom prst="rect">
            <a:avLst/>
          </a:prstGeom>
        </p:spPr>
      </p:pic>
      <p:sp>
        <p:nvSpPr>
          <p:cNvPr id="7" name="Прямокутник 6">
            <a:extLst>
              <a:ext uri="{FF2B5EF4-FFF2-40B4-BE49-F238E27FC236}">
                <a16:creationId xmlns:a16="http://schemas.microsoft.com/office/drawing/2014/main" id="{F5B5BE00-4E28-40A2-8255-F468AB29D772}"/>
              </a:ext>
            </a:extLst>
          </p:cNvPr>
          <p:cNvSpPr/>
          <p:nvPr/>
        </p:nvSpPr>
        <p:spPr>
          <a:xfrm>
            <a:off x="4799906" y="162741"/>
            <a:ext cx="7185768" cy="1384995"/>
          </a:xfrm>
          <a:prstGeom prst="rect">
            <a:avLst/>
          </a:prstGeom>
        </p:spPr>
        <p:txBody>
          <a:bodyPr wrap="square">
            <a:spAutoFit/>
          </a:bodyPr>
          <a:lstStyle/>
          <a:p>
            <a:pPr lvl="0" algn="ctr" fontAlgn="base">
              <a:spcBef>
                <a:spcPct val="0"/>
              </a:spcBef>
              <a:spcAft>
                <a:spcPct val="0"/>
              </a:spcAft>
            </a:pPr>
            <a:r>
              <a:rPr lang="uk-UA" altLang="uk-UA" sz="2400" b="1" dirty="0">
                <a:solidFill>
                  <a:srgbClr val="0000FF"/>
                </a:solidFill>
                <a:latin typeface="Arial" panose="020B0604020202020204" pitchFamily="34" charset="0"/>
              </a:rPr>
              <a:t>Традиційно в грудні заклад проводить </a:t>
            </a:r>
            <a:r>
              <a:rPr lang="uk-UA" altLang="uk-UA" sz="2400" b="1" dirty="0" err="1">
                <a:solidFill>
                  <a:srgbClr val="0000FF"/>
                </a:solidFill>
                <a:latin typeface="Arial" panose="020B0604020202020204" pitchFamily="34" charset="0"/>
              </a:rPr>
              <a:t>Новорічно</a:t>
            </a:r>
            <a:r>
              <a:rPr lang="uk-UA" altLang="uk-UA" sz="2400" b="1" dirty="0">
                <a:solidFill>
                  <a:srgbClr val="0000FF"/>
                </a:solidFill>
                <a:latin typeface="Arial" panose="020B0604020202020204" pitchFamily="34" charset="0"/>
              </a:rPr>
              <a:t>-різдвяну виставку</a:t>
            </a:r>
          </a:p>
          <a:p>
            <a:pPr lvl="0" algn="ctr" fontAlgn="base">
              <a:spcBef>
                <a:spcPct val="0"/>
              </a:spcBef>
              <a:spcAft>
                <a:spcPct val="0"/>
              </a:spcAft>
            </a:pPr>
            <a:r>
              <a:rPr lang="uk-UA" altLang="uk-UA" b="1" dirty="0">
                <a:solidFill>
                  <a:srgbClr val="000000"/>
                </a:solidFill>
                <a:latin typeface="Arial" panose="020B0604020202020204" pitchFamily="34" charset="0"/>
              </a:rPr>
              <a:t>Кількість учасників:2019 рік – 360;2020 рік – 425;</a:t>
            </a:r>
          </a:p>
          <a:p>
            <a:pPr lvl="0" algn="ctr" fontAlgn="base">
              <a:spcBef>
                <a:spcPct val="0"/>
              </a:spcBef>
              <a:spcAft>
                <a:spcPct val="0"/>
              </a:spcAft>
            </a:pPr>
            <a:r>
              <a:rPr lang="uk-UA" altLang="uk-UA" b="1" dirty="0">
                <a:solidFill>
                  <a:srgbClr val="000000"/>
                </a:solidFill>
                <a:latin typeface="Arial" panose="020B0604020202020204" pitchFamily="34" charset="0"/>
              </a:rPr>
              <a:t>2021 рік – 520, 2022 рік -650 робіт</a:t>
            </a:r>
            <a:endParaRPr lang="en-US" altLang="uk-UA" b="1" dirty="0">
              <a:solidFill>
                <a:srgbClr val="000000"/>
              </a:solidFill>
              <a:latin typeface="Arial" panose="020B0604020202020204" pitchFamily="34" charset="0"/>
            </a:endParaRPr>
          </a:p>
        </p:txBody>
      </p:sp>
      <p:sp>
        <p:nvSpPr>
          <p:cNvPr id="2" name="Прямокутник 1">
            <a:extLst>
              <a:ext uri="{FF2B5EF4-FFF2-40B4-BE49-F238E27FC236}">
                <a16:creationId xmlns:a16="http://schemas.microsoft.com/office/drawing/2014/main" id="{F4A6BBAC-6A5E-4F7E-8D1C-287B29B1446F}"/>
              </a:ext>
            </a:extLst>
          </p:cNvPr>
          <p:cNvSpPr/>
          <p:nvPr/>
        </p:nvSpPr>
        <p:spPr>
          <a:xfrm>
            <a:off x="4799905" y="1772325"/>
            <a:ext cx="7150261" cy="1015663"/>
          </a:xfrm>
          <a:prstGeom prst="rect">
            <a:avLst/>
          </a:prstGeom>
        </p:spPr>
        <p:txBody>
          <a:bodyPr wrap="square">
            <a:spAutoFit/>
          </a:bodyPr>
          <a:lstStyle/>
          <a:p>
            <a:pPr algn="ctr"/>
            <a:r>
              <a:rPr lang="uk-UA" sz="2400" b="1" dirty="0">
                <a:solidFill>
                  <a:srgbClr val="0000FF"/>
                </a:solidFill>
              </a:rPr>
              <a:t>Обласний конкурс «Збережемо первоцвіти»</a:t>
            </a:r>
          </a:p>
          <a:p>
            <a:pPr lvl="0" algn="ctr" fontAlgn="base">
              <a:spcBef>
                <a:spcPct val="0"/>
              </a:spcBef>
              <a:spcAft>
                <a:spcPct val="0"/>
              </a:spcAft>
            </a:pPr>
            <a:r>
              <a:rPr lang="uk-UA" altLang="uk-UA" b="1" dirty="0">
                <a:solidFill>
                  <a:srgbClr val="000000"/>
                </a:solidFill>
                <a:latin typeface="Arial" panose="020B0604020202020204" pitchFamily="34" charset="0"/>
              </a:rPr>
              <a:t>Кількість учасників:2019 рік – 290; 2020 рік – 370;</a:t>
            </a:r>
          </a:p>
          <a:p>
            <a:pPr lvl="0" algn="ctr" fontAlgn="base">
              <a:spcBef>
                <a:spcPct val="0"/>
              </a:spcBef>
              <a:spcAft>
                <a:spcPct val="0"/>
              </a:spcAft>
            </a:pPr>
            <a:r>
              <a:rPr lang="uk-UA" b="1" dirty="0">
                <a:solidFill>
                  <a:srgbClr val="000000"/>
                </a:solidFill>
                <a:latin typeface="Arial" panose="020B0604020202020204" pitchFamily="34" charset="0"/>
              </a:rPr>
              <a:t>2021 рік – 450.</a:t>
            </a:r>
            <a:endParaRPr lang="uk-UA" dirty="0"/>
          </a:p>
        </p:txBody>
      </p:sp>
      <p:pic>
        <p:nvPicPr>
          <p:cNvPr id="8" name="Рисунок 7">
            <a:extLst>
              <a:ext uri="{FF2B5EF4-FFF2-40B4-BE49-F238E27FC236}">
                <a16:creationId xmlns:a16="http://schemas.microsoft.com/office/drawing/2014/main" id="{5BACBACF-B415-4337-92AD-09A62CD8C0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70919" y="3012578"/>
            <a:ext cx="3795562" cy="3922219"/>
          </a:xfrm>
          <a:prstGeom prst="rect">
            <a:avLst/>
          </a:prstGeom>
        </p:spPr>
      </p:pic>
      <p:pic>
        <p:nvPicPr>
          <p:cNvPr id="9" name="Рисунок 8">
            <a:extLst>
              <a:ext uri="{FF2B5EF4-FFF2-40B4-BE49-F238E27FC236}">
                <a16:creationId xmlns:a16="http://schemas.microsoft.com/office/drawing/2014/main" id="{455310E7-1E7C-472F-812D-8A5EC28FCB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37495" y="3012578"/>
            <a:ext cx="3525517" cy="3922219"/>
          </a:xfrm>
          <a:prstGeom prst="rect">
            <a:avLst/>
          </a:prstGeom>
        </p:spPr>
      </p:pic>
    </p:spTree>
    <p:extLst>
      <p:ext uri="{BB962C8B-B14F-4D97-AF65-F5344CB8AC3E}">
        <p14:creationId xmlns:p14="http://schemas.microsoft.com/office/powerpoint/2010/main" val="3979952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080A6583-CDC4-49F0-BC0E-8688B9F79A12}"/>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952BBD36-06F1-44AC-87F9-D6831505574D}"/>
              </a:ext>
            </a:extLst>
          </p:cNvPr>
          <p:cNvSpPr txBox="1"/>
          <p:nvPr/>
        </p:nvSpPr>
        <p:spPr>
          <a:xfrm>
            <a:off x="2911642" y="445168"/>
            <a:ext cx="4872790" cy="878306"/>
          </a:xfrm>
          <a:prstGeom prst="rect">
            <a:avLst/>
          </a:prstGeom>
          <a:noFill/>
        </p:spPr>
        <p:txBody>
          <a:bodyPr wrap="square" rtlCol="0">
            <a:spAutoFit/>
          </a:bodyPr>
          <a:lstStyle/>
          <a:p>
            <a:endParaRPr lang="uk-UA" dirty="0"/>
          </a:p>
        </p:txBody>
      </p:sp>
      <p:sp>
        <p:nvSpPr>
          <p:cNvPr id="7" name="TextBox 6">
            <a:extLst>
              <a:ext uri="{FF2B5EF4-FFF2-40B4-BE49-F238E27FC236}">
                <a16:creationId xmlns:a16="http://schemas.microsoft.com/office/drawing/2014/main" id="{9E35F326-AD4A-4545-9F9B-DD582A45F484}"/>
              </a:ext>
            </a:extLst>
          </p:cNvPr>
          <p:cNvSpPr txBox="1"/>
          <p:nvPr/>
        </p:nvSpPr>
        <p:spPr>
          <a:xfrm>
            <a:off x="569343" y="897146"/>
            <a:ext cx="11202838" cy="5016758"/>
          </a:xfrm>
          <a:prstGeom prst="rect">
            <a:avLst/>
          </a:prstGeom>
          <a:noFill/>
        </p:spPr>
        <p:txBody>
          <a:bodyPr wrap="square" rtlCol="0">
            <a:spAutoFit/>
          </a:bodyPr>
          <a:lstStyle/>
          <a:p>
            <a:r>
              <a:rPr lang="uk-UA" sz="3200" b="1" dirty="0">
                <a:latin typeface="a_RomanusCps" panose="04030302060702020802" pitchFamily="82" charset="-52"/>
              </a:rPr>
              <a:t>Наш Центр є найбільшим закладом позашкільної освіти України згідно </a:t>
            </a:r>
            <a:r>
              <a:rPr lang="uk-UA" sz="3200" b="1" i="1" dirty="0">
                <a:latin typeface="a_RomanusCps" panose="04030302060702020802" pitchFamily="82" charset="-52"/>
              </a:rPr>
              <a:t>Наказу МОН № 1157 від 14.08.2017 року</a:t>
            </a:r>
            <a:r>
              <a:rPr lang="uk-UA" sz="3200" b="1" dirty="0">
                <a:latin typeface="a_RomanusCps" panose="04030302060702020802" pitchFamily="82" charset="-52"/>
              </a:rPr>
              <a:t>, який здійснює навчання і виховання у позаурочний та поза навчальний час. </a:t>
            </a:r>
          </a:p>
          <a:p>
            <a:r>
              <a:rPr lang="uk-UA" sz="3200" b="1" dirty="0">
                <a:latin typeface="a_RomanusCps" panose="04030302060702020802" pitchFamily="82" charset="-52"/>
              </a:rPr>
              <a:t>Заклад (станція юних натуралістів) був створений у 1954 році. Центр є складовою частиною системи позашкільної освіти області, здійснює навчання та виховання громадян у позаурочний та поза навчальний час, створює умови для творчого, інтелектуального, духовного,  фізичного розвитку дітей та учнівської молоді, їх соціального захисту, організовує змістовне дозвілля відповідно до здібностей, обдарувань та стану здоров'я вихованців, учнів, слухачів. </a:t>
            </a:r>
          </a:p>
        </p:txBody>
      </p:sp>
    </p:spTree>
    <p:extLst>
      <p:ext uri="{BB962C8B-B14F-4D97-AF65-F5344CB8AC3E}">
        <p14:creationId xmlns:p14="http://schemas.microsoft.com/office/powerpoint/2010/main" val="235863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2B9C070-0791-4779-A456-4B8165A6B078}"/>
              </a:ext>
            </a:extLst>
          </p:cNvPr>
          <p:cNvPicPr>
            <a:picLocks noChangeAspect="1"/>
          </p:cNvPicPr>
          <p:nvPr/>
        </p:nvPicPr>
        <p:blipFill>
          <a:blip r:embed="rId2"/>
          <a:stretch>
            <a:fillRect/>
          </a:stretch>
        </p:blipFill>
        <p:spPr>
          <a:xfrm>
            <a:off x="0" y="3048"/>
            <a:ext cx="12192000" cy="6851904"/>
          </a:xfrm>
          <a:prstGeom prst="rect">
            <a:avLst/>
          </a:prstGeom>
        </p:spPr>
      </p:pic>
      <p:pic>
        <p:nvPicPr>
          <p:cNvPr id="5" name="Рисунок 4">
            <a:extLst>
              <a:ext uri="{FF2B5EF4-FFF2-40B4-BE49-F238E27FC236}">
                <a16:creationId xmlns:a16="http://schemas.microsoft.com/office/drawing/2014/main" id="{1FECF608-7C9B-481B-A18D-BD3345DC11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7389" y="3254541"/>
            <a:ext cx="4628148" cy="3471111"/>
          </a:xfrm>
          <a:prstGeom prst="rect">
            <a:avLst/>
          </a:prstGeom>
        </p:spPr>
      </p:pic>
      <p:pic>
        <p:nvPicPr>
          <p:cNvPr id="6" name="Рисунок 5">
            <a:extLst>
              <a:ext uri="{FF2B5EF4-FFF2-40B4-BE49-F238E27FC236}">
                <a16:creationId xmlns:a16="http://schemas.microsoft.com/office/drawing/2014/main" id="{F5B1F2AD-20DA-4867-8371-00AD8621CE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0685" y="108285"/>
            <a:ext cx="4543928" cy="3407946"/>
          </a:xfrm>
          <a:prstGeom prst="rect">
            <a:avLst/>
          </a:prstGeom>
        </p:spPr>
      </p:pic>
      <p:pic>
        <p:nvPicPr>
          <p:cNvPr id="7" name="Рисунок 6">
            <a:extLst>
              <a:ext uri="{FF2B5EF4-FFF2-40B4-BE49-F238E27FC236}">
                <a16:creationId xmlns:a16="http://schemas.microsoft.com/office/drawing/2014/main" id="{EEB77A3C-51DD-4281-A726-37237E207B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41358" y="3278603"/>
            <a:ext cx="4628149" cy="3471112"/>
          </a:xfrm>
          <a:prstGeom prst="rect">
            <a:avLst/>
          </a:prstGeom>
        </p:spPr>
      </p:pic>
      <p:sp>
        <p:nvSpPr>
          <p:cNvPr id="8" name="TextBox 7">
            <a:extLst>
              <a:ext uri="{FF2B5EF4-FFF2-40B4-BE49-F238E27FC236}">
                <a16:creationId xmlns:a16="http://schemas.microsoft.com/office/drawing/2014/main" id="{F7F65615-F5FD-44B9-BD05-BFFEFD26D441}"/>
              </a:ext>
            </a:extLst>
          </p:cNvPr>
          <p:cNvSpPr txBox="1"/>
          <p:nvPr/>
        </p:nvSpPr>
        <p:spPr>
          <a:xfrm>
            <a:off x="4908884" y="481347"/>
            <a:ext cx="6829926" cy="2246769"/>
          </a:xfrm>
          <a:prstGeom prst="rect">
            <a:avLst/>
          </a:prstGeom>
          <a:noFill/>
        </p:spPr>
        <p:txBody>
          <a:bodyPr wrap="square" rtlCol="0">
            <a:spAutoFit/>
          </a:bodyPr>
          <a:lstStyle/>
          <a:p>
            <a:pPr algn="ctr"/>
            <a:r>
              <a:rPr lang="ru-RU" sz="2800" b="1" dirty="0">
                <a:solidFill>
                  <a:srgbClr val="FF0000"/>
                </a:solidFill>
                <a:latin typeface="Helvetica" panose="020B0604020202020204" pitchFamily="34" charset="0"/>
              </a:rPr>
              <a:t>14 </a:t>
            </a:r>
            <a:r>
              <a:rPr lang="ru-RU" sz="2800" b="1" dirty="0" err="1">
                <a:solidFill>
                  <a:srgbClr val="FF0000"/>
                </a:solidFill>
                <a:latin typeface="Helvetica" panose="020B0604020202020204" pitchFamily="34" charset="0"/>
              </a:rPr>
              <a:t>жовтня</a:t>
            </a:r>
            <a:r>
              <a:rPr lang="ru-RU" sz="2800" b="1" dirty="0">
                <a:solidFill>
                  <a:srgbClr val="FF0000"/>
                </a:solidFill>
                <a:latin typeface="Helvetica" panose="020B0604020202020204" pitchFamily="34" charset="0"/>
              </a:rPr>
              <a:t> – День </a:t>
            </a:r>
            <a:r>
              <a:rPr lang="ru-RU" sz="2800" b="1" dirty="0" err="1">
                <a:solidFill>
                  <a:srgbClr val="FF0000"/>
                </a:solidFill>
                <a:latin typeface="Helvetica" panose="020B0604020202020204" pitchFamily="34" charset="0"/>
              </a:rPr>
              <a:t>захисника</a:t>
            </a:r>
            <a:r>
              <a:rPr lang="ru-RU" sz="2800" b="1" dirty="0">
                <a:solidFill>
                  <a:srgbClr val="FF0000"/>
                </a:solidFill>
                <a:latin typeface="Helvetica" panose="020B0604020202020204" pitchFamily="34" charset="0"/>
              </a:rPr>
              <a:t> України.</a:t>
            </a:r>
            <a:endParaRPr lang="uk-UA" sz="2800" b="1" dirty="0">
              <a:solidFill>
                <a:srgbClr val="FF0000"/>
              </a:solidFill>
            </a:endParaRPr>
          </a:p>
          <a:p>
            <a:pPr algn="ctr"/>
            <a:r>
              <a:rPr lang="ru-RU" sz="2800" b="1" dirty="0">
                <a:solidFill>
                  <a:srgbClr val="0070C0"/>
                </a:solidFill>
                <a:latin typeface="Helvetica" panose="020B0604020202020204" pitchFamily="34" charset="0"/>
              </a:rPr>
              <a:t> </a:t>
            </a:r>
            <a:r>
              <a:rPr lang="ru-RU" sz="2800" b="1" dirty="0" err="1">
                <a:solidFill>
                  <a:srgbClr val="0070C0"/>
                </a:solidFill>
                <a:latin typeface="Helvetica" panose="020B0604020202020204" pitchFamily="34" charset="0"/>
              </a:rPr>
              <a:t>Підкови</a:t>
            </a:r>
            <a:r>
              <a:rPr lang="ru-RU" sz="2800" b="1" dirty="0">
                <a:solidFill>
                  <a:srgbClr val="0070C0"/>
                </a:solidFill>
                <a:latin typeface="Helvetica" panose="020B0604020202020204" pitchFamily="34" charset="0"/>
              </a:rPr>
              <a:t>, </a:t>
            </a:r>
            <a:r>
              <a:rPr lang="ru-RU" sz="2800" b="1" dirty="0" err="1">
                <a:solidFill>
                  <a:srgbClr val="0070C0"/>
                </a:solidFill>
                <a:latin typeface="Helvetica" panose="020B0604020202020204" pitchFamily="34" charset="0"/>
              </a:rPr>
              <a:t>виготовлені</a:t>
            </a:r>
            <a:r>
              <a:rPr lang="ru-RU" sz="2800" b="1" dirty="0">
                <a:solidFill>
                  <a:srgbClr val="0070C0"/>
                </a:solidFill>
                <a:latin typeface="Helvetica" panose="020B0604020202020204" pitchFamily="34" charset="0"/>
              </a:rPr>
              <a:t> </a:t>
            </a:r>
            <a:r>
              <a:rPr lang="ru-RU" sz="2800" b="1" dirty="0" err="1">
                <a:solidFill>
                  <a:srgbClr val="0070C0"/>
                </a:solidFill>
                <a:latin typeface="Helvetica" panose="020B0604020202020204" pitchFamily="34" charset="0"/>
              </a:rPr>
              <a:t>дитячими</a:t>
            </a:r>
            <a:r>
              <a:rPr lang="ru-RU" sz="2800" b="1" dirty="0">
                <a:solidFill>
                  <a:srgbClr val="0070C0"/>
                </a:solidFill>
                <a:latin typeface="Helvetica" panose="020B0604020202020204" pitchFamily="34" charset="0"/>
              </a:rPr>
              <a:t> руками, </a:t>
            </a:r>
            <a:r>
              <a:rPr lang="ru-RU" sz="2800" b="1" dirty="0" err="1">
                <a:solidFill>
                  <a:srgbClr val="0070C0"/>
                </a:solidFill>
                <a:latin typeface="Helvetica" panose="020B0604020202020204" pitchFamily="34" charset="0"/>
              </a:rPr>
              <a:t>сповнені</a:t>
            </a:r>
            <a:r>
              <a:rPr lang="ru-RU" sz="2800" b="1" dirty="0">
                <a:solidFill>
                  <a:srgbClr val="0070C0"/>
                </a:solidFill>
                <a:latin typeface="Helvetica" panose="020B0604020202020204" pitchFamily="34" charset="0"/>
              </a:rPr>
              <a:t> </a:t>
            </a:r>
            <a:r>
              <a:rPr lang="ru-RU" sz="2800" b="1" dirty="0" err="1">
                <a:solidFill>
                  <a:srgbClr val="0070C0"/>
                </a:solidFill>
                <a:latin typeface="Helvetica" panose="020B0604020202020204" pitchFamily="34" charset="0"/>
              </a:rPr>
              <a:t>їхнім</a:t>
            </a:r>
            <a:r>
              <a:rPr lang="ru-RU" sz="2800" b="1" dirty="0">
                <a:solidFill>
                  <a:srgbClr val="0070C0"/>
                </a:solidFill>
                <a:latin typeface="Helvetica" panose="020B0604020202020204" pitchFamily="34" charset="0"/>
              </a:rPr>
              <a:t> теплом та думками, </a:t>
            </a:r>
            <a:r>
              <a:rPr lang="ru-RU" sz="2800" b="1" dirty="0" err="1">
                <a:solidFill>
                  <a:srgbClr val="0070C0"/>
                </a:solidFill>
                <a:latin typeface="Helvetica" panose="020B0604020202020204" pitchFamily="34" charset="0"/>
              </a:rPr>
              <a:t>сподіваємось</a:t>
            </a:r>
            <a:r>
              <a:rPr lang="ru-RU" sz="2800" b="1" dirty="0">
                <a:solidFill>
                  <a:srgbClr val="0070C0"/>
                </a:solidFill>
                <a:latin typeface="Helvetica" panose="020B0604020202020204" pitchFamily="34" charset="0"/>
              </a:rPr>
              <a:t>, </a:t>
            </a:r>
            <a:r>
              <a:rPr lang="ru-RU" sz="2800" b="1" dirty="0" err="1">
                <a:solidFill>
                  <a:srgbClr val="0070C0"/>
                </a:solidFill>
                <a:latin typeface="Helvetica" panose="020B0604020202020204" pitchFamily="34" charset="0"/>
              </a:rPr>
              <a:t>додадуть</a:t>
            </a:r>
            <a:r>
              <a:rPr lang="ru-RU" sz="2800" b="1" dirty="0">
                <a:solidFill>
                  <a:srgbClr val="0070C0"/>
                </a:solidFill>
                <a:latin typeface="Helvetica" panose="020B0604020202020204" pitchFamily="34" charset="0"/>
              </a:rPr>
              <a:t> сил </a:t>
            </a:r>
            <a:r>
              <a:rPr lang="ru-RU" sz="2800" b="1" dirty="0" err="1">
                <a:solidFill>
                  <a:srgbClr val="0070C0"/>
                </a:solidFill>
                <a:latin typeface="Helvetica" panose="020B0604020202020204" pitchFamily="34" charset="0"/>
              </a:rPr>
              <a:t>стомленим</a:t>
            </a:r>
            <a:r>
              <a:rPr lang="ru-RU" sz="2800" b="1" dirty="0">
                <a:solidFill>
                  <a:srgbClr val="0070C0"/>
                </a:solidFill>
                <a:latin typeface="Helvetica" panose="020B0604020202020204" pitchFamily="34" charset="0"/>
              </a:rPr>
              <a:t> </a:t>
            </a:r>
            <a:r>
              <a:rPr lang="ru-RU" sz="2800" b="1" dirty="0" err="1">
                <a:solidFill>
                  <a:srgbClr val="0070C0"/>
                </a:solidFill>
                <a:latin typeface="Helvetica" panose="020B0604020202020204" pitchFamily="34" charset="0"/>
              </a:rPr>
              <a:t>захисникам</a:t>
            </a:r>
            <a:r>
              <a:rPr lang="ru-RU" sz="2800" b="1" dirty="0">
                <a:solidFill>
                  <a:srgbClr val="0070C0"/>
                </a:solidFill>
                <a:latin typeface="Helvetica" panose="020B0604020202020204" pitchFamily="34" charset="0"/>
              </a:rPr>
              <a:t>.</a:t>
            </a:r>
            <a:r>
              <a:rPr lang="ru-RU" dirty="0">
                <a:solidFill>
                  <a:srgbClr val="1D2129"/>
                </a:solidFill>
                <a:latin typeface="Helvetica" panose="020B0604020202020204" pitchFamily="34" charset="0"/>
              </a:rPr>
              <a:t> </a:t>
            </a:r>
          </a:p>
        </p:txBody>
      </p:sp>
    </p:spTree>
    <p:extLst>
      <p:ext uri="{BB962C8B-B14F-4D97-AF65-F5344CB8AC3E}">
        <p14:creationId xmlns:p14="http://schemas.microsoft.com/office/powerpoint/2010/main" val="2148301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0C1FB232-6C14-4DC2-B701-DBA54B26075A}"/>
              </a:ext>
            </a:extLst>
          </p:cNvPr>
          <p:cNvPicPr>
            <a:picLocks noChangeAspect="1"/>
          </p:cNvPicPr>
          <p:nvPr/>
        </p:nvPicPr>
        <p:blipFill>
          <a:blip r:embed="rId2"/>
          <a:stretch>
            <a:fillRect/>
          </a:stretch>
        </p:blipFill>
        <p:spPr>
          <a:xfrm>
            <a:off x="0" y="3048"/>
            <a:ext cx="12192000" cy="6851904"/>
          </a:xfrm>
          <a:prstGeom prst="rect">
            <a:avLst/>
          </a:prstGeom>
        </p:spPr>
      </p:pic>
      <p:pic>
        <p:nvPicPr>
          <p:cNvPr id="5" name="Рисунок 4">
            <a:extLst>
              <a:ext uri="{FF2B5EF4-FFF2-40B4-BE49-F238E27FC236}">
                <a16:creationId xmlns:a16="http://schemas.microsoft.com/office/drawing/2014/main" id="{66155DEA-514D-42F8-92C9-2CFE18D767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2916" y="3275777"/>
            <a:ext cx="4479758" cy="3359819"/>
          </a:xfrm>
          <a:prstGeom prst="rect">
            <a:avLst/>
          </a:prstGeom>
        </p:spPr>
      </p:pic>
      <p:pic>
        <p:nvPicPr>
          <p:cNvPr id="6" name="Рисунок 5">
            <a:extLst>
              <a:ext uri="{FF2B5EF4-FFF2-40B4-BE49-F238E27FC236}">
                <a16:creationId xmlns:a16="http://schemas.microsoft.com/office/drawing/2014/main" id="{D73EB848-A0A3-4034-B425-278E5F195E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7763" y="1713176"/>
            <a:ext cx="5009147" cy="3756860"/>
          </a:xfrm>
          <a:prstGeom prst="rect">
            <a:avLst/>
          </a:prstGeom>
        </p:spPr>
      </p:pic>
      <p:pic>
        <p:nvPicPr>
          <p:cNvPr id="7" name="Рисунок 6">
            <a:extLst>
              <a:ext uri="{FF2B5EF4-FFF2-40B4-BE49-F238E27FC236}">
                <a16:creationId xmlns:a16="http://schemas.microsoft.com/office/drawing/2014/main" id="{4F1687F9-45E9-4B20-BE54-F24C6A257F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4589" y="150575"/>
            <a:ext cx="4166937" cy="3125202"/>
          </a:xfrm>
          <a:prstGeom prst="rect">
            <a:avLst/>
          </a:prstGeom>
        </p:spPr>
      </p:pic>
      <p:sp>
        <p:nvSpPr>
          <p:cNvPr id="8" name="TextBox 7">
            <a:extLst>
              <a:ext uri="{FF2B5EF4-FFF2-40B4-BE49-F238E27FC236}">
                <a16:creationId xmlns:a16="http://schemas.microsoft.com/office/drawing/2014/main" id="{71923CF6-0B57-41AC-8C85-58FD9015B919}"/>
              </a:ext>
            </a:extLst>
          </p:cNvPr>
          <p:cNvSpPr txBox="1"/>
          <p:nvPr/>
        </p:nvSpPr>
        <p:spPr>
          <a:xfrm>
            <a:off x="5715000" y="323350"/>
            <a:ext cx="5999748" cy="1200329"/>
          </a:xfrm>
          <a:prstGeom prst="rect">
            <a:avLst/>
          </a:prstGeom>
          <a:noFill/>
        </p:spPr>
        <p:txBody>
          <a:bodyPr wrap="square" rtlCol="0">
            <a:spAutoFit/>
          </a:bodyPr>
          <a:lstStyle/>
          <a:p>
            <a:pPr algn="ctr"/>
            <a:r>
              <a:rPr lang="uk-UA" sz="3600" b="1" dirty="0">
                <a:solidFill>
                  <a:srgbClr val="0000FF"/>
                </a:solidFill>
                <a:latin typeface="Times New Roman" panose="02020603050405020304" pitchFamily="18" charset="0"/>
                <a:cs typeface="Times New Roman" panose="02020603050405020304" pitchFamily="18" charset="0"/>
              </a:rPr>
              <a:t>Новорічне свято для вихованців закладу</a:t>
            </a:r>
          </a:p>
        </p:txBody>
      </p:sp>
    </p:spTree>
    <p:extLst>
      <p:ext uri="{BB962C8B-B14F-4D97-AF65-F5344CB8AC3E}">
        <p14:creationId xmlns:p14="http://schemas.microsoft.com/office/powerpoint/2010/main" val="2249032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2C71F73-4ED3-4185-9099-DA863044198C}"/>
              </a:ext>
            </a:extLst>
          </p:cNvPr>
          <p:cNvPicPr>
            <a:picLocks noChangeAspect="1"/>
          </p:cNvPicPr>
          <p:nvPr/>
        </p:nvPicPr>
        <p:blipFill>
          <a:blip r:embed="rId2"/>
          <a:stretch>
            <a:fillRect/>
          </a:stretch>
        </p:blipFill>
        <p:spPr>
          <a:xfrm>
            <a:off x="-70842" y="0"/>
            <a:ext cx="12192000" cy="6851904"/>
          </a:xfrm>
          <a:prstGeom prst="rect">
            <a:avLst/>
          </a:prstGeom>
        </p:spPr>
      </p:pic>
      <p:sp>
        <p:nvSpPr>
          <p:cNvPr id="2" name="TextBox 1">
            <a:extLst>
              <a:ext uri="{FF2B5EF4-FFF2-40B4-BE49-F238E27FC236}">
                <a16:creationId xmlns:a16="http://schemas.microsoft.com/office/drawing/2014/main" id="{6BAB8506-A30C-4104-A83E-B8C99FA25434}"/>
              </a:ext>
            </a:extLst>
          </p:cNvPr>
          <p:cNvSpPr txBox="1"/>
          <p:nvPr/>
        </p:nvSpPr>
        <p:spPr>
          <a:xfrm>
            <a:off x="1263315" y="96253"/>
            <a:ext cx="9240253" cy="830997"/>
          </a:xfrm>
          <a:prstGeom prst="rect">
            <a:avLst/>
          </a:prstGeom>
          <a:noFill/>
        </p:spPr>
        <p:txBody>
          <a:bodyPr wrap="square" rtlCol="0">
            <a:spAutoFit/>
          </a:bodyPr>
          <a:lstStyle/>
          <a:p>
            <a:pPr algn="ctr"/>
            <a:r>
              <a:rPr lang="uk-UA" sz="4800" b="1" dirty="0">
                <a:solidFill>
                  <a:srgbClr val="6600FF"/>
                </a:solidFill>
                <a:latin typeface="Adventure" panose="02000503020000020003" pitchFamily="2" charset="0"/>
              </a:rPr>
              <a:t>Навчально-пізнавальні екскурсії</a:t>
            </a:r>
          </a:p>
        </p:txBody>
      </p:sp>
      <p:pic>
        <p:nvPicPr>
          <p:cNvPr id="3" name="Рисунок 2">
            <a:extLst>
              <a:ext uri="{FF2B5EF4-FFF2-40B4-BE49-F238E27FC236}">
                <a16:creationId xmlns:a16="http://schemas.microsoft.com/office/drawing/2014/main" id="{0DE9277A-5EE3-46D2-AE0E-7406B245E9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53" y="722972"/>
            <a:ext cx="4475546" cy="3356660"/>
          </a:xfrm>
          <a:prstGeom prst="rect">
            <a:avLst/>
          </a:prstGeom>
        </p:spPr>
      </p:pic>
      <p:pic>
        <p:nvPicPr>
          <p:cNvPr id="5" name="Рисунок 4">
            <a:extLst>
              <a:ext uri="{FF2B5EF4-FFF2-40B4-BE49-F238E27FC236}">
                <a16:creationId xmlns:a16="http://schemas.microsoft.com/office/drawing/2014/main" id="{68CED068-2C7F-4E61-B820-8642F7DFA4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4328" y="3843246"/>
            <a:ext cx="3836038" cy="2959971"/>
          </a:xfrm>
          <a:prstGeom prst="rect">
            <a:avLst/>
          </a:prstGeom>
        </p:spPr>
      </p:pic>
      <p:pic>
        <p:nvPicPr>
          <p:cNvPr id="6" name="Рисунок 5">
            <a:extLst>
              <a:ext uri="{FF2B5EF4-FFF2-40B4-BE49-F238E27FC236}">
                <a16:creationId xmlns:a16="http://schemas.microsoft.com/office/drawing/2014/main" id="{20DD8EAA-6BF2-4F6E-9368-7B0F834D91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5598" y="3884718"/>
            <a:ext cx="3836038" cy="2877029"/>
          </a:xfrm>
          <a:prstGeom prst="rect">
            <a:avLst/>
          </a:prstGeom>
        </p:spPr>
      </p:pic>
      <p:pic>
        <p:nvPicPr>
          <p:cNvPr id="7" name="Рисунок 6">
            <a:extLst>
              <a:ext uri="{FF2B5EF4-FFF2-40B4-BE49-F238E27FC236}">
                <a16:creationId xmlns:a16="http://schemas.microsoft.com/office/drawing/2014/main" id="{9D4F776A-6007-4D51-91F6-34169FAD6FE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5294" y="689676"/>
            <a:ext cx="4603755" cy="3137705"/>
          </a:xfrm>
          <a:prstGeom prst="rect">
            <a:avLst/>
          </a:prstGeom>
        </p:spPr>
      </p:pic>
      <p:pic>
        <p:nvPicPr>
          <p:cNvPr id="8" name="Рисунок 7">
            <a:extLst>
              <a:ext uri="{FF2B5EF4-FFF2-40B4-BE49-F238E27FC236}">
                <a16:creationId xmlns:a16="http://schemas.microsoft.com/office/drawing/2014/main" id="{000181D2-3FF1-43CD-AA11-627BF7BCDD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30364" y="3901128"/>
            <a:ext cx="3836038" cy="2877029"/>
          </a:xfrm>
          <a:prstGeom prst="round2DiagRect">
            <a:avLst>
              <a:gd name="adj1" fmla="val 16667"/>
              <a:gd name="adj2" fmla="val 37724"/>
            </a:avLst>
          </a:prstGeom>
          <a:ln w="88900" cap="sq">
            <a:solidFill>
              <a:srgbClr val="FFFFFF"/>
            </a:solidFill>
            <a:miter lim="800000"/>
          </a:ln>
          <a:effectLst>
            <a:outerShdw blurRad="254000" algn="tl" rotWithShape="0">
              <a:srgbClr val="000000">
                <a:alpha val="43000"/>
              </a:srgbClr>
            </a:outerShdw>
          </a:effectLst>
        </p:spPr>
      </p:pic>
      <p:pic>
        <p:nvPicPr>
          <p:cNvPr id="9" name="Рисунок 8">
            <a:extLst>
              <a:ext uri="{FF2B5EF4-FFF2-40B4-BE49-F238E27FC236}">
                <a16:creationId xmlns:a16="http://schemas.microsoft.com/office/drawing/2014/main" id="{86445245-D672-43CB-859F-7AE0FE4B610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20444" y="1023503"/>
            <a:ext cx="3176242" cy="26646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695239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4204F33-F681-4A8C-96DA-A5AD4D92CF61}"/>
              </a:ext>
            </a:extLst>
          </p:cNvPr>
          <p:cNvPicPr>
            <a:picLocks noChangeAspect="1"/>
          </p:cNvPicPr>
          <p:nvPr/>
        </p:nvPicPr>
        <p:blipFill>
          <a:blip r:embed="rId2" cstate="print"/>
          <a:stretch>
            <a:fillRect/>
          </a:stretch>
        </p:blipFill>
        <p:spPr>
          <a:xfrm>
            <a:off x="0" y="-15457"/>
            <a:ext cx="12192000" cy="6857999"/>
          </a:xfrm>
          <a:prstGeom prst="rect">
            <a:avLst/>
          </a:prstGeom>
        </p:spPr>
      </p:pic>
      <p:sp>
        <p:nvSpPr>
          <p:cNvPr id="3" name="TextBox 2">
            <a:extLst>
              <a:ext uri="{FF2B5EF4-FFF2-40B4-BE49-F238E27FC236}">
                <a16:creationId xmlns:a16="http://schemas.microsoft.com/office/drawing/2014/main" id="{EDD8CC20-4C86-4628-8697-E7B2BFB5B166}"/>
              </a:ext>
            </a:extLst>
          </p:cNvPr>
          <p:cNvSpPr txBox="1"/>
          <p:nvPr/>
        </p:nvSpPr>
        <p:spPr>
          <a:xfrm>
            <a:off x="-257906" y="3450175"/>
            <a:ext cx="3854547" cy="707886"/>
          </a:xfrm>
          <a:prstGeom prst="rect">
            <a:avLst/>
          </a:prstGeom>
          <a:noFill/>
        </p:spPr>
        <p:txBody>
          <a:bodyPr wrap="square" rtlCol="0">
            <a:spAutoFit/>
          </a:bodyPr>
          <a:lstStyle/>
          <a:p>
            <a:pPr algn="ctr"/>
            <a:r>
              <a:rPr lang="uk-UA" sz="2000" b="1" dirty="0">
                <a:solidFill>
                  <a:srgbClr val="C00000"/>
                </a:solidFill>
                <a:latin typeface="Times New Roman" panose="02020603050405020304" pitchFamily="18" charset="0"/>
                <a:cs typeface="Times New Roman" panose="02020603050405020304" pitchFamily="18" charset="0"/>
              </a:rPr>
              <a:t>Майстер-класи для дітей</a:t>
            </a:r>
          </a:p>
          <a:p>
            <a:pPr algn="ctr"/>
            <a:r>
              <a:rPr lang="uk-UA" sz="2000" b="1" dirty="0">
                <a:solidFill>
                  <a:srgbClr val="C00000"/>
                </a:solidFill>
                <a:latin typeface="Times New Roman" panose="02020603050405020304" pitchFamily="18" charset="0"/>
                <a:cs typeface="Times New Roman" panose="02020603050405020304" pitchFamily="18" charset="0"/>
              </a:rPr>
              <a:t> з особливими потребами </a:t>
            </a:r>
          </a:p>
        </p:txBody>
      </p:sp>
      <p:pic>
        <p:nvPicPr>
          <p:cNvPr id="4" name="Рисунок 3">
            <a:extLst>
              <a:ext uri="{FF2B5EF4-FFF2-40B4-BE49-F238E27FC236}">
                <a16:creationId xmlns:a16="http://schemas.microsoft.com/office/drawing/2014/main" id="{477C2365-4D99-4A27-BCE2-D541537795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249500"/>
            <a:ext cx="4224997" cy="2517059"/>
          </a:xfrm>
          <a:prstGeom prst="rect">
            <a:avLst/>
          </a:prstGeom>
        </p:spPr>
      </p:pic>
      <p:pic>
        <p:nvPicPr>
          <p:cNvPr id="5" name="Рисунок 4">
            <a:extLst>
              <a:ext uri="{FF2B5EF4-FFF2-40B4-BE49-F238E27FC236}">
                <a16:creationId xmlns:a16="http://schemas.microsoft.com/office/drawing/2014/main" id="{022CF81A-C3BA-4EE4-AE2C-0FED6BD724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90205" y="4249499"/>
            <a:ext cx="3636500" cy="2517059"/>
          </a:xfrm>
          <a:prstGeom prst="rect">
            <a:avLst/>
          </a:prstGeom>
        </p:spPr>
      </p:pic>
      <p:pic>
        <p:nvPicPr>
          <p:cNvPr id="6" name="Рисунок 5">
            <a:extLst>
              <a:ext uri="{FF2B5EF4-FFF2-40B4-BE49-F238E27FC236}">
                <a16:creationId xmlns:a16="http://schemas.microsoft.com/office/drawing/2014/main" id="{DB66138F-1EB5-4A29-B6E8-7EE30A71E8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95799" y="4249500"/>
            <a:ext cx="3636500" cy="2587397"/>
          </a:xfrm>
          <a:prstGeom prst="rect">
            <a:avLst/>
          </a:prstGeom>
        </p:spPr>
      </p:pic>
      <p:sp>
        <p:nvSpPr>
          <p:cNvPr id="7" name="Прямокутник 6">
            <a:extLst>
              <a:ext uri="{FF2B5EF4-FFF2-40B4-BE49-F238E27FC236}">
                <a16:creationId xmlns:a16="http://schemas.microsoft.com/office/drawing/2014/main" id="{96951EE7-6EBF-4CE9-8AC0-ED661F475CD4}"/>
              </a:ext>
            </a:extLst>
          </p:cNvPr>
          <p:cNvSpPr/>
          <p:nvPr/>
        </p:nvSpPr>
        <p:spPr>
          <a:xfrm>
            <a:off x="5416061" y="91442"/>
            <a:ext cx="3854547" cy="1015663"/>
          </a:xfrm>
          <a:prstGeom prst="rect">
            <a:avLst/>
          </a:prstGeom>
        </p:spPr>
        <p:txBody>
          <a:bodyPr wrap="square">
            <a:spAutoFit/>
          </a:bodyPr>
          <a:lstStyle/>
          <a:p>
            <a:pPr algn="ctr"/>
            <a:r>
              <a:rPr lang="uk-UA" sz="2000" b="1" dirty="0">
                <a:solidFill>
                  <a:srgbClr val="FF3300"/>
                </a:solidFill>
                <a:latin typeface="Times New Roman" panose="02020603050405020304" pitchFamily="18" charset="0"/>
                <a:cs typeface="Times New Roman" panose="02020603050405020304" pitchFamily="18" charset="0"/>
              </a:rPr>
              <a:t>Свято осені в Черкаському реабілітаційному центрі «АСТРА</a:t>
            </a:r>
            <a:r>
              <a:rPr lang="uk-UA" b="1" dirty="0">
                <a:solidFill>
                  <a:srgbClr val="660033"/>
                </a:solidFill>
                <a:latin typeface="Times New Roman" panose="02020603050405020304" pitchFamily="18" charset="0"/>
                <a:cs typeface="Times New Roman" panose="02020603050405020304" pitchFamily="18" charset="0"/>
              </a:rPr>
              <a:t>»</a:t>
            </a:r>
          </a:p>
        </p:txBody>
      </p:sp>
      <p:pic>
        <p:nvPicPr>
          <p:cNvPr id="8" name="Рисунок 7">
            <a:extLst>
              <a:ext uri="{FF2B5EF4-FFF2-40B4-BE49-F238E27FC236}">
                <a16:creationId xmlns:a16="http://schemas.microsoft.com/office/drawing/2014/main" id="{BDA9351A-9D7A-4FF7-A182-092C2A48E7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17891" y="1315338"/>
            <a:ext cx="3652717" cy="2888442"/>
          </a:xfrm>
          <a:prstGeom prst="rect">
            <a:avLst/>
          </a:prstGeom>
        </p:spPr>
      </p:pic>
      <p:pic>
        <p:nvPicPr>
          <p:cNvPr id="9" name="Рисунок 8">
            <a:extLst>
              <a:ext uri="{FF2B5EF4-FFF2-40B4-BE49-F238E27FC236}">
                <a16:creationId xmlns:a16="http://schemas.microsoft.com/office/drawing/2014/main" id="{3BAE9CCC-4CD3-430A-BF85-9A2F1035BA9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71521" y="286997"/>
            <a:ext cx="2615325" cy="3871064"/>
          </a:xfrm>
          <a:prstGeom prst="rect">
            <a:avLst/>
          </a:prstGeom>
        </p:spPr>
      </p:pic>
      <p:sp>
        <p:nvSpPr>
          <p:cNvPr id="10" name="Прямокутник 9">
            <a:extLst>
              <a:ext uri="{FF2B5EF4-FFF2-40B4-BE49-F238E27FC236}">
                <a16:creationId xmlns:a16="http://schemas.microsoft.com/office/drawing/2014/main" id="{EF995DFA-C127-4338-956F-1CC4F77B06A6}"/>
              </a:ext>
            </a:extLst>
          </p:cNvPr>
          <p:cNvSpPr/>
          <p:nvPr/>
        </p:nvSpPr>
        <p:spPr>
          <a:xfrm>
            <a:off x="-393895" y="102331"/>
            <a:ext cx="6260123" cy="830997"/>
          </a:xfrm>
          <a:prstGeom prst="rect">
            <a:avLst/>
          </a:prstGeom>
        </p:spPr>
        <p:txBody>
          <a:bodyPr wrap="square">
            <a:spAutoFit/>
          </a:bodyPr>
          <a:lstStyle/>
          <a:p>
            <a:pPr algn="ctr"/>
            <a:r>
              <a:rPr lang="uk-UA" sz="2400" b="1" dirty="0">
                <a:solidFill>
                  <a:srgbClr val="CC0099"/>
                </a:solidFill>
                <a:latin typeface="Adventure" panose="02000503020000020003" pitchFamily="2" charset="0"/>
              </a:rPr>
              <a:t>інклюзивне навчання в </a:t>
            </a:r>
          </a:p>
          <a:p>
            <a:pPr algn="ctr"/>
            <a:r>
              <a:rPr lang="uk-UA" sz="2400" b="1" dirty="0">
                <a:solidFill>
                  <a:srgbClr val="CC0099"/>
                </a:solidFill>
                <a:latin typeface="Adventure" panose="02000503020000020003" pitchFamily="2" charset="0"/>
              </a:rPr>
              <a:t>закладі позашкільної освіти</a:t>
            </a:r>
          </a:p>
        </p:txBody>
      </p:sp>
      <p:sp>
        <p:nvSpPr>
          <p:cNvPr id="12" name="Прямокутник 11">
            <a:extLst>
              <a:ext uri="{FF2B5EF4-FFF2-40B4-BE49-F238E27FC236}">
                <a16:creationId xmlns:a16="http://schemas.microsoft.com/office/drawing/2014/main" id="{BA1270AF-DD17-44D9-B26B-478CD56F58DD}"/>
              </a:ext>
            </a:extLst>
          </p:cNvPr>
          <p:cNvSpPr/>
          <p:nvPr/>
        </p:nvSpPr>
        <p:spPr>
          <a:xfrm>
            <a:off x="205154" y="855561"/>
            <a:ext cx="5610617" cy="2538303"/>
          </a:xfrm>
          <a:prstGeom prst="rect">
            <a:avLst/>
          </a:prstGeom>
        </p:spPr>
        <p:txBody>
          <a:bodyPr wrap="square">
            <a:spAutoFit/>
          </a:bodyPr>
          <a:lstStyle/>
          <a:p>
            <a:r>
              <a:rPr lang="uk-UA" sz="2000" b="1" dirty="0"/>
              <a:t>Мета: забезпечення рівних прав та можливостей осіб з особливими освітніми потребами на якісну позашкільну освіту, розвитку їх здібностей та обдарувань з урахуванням індивідуальних потреб та інтересів, зокрема потреб у професійному визначенні, соціалізації та інтеграції в суспільство</a:t>
            </a:r>
          </a:p>
        </p:txBody>
      </p:sp>
    </p:spTree>
    <p:extLst>
      <p:ext uri="{BB962C8B-B14F-4D97-AF65-F5344CB8AC3E}">
        <p14:creationId xmlns:p14="http://schemas.microsoft.com/office/powerpoint/2010/main" val="3268408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0BCDC95-045A-4126-961B-FF778E4C63DD}"/>
              </a:ext>
            </a:extLst>
          </p:cNvPr>
          <p:cNvPicPr>
            <a:picLocks noChangeAspect="1"/>
          </p:cNvPicPr>
          <p:nvPr/>
        </p:nvPicPr>
        <p:blipFill>
          <a:blip r:embed="rId2"/>
          <a:stretch>
            <a:fillRect/>
          </a:stretch>
        </p:blipFill>
        <p:spPr>
          <a:xfrm>
            <a:off x="0" y="3048"/>
            <a:ext cx="12192000" cy="6851904"/>
          </a:xfrm>
          <a:prstGeom prst="rect">
            <a:avLst/>
          </a:prstGeom>
        </p:spPr>
      </p:pic>
      <p:pic>
        <p:nvPicPr>
          <p:cNvPr id="2" name="Рисунок 1">
            <a:extLst>
              <a:ext uri="{FF2B5EF4-FFF2-40B4-BE49-F238E27FC236}">
                <a16:creationId xmlns:a16="http://schemas.microsoft.com/office/drawing/2014/main" id="{62F567DF-F993-4607-92F1-C7436EA54D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1397" y="137674"/>
            <a:ext cx="5972698" cy="4386200"/>
          </a:xfrm>
          <a:prstGeom prst="rect">
            <a:avLst/>
          </a:prstGeom>
        </p:spPr>
      </p:pic>
      <p:pic>
        <p:nvPicPr>
          <p:cNvPr id="3" name="Рисунок 2">
            <a:extLst>
              <a:ext uri="{FF2B5EF4-FFF2-40B4-BE49-F238E27FC236}">
                <a16:creationId xmlns:a16="http://schemas.microsoft.com/office/drawing/2014/main" id="{EDDD7A75-D532-40DF-8D00-AB72ACC10D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57147" y="1359567"/>
            <a:ext cx="4015540" cy="5354053"/>
          </a:xfrm>
          <a:prstGeom prst="rect">
            <a:avLst/>
          </a:prstGeom>
        </p:spPr>
      </p:pic>
      <p:sp>
        <p:nvSpPr>
          <p:cNvPr id="5" name="TextBox 4">
            <a:extLst>
              <a:ext uri="{FF2B5EF4-FFF2-40B4-BE49-F238E27FC236}">
                <a16:creationId xmlns:a16="http://schemas.microsoft.com/office/drawing/2014/main" id="{88570EB8-0F2C-47C4-884C-B08FCB1074CE}"/>
              </a:ext>
            </a:extLst>
          </p:cNvPr>
          <p:cNvSpPr txBox="1"/>
          <p:nvPr/>
        </p:nvSpPr>
        <p:spPr>
          <a:xfrm>
            <a:off x="921397" y="4036593"/>
            <a:ext cx="620129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Заняття гуртка «ҐУДЗИК» в Черкаському обласному онкологічному центрі </a:t>
            </a:r>
          </a:p>
        </p:txBody>
      </p:sp>
    </p:spTree>
    <p:extLst>
      <p:ext uri="{BB962C8B-B14F-4D97-AF65-F5344CB8AC3E}">
        <p14:creationId xmlns:p14="http://schemas.microsoft.com/office/powerpoint/2010/main" val="2203420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6F9A98A0-AB4D-40A5-BB80-24B7E283409B}"/>
              </a:ext>
            </a:extLst>
          </p:cNvPr>
          <p:cNvPicPr>
            <a:picLocks noChangeAspect="1"/>
          </p:cNvPicPr>
          <p:nvPr/>
        </p:nvPicPr>
        <p:blipFill>
          <a:blip r:embed="rId2"/>
          <a:stretch>
            <a:fillRect/>
          </a:stretch>
        </p:blipFill>
        <p:spPr>
          <a:xfrm>
            <a:off x="-34381" y="6096"/>
            <a:ext cx="12192000" cy="6851904"/>
          </a:xfrm>
          <a:prstGeom prst="rect">
            <a:avLst/>
          </a:prstGeom>
        </p:spPr>
      </p:pic>
      <p:pic>
        <p:nvPicPr>
          <p:cNvPr id="5" name="Рисунок 4">
            <a:extLst>
              <a:ext uri="{FF2B5EF4-FFF2-40B4-BE49-F238E27FC236}">
                <a16:creationId xmlns:a16="http://schemas.microsoft.com/office/drawing/2014/main" id="{213EB3FF-950B-4F8E-AA3E-ED0EEB8AE3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9821" y="3812913"/>
            <a:ext cx="3904586" cy="2714323"/>
          </a:xfrm>
          <a:prstGeom prst="rect">
            <a:avLst/>
          </a:prstGeom>
        </p:spPr>
      </p:pic>
      <p:pic>
        <p:nvPicPr>
          <p:cNvPr id="6" name="Рисунок 5">
            <a:extLst>
              <a:ext uri="{FF2B5EF4-FFF2-40B4-BE49-F238E27FC236}">
                <a16:creationId xmlns:a16="http://schemas.microsoft.com/office/drawing/2014/main" id="{62F49025-C117-4899-B0C5-0A102E5E1B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1011" y="1098590"/>
            <a:ext cx="3867072" cy="2714323"/>
          </a:xfrm>
          <a:prstGeom prst="rect">
            <a:avLst/>
          </a:prstGeom>
        </p:spPr>
      </p:pic>
      <p:sp>
        <p:nvSpPr>
          <p:cNvPr id="8" name="TextBox 7">
            <a:extLst>
              <a:ext uri="{FF2B5EF4-FFF2-40B4-BE49-F238E27FC236}">
                <a16:creationId xmlns:a16="http://schemas.microsoft.com/office/drawing/2014/main" id="{9F48D234-4A8B-480C-9D36-B6BE674C871E}"/>
              </a:ext>
            </a:extLst>
          </p:cNvPr>
          <p:cNvSpPr txBox="1"/>
          <p:nvPr/>
        </p:nvSpPr>
        <p:spPr>
          <a:xfrm>
            <a:off x="-329821" y="46820"/>
            <a:ext cx="6274191" cy="1015663"/>
          </a:xfrm>
          <a:prstGeom prst="rect">
            <a:avLst/>
          </a:prstGeom>
          <a:noFill/>
        </p:spPr>
        <p:txBody>
          <a:bodyPr wrap="square" rtlCol="0">
            <a:spAutoFit/>
          </a:bodyPr>
          <a:lstStyle/>
          <a:p>
            <a:pPr algn="ctr"/>
            <a:r>
              <a:rPr lang="uk-UA" sz="2000" b="1" dirty="0">
                <a:solidFill>
                  <a:srgbClr val="800000"/>
                </a:solidFill>
                <a:latin typeface="Times New Roman" panose="02020603050405020304" pitchFamily="18" charset="0"/>
                <a:cs typeface="Times New Roman" panose="02020603050405020304" pitchFamily="18" charset="0"/>
              </a:rPr>
              <a:t>Індивідуальна робота з дитиною з обмеженими можливостями. </a:t>
            </a:r>
          </a:p>
          <a:p>
            <a:pPr algn="ctr"/>
            <a:r>
              <a:rPr lang="uk-UA" sz="2000" b="1" dirty="0" err="1">
                <a:solidFill>
                  <a:srgbClr val="800000"/>
                </a:solidFill>
                <a:latin typeface="Times New Roman" panose="02020603050405020304" pitchFamily="18" charset="0"/>
                <a:cs typeface="Times New Roman" panose="02020603050405020304" pitchFamily="18" charset="0"/>
              </a:rPr>
              <a:t>Хулап</a:t>
            </a:r>
            <a:r>
              <a:rPr lang="uk-UA" sz="2000" b="1" dirty="0">
                <a:solidFill>
                  <a:srgbClr val="800000"/>
                </a:solidFill>
                <a:latin typeface="Times New Roman" panose="02020603050405020304" pitchFamily="18" charset="0"/>
                <a:cs typeface="Times New Roman" panose="02020603050405020304" pitchFamily="18" charset="0"/>
              </a:rPr>
              <a:t> Людмила, керівник студії «Флора»</a:t>
            </a:r>
          </a:p>
        </p:txBody>
      </p:sp>
      <p:pic>
        <p:nvPicPr>
          <p:cNvPr id="7" name="Рисунок 6">
            <a:extLst>
              <a:ext uri="{FF2B5EF4-FFF2-40B4-BE49-F238E27FC236}">
                <a16:creationId xmlns:a16="http://schemas.microsoft.com/office/drawing/2014/main" id="{9DC555D8-7D7A-4B53-A8AF-A8CAC2BC47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73877" y="2416741"/>
            <a:ext cx="6274191" cy="4133994"/>
          </a:xfrm>
          <a:prstGeom prst="rect">
            <a:avLst/>
          </a:prstGeom>
        </p:spPr>
      </p:pic>
      <p:sp>
        <p:nvSpPr>
          <p:cNvPr id="9" name="TextBox 8">
            <a:extLst>
              <a:ext uri="{FF2B5EF4-FFF2-40B4-BE49-F238E27FC236}">
                <a16:creationId xmlns:a16="http://schemas.microsoft.com/office/drawing/2014/main" id="{05442D9C-2A7A-4A8F-A492-A8185021B5BD}"/>
              </a:ext>
            </a:extLst>
          </p:cNvPr>
          <p:cNvSpPr txBox="1"/>
          <p:nvPr/>
        </p:nvSpPr>
        <p:spPr>
          <a:xfrm flipH="1">
            <a:off x="6371101" y="88034"/>
            <a:ext cx="5359786" cy="2246769"/>
          </a:xfrm>
          <a:prstGeom prst="rect">
            <a:avLst/>
          </a:prstGeom>
          <a:noFill/>
        </p:spPr>
        <p:txBody>
          <a:bodyPr wrap="square" rtlCol="0">
            <a:spAutoFit/>
          </a:bodyPr>
          <a:lstStyle/>
          <a:p>
            <a:pPr algn="ctr"/>
            <a:r>
              <a:rPr lang="uk-UA" sz="2000" b="1" dirty="0">
                <a:solidFill>
                  <a:srgbClr val="800000"/>
                </a:solidFill>
                <a:latin typeface="Times New Roman" panose="02020603050405020304" pitchFamily="18" charset="0"/>
                <a:cs typeface="Times New Roman" panose="02020603050405020304" pitchFamily="18" charset="0"/>
              </a:rPr>
              <a:t>Перша персональна виставка «ПАЗЛИ ЖИТТЯ» вихованця КЗ «Черкаський обласний центр роботи з обдарованими дітьми Черкаської обласної ради» Віталія </a:t>
            </a:r>
            <a:r>
              <a:rPr lang="uk-UA" sz="2000" b="1" dirty="0" err="1">
                <a:solidFill>
                  <a:srgbClr val="800000"/>
                </a:solidFill>
                <a:latin typeface="Times New Roman" panose="02020603050405020304" pitchFamily="18" charset="0"/>
                <a:cs typeface="Times New Roman" panose="02020603050405020304" pitchFamily="18" charset="0"/>
              </a:rPr>
              <a:t>Хмелевського</a:t>
            </a:r>
            <a:r>
              <a:rPr lang="uk-UA" sz="2000" b="1" dirty="0">
                <a:solidFill>
                  <a:srgbClr val="800000"/>
                </a:solidFill>
                <a:latin typeface="Times New Roman" panose="02020603050405020304" pitchFamily="18" charset="0"/>
                <a:cs typeface="Times New Roman" panose="02020603050405020304" pitchFamily="18" charset="0"/>
              </a:rPr>
              <a:t> у Черкаській обласній бібліотеці  імені В. Симоненка (2021р.), став стипендіатом Голови ЧОР (2023 рік)</a:t>
            </a:r>
          </a:p>
        </p:txBody>
      </p:sp>
    </p:spTree>
    <p:extLst>
      <p:ext uri="{BB962C8B-B14F-4D97-AF65-F5344CB8AC3E}">
        <p14:creationId xmlns:p14="http://schemas.microsoft.com/office/powerpoint/2010/main" val="35218541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2B9C070-0791-4779-A456-4B8165A6B078}"/>
              </a:ext>
            </a:extLst>
          </p:cNvPr>
          <p:cNvPicPr>
            <a:picLocks noChangeAspect="1"/>
          </p:cNvPicPr>
          <p:nvPr/>
        </p:nvPicPr>
        <p:blipFill>
          <a:blip r:embed="rId2"/>
          <a:stretch>
            <a:fillRect/>
          </a:stretch>
        </p:blipFill>
        <p:spPr>
          <a:xfrm>
            <a:off x="0" y="140677"/>
            <a:ext cx="12192000" cy="6851904"/>
          </a:xfrm>
          <a:prstGeom prst="rect">
            <a:avLst/>
          </a:prstGeom>
        </p:spPr>
      </p:pic>
      <p:sp>
        <p:nvSpPr>
          <p:cNvPr id="8" name="TextBox 7">
            <a:extLst>
              <a:ext uri="{FF2B5EF4-FFF2-40B4-BE49-F238E27FC236}">
                <a16:creationId xmlns:a16="http://schemas.microsoft.com/office/drawing/2014/main" id="{F7F65615-F5FD-44B9-BD05-BFFEFD26D441}"/>
              </a:ext>
            </a:extLst>
          </p:cNvPr>
          <p:cNvSpPr txBox="1"/>
          <p:nvPr/>
        </p:nvSpPr>
        <p:spPr>
          <a:xfrm>
            <a:off x="-112542" y="140677"/>
            <a:ext cx="9622302" cy="1200329"/>
          </a:xfrm>
          <a:prstGeom prst="rect">
            <a:avLst/>
          </a:prstGeom>
          <a:noFill/>
        </p:spPr>
        <p:txBody>
          <a:bodyPr wrap="square" rtlCol="0">
            <a:spAutoFit/>
          </a:bodyPr>
          <a:lstStyle/>
          <a:p>
            <a:pPr algn="ctr"/>
            <a:r>
              <a:rPr lang="ru-RU" sz="3600" b="1" dirty="0" err="1">
                <a:solidFill>
                  <a:srgbClr val="1D2129"/>
                </a:solidFill>
                <a:latin typeface="Helvetica" panose="020B0604020202020204" pitchFamily="34" charset="0"/>
              </a:rPr>
              <a:t>Життя</a:t>
            </a:r>
            <a:r>
              <a:rPr lang="ru-RU" sz="3600" b="1" dirty="0">
                <a:solidFill>
                  <a:srgbClr val="1D2129"/>
                </a:solidFill>
                <a:latin typeface="Helvetica" panose="020B0604020202020204" pitchFamily="34" charset="0"/>
              </a:rPr>
              <a:t> закладу, </a:t>
            </a:r>
            <a:r>
              <a:rPr lang="ru-RU" sz="3600" b="1" dirty="0" err="1">
                <a:solidFill>
                  <a:srgbClr val="1D2129"/>
                </a:solidFill>
                <a:latin typeface="Helvetica" panose="020B0604020202020204" pitchFamily="34" charset="0"/>
              </a:rPr>
              <a:t>працівників</a:t>
            </a:r>
            <a:r>
              <a:rPr lang="ru-RU" sz="3600" b="1" dirty="0">
                <a:solidFill>
                  <a:srgbClr val="1D2129"/>
                </a:solidFill>
                <a:latin typeface="Helvetica" panose="020B0604020202020204" pitchFamily="34" charset="0"/>
              </a:rPr>
              <a:t> і </a:t>
            </a:r>
            <a:r>
              <a:rPr lang="ru-RU" sz="3600" b="1" dirty="0" err="1">
                <a:solidFill>
                  <a:srgbClr val="1D2129"/>
                </a:solidFill>
                <a:latin typeface="Helvetica" panose="020B0604020202020204" pitchFamily="34" charset="0"/>
              </a:rPr>
              <a:t>вихованців</a:t>
            </a:r>
            <a:r>
              <a:rPr lang="ru-RU" sz="3600" b="1" dirty="0">
                <a:solidFill>
                  <a:srgbClr val="1D2129"/>
                </a:solidFill>
                <a:latin typeface="Helvetica" panose="020B0604020202020204" pitchFamily="34" charset="0"/>
              </a:rPr>
              <a:t> </a:t>
            </a:r>
          </a:p>
          <a:p>
            <a:pPr algn="ctr"/>
            <a:r>
              <a:rPr lang="ru-RU" sz="3600" b="1" dirty="0" err="1">
                <a:solidFill>
                  <a:srgbClr val="1D2129"/>
                </a:solidFill>
                <a:latin typeface="Helvetica" panose="020B0604020202020204" pitchFamily="34" charset="0"/>
              </a:rPr>
              <a:t>змінилося</a:t>
            </a:r>
            <a:r>
              <a:rPr lang="ru-RU" sz="3600" b="1" dirty="0">
                <a:solidFill>
                  <a:srgbClr val="1D2129"/>
                </a:solidFill>
                <a:latin typeface="Helvetica" panose="020B0604020202020204" pitchFamily="34" charset="0"/>
              </a:rPr>
              <a:t> з 24 лютого….</a:t>
            </a:r>
          </a:p>
        </p:txBody>
      </p:sp>
      <p:pic>
        <p:nvPicPr>
          <p:cNvPr id="5" name="Рисунок 4">
            <a:extLst>
              <a:ext uri="{FF2B5EF4-FFF2-40B4-BE49-F238E27FC236}">
                <a16:creationId xmlns:a16="http://schemas.microsoft.com/office/drawing/2014/main" id="{B3FD79E9-7A88-4929-B800-077955E0E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151" y="1478635"/>
            <a:ext cx="2915190" cy="3886920"/>
          </a:xfrm>
          <a:prstGeom prst="rect">
            <a:avLst/>
          </a:prstGeom>
        </p:spPr>
      </p:pic>
      <p:pic>
        <p:nvPicPr>
          <p:cNvPr id="6" name="Рисунок 5">
            <a:extLst>
              <a:ext uri="{FF2B5EF4-FFF2-40B4-BE49-F238E27FC236}">
                <a16:creationId xmlns:a16="http://schemas.microsoft.com/office/drawing/2014/main" id="{53958BCD-311F-4BEB-808F-6B82FBEE58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93492" y="2077690"/>
            <a:ext cx="3256378" cy="4341837"/>
          </a:xfrm>
          <a:prstGeom prst="rect">
            <a:avLst/>
          </a:prstGeom>
        </p:spPr>
      </p:pic>
      <p:pic>
        <p:nvPicPr>
          <p:cNvPr id="7" name="Рисунок 6">
            <a:extLst>
              <a:ext uri="{FF2B5EF4-FFF2-40B4-BE49-F238E27FC236}">
                <a16:creationId xmlns:a16="http://schemas.microsoft.com/office/drawing/2014/main" id="{AC538D9C-C5BE-4D80-B281-B01037C69E30}"/>
              </a:ext>
            </a:extLst>
          </p:cNvPr>
          <p:cNvPicPr>
            <a:picLocks noChangeAspect="1"/>
          </p:cNvPicPr>
          <p:nvPr/>
        </p:nvPicPr>
        <p:blipFill>
          <a:blip r:embed="rId5"/>
          <a:stretch>
            <a:fillRect/>
          </a:stretch>
        </p:blipFill>
        <p:spPr>
          <a:xfrm>
            <a:off x="9748911" y="192619"/>
            <a:ext cx="2200275" cy="1648082"/>
          </a:xfrm>
          <a:prstGeom prst="rect">
            <a:avLst/>
          </a:prstGeom>
          <a:ln>
            <a:noFill/>
          </a:ln>
          <a:effectLst>
            <a:softEdge rad="112500"/>
          </a:effectLst>
        </p:spPr>
      </p:pic>
      <p:sp>
        <p:nvSpPr>
          <p:cNvPr id="9" name="TextBox 8">
            <a:extLst>
              <a:ext uri="{FF2B5EF4-FFF2-40B4-BE49-F238E27FC236}">
                <a16:creationId xmlns:a16="http://schemas.microsoft.com/office/drawing/2014/main" id="{C327C2B8-AD30-4095-828D-7A75C73084D5}"/>
              </a:ext>
            </a:extLst>
          </p:cNvPr>
          <p:cNvSpPr txBox="1"/>
          <p:nvPr/>
        </p:nvSpPr>
        <p:spPr>
          <a:xfrm>
            <a:off x="7282961" y="2302401"/>
            <a:ext cx="4642339" cy="3108543"/>
          </a:xfrm>
          <a:prstGeom prst="rect">
            <a:avLst/>
          </a:prstGeom>
          <a:noFill/>
        </p:spPr>
        <p:txBody>
          <a:bodyPr wrap="square" rtlCol="0">
            <a:spAutoFit/>
          </a:bodyPr>
          <a:lstStyle/>
          <a:p>
            <a:pPr algn="ctr"/>
            <a:r>
              <a:rPr lang="ru-RU" sz="2800" dirty="0">
                <a:solidFill>
                  <a:srgbClr val="050505"/>
                </a:solidFill>
                <a:latin typeface="Segoe UI Historic" panose="020B0502040204020203" pitchFamily="34" charset="0"/>
              </a:rPr>
              <a:t> </a:t>
            </a:r>
            <a:r>
              <a:rPr lang="ru-RU" sz="2800" b="1" i="1" dirty="0" err="1">
                <a:solidFill>
                  <a:srgbClr val="050505"/>
                </a:solidFill>
                <a:latin typeface="Times New Roman" panose="02020603050405020304" pitchFamily="18" charset="0"/>
                <a:cs typeface="Times New Roman" panose="02020603050405020304" pitchFamily="18" charset="0"/>
              </a:rPr>
              <a:t>Близько</a:t>
            </a:r>
            <a:r>
              <a:rPr lang="ru-RU" sz="2800" b="1" i="1" dirty="0">
                <a:solidFill>
                  <a:srgbClr val="050505"/>
                </a:solidFill>
                <a:latin typeface="Times New Roman" panose="02020603050405020304" pitchFamily="18" charset="0"/>
                <a:cs typeface="Times New Roman" panose="02020603050405020304" pitchFamily="18" charset="0"/>
              </a:rPr>
              <a:t> </a:t>
            </a:r>
            <a:r>
              <a:rPr lang="ru-RU" sz="2800" b="1" i="1" dirty="0" err="1">
                <a:solidFill>
                  <a:srgbClr val="050505"/>
                </a:solidFill>
                <a:latin typeface="Times New Roman" panose="02020603050405020304" pitchFamily="18" charset="0"/>
                <a:cs typeface="Times New Roman" panose="02020603050405020304" pitchFamily="18" charset="0"/>
              </a:rPr>
              <a:t>тисячі</a:t>
            </a:r>
            <a:r>
              <a:rPr lang="ru-RU" sz="2800" b="1" i="1" dirty="0">
                <a:solidFill>
                  <a:srgbClr val="050505"/>
                </a:solidFill>
                <a:latin typeface="Times New Roman" panose="02020603050405020304" pitchFamily="18" charset="0"/>
                <a:cs typeface="Times New Roman" panose="02020603050405020304" pitchFamily="18" charset="0"/>
              </a:rPr>
              <a:t> </a:t>
            </a:r>
            <a:r>
              <a:rPr lang="ru-RU" sz="2800" b="1" i="1" dirty="0" err="1">
                <a:solidFill>
                  <a:srgbClr val="050505"/>
                </a:solidFill>
                <a:latin typeface="Times New Roman" panose="02020603050405020304" pitchFamily="18" charset="0"/>
                <a:cs typeface="Times New Roman" panose="02020603050405020304" pitchFamily="18" charset="0"/>
              </a:rPr>
              <a:t>спальних</a:t>
            </a:r>
            <a:r>
              <a:rPr lang="ru-RU" sz="2800" b="1" i="1" dirty="0">
                <a:solidFill>
                  <a:srgbClr val="050505"/>
                </a:solidFill>
                <a:latin typeface="Times New Roman" panose="02020603050405020304" pitchFamily="18" charset="0"/>
                <a:cs typeface="Times New Roman" panose="02020603050405020304" pitchFamily="18" charset="0"/>
              </a:rPr>
              <a:t> </a:t>
            </a:r>
            <a:r>
              <a:rPr lang="ru-RU" sz="2800" b="1" i="1" dirty="0" err="1">
                <a:solidFill>
                  <a:srgbClr val="050505"/>
                </a:solidFill>
                <a:latin typeface="Times New Roman" panose="02020603050405020304" pitchFamily="18" charset="0"/>
                <a:cs typeface="Times New Roman" panose="02020603050405020304" pitchFamily="18" charset="0"/>
              </a:rPr>
              <a:t>мішків</a:t>
            </a:r>
            <a:r>
              <a:rPr lang="ru-RU" sz="2800" b="1" i="1" dirty="0">
                <a:solidFill>
                  <a:srgbClr val="050505"/>
                </a:solidFill>
                <a:latin typeface="Times New Roman" panose="02020603050405020304" pitchFamily="18" charset="0"/>
                <a:cs typeface="Times New Roman" panose="02020603050405020304" pitchFamily="18" charset="0"/>
              </a:rPr>
              <a:t> з </a:t>
            </a:r>
            <a:r>
              <a:rPr lang="ru-RU" sz="2800" b="1" i="1" dirty="0" err="1">
                <a:solidFill>
                  <a:srgbClr val="050505"/>
                </a:solidFill>
                <a:latin typeface="Times New Roman" panose="02020603050405020304" pitchFamily="18" charset="0"/>
                <a:cs typeface="Times New Roman" panose="02020603050405020304" pitchFamily="18" charset="0"/>
              </a:rPr>
              <a:t>малюнками</a:t>
            </a:r>
            <a:r>
              <a:rPr lang="ru-RU" sz="2800" b="1" i="1" dirty="0">
                <a:solidFill>
                  <a:srgbClr val="050505"/>
                </a:solidFill>
                <a:latin typeface="Times New Roman" panose="02020603050405020304" pitchFamily="18" charset="0"/>
                <a:cs typeface="Times New Roman" panose="02020603050405020304" pitchFamily="18" charset="0"/>
              </a:rPr>
              <a:t> вихованців </a:t>
            </a:r>
            <a:r>
              <a:rPr lang="ru-RU" sz="2800" b="1" i="1" dirty="0" err="1">
                <a:solidFill>
                  <a:srgbClr val="050505"/>
                </a:solidFill>
                <a:latin typeface="Times New Roman" panose="02020603050405020304" pitchFamily="18" charset="0"/>
                <a:cs typeface="Times New Roman" panose="02020603050405020304" pitchFamily="18" charset="0"/>
              </a:rPr>
              <a:t>студії</a:t>
            </a:r>
            <a:r>
              <a:rPr lang="ru-RU" sz="2800" b="1" i="1" dirty="0">
                <a:solidFill>
                  <a:srgbClr val="050505"/>
                </a:solidFill>
                <a:latin typeface="Times New Roman" panose="02020603050405020304" pitchFamily="18" charset="0"/>
                <a:cs typeface="Times New Roman" panose="02020603050405020304" pitchFamily="18" charset="0"/>
              </a:rPr>
              <a:t>''Флора'' </a:t>
            </a:r>
            <a:r>
              <a:rPr lang="ru-RU" sz="2800" b="1" i="1" dirty="0">
                <a:solidFill>
                  <a:srgbClr val="050505"/>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КЗ "Черкаський обласний центр роботи з обдарованими дітьми ЧОР"</a:t>
            </a:r>
            <a:r>
              <a:rPr lang="ru-RU" sz="2800" b="1" i="1" dirty="0">
                <a:solidFill>
                  <a:srgbClr val="050505"/>
                </a:solidFill>
                <a:latin typeface="Times New Roman" panose="02020603050405020304" pitchFamily="18" charset="0"/>
                <a:cs typeface="Times New Roman" panose="02020603050405020304" pitchFamily="18" charset="0"/>
              </a:rPr>
              <a:t> </a:t>
            </a:r>
            <a:r>
              <a:rPr lang="ru-RU" sz="2800" b="1" i="1" dirty="0" err="1">
                <a:solidFill>
                  <a:srgbClr val="050505"/>
                </a:solidFill>
                <a:latin typeface="Times New Roman" panose="02020603050405020304" pitchFamily="18" charset="0"/>
                <a:cs typeface="Times New Roman" panose="02020603050405020304" pitchFamily="18" charset="0"/>
              </a:rPr>
              <a:t>відправлено</a:t>
            </a:r>
            <a:r>
              <a:rPr lang="ru-RU" sz="2800" b="1" i="1" dirty="0">
                <a:solidFill>
                  <a:srgbClr val="050505"/>
                </a:solidFill>
                <a:latin typeface="Times New Roman" panose="02020603050405020304" pitchFamily="18" charset="0"/>
                <a:cs typeface="Times New Roman" panose="02020603050405020304" pitchFamily="18" charset="0"/>
              </a:rPr>
              <a:t> на </a:t>
            </a:r>
            <a:r>
              <a:rPr lang="ru-RU" sz="2800" b="1" i="1" dirty="0" err="1">
                <a:solidFill>
                  <a:srgbClr val="050505"/>
                </a:solidFill>
                <a:latin typeface="Times New Roman" panose="02020603050405020304" pitchFamily="18" charset="0"/>
                <a:cs typeface="Times New Roman" panose="02020603050405020304" pitchFamily="18" charset="0"/>
              </a:rPr>
              <a:t>Схід</a:t>
            </a:r>
            <a:r>
              <a:rPr lang="ru-RU" sz="2800" b="1" i="1" dirty="0">
                <a:solidFill>
                  <a:srgbClr val="050505"/>
                </a:solidFill>
                <a:latin typeface="Times New Roman" panose="02020603050405020304" pitchFamily="18" charset="0"/>
                <a:cs typeface="Times New Roman" panose="02020603050405020304" pitchFamily="18" charset="0"/>
              </a:rPr>
              <a:t>!</a:t>
            </a:r>
            <a:endParaRPr lang="uk-UA"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0763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62FC566-013A-413F-BF5D-E3FF3DD86625}"/>
              </a:ext>
            </a:extLst>
          </p:cNvPr>
          <p:cNvPicPr>
            <a:picLocks noChangeAspect="1"/>
          </p:cNvPicPr>
          <p:nvPr/>
        </p:nvPicPr>
        <p:blipFill>
          <a:blip r:embed="rId2"/>
          <a:stretch>
            <a:fillRect/>
          </a:stretch>
        </p:blipFill>
        <p:spPr>
          <a:xfrm>
            <a:off x="0" y="0"/>
            <a:ext cx="12192000" cy="6858000"/>
          </a:xfrm>
          <a:prstGeom prst="rect">
            <a:avLst/>
          </a:prstGeom>
        </p:spPr>
      </p:pic>
      <p:pic>
        <p:nvPicPr>
          <p:cNvPr id="5" name="Рисунок 4">
            <a:extLst>
              <a:ext uri="{FF2B5EF4-FFF2-40B4-BE49-F238E27FC236}">
                <a16:creationId xmlns:a16="http://schemas.microsoft.com/office/drawing/2014/main" id="{7AABD6A5-CF39-4DDF-9246-4D9376DF832C}"/>
              </a:ext>
            </a:extLst>
          </p:cNvPr>
          <p:cNvPicPr>
            <a:picLocks noChangeAspect="1"/>
          </p:cNvPicPr>
          <p:nvPr/>
        </p:nvPicPr>
        <p:blipFill>
          <a:blip r:embed="rId3"/>
          <a:stretch>
            <a:fillRect/>
          </a:stretch>
        </p:blipFill>
        <p:spPr>
          <a:xfrm>
            <a:off x="346781" y="0"/>
            <a:ext cx="2241673" cy="1394587"/>
          </a:xfrm>
          <a:prstGeom prst="ellipse">
            <a:avLst/>
          </a:prstGeom>
          <a:ln>
            <a:noFill/>
          </a:ln>
          <a:effectLst>
            <a:softEdge rad="112500"/>
          </a:effectLst>
        </p:spPr>
      </p:pic>
      <p:sp>
        <p:nvSpPr>
          <p:cNvPr id="6" name="TextBox 5">
            <a:extLst>
              <a:ext uri="{FF2B5EF4-FFF2-40B4-BE49-F238E27FC236}">
                <a16:creationId xmlns:a16="http://schemas.microsoft.com/office/drawing/2014/main" id="{11A13779-443D-423D-8998-8072DAEAF89A}"/>
              </a:ext>
            </a:extLst>
          </p:cNvPr>
          <p:cNvSpPr txBox="1"/>
          <p:nvPr/>
        </p:nvSpPr>
        <p:spPr>
          <a:xfrm>
            <a:off x="1775096" y="196947"/>
            <a:ext cx="10416904" cy="1384995"/>
          </a:xfrm>
          <a:prstGeom prst="rect">
            <a:avLst/>
          </a:prstGeom>
          <a:noFill/>
        </p:spPr>
        <p:txBody>
          <a:bodyPr wrap="square" rtlCol="0">
            <a:spAutoFit/>
          </a:bodyPr>
          <a:lstStyle/>
          <a:p>
            <a:pPr algn="ctr"/>
            <a:r>
              <a:rPr lang="ru-RU" sz="2800" b="1" dirty="0" err="1">
                <a:solidFill>
                  <a:srgbClr val="050505"/>
                </a:solidFill>
                <a:latin typeface="Times New Roman" panose="02020603050405020304" pitchFamily="18" charset="0"/>
                <a:cs typeface="Times New Roman" panose="02020603050405020304" pitchFamily="18" charset="0"/>
              </a:rPr>
              <a:t>Вдало</a:t>
            </a:r>
            <a:r>
              <a:rPr lang="ru-RU" sz="2800" b="1" dirty="0">
                <a:solidFill>
                  <a:srgbClr val="050505"/>
                </a:solidFill>
                <a:latin typeface="Times New Roman" panose="02020603050405020304" pitchFamily="18" charset="0"/>
                <a:cs typeface="Times New Roman" panose="02020603050405020304" pitchFamily="18" charset="0"/>
              </a:rPr>
              <a:t> </a:t>
            </a:r>
            <a:r>
              <a:rPr lang="ru-RU" sz="2800" b="1" dirty="0" err="1">
                <a:solidFill>
                  <a:srgbClr val="050505"/>
                </a:solidFill>
                <a:latin typeface="Times New Roman" panose="02020603050405020304" pitchFamily="18" charset="0"/>
                <a:cs typeface="Times New Roman" panose="02020603050405020304" pitchFamily="18" charset="0"/>
              </a:rPr>
              <a:t>працюємо</a:t>
            </a:r>
            <a:r>
              <a:rPr lang="ru-RU" sz="2800" b="1" dirty="0">
                <a:solidFill>
                  <a:srgbClr val="050505"/>
                </a:solidFill>
                <a:latin typeface="Times New Roman" panose="02020603050405020304" pitchFamily="18" charset="0"/>
                <a:cs typeface="Times New Roman" panose="02020603050405020304" pitchFamily="18" charset="0"/>
              </a:rPr>
              <a:t>: з </a:t>
            </a:r>
            <a:r>
              <a:rPr lang="ru-RU" sz="2800" b="1" dirty="0" err="1">
                <a:solidFill>
                  <a:srgbClr val="050505"/>
                </a:solidFill>
                <a:latin typeface="Times New Roman" panose="02020603050405020304" pitchFamily="18" charset="0"/>
                <a:cs typeface="Times New Roman" panose="02020603050405020304" pitchFamily="18" charset="0"/>
              </a:rPr>
              <a:t>натхненням</a:t>
            </a:r>
            <a:r>
              <a:rPr lang="ru-RU" sz="2800" b="1" dirty="0">
                <a:solidFill>
                  <a:srgbClr val="050505"/>
                </a:solidFill>
                <a:latin typeface="Times New Roman" panose="02020603050405020304" pitchFamily="18" charset="0"/>
                <a:cs typeface="Times New Roman" panose="02020603050405020304" pitchFamily="18" charset="0"/>
              </a:rPr>
              <a:t> і позитивною </a:t>
            </a:r>
            <a:r>
              <a:rPr lang="ru-RU" sz="2800" b="1" dirty="0" err="1">
                <a:solidFill>
                  <a:srgbClr val="050505"/>
                </a:solidFill>
                <a:latin typeface="Times New Roman" panose="02020603050405020304" pitchFamily="18" charset="0"/>
                <a:cs typeface="Times New Roman" panose="02020603050405020304" pitchFamily="18" charset="0"/>
              </a:rPr>
              <a:t>енергетикою</a:t>
            </a:r>
            <a:r>
              <a:rPr lang="ru-RU" sz="2800" b="1" dirty="0">
                <a:solidFill>
                  <a:srgbClr val="050505"/>
                </a:solidFill>
                <a:latin typeface="Times New Roman" panose="02020603050405020304" pitchFamily="18" charset="0"/>
                <a:cs typeface="Times New Roman" panose="02020603050405020304" pitchFamily="18" charset="0"/>
              </a:rPr>
              <a:t>!</a:t>
            </a:r>
          </a:p>
          <a:p>
            <a:pPr algn="ctr"/>
            <a:r>
              <a:rPr lang="ru-RU" sz="2800" b="1" dirty="0">
                <a:solidFill>
                  <a:srgbClr val="050505"/>
                </a:solidFill>
                <a:latin typeface="Times New Roman" panose="02020603050405020304" pitchFamily="18" charset="0"/>
                <a:cs typeface="Times New Roman" panose="02020603050405020304" pitchFamily="18" charset="0"/>
              </a:rPr>
              <a:t> </a:t>
            </a:r>
            <a:r>
              <a:rPr lang="ru-RU" sz="2800" b="1" dirty="0" err="1">
                <a:solidFill>
                  <a:srgbClr val="050505"/>
                </a:solidFill>
                <a:latin typeface="Times New Roman" panose="02020603050405020304" pitchFamily="18" charset="0"/>
                <a:cs typeface="Times New Roman" panose="02020603050405020304" pitchFamily="18" charset="0"/>
              </a:rPr>
              <a:t>Новий</a:t>
            </a:r>
            <a:r>
              <a:rPr lang="ru-RU" sz="2800" b="1" dirty="0">
                <a:solidFill>
                  <a:srgbClr val="050505"/>
                </a:solidFill>
                <a:latin typeface="Times New Roman" panose="02020603050405020304" pitchFamily="18" charset="0"/>
                <a:cs typeface="Times New Roman" panose="02020603050405020304" pitchFamily="18" charset="0"/>
              </a:rPr>
              <a:t> </a:t>
            </a:r>
            <a:r>
              <a:rPr lang="ru-RU" sz="2800" b="1" dirty="0" err="1">
                <a:solidFill>
                  <a:srgbClr val="050505"/>
                </a:solidFill>
                <a:latin typeface="Times New Roman" panose="02020603050405020304" pitchFamily="18" charset="0"/>
                <a:cs typeface="Times New Roman" panose="02020603050405020304" pitchFamily="18" charset="0"/>
              </a:rPr>
              <a:t>досвід</a:t>
            </a:r>
            <a:r>
              <a:rPr lang="ru-RU" sz="2800" b="1" dirty="0">
                <a:solidFill>
                  <a:srgbClr val="050505"/>
                </a:solidFill>
                <a:latin typeface="Times New Roman" panose="02020603050405020304" pitchFamily="18" charset="0"/>
                <a:cs typeface="Times New Roman" panose="02020603050405020304" pitchFamily="18" charset="0"/>
              </a:rPr>
              <a:t>, нові техніки декоративно </a:t>
            </a:r>
            <a:r>
              <a:rPr lang="ru-RU" sz="2800" b="1" dirty="0" err="1">
                <a:solidFill>
                  <a:srgbClr val="050505"/>
                </a:solidFill>
                <a:latin typeface="Times New Roman" panose="02020603050405020304" pitchFamily="18" charset="0"/>
                <a:cs typeface="Times New Roman" panose="02020603050405020304" pitchFamily="18" charset="0"/>
              </a:rPr>
              <a:t>ужиткового</a:t>
            </a:r>
            <a:r>
              <a:rPr lang="ru-RU" sz="2800" b="1" dirty="0">
                <a:solidFill>
                  <a:srgbClr val="050505"/>
                </a:solidFill>
                <a:latin typeface="Times New Roman" panose="02020603050405020304" pitchFamily="18" charset="0"/>
                <a:cs typeface="Times New Roman" panose="02020603050405020304" pitchFamily="18" charset="0"/>
              </a:rPr>
              <a:t> мистецтва...Все буде </a:t>
            </a:r>
            <a:r>
              <a:rPr lang="ru-RU" sz="2800" b="1" dirty="0" err="1">
                <a:solidFill>
                  <a:srgbClr val="050505"/>
                </a:solidFill>
                <a:latin typeface="Times New Roman" panose="02020603050405020304" pitchFamily="18" charset="0"/>
                <a:cs typeface="Times New Roman" panose="02020603050405020304" pitchFamily="18" charset="0"/>
              </a:rPr>
              <a:t>Україна</a:t>
            </a:r>
            <a:r>
              <a:rPr lang="ru-RU" sz="2800" b="1" dirty="0">
                <a:solidFill>
                  <a:srgbClr val="050505"/>
                </a:solidFill>
                <a:latin typeface="Times New Roman" panose="02020603050405020304" pitchFamily="18" charset="0"/>
                <a:cs typeface="Times New Roman" panose="02020603050405020304" pitchFamily="18" charset="0"/>
              </a:rPr>
              <a:t>! Слава ЗСУ!</a:t>
            </a:r>
            <a:endParaRPr lang="uk-UA" sz="2800" b="1"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15A7CE87-F90E-4035-BE53-424CFD9C2F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904" y="1923419"/>
            <a:ext cx="3449311" cy="4593101"/>
          </a:xfrm>
          <a:prstGeom prst="rect">
            <a:avLst/>
          </a:prstGeom>
        </p:spPr>
      </p:pic>
      <p:pic>
        <p:nvPicPr>
          <p:cNvPr id="8" name="Рисунок 7">
            <a:extLst>
              <a:ext uri="{FF2B5EF4-FFF2-40B4-BE49-F238E27FC236}">
                <a16:creationId xmlns:a16="http://schemas.microsoft.com/office/drawing/2014/main" id="{811207AA-89EA-4F4C-8236-E8EBF55E8E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90149" y="1928864"/>
            <a:ext cx="3449311" cy="4593101"/>
          </a:xfrm>
          <a:prstGeom prst="rect">
            <a:avLst/>
          </a:prstGeom>
        </p:spPr>
      </p:pic>
      <p:pic>
        <p:nvPicPr>
          <p:cNvPr id="9" name="Рисунок 8">
            <a:extLst>
              <a:ext uri="{FF2B5EF4-FFF2-40B4-BE49-F238E27FC236}">
                <a16:creationId xmlns:a16="http://schemas.microsoft.com/office/drawing/2014/main" id="{980341CA-7859-4FE9-94FD-BC67DFD985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33517" y="1923419"/>
            <a:ext cx="3444826" cy="4593101"/>
          </a:xfrm>
          <a:prstGeom prst="rect">
            <a:avLst/>
          </a:prstGeom>
        </p:spPr>
      </p:pic>
    </p:spTree>
    <p:extLst>
      <p:ext uri="{BB962C8B-B14F-4D97-AF65-F5344CB8AC3E}">
        <p14:creationId xmlns:p14="http://schemas.microsoft.com/office/powerpoint/2010/main" val="3186818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81A6D5-1DCD-43C5-BACA-93B54F8A53F2}"/>
              </a:ext>
            </a:extLst>
          </p:cNvPr>
          <p:cNvSpPr>
            <a:spLocks noGrp="1"/>
          </p:cNvSpPr>
          <p:nvPr>
            <p:ph type="title"/>
          </p:nvPr>
        </p:nvSpPr>
        <p:spPr/>
        <p:txBody>
          <a:bodyPr/>
          <a:lstStyle/>
          <a:p>
            <a:endParaRPr lang="uk-UA"/>
          </a:p>
        </p:txBody>
      </p:sp>
      <p:pic>
        <p:nvPicPr>
          <p:cNvPr id="4" name="Місце для вмісту 3">
            <a:extLst>
              <a:ext uri="{FF2B5EF4-FFF2-40B4-BE49-F238E27FC236}">
                <a16:creationId xmlns:a16="http://schemas.microsoft.com/office/drawing/2014/main" id="{A6ADEA9F-19F2-489B-8526-E30A47CD24F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Рисунок 4">
            <a:extLst>
              <a:ext uri="{FF2B5EF4-FFF2-40B4-BE49-F238E27FC236}">
                <a16:creationId xmlns:a16="http://schemas.microsoft.com/office/drawing/2014/main" id="{98126E32-13CF-41A7-A2AA-A493460062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007" y="3456934"/>
            <a:ext cx="3990536" cy="2992902"/>
          </a:xfrm>
          <a:prstGeom prst="rect">
            <a:avLst/>
          </a:prstGeom>
        </p:spPr>
      </p:pic>
      <p:pic>
        <p:nvPicPr>
          <p:cNvPr id="6" name="Рисунок 5">
            <a:extLst>
              <a:ext uri="{FF2B5EF4-FFF2-40B4-BE49-F238E27FC236}">
                <a16:creationId xmlns:a16="http://schemas.microsoft.com/office/drawing/2014/main" id="{4E6822DE-B4DC-49A0-A223-BA41D208F2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8159" y="791686"/>
            <a:ext cx="3385625" cy="4514167"/>
          </a:xfrm>
          <a:prstGeom prst="rect">
            <a:avLst/>
          </a:prstGeom>
        </p:spPr>
      </p:pic>
      <p:pic>
        <p:nvPicPr>
          <p:cNvPr id="7" name="Рисунок 6">
            <a:extLst>
              <a:ext uri="{FF2B5EF4-FFF2-40B4-BE49-F238E27FC236}">
                <a16:creationId xmlns:a16="http://schemas.microsoft.com/office/drawing/2014/main" id="{A35E1700-AB0D-4A37-9E75-DC7FE3D90B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584" y="332606"/>
            <a:ext cx="4828736" cy="2716164"/>
          </a:xfrm>
          <a:prstGeom prst="rect">
            <a:avLst/>
          </a:prstGeom>
        </p:spPr>
      </p:pic>
      <p:sp>
        <p:nvSpPr>
          <p:cNvPr id="8" name="TextBox 7">
            <a:extLst>
              <a:ext uri="{FF2B5EF4-FFF2-40B4-BE49-F238E27FC236}">
                <a16:creationId xmlns:a16="http://schemas.microsoft.com/office/drawing/2014/main" id="{458EF6D3-C470-485A-A689-EA1FF6A4CF96}"/>
              </a:ext>
            </a:extLst>
          </p:cNvPr>
          <p:cNvSpPr txBox="1"/>
          <p:nvPr/>
        </p:nvSpPr>
        <p:spPr>
          <a:xfrm>
            <a:off x="9310470" y="1412022"/>
            <a:ext cx="2658793" cy="2862322"/>
          </a:xfrm>
          <a:prstGeom prst="rect">
            <a:avLst/>
          </a:prstGeom>
          <a:noFill/>
        </p:spPr>
        <p:txBody>
          <a:bodyPr wrap="square" rtlCol="0">
            <a:spAutoFit/>
          </a:bodyPr>
          <a:lstStyle/>
          <a:p>
            <a:pPr algn="ctr"/>
            <a:r>
              <a:rPr lang="uk-UA" sz="3600" dirty="0">
                <a:latin typeface="Times New Roman" panose="02020603050405020304" pitchFamily="18" charset="0"/>
                <a:cs typeface="Times New Roman" panose="02020603050405020304" pitchFamily="18" charset="0"/>
              </a:rPr>
              <a:t>Онлайн майстер-класи для вихованців Центру.</a:t>
            </a:r>
          </a:p>
        </p:txBody>
      </p:sp>
    </p:spTree>
    <p:extLst>
      <p:ext uri="{BB962C8B-B14F-4D97-AF65-F5344CB8AC3E}">
        <p14:creationId xmlns:p14="http://schemas.microsoft.com/office/powerpoint/2010/main" val="1621755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B31647-F316-4C87-BC5F-0E8ECF3BA494}"/>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F78EA9B9-77CE-43F1-A4FB-F47FFBBE6260}"/>
              </a:ext>
            </a:extLst>
          </p:cNvPr>
          <p:cNvSpPr>
            <a:spLocks noGrp="1"/>
          </p:cNvSpPr>
          <p:nvPr>
            <p:ph idx="1"/>
          </p:nvPr>
        </p:nvSpPr>
        <p:spPr/>
        <p:txBody>
          <a:bodyPr/>
          <a:lstStyle/>
          <a:p>
            <a:endParaRPr lang="uk-UA"/>
          </a:p>
        </p:txBody>
      </p:sp>
      <p:pic>
        <p:nvPicPr>
          <p:cNvPr id="4" name="Рисунок 3">
            <a:extLst>
              <a:ext uri="{FF2B5EF4-FFF2-40B4-BE49-F238E27FC236}">
                <a16:creationId xmlns:a16="http://schemas.microsoft.com/office/drawing/2014/main" id="{78833FE6-B93A-4BBD-A466-FD9C59F2F2C5}"/>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975BF63-C480-46A6-B484-EDDE434D12ED}"/>
              </a:ext>
            </a:extLst>
          </p:cNvPr>
          <p:cNvSpPr txBox="1"/>
          <p:nvPr/>
        </p:nvSpPr>
        <p:spPr>
          <a:xfrm>
            <a:off x="331763" y="351860"/>
            <a:ext cx="5764237" cy="5509200"/>
          </a:xfrm>
          <a:prstGeom prst="rect">
            <a:avLst/>
          </a:prstGeom>
          <a:noFill/>
        </p:spPr>
        <p:txBody>
          <a:bodyPr wrap="square" rtlCol="0">
            <a:spAutoFit/>
          </a:bodyPr>
          <a:lstStyle/>
          <a:p>
            <a:pPr algn="ctr"/>
            <a:r>
              <a:rPr lang="uk-UA" sz="3200" dirty="0">
                <a:solidFill>
                  <a:srgbClr val="050505"/>
                </a:solidFill>
                <a:latin typeface="Times New Roman" panose="02020603050405020304" pitchFamily="18" charset="0"/>
                <a:cs typeface="Times New Roman" panose="02020603050405020304" pitchFamily="18" charset="0"/>
              </a:rPr>
              <a:t>Вихованці гуртка "Чарівні долоньки" долучилися до збору допомоги для людей ,що приїхали у Черкаси із зони ведення бойових дій. Діти принесли книжки (для дітей і дорослих), настільні ігри, іграшки, розмальовки ....</a:t>
            </a:r>
          </a:p>
          <a:p>
            <a:pPr algn="ctr"/>
            <a:r>
              <a:rPr lang="uk-UA" sz="3200" dirty="0">
                <a:solidFill>
                  <a:srgbClr val="050505"/>
                </a:solidFill>
                <a:latin typeface="Times New Roman" panose="02020603050405020304" pitchFamily="18" charset="0"/>
                <a:cs typeface="Times New Roman" panose="02020603050405020304" pitchFamily="18" charset="0"/>
              </a:rPr>
              <a:t>Все зібране було передано у Черкаський Центр гостинності для переселенців.</a:t>
            </a:r>
          </a:p>
        </p:txBody>
      </p:sp>
      <p:pic>
        <p:nvPicPr>
          <p:cNvPr id="6" name="Рисунок 5">
            <a:extLst>
              <a:ext uri="{FF2B5EF4-FFF2-40B4-BE49-F238E27FC236}">
                <a16:creationId xmlns:a16="http://schemas.microsoft.com/office/drawing/2014/main" id="{F45F936D-EE42-4BB7-9702-5156F054E7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08243"/>
            <a:ext cx="4981135" cy="6641513"/>
          </a:xfrm>
          <a:prstGeom prst="rect">
            <a:avLst/>
          </a:prstGeom>
        </p:spPr>
      </p:pic>
    </p:spTree>
    <p:extLst>
      <p:ext uri="{BB962C8B-B14F-4D97-AF65-F5344CB8AC3E}">
        <p14:creationId xmlns:p14="http://schemas.microsoft.com/office/powerpoint/2010/main" val="3469219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080A6583-CDC4-49F0-BC0E-8688B9F79A12}"/>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013C01B4-DADC-49F6-917D-CB190771EC2D}"/>
              </a:ext>
            </a:extLst>
          </p:cNvPr>
          <p:cNvSpPr txBox="1"/>
          <p:nvPr/>
        </p:nvSpPr>
        <p:spPr>
          <a:xfrm>
            <a:off x="0" y="2152358"/>
            <a:ext cx="4881489" cy="4370427"/>
          </a:xfrm>
          <a:prstGeom prst="rect">
            <a:avLst/>
          </a:prstGeom>
          <a:noFill/>
        </p:spPr>
        <p:txBody>
          <a:bodyPr wrap="square" rtlCol="0">
            <a:spAutoFit/>
          </a:bodyPr>
          <a:lstStyle/>
          <a:p>
            <a:pPr algn="ctr"/>
            <a:r>
              <a:rPr lang="uk-UA" sz="2000" b="1" dirty="0"/>
              <a:t>Працює 52 працівники, з них - 33 педагоги, а 19 - інші працівники.</a:t>
            </a:r>
            <a:r>
              <a:rPr lang="uk-UA" b="1" dirty="0">
                <a:solidFill>
                  <a:srgbClr val="002060"/>
                </a:solidFill>
                <a:latin typeface="Times New Roman" panose="02020603050405020304" pitchFamily="18" charset="0"/>
                <a:cs typeface="Times New Roman" panose="02020603050405020304" pitchFamily="18" charset="0"/>
              </a:rPr>
              <a:t> </a:t>
            </a:r>
          </a:p>
          <a:p>
            <a:pPr algn="ctr"/>
            <a:endParaRPr lang="uk-UA" sz="1600" b="1" dirty="0">
              <a:solidFill>
                <a:srgbClr val="002060"/>
              </a:solidFill>
              <a:latin typeface="Times New Roman" panose="02020603050405020304" pitchFamily="18" charset="0"/>
              <a:cs typeface="Times New Roman" panose="02020603050405020304" pitchFamily="18" charset="0"/>
            </a:endParaRPr>
          </a:p>
          <a:p>
            <a:pPr algn="ctr"/>
            <a:endParaRPr lang="uk-UA" sz="1600" b="1" dirty="0">
              <a:solidFill>
                <a:srgbClr val="002060"/>
              </a:solidFill>
              <a:latin typeface="Times New Roman" panose="02020603050405020304" pitchFamily="18" charset="0"/>
              <a:cs typeface="Times New Roman" panose="02020603050405020304" pitchFamily="18" charset="0"/>
            </a:endParaRPr>
          </a:p>
          <a:p>
            <a:pPr algn="ctr"/>
            <a:r>
              <a:rPr lang="uk-UA" b="1" dirty="0">
                <a:solidFill>
                  <a:srgbClr val="002060"/>
                </a:solidFill>
                <a:latin typeface="Times New Roman" panose="02020603050405020304" pitchFamily="18" charset="0"/>
                <a:cs typeface="Times New Roman" panose="02020603050405020304" pitchFamily="18" charset="0"/>
              </a:rPr>
              <a:t>У закладі працюють досвідчені педагоги, </a:t>
            </a:r>
          </a:p>
          <a:p>
            <a:pPr algn="ctr"/>
            <a:r>
              <a:rPr lang="uk-UA" b="1" dirty="0">
                <a:solidFill>
                  <a:srgbClr val="002060"/>
                </a:solidFill>
                <a:latin typeface="Times New Roman" panose="02020603050405020304" pitchFamily="18" charset="0"/>
                <a:cs typeface="Times New Roman" panose="02020603050405020304" pitchFamily="18" charset="0"/>
              </a:rPr>
              <a:t>які мають відзнаки</a:t>
            </a:r>
            <a:r>
              <a:rPr lang="uk-UA" b="1" dirty="0">
                <a:solidFill>
                  <a:srgbClr val="0000FF"/>
                </a:solidFill>
                <a:latin typeface="Times New Roman" panose="02020603050405020304" pitchFamily="18" charset="0"/>
                <a:cs typeface="Times New Roman" panose="02020603050405020304" pitchFamily="18" charset="0"/>
              </a:rPr>
              <a:t>:</a:t>
            </a:r>
          </a:p>
          <a:p>
            <a:pPr algn="ctr"/>
            <a:endParaRPr lang="uk-UA" sz="1400" dirty="0">
              <a:latin typeface="Times New Roman" panose="02020603050405020304" pitchFamily="18" charset="0"/>
              <a:cs typeface="Times New Roman" panose="02020603050405020304" pitchFamily="18" charset="0"/>
            </a:endParaRPr>
          </a:p>
          <a:p>
            <a:pPr algn="ctr"/>
            <a:r>
              <a:rPr lang="uk-UA" sz="1600" b="1" dirty="0">
                <a:latin typeface="Academia Libera" panose="02020600060500020200" pitchFamily="18" charset="0"/>
                <a:ea typeface="Academia Libera" panose="02020600060500020200" pitchFamily="18" charset="0"/>
                <a:cs typeface="Academia Libera" panose="02020600060500020200" pitchFamily="18" charset="0"/>
              </a:rPr>
              <a:t>Нагрудний знак «Василь Сухомлинський» -2</a:t>
            </a:r>
          </a:p>
          <a:p>
            <a:pPr algn="ctr"/>
            <a:r>
              <a:rPr lang="uk-UA" sz="1600" b="1" dirty="0">
                <a:latin typeface="Academia Libera" panose="02020600060500020200" pitchFamily="18" charset="0"/>
                <a:ea typeface="Academia Libera" panose="02020600060500020200" pitchFamily="18" charset="0"/>
                <a:cs typeface="Academia Libera" panose="02020600060500020200" pitchFamily="18" charset="0"/>
              </a:rPr>
              <a:t>Нагрудний знак «Відмінник освіти» - 5</a:t>
            </a:r>
          </a:p>
          <a:p>
            <a:pPr algn="ctr"/>
            <a:r>
              <a:rPr lang="uk-UA" sz="1600" b="1" dirty="0">
                <a:latin typeface="Academia Libera" panose="02020600060500020200" pitchFamily="18" charset="0"/>
                <a:ea typeface="Academia Libera" panose="02020600060500020200" pitchFamily="18" charset="0"/>
                <a:cs typeface="Academia Libera" panose="02020600060500020200" pitchFamily="18" charset="0"/>
              </a:rPr>
              <a:t>Грамота Міністерства освіти і науки України -  8</a:t>
            </a:r>
          </a:p>
          <a:p>
            <a:pPr algn="ctr"/>
            <a:r>
              <a:rPr lang="uk-UA" sz="1600" b="1" dirty="0">
                <a:latin typeface="Academia Libera" panose="02020600060500020200" pitchFamily="18" charset="0"/>
                <a:ea typeface="Academia Libera" panose="02020600060500020200" pitchFamily="18" charset="0"/>
                <a:cs typeface="Academia Libera" panose="02020600060500020200" pitchFamily="18" charset="0"/>
              </a:rPr>
              <a:t>Подяка Міністерства освіти і науки України – 5 Почесна Грамота Черкаської обласної ради та Черкаської обласної державної адміністрації – 6</a:t>
            </a:r>
          </a:p>
          <a:p>
            <a:pPr algn="ctr"/>
            <a:r>
              <a:rPr lang="ru-RU" sz="1600" b="1" dirty="0" err="1">
                <a:latin typeface="Academia Libera" panose="02020600060500020200" pitchFamily="18" charset="0"/>
                <a:ea typeface="Academia Libera" panose="02020600060500020200" pitchFamily="18" charset="0"/>
                <a:cs typeface="Academia Libera" panose="02020600060500020200" pitchFamily="18" charset="0"/>
              </a:rPr>
              <a:t>Обласна</a:t>
            </a:r>
            <a:r>
              <a:rPr lang="ru-RU" sz="1600" b="1" dirty="0">
                <a:latin typeface="Academia Libera" panose="02020600060500020200" pitchFamily="18" charset="0"/>
                <a:ea typeface="Academia Libera" panose="02020600060500020200" pitchFamily="18" charset="0"/>
                <a:cs typeface="Academia Libera" panose="02020600060500020200" pitchFamily="18" charset="0"/>
              </a:rPr>
              <a:t> </a:t>
            </a:r>
            <a:r>
              <a:rPr lang="ru-RU" sz="1600" b="1" dirty="0" err="1">
                <a:latin typeface="Academia Libera" panose="02020600060500020200" pitchFamily="18" charset="0"/>
                <a:ea typeface="Academia Libera" panose="02020600060500020200" pitchFamily="18" charset="0"/>
                <a:cs typeface="Academia Libera" panose="02020600060500020200" pitchFamily="18" charset="0"/>
              </a:rPr>
              <a:t>премія</a:t>
            </a:r>
            <a:r>
              <a:rPr lang="ru-RU" sz="1600" b="1" dirty="0">
                <a:latin typeface="Academia Libera" panose="02020600060500020200" pitchFamily="18" charset="0"/>
                <a:ea typeface="Academia Libera" panose="02020600060500020200" pitchFamily="18" charset="0"/>
                <a:cs typeface="Academia Libera" panose="02020600060500020200" pitchFamily="18" charset="0"/>
              </a:rPr>
              <a:t> </a:t>
            </a:r>
            <a:r>
              <a:rPr lang="ru-RU" sz="1600" b="1" dirty="0" err="1">
                <a:latin typeface="Academia Libera" panose="02020600060500020200" pitchFamily="18" charset="0"/>
                <a:ea typeface="Academia Libera" panose="02020600060500020200" pitchFamily="18" charset="0"/>
                <a:cs typeface="Academia Libera" panose="02020600060500020200" pitchFamily="18" charset="0"/>
              </a:rPr>
              <a:t>імені</a:t>
            </a:r>
            <a:r>
              <a:rPr lang="ru-RU" sz="1600" b="1" dirty="0">
                <a:latin typeface="Academia Libera" panose="02020600060500020200" pitchFamily="18" charset="0"/>
                <a:ea typeface="Academia Libera" panose="02020600060500020200" pitchFamily="18" charset="0"/>
                <a:cs typeface="Academia Libera" panose="02020600060500020200" pitchFamily="18" charset="0"/>
              </a:rPr>
              <a:t>  О. А. Захаренка – 2</a:t>
            </a:r>
          </a:p>
          <a:p>
            <a:pPr algn="ctr"/>
            <a:r>
              <a:rPr lang="ru-RU" sz="1600" b="1" dirty="0" err="1">
                <a:latin typeface="Academia Libera" panose="02020600060500020200" pitchFamily="18" charset="0"/>
                <a:ea typeface="Academia Libera" panose="02020600060500020200" pitchFamily="18" charset="0"/>
                <a:cs typeface="Academia Libera" panose="02020600060500020200" pitchFamily="18" charset="0"/>
              </a:rPr>
              <a:t>Почесний</a:t>
            </a:r>
            <a:r>
              <a:rPr lang="ru-RU" sz="1600" b="1" dirty="0">
                <a:latin typeface="Academia Libera" panose="02020600060500020200" pitchFamily="18" charset="0"/>
                <a:ea typeface="Academia Libera" panose="02020600060500020200" pitchFamily="18" charset="0"/>
                <a:cs typeface="Academia Libera" panose="02020600060500020200" pitchFamily="18" charset="0"/>
              </a:rPr>
              <a:t> </a:t>
            </a:r>
            <a:r>
              <a:rPr lang="ru-RU" sz="1600" b="1" dirty="0" err="1">
                <a:latin typeface="Academia Libera" panose="02020600060500020200" pitchFamily="18" charset="0"/>
                <a:ea typeface="Academia Libera" panose="02020600060500020200" pitchFamily="18" charset="0"/>
                <a:cs typeface="Academia Libera" panose="02020600060500020200" pitchFamily="18" charset="0"/>
              </a:rPr>
              <a:t>краєзнавець</a:t>
            </a:r>
            <a:r>
              <a:rPr lang="ru-RU" sz="1600" b="1" dirty="0">
                <a:latin typeface="Academia Libera" panose="02020600060500020200" pitchFamily="18" charset="0"/>
                <a:ea typeface="Academia Libera" panose="02020600060500020200" pitchFamily="18" charset="0"/>
                <a:cs typeface="Academia Libera" panose="02020600060500020200" pitchFamily="18" charset="0"/>
              </a:rPr>
              <a:t> </a:t>
            </a:r>
            <a:r>
              <a:rPr lang="ru-RU" sz="1600" b="1" dirty="0" err="1">
                <a:latin typeface="Academia Libera" panose="02020600060500020200" pitchFamily="18" charset="0"/>
                <a:ea typeface="Academia Libera" panose="02020600060500020200" pitchFamily="18" charset="0"/>
                <a:cs typeface="Academia Libera" panose="02020600060500020200" pitchFamily="18" charset="0"/>
              </a:rPr>
              <a:t>України</a:t>
            </a:r>
            <a:r>
              <a:rPr lang="ru-RU" sz="1600" b="1" dirty="0">
                <a:latin typeface="Academia Libera" panose="02020600060500020200" pitchFamily="18" charset="0"/>
                <a:ea typeface="Academia Libera" panose="02020600060500020200" pitchFamily="18" charset="0"/>
                <a:cs typeface="Academia Libera" panose="02020600060500020200" pitchFamily="18" charset="0"/>
              </a:rPr>
              <a:t> - 1</a:t>
            </a:r>
          </a:p>
          <a:p>
            <a:r>
              <a:rPr lang="ru-RU" sz="1600" b="1" dirty="0">
                <a:latin typeface="Academia Libera" panose="02020600060500020200" pitchFamily="18" charset="0"/>
                <a:ea typeface="Academia Libera" panose="02020600060500020200" pitchFamily="18" charset="0"/>
                <a:cs typeface="Academia Libera" panose="02020600060500020200" pitchFamily="18" charset="0"/>
              </a:rPr>
              <a:t>               Кандидат </a:t>
            </a:r>
            <a:r>
              <a:rPr lang="ru-RU" sz="1600" b="1" dirty="0" err="1">
                <a:latin typeface="Academia Libera" panose="02020600060500020200" pitchFamily="18" charset="0"/>
                <a:ea typeface="Academia Libera" panose="02020600060500020200" pitchFamily="18" charset="0"/>
                <a:cs typeface="Academia Libera" panose="02020600060500020200" pitchFamily="18" charset="0"/>
              </a:rPr>
              <a:t>педагогічних</a:t>
            </a:r>
            <a:r>
              <a:rPr lang="ru-RU" sz="1600" b="1" dirty="0">
                <a:latin typeface="Academia Libera" panose="02020600060500020200" pitchFamily="18" charset="0"/>
                <a:ea typeface="Academia Libera" panose="02020600060500020200" pitchFamily="18" charset="0"/>
                <a:cs typeface="Academia Libera" panose="02020600060500020200" pitchFamily="18" charset="0"/>
              </a:rPr>
              <a:t> наук -2</a:t>
            </a:r>
          </a:p>
          <a:p>
            <a:pPr algn="ctr"/>
            <a:r>
              <a:rPr lang="uk-UA" sz="1200" b="1" dirty="0"/>
              <a:t> </a:t>
            </a:r>
            <a:endParaRPr lang="uk-UA" sz="1200" dirty="0"/>
          </a:p>
        </p:txBody>
      </p:sp>
      <p:sp>
        <p:nvSpPr>
          <p:cNvPr id="6" name="TextBox 5">
            <a:extLst>
              <a:ext uri="{FF2B5EF4-FFF2-40B4-BE49-F238E27FC236}">
                <a16:creationId xmlns:a16="http://schemas.microsoft.com/office/drawing/2014/main" id="{952BBD36-06F1-44AC-87F9-D6831505574D}"/>
              </a:ext>
            </a:extLst>
          </p:cNvPr>
          <p:cNvSpPr txBox="1"/>
          <p:nvPr/>
        </p:nvSpPr>
        <p:spPr>
          <a:xfrm>
            <a:off x="2911642" y="445168"/>
            <a:ext cx="4872790" cy="878306"/>
          </a:xfrm>
          <a:prstGeom prst="rect">
            <a:avLst/>
          </a:prstGeom>
          <a:noFill/>
        </p:spPr>
        <p:txBody>
          <a:bodyPr wrap="square" rtlCol="0">
            <a:spAutoFit/>
          </a:bodyPr>
          <a:lstStyle/>
          <a:p>
            <a:endParaRPr lang="uk-UA" dirty="0"/>
          </a:p>
        </p:txBody>
      </p:sp>
      <p:sp>
        <p:nvSpPr>
          <p:cNvPr id="7" name="TextBox 6">
            <a:extLst>
              <a:ext uri="{FF2B5EF4-FFF2-40B4-BE49-F238E27FC236}">
                <a16:creationId xmlns:a16="http://schemas.microsoft.com/office/drawing/2014/main" id="{9E35F326-AD4A-4545-9F9B-DD582A45F484}"/>
              </a:ext>
            </a:extLst>
          </p:cNvPr>
          <p:cNvSpPr txBox="1"/>
          <p:nvPr/>
        </p:nvSpPr>
        <p:spPr>
          <a:xfrm>
            <a:off x="2911642" y="637674"/>
            <a:ext cx="5390147" cy="685800"/>
          </a:xfrm>
          <a:prstGeom prst="rect">
            <a:avLst/>
          </a:prstGeom>
          <a:noFill/>
        </p:spPr>
        <p:txBody>
          <a:bodyPr wrap="square" rtlCol="0">
            <a:spAutoFit/>
          </a:bodyPr>
          <a:lstStyle/>
          <a:p>
            <a:endParaRPr lang="uk-UA" dirty="0"/>
          </a:p>
        </p:txBody>
      </p:sp>
      <p:sp>
        <p:nvSpPr>
          <p:cNvPr id="8" name="TextBox 7">
            <a:extLst>
              <a:ext uri="{FF2B5EF4-FFF2-40B4-BE49-F238E27FC236}">
                <a16:creationId xmlns:a16="http://schemas.microsoft.com/office/drawing/2014/main" id="{3504DDDF-43DD-442B-B20B-10BBB7C42EF3}"/>
              </a:ext>
            </a:extLst>
          </p:cNvPr>
          <p:cNvSpPr txBox="1"/>
          <p:nvPr/>
        </p:nvSpPr>
        <p:spPr>
          <a:xfrm>
            <a:off x="2497555" y="231943"/>
            <a:ext cx="7213433" cy="769441"/>
          </a:xfrm>
          <a:prstGeom prst="rect">
            <a:avLst/>
          </a:prstGeom>
          <a:noFill/>
        </p:spPr>
        <p:txBody>
          <a:bodyPr wrap="square" rtlCol="0">
            <a:spAutoFit/>
          </a:bodyPr>
          <a:lstStyle/>
          <a:p>
            <a:r>
              <a:rPr lang="uk-UA" sz="4400" b="1" dirty="0">
                <a:solidFill>
                  <a:srgbClr val="0000FF"/>
                </a:solidFill>
              </a:rPr>
              <a:t>ХАРАКТЕРИСТИКА ЗАКЛАДУ</a:t>
            </a:r>
            <a:endParaRPr lang="uk-UA" sz="4400" dirty="0">
              <a:solidFill>
                <a:srgbClr val="0000FF"/>
              </a:solidFill>
            </a:endParaRPr>
          </a:p>
        </p:txBody>
      </p:sp>
      <p:sp>
        <p:nvSpPr>
          <p:cNvPr id="9" name="TextBox 8">
            <a:extLst>
              <a:ext uri="{FF2B5EF4-FFF2-40B4-BE49-F238E27FC236}">
                <a16:creationId xmlns:a16="http://schemas.microsoft.com/office/drawing/2014/main" id="{BBAC4F41-9318-41AA-9185-4BAFEF0D4A69}"/>
              </a:ext>
            </a:extLst>
          </p:cNvPr>
          <p:cNvSpPr txBox="1"/>
          <p:nvPr/>
        </p:nvSpPr>
        <p:spPr>
          <a:xfrm>
            <a:off x="204537" y="1008148"/>
            <a:ext cx="4199021" cy="1015663"/>
          </a:xfrm>
          <a:prstGeom prst="rect">
            <a:avLst/>
          </a:prstGeom>
          <a:noFill/>
        </p:spPr>
        <p:txBody>
          <a:bodyPr wrap="square" rtlCol="0">
            <a:spAutoFit/>
          </a:bodyPr>
          <a:lstStyle/>
          <a:p>
            <a:pPr lvl="0"/>
            <a:r>
              <a:rPr lang="uk-UA" sz="2000" b="1" dirty="0">
                <a:solidFill>
                  <a:prstClr val="black"/>
                </a:solidFill>
              </a:rPr>
              <a:t>ЗЕМЕЛЬНА ДІЛЯНКА – 3,89 га.</a:t>
            </a:r>
          </a:p>
          <a:p>
            <a:pPr lvl="0"/>
            <a:r>
              <a:rPr lang="uk-UA" sz="2000" b="1" dirty="0">
                <a:solidFill>
                  <a:prstClr val="black"/>
                </a:solidFill>
              </a:rPr>
              <a:t>НАВЧАЛЬНИЙ КОРПУС – 2500 </a:t>
            </a:r>
            <a:r>
              <a:rPr lang="uk-UA" sz="2000" b="1" dirty="0" err="1">
                <a:solidFill>
                  <a:prstClr val="black"/>
                </a:solidFill>
              </a:rPr>
              <a:t>кв</a:t>
            </a:r>
            <a:r>
              <a:rPr lang="uk-UA" sz="2000" b="1" dirty="0">
                <a:solidFill>
                  <a:prstClr val="black"/>
                </a:solidFill>
              </a:rPr>
              <a:t>. м.</a:t>
            </a:r>
          </a:p>
          <a:p>
            <a:pPr lvl="0"/>
            <a:r>
              <a:rPr lang="uk-UA" sz="2000" b="1" dirty="0">
                <a:solidFill>
                  <a:prstClr val="black"/>
                </a:solidFill>
              </a:rPr>
              <a:t>ТЕПЛИЦЯ – 321,9 </a:t>
            </a:r>
            <a:r>
              <a:rPr lang="uk-UA" sz="2000" b="1" dirty="0" err="1">
                <a:solidFill>
                  <a:prstClr val="black"/>
                </a:solidFill>
              </a:rPr>
              <a:t>кв</a:t>
            </a:r>
            <a:r>
              <a:rPr lang="uk-UA" sz="2000" b="1" dirty="0">
                <a:solidFill>
                  <a:prstClr val="black"/>
                </a:solidFill>
              </a:rPr>
              <a:t>. м.</a:t>
            </a:r>
          </a:p>
        </p:txBody>
      </p:sp>
      <p:sp>
        <p:nvSpPr>
          <p:cNvPr id="10" name="TextBox 9">
            <a:extLst>
              <a:ext uri="{FF2B5EF4-FFF2-40B4-BE49-F238E27FC236}">
                <a16:creationId xmlns:a16="http://schemas.microsoft.com/office/drawing/2014/main" id="{E4116296-E776-477C-B5DD-6F32D275045B}"/>
              </a:ext>
            </a:extLst>
          </p:cNvPr>
          <p:cNvSpPr txBox="1"/>
          <p:nvPr/>
        </p:nvSpPr>
        <p:spPr>
          <a:xfrm>
            <a:off x="7588595" y="872196"/>
            <a:ext cx="4044940" cy="1815882"/>
          </a:xfrm>
          <a:prstGeom prst="rect">
            <a:avLst/>
          </a:prstGeom>
          <a:noFill/>
        </p:spPr>
        <p:txBody>
          <a:bodyPr wrap="square" rtlCol="0">
            <a:spAutoFit/>
          </a:bodyPr>
          <a:lstStyle/>
          <a:p>
            <a:pPr lvl="0" algn="just">
              <a:lnSpc>
                <a:spcPct val="115000"/>
              </a:lnSpc>
            </a:pPr>
            <a:r>
              <a:rPr lang="uk-UA" sz="2000" b="1" dirty="0">
                <a:solidFill>
                  <a:prstClr val="black"/>
                </a:solidFill>
                <a:latin typeface="Times New Roman" panose="02020603050405020304" pitchFamily="18" charset="0"/>
                <a:ea typeface="Calibri" panose="020F0502020204030204" pitchFamily="34" charset="0"/>
              </a:rPr>
              <a:t>Кількість ставок – 43,89, з них: педпрацівників – 26,39</a:t>
            </a:r>
          </a:p>
          <a:p>
            <a:pPr lvl="0" algn="just">
              <a:lnSpc>
                <a:spcPct val="115000"/>
              </a:lnSpc>
            </a:pPr>
            <a:r>
              <a:rPr lang="uk-UA" sz="2000" b="1" dirty="0">
                <a:solidFill>
                  <a:prstClr val="black"/>
                </a:solidFill>
                <a:latin typeface="Times New Roman" panose="02020603050405020304" pitchFamily="18" charset="0"/>
                <a:ea typeface="Calibri" panose="020F0502020204030204" pitchFamily="34" charset="0"/>
              </a:rPr>
              <a:t>робітників – 12,5</a:t>
            </a:r>
          </a:p>
          <a:p>
            <a:pPr lvl="0" algn="just">
              <a:lnSpc>
                <a:spcPct val="115000"/>
              </a:lnSpc>
            </a:pPr>
            <a:r>
              <a:rPr lang="uk-UA" sz="2000" b="1" dirty="0">
                <a:solidFill>
                  <a:prstClr val="black"/>
                </a:solidFill>
                <a:latin typeface="Times New Roman" panose="02020603050405020304" pitchFamily="18" charset="0"/>
                <a:ea typeface="Calibri" panose="020F0502020204030204" pitchFamily="34" charset="0"/>
              </a:rPr>
              <a:t>спеціалістів –5</a:t>
            </a:r>
          </a:p>
          <a:p>
            <a:pPr lvl="0"/>
            <a:endParaRPr lang="uk-UA" sz="2000" b="1" dirty="0">
              <a:solidFill>
                <a:prstClr val="black"/>
              </a:solidFill>
            </a:endParaRPr>
          </a:p>
        </p:txBody>
      </p:sp>
      <p:pic>
        <p:nvPicPr>
          <p:cNvPr id="12" name="Рисунок 11">
            <a:extLst>
              <a:ext uri="{FF2B5EF4-FFF2-40B4-BE49-F238E27FC236}">
                <a16:creationId xmlns:a16="http://schemas.microsoft.com/office/drawing/2014/main" id="{9B26643A-CA24-4F2F-901A-C06987F1A3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8097" y="2571691"/>
            <a:ext cx="6979365" cy="4161046"/>
          </a:xfrm>
          <a:prstGeom prst="rect">
            <a:avLst/>
          </a:prstGeom>
        </p:spPr>
      </p:pic>
    </p:spTree>
    <p:extLst>
      <p:ext uri="{BB962C8B-B14F-4D97-AF65-F5344CB8AC3E}">
        <p14:creationId xmlns:p14="http://schemas.microsoft.com/office/powerpoint/2010/main" val="2158440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E8D224B-096B-49C6-91EF-BC6F1C61FB03}"/>
              </a:ext>
            </a:extLst>
          </p:cNvPr>
          <p:cNvSpPr>
            <a:spLocks noGrp="1"/>
          </p:cNvSpPr>
          <p:nvPr>
            <p:ph type="ctrTitle"/>
          </p:nvPr>
        </p:nvSpPr>
        <p:spPr/>
        <p:txBody>
          <a:bodyPr/>
          <a:lstStyle/>
          <a:p>
            <a:endParaRPr lang="uk-UA"/>
          </a:p>
        </p:txBody>
      </p:sp>
      <p:sp>
        <p:nvSpPr>
          <p:cNvPr id="3" name="Підзаголовок 2">
            <a:extLst>
              <a:ext uri="{FF2B5EF4-FFF2-40B4-BE49-F238E27FC236}">
                <a16:creationId xmlns:a16="http://schemas.microsoft.com/office/drawing/2014/main" id="{6EB5A578-4571-4C4A-A1C8-FCB7BEA13B35}"/>
              </a:ext>
            </a:extLst>
          </p:cNvPr>
          <p:cNvSpPr>
            <a:spLocks noGrp="1"/>
          </p:cNvSpPr>
          <p:nvPr>
            <p:ph type="subTitle" idx="1"/>
          </p:nvPr>
        </p:nvSpPr>
        <p:spPr/>
        <p:txBody>
          <a:bodyPr/>
          <a:lstStyle/>
          <a:p>
            <a:endParaRPr lang="uk-UA"/>
          </a:p>
        </p:txBody>
      </p:sp>
      <p:pic>
        <p:nvPicPr>
          <p:cNvPr id="1026" name="Picture 2" descr="Жовто-блакитний градієнт: футаж/фон для відео - YouTube">
            <a:extLst>
              <a:ext uri="{FF2B5EF4-FFF2-40B4-BE49-F238E27FC236}">
                <a16:creationId xmlns:a16="http://schemas.microsoft.com/office/drawing/2014/main" id="{3FD105E4-D08E-4535-B0CD-BDD4AA872D9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212EA3-AE23-4319-AC69-C7D840FBA0BB}"/>
              </a:ext>
            </a:extLst>
          </p:cNvPr>
          <p:cNvSpPr txBox="1"/>
          <p:nvPr/>
        </p:nvSpPr>
        <p:spPr>
          <a:xfrm>
            <a:off x="3910818" y="16699"/>
            <a:ext cx="8152230" cy="6494085"/>
          </a:xfrm>
          <a:prstGeom prst="rect">
            <a:avLst/>
          </a:prstGeom>
          <a:noFill/>
        </p:spPr>
        <p:txBody>
          <a:bodyPr wrap="square" rtlCol="0">
            <a:spAutoFit/>
          </a:bodyPr>
          <a:lstStyle/>
          <a:p>
            <a:pPr algn="ct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a:latin typeface="Times New Roman" panose="02020603050405020304" pitchFamily="18" charset="0"/>
                <a:ea typeface="Calibri" panose="020F0502020204030204" pitchFamily="34" charset="0"/>
                <a:cs typeface="Times New Roman" panose="02020603050405020304" pitchFamily="18" charset="0"/>
              </a:rPr>
              <a:t>На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Черкащині</a:t>
            </a:r>
            <a:r>
              <a:rPr lang="ru-RU" sz="3200" dirty="0">
                <a:latin typeface="Times New Roman" panose="02020603050405020304" pitchFamily="18" charset="0"/>
                <a:ea typeface="Calibri" panose="020F0502020204030204" pitchFamily="34" charset="0"/>
                <a:cs typeface="Times New Roman" panose="02020603050405020304" pitchFamily="18" charset="0"/>
              </a:rPr>
              <a:t> з червня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набирає</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обертів</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волонтерський</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проєкт</a:t>
            </a:r>
            <a:r>
              <a:rPr lang="ru-RU" sz="3200" dirty="0">
                <a:latin typeface="Times New Roman" panose="02020603050405020304" pitchFamily="18" charset="0"/>
                <a:ea typeface="Calibri" panose="020F0502020204030204" pitchFamily="34" charset="0"/>
                <a:cs typeface="Times New Roman" panose="02020603050405020304" pitchFamily="18" charset="0"/>
              </a:rPr>
              <a:t> «Наша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підтримка</a:t>
            </a:r>
            <a:r>
              <a:rPr lang="ru-RU" sz="3200" dirty="0">
                <a:latin typeface="Times New Roman" panose="02020603050405020304" pitchFamily="18" charset="0"/>
                <a:ea typeface="Calibri" panose="020F0502020204030204" pitchFamily="34" charset="0"/>
                <a:cs typeface="Times New Roman" panose="02020603050405020304" pitchFamily="18" charset="0"/>
              </a:rPr>
              <a:t> – запорука Перемоги»,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який</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стартував</a:t>
            </a:r>
            <a:r>
              <a:rPr lang="ru-RU" sz="3200" dirty="0">
                <a:latin typeface="Times New Roman" panose="02020603050405020304" pitchFamily="18" charset="0"/>
                <a:ea typeface="Calibri" panose="020F0502020204030204" pitchFamily="34" charset="0"/>
                <a:cs typeface="Times New Roman" panose="02020603050405020304" pitchFamily="18" charset="0"/>
              </a:rPr>
              <a:t> на початку червня силами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освітянської</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спільноти</a:t>
            </a:r>
            <a:r>
              <a:rPr lang="ru-RU" sz="3200" dirty="0">
                <a:latin typeface="Times New Roman" panose="02020603050405020304" pitchFamily="18" charset="0"/>
                <a:ea typeface="Calibri" panose="020F0502020204030204" pitchFamily="34" charset="0"/>
                <a:cs typeface="Times New Roman" panose="02020603050405020304" pitchFamily="18" charset="0"/>
              </a:rPr>
              <a:t> та за сприяння ОВА</a:t>
            </a:r>
            <a:r>
              <a:rPr lang="ru-RU" sz="3200" b="1" dirty="0">
                <a:latin typeface="Times New Roman" panose="02020603050405020304" pitchFamily="18" charset="0"/>
                <a:ea typeface="Calibri" panose="020F0502020204030204" pitchFamily="34" charset="0"/>
                <a:cs typeface="Times New Roman" panose="02020603050405020304" pitchFamily="18" charset="0"/>
              </a:rPr>
              <a:t>. </a:t>
            </a:r>
            <a:r>
              <a:rPr lang="ru-RU" sz="3200" b="1" dirty="0" err="1">
                <a:latin typeface="Times New Roman" panose="02020603050405020304" pitchFamily="18" charset="0"/>
                <a:ea typeface="Calibri" panose="020F0502020204030204" pitchFamily="34" charset="0"/>
                <a:cs typeface="Times New Roman" panose="02020603050405020304" pitchFamily="18" charset="0"/>
              </a:rPr>
              <a:t>Комунальний</a:t>
            </a:r>
            <a:r>
              <a:rPr lang="ru-RU" sz="3200" b="1" dirty="0">
                <a:latin typeface="Times New Roman" panose="02020603050405020304" pitchFamily="18" charset="0"/>
                <a:ea typeface="Calibri" panose="020F0502020204030204" pitchFamily="34" charset="0"/>
                <a:cs typeface="Times New Roman" panose="02020603050405020304" pitchFamily="18" charset="0"/>
              </a:rPr>
              <a:t> заклад «Черкаський обласний центр роботи з обдарованими дітьми Черкаської обласної ради»  </a:t>
            </a:r>
            <a:r>
              <a:rPr lang="uk-UA" sz="3200" dirty="0">
                <a:latin typeface="Times New Roman" panose="02020603050405020304" pitchFamily="18" charset="0"/>
                <a:ea typeface="Calibri" panose="020F0502020204030204" pitchFamily="34" charset="0"/>
                <a:cs typeface="Times New Roman" panose="02020603050405020304" pitchFamily="18" charset="0"/>
              </a:rPr>
              <a:t>(директор Людмила Давиденко)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долучився</a:t>
            </a:r>
            <a:r>
              <a:rPr lang="ru-RU" sz="3200" dirty="0">
                <a:latin typeface="Times New Roman" panose="02020603050405020304" pitchFamily="18" charset="0"/>
                <a:ea typeface="Calibri" panose="020F0502020204030204" pitchFamily="34" charset="0"/>
                <a:cs typeface="Times New Roman" panose="02020603050405020304" pitchFamily="18" charset="0"/>
              </a:rPr>
              <a:t> до проєкту і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постійно</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навідується</a:t>
            </a:r>
            <a:r>
              <a:rPr lang="ru-RU" sz="3200" dirty="0">
                <a:latin typeface="Times New Roman" panose="02020603050405020304" pitchFamily="18" charset="0"/>
                <a:ea typeface="Calibri" panose="020F0502020204030204" pitchFamily="34" charset="0"/>
                <a:cs typeface="Times New Roman" panose="02020603050405020304" pitchFamily="18" charset="0"/>
              </a:rPr>
              <a:t> з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подарунками</a:t>
            </a:r>
            <a:r>
              <a:rPr lang="ru-RU" sz="3200" dirty="0">
                <a:latin typeface="Times New Roman" panose="02020603050405020304" pitchFamily="18" charset="0"/>
                <a:ea typeface="Calibri" panose="020F0502020204030204" pitchFamily="34" charset="0"/>
                <a:cs typeface="Times New Roman" panose="02020603050405020304" pitchFamily="18" charset="0"/>
              </a:rPr>
              <a:t> та словами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підтримки</a:t>
            </a:r>
            <a:r>
              <a:rPr lang="ru-RU" sz="3200" dirty="0">
                <a:latin typeface="Times New Roman" panose="02020603050405020304" pitchFamily="18" charset="0"/>
                <a:ea typeface="Calibri" panose="020F0502020204030204" pitchFamily="34" charset="0"/>
                <a:cs typeface="Times New Roman" panose="02020603050405020304" pitchFamily="18" charset="0"/>
              </a:rPr>
              <a:t> до одного з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лікувальних</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закладів</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міста</a:t>
            </a:r>
            <a:r>
              <a:rPr lang="ru-RU" sz="3200" dirty="0">
                <a:latin typeface="Times New Roman" panose="02020603050405020304" pitchFamily="18" charset="0"/>
                <a:ea typeface="Calibri" panose="020F0502020204030204" pitchFamily="34" charset="0"/>
                <a:cs typeface="Times New Roman" panose="02020603050405020304" pitchFamily="18" charset="0"/>
              </a:rPr>
              <a:t>, де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проходять</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лікування</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захисники</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нашої</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країни</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endParaRPr lang="uk-UA" sz="3200" dirty="0"/>
          </a:p>
        </p:txBody>
      </p:sp>
      <p:pic>
        <p:nvPicPr>
          <p:cNvPr id="5" name="Рисунок 4">
            <a:extLst>
              <a:ext uri="{FF2B5EF4-FFF2-40B4-BE49-F238E27FC236}">
                <a16:creationId xmlns:a16="http://schemas.microsoft.com/office/drawing/2014/main" id="{C6551B6F-23DA-4AC6-B029-B3D990339A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952" y="105254"/>
            <a:ext cx="3067331" cy="2300498"/>
          </a:xfrm>
          <a:prstGeom prst="rect">
            <a:avLst/>
          </a:prstGeom>
        </p:spPr>
      </p:pic>
      <p:pic>
        <p:nvPicPr>
          <p:cNvPr id="6" name="Рисунок 5">
            <a:extLst>
              <a:ext uri="{FF2B5EF4-FFF2-40B4-BE49-F238E27FC236}">
                <a16:creationId xmlns:a16="http://schemas.microsoft.com/office/drawing/2014/main" id="{5FC1A4B3-C147-4E89-923A-BE16D83A14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6" y="2843427"/>
            <a:ext cx="3240258" cy="2430194"/>
          </a:xfrm>
          <a:prstGeom prst="rect">
            <a:avLst/>
          </a:prstGeom>
        </p:spPr>
      </p:pic>
      <p:pic>
        <p:nvPicPr>
          <p:cNvPr id="7" name="Рисунок 6">
            <a:extLst>
              <a:ext uri="{FF2B5EF4-FFF2-40B4-BE49-F238E27FC236}">
                <a16:creationId xmlns:a16="http://schemas.microsoft.com/office/drawing/2014/main" id="{AFEE7D4F-4065-413D-982D-B9DF652C49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51694" y="1790783"/>
            <a:ext cx="2795401" cy="2105287"/>
          </a:xfrm>
          <a:prstGeom prst="rect">
            <a:avLst/>
          </a:prstGeom>
        </p:spPr>
      </p:pic>
      <p:pic>
        <p:nvPicPr>
          <p:cNvPr id="8" name="Рисунок 7">
            <a:extLst>
              <a:ext uri="{FF2B5EF4-FFF2-40B4-BE49-F238E27FC236}">
                <a16:creationId xmlns:a16="http://schemas.microsoft.com/office/drawing/2014/main" id="{D1C157E5-A4BE-4384-B269-E4B8E6ADB0F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24000" y="4743199"/>
            <a:ext cx="2705924" cy="2037899"/>
          </a:xfrm>
          <a:prstGeom prst="rect">
            <a:avLst/>
          </a:prstGeom>
        </p:spPr>
      </p:pic>
    </p:spTree>
    <p:extLst>
      <p:ext uri="{BB962C8B-B14F-4D97-AF65-F5344CB8AC3E}">
        <p14:creationId xmlns:p14="http://schemas.microsoft.com/office/powerpoint/2010/main" val="1601019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E4C595D-9B63-4AD4-ABE6-F9A4DA27561C}"/>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D719CADE-AE3B-4EA2-932C-2339F5309C9A}"/>
              </a:ext>
            </a:extLst>
          </p:cNvPr>
          <p:cNvSpPr txBox="1"/>
          <p:nvPr/>
        </p:nvSpPr>
        <p:spPr>
          <a:xfrm>
            <a:off x="1440459" y="2553419"/>
            <a:ext cx="12192000" cy="1938992"/>
          </a:xfrm>
          <a:prstGeom prst="rect">
            <a:avLst/>
          </a:prstGeom>
          <a:noFill/>
        </p:spPr>
        <p:txBody>
          <a:bodyPr wrap="square" rtlCol="0">
            <a:spAutoFit/>
          </a:bodyPr>
          <a:lstStyle/>
          <a:p>
            <a:r>
              <a:rPr lang="uk-UA" sz="6000" b="1" dirty="0">
                <a:solidFill>
                  <a:srgbClr val="002060"/>
                </a:solidFill>
                <a:latin typeface="Adventure" panose="02000503020000020003" pitchFamily="2" charset="0"/>
              </a:rPr>
              <a:t>  ДЯКУЄМО ЗА УВАГУ!</a:t>
            </a:r>
          </a:p>
          <a:p>
            <a:r>
              <a:rPr lang="uk-UA" sz="6000" b="1" dirty="0">
                <a:solidFill>
                  <a:srgbClr val="002060"/>
                </a:solidFill>
                <a:latin typeface="Adventure" panose="02000503020000020003" pitchFamily="2" charset="0"/>
              </a:rPr>
              <a:t>    Все буде Україна!</a:t>
            </a:r>
          </a:p>
        </p:txBody>
      </p:sp>
    </p:spTree>
    <p:extLst>
      <p:ext uri="{BB962C8B-B14F-4D97-AF65-F5344CB8AC3E}">
        <p14:creationId xmlns:p14="http://schemas.microsoft.com/office/powerpoint/2010/main" val="2547887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7A51F0A-41C2-46EC-BA96-5F4E3A69B016}"/>
              </a:ext>
            </a:extLst>
          </p:cNvPr>
          <p:cNvPicPr>
            <a:picLocks noChangeAspect="1"/>
          </p:cNvPicPr>
          <p:nvPr/>
        </p:nvPicPr>
        <p:blipFill>
          <a:blip r:embed="rId2"/>
          <a:stretch>
            <a:fillRect/>
          </a:stretch>
        </p:blipFill>
        <p:spPr>
          <a:xfrm>
            <a:off x="-116304" y="1"/>
            <a:ext cx="12606068" cy="7090912"/>
          </a:xfrm>
          <a:prstGeom prst="rect">
            <a:avLst/>
          </a:prstGeom>
        </p:spPr>
      </p:pic>
      <p:pic>
        <p:nvPicPr>
          <p:cNvPr id="3" name="Рисунок 2">
            <a:extLst>
              <a:ext uri="{FF2B5EF4-FFF2-40B4-BE49-F238E27FC236}">
                <a16:creationId xmlns:a16="http://schemas.microsoft.com/office/drawing/2014/main" id="{16070D26-6DFB-40EC-A377-184292CD9205}"/>
              </a:ext>
            </a:extLst>
          </p:cNvPr>
          <p:cNvPicPr>
            <a:picLocks noChangeAspect="1"/>
          </p:cNvPicPr>
          <p:nvPr/>
        </p:nvPicPr>
        <p:blipFill>
          <a:blip r:embed="rId3"/>
          <a:stretch>
            <a:fillRect/>
          </a:stretch>
        </p:blipFill>
        <p:spPr>
          <a:xfrm>
            <a:off x="0" y="118337"/>
            <a:ext cx="5855922" cy="67396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Рисунок 4">
            <a:extLst>
              <a:ext uri="{FF2B5EF4-FFF2-40B4-BE49-F238E27FC236}">
                <a16:creationId xmlns:a16="http://schemas.microsoft.com/office/drawing/2014/main" id="{49D5DCF1-9A4E-403A-BDAA-CF51C0D899A9}"/>
              </a:ext>
            </a:extLst>
          </p:cNvPr>
          <p:cNvPicPr>
            <a:picLocks noChangeAspect="1"/>
          </p:cNvPicPr>
          <p:nvPr/>
        </p:nvPicPr>
        <p:blipFill>
          <a:blip r:embed="rId4"/>
          <a:stretch>
            <a:fillRect/>
          </a:stretch>
        </p:blipFill>
        <p:spPr>
          <a:xfrm>
            <a:off x="6096000" y="-45721"/>
            <a:ext cx="6096000" cy="6858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39186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46995169-4E5A-4A90-874F-EE5F6A137E55}"/>
              </a:ext>
            </a:extLst>
          </p:cNvPr>
          <p:cNvPicPr>
            <a:picLocks noChangeAspect="1"/>
          </p:cNvPicPr>
          <p:nvPr/>
        </p:nvPicPr>
        <p:blipFill>
          <a:blip r:embed="rId2"/>
          <a:stretch>
            <a:fillRect/>
          </a:stretch>
        </p:blipFill>
        <p:spPr>
          <a:xfrm>
            <a:off x="-70339" y="42204"/>
            <a:ext cx="12192000" cy="6857999"/>
          </a:xfrm>
          <a:prstGeom prst="rect">
            <a:avLst/>
          </a:prstGeom>
        </p:spPr>
      </p:pic>
      <p:pic>
        <p:nvPicPr>
          <p:cNvPr id="3" name="Рисунок 2">
            <a:extLst>
              <a:ext uri="{FF2B5EF4-FFF2-40B4-BE49-F238E27FC236}">
                <a16:creationId xmlns:a16="http://schemas.microsoft.com/office/drawing/2014/main" id="{EAB725D4-78A3-464E-AE31-7AB0E0A7211D}"/>
              </a:ext>
            </a:extLst>
          </p:cNvPr>
          <p:cNvPicPr>
            <a:picLocks noChangeAspect="1"/>
          </p:cNvPicPr>
          <p:nvPr/>
        </p:nvPicPr>
        <p:blipFill>
          <a:blip r:embed="rId3"/>
          <a:stretch>
            <a:fillRect/>
          </a:stretch>
        </p:blipFill>
        <p:spPr>
          <a:xfrm>
            <a:off x="6025661" y="0"/>
            <a:ext cx="5859705" cy="6858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Рисунок 5">
            <a:extLst>
              <a:ext uri="{FF2B5EF4-FFF2-40B4-BE49-F238E27FC236}">
                <a16:creationId xmlns:a16="http://schemas.microsoft.com/office/drawing/2014/main" id="{96BB5F72-772F-4F24-B198-56788ED3F04B}"/>
              </a:ext>
            </a:extLst>
          </p:cNvPr>
          <p:cNvPicPr>
            <a:picLocks noChangeAspect="1"/>
          </p:cNvPicPr>
          <p:nvPr/>
        </p:nvPicPr>
        <p:blipFill>
          <a:blip r:embed="rId4"/>
          <a:stretch>
            <a:fillRect/>
          </a:stretch>
        </p:blipFill>
        <p:spPr>
          <a:xfrm>
            <a:off x="196948" y="42204"/>
            <a:ext cx="5528603" cy="3629464"/>
          </a:xfrm>
          <a:prstGeom prst="rect">
            <a:avLst/>
          </a:prstGeom>
        </p:spPr>
      </p:pic>
      <p:sp>
        <p:nvSpPr>
          <p:cNvPr id="7" name="Прямокутник 6">
            <a:extLst>
              <a:ext uri="{FF2B5EF4-FFF2-40B4-BE49-F238E27FC236}">
                <a16:creationId xmlns:a16="http://schemas.microsoft.com/office/drawing/2014/main" id="{BE675C99-2D1D-4F2F-BAC4-90ACB61738CF}"/>
              </a:ext>
            </a:extLst>
          </p:cNvPr>
          <p:cNvSpPr/>
          <p:nvPr/>
        </p:nvSpPr>
        <p:spPr>
          <a:xfrm>
            <a:off x="351692" y="3826412"/>
            <a:ext cx="5373859" cy="2554545"/>
          </a:xfrm>
          <a:prstGeom prst="rect">
            <a:avLst/>
          </a:prstGeom>
        </p:spPr>
        <p:txBody>
          <a:bodyPr wrap="square">
            <a:spAutoFit/>
          </a:bodyPr>
          <a:lstStyle/>
          <a:p>
            <a:pPr algn="ctr"/>
            <a:r>
              <a:rPr lang="uk-UA" sz="2000" b="1" dirty="0">
                <a:solidFill>
                  <a:srgbClr val="0000FF"/>
                </a:solidFill>
                <a:latin typeface="Times New Roman" panose="02020603050405020304" pitchFamily="18" charset="0"/>
                <a:cs typeface="Times New Roman" panose="02020603050405020304" pitchFamily="18" charset="0"/>
              </a:rPr>
              <a:t>Кількість груп:</a:t>
            </a:r>
            <a:endParaRPr lang="uk-UA" sz="2000" b="1" dirty="0">
              <a:latin typeface="Times New Roman" panose="02020603050405020304" pitchFamily="18" charset="0"/>
              <a:cs typeface="Times New Roman" panose="02020603050405020304" pitchFamily="18" charset="0"/>
            </a:endParaRPr>
          </a:p>
          <a:p>
            <a:pPr algn="ctr"/>
            <a:r>
              <a:rPr lang="uk-UA" sz="2000" b="1" dirty="0">
                <a:solidFill>
                  <a:srgbClr val="6600FF"/>
                </a:solidFill>
                <a:latin typeface="Times New Roman" panose="02020603050405020304" pitchFamily="18" charset="0"/>
                <a:cs typeface="Times New Roman" panose="02020603050405020304" pitchFamily="18" charset="0"/>
              </a:rPr>
              <a:t>Еколого-натуралістичний відділ</a:t>
            </a:r>
          </a:p>
          <a:p>
            <a:pPr algn="ctr"/>
            <a:r>
              <a:rPr lang="uk-UA" sz="2000" b="1" dirty="0">
                <a:latin typeface="Times New Roman" panose="02020603050405020304" pitchFamily="18" charset="0"/>
                <a:cs typeface="Times New Roman" panose="02020603050405020304" pitchFamily="18" charset="0"/>
              </a:rPr>
              <a:t> 33 груп – 498 дітей</a:t>
            </a:r>
          </a:p>
          <a:p>
            <a:pPr algn="ctr"/>
            <a:r>
              <a:rPr lang="uk-UA" sz="2000" b="1" dirty="0">
                <a:solidFill>
                  <a:srgbClr val="6600FF"/>
                </a:solidFill>
                <a:latin typeface="Times New Roman" panose="02020603050405020304" pitchFamily="18" charset="0"/>
                <a:cs typeface="Times New Roman" panose="02020603050405020304" pitchFamily="18" charset="0"/>
              </a:rPr>
              <a:t>Художньо-естетичний:</a:t>
            </a:r>
            <a:r>
              <a:rPr lang="uk-UA" sz="2000" b="1" dirty="0">
                <a:latin typeface="Times New Roman" panose="02020603050405020304" pitchFamily="18" charset="0"/>
                <a:cs typeface="Times New Roman" panose="02020603050405020304" pitchFamily="18" charset="0"/>
              </a:rPr>
              <a:t> </a:t>
            </a:r>
          </a:p>
          <a:p>
            <a:pPr algn="ctr"/>
            <a:r>
              <a:rPr lang="uk-UA" sz="2000" b="1" dirty="0">
                <a:latin typeface="Times New Roman" panose="02020603050405020304" pitchFamily="18" charset="0"/>
                <a:cs typeface="Times New Roman" panose="02020603050405020304" pitchFamily="18" charset="0"/>
              </a:rPr>
              <a:t>11 груп – 243 дитини</a:t>
            </a:r>
          </a:p>
          <a:p>
            <a:pPr algn="ctr"/>
            <a:r>
              <a:rPr lang="uk-UA" sz="2000" b="1" dirty="0">
                <a:solidFill>
                  <a:srgbClr val="6600FF"/>
                </a:solidFill>
                <a:latin typeface="Times New Roman" panose="02020603050405020304" pitchFamily="18" charset="0"/>
                <a:cs typeface="Times New Roman" panose="02020603050405020304" pitchFamily="18" charset="0"/>
              </a:rPr>
              <a:t>Мала академія наук </a:t>
            </a:r>
          </a:p>
          <a:p>
            <a:pPr algn="ctr"/>
            <a:r>
              <a:rPr lang="uk-UA" sz="2000" b="1" dirty="0">
                <a:latin typeface="Times New Roman" panose="02020603050405020304" pitchFamily="18" charset="0"/>
                <a:cs typeface="Times New Roman" panose="02020603050405020304" pitchFamily="18" charset="0"/>
              </a:rPr>
              <a:t>9 груп – 90 дітей</a:t>
            </a:r>
          </a:p>
          <a:p>
            <a:pPr algn="ctr"/>
            <a:r>
              <a:rPr lang="uk-UA" sz="2000" b="1" dirty="0">
                <a:solidFill>
                  <a:srgbClr val="0000FF"/>
                </a:solidFill>
                <a:latin typeface="Times New Roman" panose="02020603050405020304" pitchFamily="18" charset="0"/>
                <a:cs typeface="Times New Roman" panose="02020603050405020304" pitchFamily="18" charset="0"/>
              </a:rPr>
              <a:t>Всього 53 груп - 831 дітей</a:t>
            </a:r>
          </a:p>
        </p:txBody>
      </p:sp>
    </p:spTree>
    <p:extLst>
      <p:ext uri="{BB962C8B-B14F-4D97-AF65-F5344CB8AC3E}">
        <p14:creationId xmlns:p14="http://schemas.microsoft.com/office/powerpoint/2010/main" val="36550231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23448A5-685B-4D76-BE16-AED42FA77161}"/>
              </a:ext>
            </a:extLst>
          </p:cNvPr>
          <p:cNvPicPr>
            <a:picLocks noChangeAspect="1"/>
          </p:cNvPicPr>
          <p:nvPr/>
        </p:nvPicPr>
        <p:blipFill>
          <a:blip r:embed="rId2"/>
          <a:stretch>
            <a:fillRect/>
          </a:stretch>
        </p:blipFill>
        <p:spPr>
          <a:xfrm>
            <a:off x="0" y="0"/>
            <a:ext cx="12192000" cy="6857999"/>
          </a:xfrm>
          <a:prstGeom prst="rect">
            <a:avLst/>
          </a:prstGeom>
        </p:spPr>
      </p:pic>
      <p:sp>
        <p:nvSpPr>
          <p:cNvPr id="2" name="TextBox 1">
            <a:extLst>
              <a:ext uri="{FF2B5EF4-FFF2-40B4-BE49-F238E27FC236}">
                <a16:creationId xmlns:a16="http://schemas.microsoft.com/office/drawing/2014/main" id="{1AEE07DD-DFEE-4D6E-9048-8492648F9C9A}"/>
              </a:ext>
            </a:extLst>
          </p:cNvPr>
          <p:cNvSpPr txBox="1"/>
          <p:nvPr/>
        </p:nvSpPr>
        <p:spPr>
          <a:xfrm>
            <a:off x="565485" y="122293"/>
            <a:ext cx="10214811" cy="707886"/>
          </a:xfrm>
          <a:prstGeom prst="rect">
            <a:avLst/>
          </a:prstGeom>
          <a:noFill/>
        </p:spPr>
        <p:txBody>
          <a:bodyPr wrap="square" rtlCol="0">
            <a:spAutoFit/>
          </a:bodyPr>
          <a:lstStyle/>
          <a:p>
            <a:pPr algn="ctr"/>
            <a:r>
              <a:rPr lang="uk-UA" sz="4000" dirty="0">
                <a:solidFill>
                  <a:srgbClr val="6600CC"/>
                </a:solidFill>
                <a:latin typeface="Times New Roman" panose="02020603050405020304" pitchFamily="18" charset="0"/>
                <a:cs typeface="Times New Roman" panose="02020603050405020304" pitchFamily="18" charset="0"/>
              </a:rPr>
              <a:t>Відділ художньо-естетичної творчості</a:t>
            </a:r>
          </a:p>
        </p:txBody>
      </p:sp>
      <p:sp>
        <p:nvSpPr>
          <p:cNvPr id="3" name="TextBox 2">
            <a:extLst>
              <a:ext uri="{FF2B5EF4-FFF2-40B4-BE49-F238E27FC236}">
                <a16:creationId xmlns:a16="http://schemas.microsoft.com/office/drawing/2014/main" id="{9D14973E-BCBC-4C43-B961-2B286F0B62A4}"/>
              </a:ext>
            </a:extLst>
          </p:cNvPr>
          <p:cNvSpPr txBox="1"/>
          <p:nvPr/>
        </p:nvSpPr>
        <p:spPr>
          <a:xfrm>
            <a:off x="144380" y="1777165"/>
            <a:ext cx="8530389" cy="4093428"/>
          </a:xfrm>
          <a:prstGeom prst="rect">
            <a:avLst/>
          </a:prstGeom>
          <a:noFill/>
        </p:spPr>
        <p:txBody>
          <a:bodyPr wrap="square" rtlCol="0">
            <a:spAutoFit/>
          </a:bodyPr>
          <a:lstStyle/>
          <a:p>
            <a:r>
              <a:rPr lang="uk-UA" sz="3200" b="1" dirty="0">
                <a:latin typeface="Times New Roman" panose="02020603050405020304" pitchFamily="18" charset="0"/>
                <a:cs typeface="Times New Roman" panose="02020603050405020304" pitchFamily="18" charset="0"/>
              </a:rPr>
              <a:t>Гурток «Оздоровча хореографія»</a:t>
            </a:r>
          </a:p>
          <a:p>
            <a:r>
              <a:rPr lang="uk-UA" sz="3200" b="1" dirty="0">
                <a:latin typeface="Times New Roman" panose="02020603050405020304" pitchFamily="18" charset="0"/>
                <a:cs typeface="Times New Roman" panose="02020603050405020304" pitchFamily="18" charset="0"/>
              </a:rPr>
              <a:t>Гурток «Народні умільці»</a:t>
            </a:r>
          </a:p>
          <a:p>
            <a:r>
              <a:rPr lang="uk-UA" sz="3200" b="1" dirty="0">
                <a:latin typeface="Times New Roman" panose="02020603050405020304" pitchFamily="18" charset="0"/>
                <a:cs typeface="Times New Roman" panose="02020603050405020304" pitchFamily="18" charset="0"/>
              </a:rPr>
              <a:t>Гурток «Чарівні долоньки»</a:t>
            </a:r>
          </a:p>
          <a:p>
            <a:r>
              <a:rPr lang="uk-UA" sz="3200" b="1" dirty="0">
                <a:latin typeface="Times New Roman" panose="02020603050405020304" pitchFamily="18" charset="0"/>
                <a:cs typeface="Times New Roman" panose="02020603050405020304" pitchFamily="18" charset="0"/>
              </a:rPr>
              <a:t>Гурток «Мистецтво нашого народу»</a:t>
            </a:r>
          </a:p>
          <a:p>
            <a:r>
              <a:rPr lang="uk-UA" sz="3200" b="1" dirty="0">
                <a:latin typeface="Times New Roman" panose="02020603050405020304" pitchFamily="18" charset="0"/>
                <a:cs typeface="Times New Roman" panose="02020603050405020304" pitchFamily="18" charset="0"/>
              </a:rPr>
              <a:t>Клуб бального танцю «</a:t>
            </a:r>
            <a:r>
              <a:rPr lang="uk-UA" sz="3200" b="1" dirty="0" err="1">
                <a:latin typeface="Times New Roman" panose="02020603050405020304" pitchFamily="18" charset="0"/>
                <a:cs typeface="Times New Roman" panose="02020603050405020304" pitchFamily="18" charset="0"/>
              </a:rPr>
              <a:t>Жемчуг</a:t>
            </a:r>
            <a:r>
              <a:rPr lang="uk-UA" sz="3200" b="1" dirty="0">
                <a:latin typeface="Times New Roman" panose="02020603050405020304" pitchFamily="18" charset="0"/>
                <a:cs typeface="Times New Roman" panose="02020603050405020304" pitchFamily="18" charset="0"/>
              </a:rPr>
              <a:t>»</a:t>
            </a:r>
          </a:p>
          <a:p>
            <a:r>
              <a:rPr lang="uk-UA" sz="3200" b="1" dirty="0">
                <a:latin typeface="Times New Roman" panose="02020603050405020304" pitchFamily="18" charset="0"/>
                <a:cs typeface="Times New Roman" panose="02020603050405020304" pitchFamily="18" charset="0"/>
              </a:rPr>
              <a:t>Хореографічний гурток «Промені сонця»</a:t>
            </a:r>
          </a:p>
          <a:p>
            <a:r>
              <a:rPr lang="uk-UA" sz="3200" b="1" dirty="0">
                <a:latin typeface="Times New Roman" panose="02020603050405020304" pitchFamily="18" charset="0"/>
                <a:cs typeface="Times New Roman" panose="02020603050405020304" pitchFamily="18" charset="0"/>
              </a:rPr>
              <a:t>Вокальний гурток</a:t>
            </a:r>
          </a:p>
          <a:p>
            <a:endParaRPr lang="uk-UA" b="1" dirty="0"/>
          </a:p>
          <a:p>
            <a:endParaRPr lang="uk-UA" dirty="0"/>
          </a:p>
        </p:txBody>
      </p:sp>
      <p:pic>
        <p:nvPicPr>
          <p:cNvPr id="6" name="Рисунок 5">
            <a:extLst>
              <a:ext uri="{FF2B5EF4-FFF2-40B4-BE49-F238E27FC236}">
                <a16:creationId xmlns:a16="http://schemas.microsoft.com/office/drawing/2014/main" id="{0E64E923-2EFA-4986-B2A0-77140756DF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3584" y="789759"/>
            <a:ext cx="3818021" cy="2863516"/>
          </a:xfrm>
          <a:prstGeom prst="rect">
            <a:avLst/>
          </a:prstGeom>
        </p:spPr>
      </p:pic>
      <p:pic>
        <p:nvPicPr>
          <p:cNvPr id="7" name="Рисунок 6">
            <a:extLst>
              <a:ext uri="{FF2B5EF4-FFF2-40B4-BE49-F238E27FC236}">
                <a16:creationId xmlns:a16="http://schemas.microsoft.com/office/drawing/2014/main" id="{B8B0AA9C-452C-4AE0-B3D2-F7857FC166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3584" y="3823879"/>
            <a:ext cx="3818021" cy="2863516"/>
          </a:xfrm>
          <a:prstGeom prst="rect">
            <a:avLst/>
          </a:prstGeom>
        </p:spPr>
      </p:pic>
    </p:spTree>
    <p:extLst>
      <p:ext uri="{BB962C8B-B14F-4D97-AF65-F5344CB8AC3E}">
        <p14:creationId xmlns:p14="http://schemas.microsoft.com/office/powerpoint/2010/main" val="26305931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06993BFD-9521-494D-8193-1DB3A2266F4A}"/>
              </a:ext>
            </a:extLst>
          </p:cNvPr>
          <p:cNvPicPr>
            <a:picLocks noChangeAspect="1"/>
          </p:cNvPicPr>
          <p:nvPr/>
        </p:nvPicPr>
        <p:blipFill>
          <a:blip r:embed="rId2"/>
          <a:stretch>
            <a:fillRect/>
          </a:stretch>
        </p:blipFill>
        <p:spPr>
          <a:xfrm>
            <a:off x="0" y="0"/>
            <a:ext cx="12192000" cy="6857999"/>
          </a:xfrm>
          <a:prstGeom prst="rect">
            <a:avLst/>
          </a:prstGeom>
        </p:spPr>
      </p:pic>
      <p:sp>
        <p:nvSpPr>
          <p:cNvPr id="2" name="TextBox 1">
            <a:extLst>
              <a:ext uri="{FF2B5EF4-FFF2-40B4-BE49-F238E27FC236}">
                <a16:creationId xmlns:a16="http://schemas.microsoft.com/office/drawing/2014/main" id="{4BB09203-4583-4814-8E58-9DFE054E2363}"/>
              </a:ext>
            </a:extLst>
          </p:cNvPr>
          <p:cNvSpPr txBox="1"/>
          <p:nvPr/>
        </p:nvSpPr>
        <p:spPr>
          <a:xfrm>
            <a:off x="1816768" y="302477"/>
            <a:ext cx="8987589" cy="646331"/>
          </a:xfrm>
          <a:prstGeom prst="rect">
            <a:avLst/>
          </a:prstGeom>
          <a:noFill/>
        </p:spPr>
        <p:txBody>
          <a:bodyPr wrap="square" rtlCol="0">
            <a:spAutoFit/>
          </a:bodyPr>
          <a:lstStyle/>
          <a:p>
            <a:r>
              <a:rPr lang="uk-UA" sz="3600" b="1" dirty="0">
                <a:solidFill>
                  <a:srgbClr val="6600FF"/>
                </a:solidFill>
                <a:latin typeface="Times New Roman" panose="02020603050405020304" pitchFamily="18" charset="0"/>
                <a:cs typeface="Times New Roman" panose="02020603050405020304" pitchFamily="18" charset="0"/>
              </a:rPr>
              <a:t>Відділ еколого-натуралістичної творчості</a:t>
            </a:r>
          </a:p>
        </p:txBody>
      </p:sp>
      <p:sp>
        <p:nvSpPr>
          <p:cNvPr id="3" name="TextBox 2">
            <a:extLst>
              <a:ext uri="{FF2B5EF4-FFF2-40B4-BE49-F238E27FC236}">
                <a16:creationId xmlns:a16="http://schemas.microsoft.com/office/drawing/2014/main" id="{CDF91BC4-A347-4119-9CA0-EBA04847E8FA}"/>
              </a:ext>
            </a:extLst>
          </p:cNvPr>
          <p:cNvSpPr txBox="1"/>
          <p:nvPr/>
        </p:nvSpPr>
        <p:spPr>
          <a:xfrm>
            <a:off x="228601" y="1143000"/>
            <a:ext cx="6268452" cy="3539430"/>
          </a:xfrm>
          <a:prstGeom prst="rect">
            <a:avLst/>
          </a:prstGeom>
          <a:noFill/>
        </p:spPr>
        <p:txBody>
          <a:bodyPr wrap="square" rtlCol="0">
            <a:spAutoFit/>
          </a:bodyPr>
          <a:lstStyle/>
          <a:p>
            <a:r>
              <a:rPr lang="uk-UA" sz="3200" b="1" dirty="0">
                <a:latin typeface="Times New Roman" panose="02020603050405020304" pitchFamily="18" charset="0"/>
                <a:cs typeface="Times New Roman" panose="02020603050405020304" pitchFamily="18" charset="0"/>
              </a:rPr>
              <a:t>Гурток «Природа рідного краю»</a:t>
            </a:r>
          </a:p>
          <a:p>
            <a:r>
              <a:rPr lang="uk-UA" sz="3200" b="1" dirty="0">
                <a:latin typeface="Times New Roman" panose="02020603050405020304" pitchFamily="18" charset="0"/>
                <a:cs typeface="Times New Roman" panose="02020603050405020304" pitchFamily="18" charset="0"/>
              </a:rPr>
              <a:t>Студія «Флора»</a:t>
            </a:r>
          </a:p>
          <a:p>
            <a:r>
              <a:rPr lang="uk-UA" sz="3200" b="1" dirty="0">
                <a:latin typeface="Times New Roman" panose="02020603050405020304" pitchFamily="18" charset="0"/>
                <a:cs typeface="Times New Roman" panose="02020603050405020304" pitchFamily="18" charset="0"/>
              </a:rPr>
              <a:t>Гурток «Лісівники дендрологи»</a:t>
            </a:r>
          </a:p>
          <a:p>
            <a:r>
              <a:rPr lang="uk-UA" sz="3200" b="1" dirty="0">
                <a:latin typeface="Times New Roman" panose="02020603050405020304" pitchFamily="18" charset="0"/>
                <a:cs typeface="Times New Roman" panose="02020603050405020304" pitchFamily="18" charset="0"/>
              </a:rPr>
              <a:t>Гурток «Юні екологи»</a:t>
            </a:r>
          </a:p>
          <a:p>
            <a:r>
              <a:rPr lang="uk-UA" sz="3200" b="1" dirty="0">
                <a:latin typeface="Times New Roman" panose="02020603050405020304" pitchFamily="18" charset="0"/>
                <a:cs typeface="Times New Roman" panose="02020603050405020304" pitchFamily="18" charset="0"/>
              </a:rPr>
              <a:t>Гурток «Любування природою»</a:t>
            </a:r>
          </a:p>
          <a:p>
            <a:r>
              <a:rPr lang="uk-UA" sz="3200" b="1" dirty="0">
                <a:latin typeface="Times New Roman" panose="02020603050405020304" pitchFamily="18" charset="0"/>
                <a:cs typeface="Times New Roman" panose="02020603050405020304" pitchFamily="18" charset="0"/>
              </a:rPr>
              <a:t>Гурток «Флористика»</a:t>
            </a:r>
          </a:p>
          <a:p>
            <a:r>
              <a:rPr lang="uk-UA" sz="3200" b="1" dirty="0">
                <a:latin typeface="Times New Roman" panose="02020603050405020304" pitchFamily="18" charset="0"/>
                <a:cs typeface="Times New Roman" panose="02020603050405020304" pitchFamily="18" charset="0"/>
              </a:rPr>
              <a:t>Гурток «Юні квітникарі»</a:t>
            </a:r>
          </a:p>
        </p:txBody>
      </p:sp>
      <p:pic>
        <p:nvPicPr>
          <p:cNvPr id="6" name="Рисунок 5">
            <a:extLst>
              <a:ext uri="{FF2B5EF4-FFF2-40B4-BE49-F238E27FC236}">
                <a16:creationId xmlns:a16="http://schemas.microsoft.com/office/drawing/2014/main" id="{5666BB5A-7FE2-4BBD-B541-70646CAC44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8927" y="4050507"/>
            <a:ext cx="3677551" cy="2758163"/>
          </a:xfrm>
          <a:prstGeom prst="rect">
            <a:avLst/>
          </a:prstGeom>
        </p:spPr>
      </p:pic>
      <p:pic>
        <p:nvPicPr>
          <p:cNvPr id="7" name="Рисунок 6">
            <a:extLst>
              <a:ext uri="{FF2B5EF4-FFF2-40B4-BE49-F238E27FC236}">
                <a16:creationId xmlns:a16="http://schemas.microsoft.com/office/drawing/2014/main" id="{EE341E23-FC12-4ADA-816E-A6E26810D9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5530" y="948808"/>
            <a:ext cx="3437869" cy="3357294"/>
          </a:xfrm>
          <a:prstGeom prst="rect">
            <a:avLst/>
          </a:prstGeom>
        </p:spPr>
      </p:pic>
    </p:spTree>
    <p:extLst>
      <p:ext uri="{BB962C8B-B14F-4D97-AF65-F5344CB8AC3E}">
        <p14:creationId xmlns:p14="http://schemas.microsoft.com/office/powerpoint/2010/main" val="35080791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2219948-216A-424D-8260-4E2A1CF5AFB6}"/>
              </a:ext>
            </a:extLst>
          </p:cNvPr>
          <p:cNvPicPr>
            <a:picLocks noChangeAspect="1"/>
          </p:cNvPicPr>
          <p:nvPr/>
        </p:nvPicPr>
        <p:blipFill>
          <a:blip r:embed="rId2"/>
          <a:stretch>
            <a:fillRect/>
          </a:stretch>
        </p:blipFill>
        <p:spPr>
          <a:xfrm>
            <a:off x="0" y="0"/>
            <a:ext cx="12192000" cy="6857999"/>
          </a:xfrm>
          <a:prstGeom prst="rect">
            <a:avLst/>
          </a:prstGeom>
        </p:spPr>
      </p:pic>
      <p:sp>
        <p:nvSpPr>
          <p:cNvPr id="2" name="TextBox 1">
            <a:extLst>
              <a:ext uri="{FF2B5EF4-FFF2-40B4-BE49-F238E27FC236}">
                <a16:creationId xmlns:a16="http://schemas.microsoft.com/office/drawing/2014/main" id="{2CBF4EC3-FCA2-49ED-AA29-14E2F8AA9EB4}"/>
              </a:ext>
            </a:extLst>
          </p:cNvPr>
          <p:cNvSpPr txBox="1"/>
          <p:nvPr/>
        </p:nvSpPr>
        <p:spPr>
          <a:xfrm>
            <a:off x="0" y="683449"/>
            <a:ext cx="9047745" cy="3508653"/>
          </a:xfrm>
          <a:prstGeom prst="rect">
            <a:avLst/>
          </a:prstGeom>
          <a:noFill/>
        </p:spPr>
        <p:txBody>
          <a:bodyPr wrap="square" rtlCol="0">
            <a:spAutoFit/>
          </a:bodyPr>
          <a:lstStyle/>
          <a:p>
            <a:endParaRPr lang="uk-UA" sz="800" b="1" dirty="0">
              <a:latin typeface="Times New Roman" panose="02020603050405020304" pitchFamily="18" charset="0"/>
              <a:cs typeface="Times New Roman" panose="02020603050405020304" pitchFamily="18" charset="0"/>
            </a:endParaRPr>
          </a:p>
          <a:p>
            <a:pPr marL="285750" indent="-285750">
              <a:buFontTx/>
              <a:buChar char="-"/>
            </a:pPr>
            <a:r>
              <a:rPr lang="uk-UA" sz="2800" b="1" dirty="0">
                <a:latin typeface="Times New Roman" panose="02020603050405020304" pitchFamily="18" charset="0"/>
                <a:cs typeface="Times New Roman" panose="02020603050405020304" pitchFamily="18" charset="0"/>
              </a:rPr>
              <a:t>Науково-технічний;</a:t>
            </a:r>
          </a:p>
          <a:p>
            <a:pPr marL="285750" indent="-285750">
              <a:buFontTx/>
              <a:buChar char="-"/>
            </a:pPr>
            <a:r>
              <a:rPr lang="uk-UA" sz="2800" b="1" dirty="0">
                <a:latin typeface="Times New Roman" panose="02020603050405020304" pitchFamily="18" charset="0"/>
                <a:cs typeface="Times New Roman" panose="02020603050405020304" pitchFamily="18" charset="0"/>
              </a:rPr>
              <a:t>Фізико-математичний;</a:t>
            </a:r>
          </a:p>
          <a:p>
            <a:pPr marL="285750" indent="-285750">
              <a:buFontTx/>
              <a:buChar char="-"/>
            </a:pPr>
            <a:r>
              <a:rPr lang="uk-UA" sz="2800" b="1" dirty="0">
                <a:latin typeface="Times New Roman" panose="02020603050405020304" pitchFamily="18" charset="0"/>
                <a:cs typeface="Times New Roman" panose="02020603050405020304" pitchFamily="18" charset="0"/>
              </a:rPr>
              <a:t>Хіміко-біологічний;</a:t>
            </a:r>
          </a:p>
          <a:p>
            <a:pPr marL="285750" indent="-285750">
              <a:buFontTx/>
              <a:buChar char="-"/>
            </a:pPr>
            <a:r>
              <a:rPr lang="uk-UA" sz="2800" b="1" dirty="0">
                <a:latin typeface="Times New Roman" panose="02020603050405020304" pitchFamily="18" charset="0"/>
                <a:cs typeface="Times New Roman" panose="02020603050405020304" pitchFamily="18" charset="0"/>
              </a:rPr>
              <a:t>Історико-географічний;</a:t>
            </a:r>
          </a:p>
          <a:p>
            <a:pPr marL="285750" indent="-285750">
              <a:buFontTx/>
              <a:buChar char="-"/>
            </a:pPr>
            <a:r>
              <a:rPr lang="uk-UA" sz="2800" b="1" dirty="0">
                <a:latin typeface="Times New Roman" panose="02020603050405020304" pitchFamily="18" charset="0"/>
                <a:cs typeface="Times New Roman" panose="02020603050405020304" pitchFamily="18" charset="0"/>
              </a:rPr>
              <a:t>Обчислювальної техніки та програмування;</a:t>
            </a:r>
          </a:p>
          <a:p>
            <a:pPr marL="285750" indent="-285750">
              <a:buFontTx/>
              <a:buChar char="-"/>
            </a:pPr>
            <a:r>
              <a:rPr lang="uk-UA" sz="2800" b="1" dirty="0">
                <a:latin typeface="Times New Roman" panose="02020603050405020304" pitchFamily="18" charset="0"/>
                <a:cs typeface="Times New Roman" panose="02020603050405020304" pitchFamily="18" charset="0"/>
              </a:rPr>
              <a:t>Мистецтв та філології.</a:t>
            </a:r>
          </a:p>
          <a:p>
            <a:r>
              <a:rPr lang="uk-UA" sz="2800" b="1" dirty="0">
                <a:latin typeface="Times New Roman" panose="02020603050405020304" pitchFamily="18" charset="0"/>
                <a:cs typeface="Times New Roman" panose="02020603050405020304" pitchFamily="18" charset="0"/>
              </a:rPr>
              <a:t>                                         Всього 62 секції</a:t>
            </a:r>
          </a:p>
          <a:p>
            <a:endParaRPr lang="uk-UA" dirty="0"/>
          </a:p>
        </p:txBody>
      </p:sp>
      <p:sp>
        <p:nvSpPr>
          <p:cNvPr id="3" name="TextBox 2">
            <a:extLst>
              <a:ext uri="{FF2B5EF4-FFF2-40B4-BE49-F238E27FC236}">
                <a16:creationId xmlns:a16="http://schemas.microsoft.com/office/drawing/2014/main" id="{5C22A87B-4939-4211-AF2E-0BC2E53C0D90}"/>
              </a:ext>
            </a:extLst>
          </p:cNvPr>
          <p:cNvSpPr txBox="1"/>
          <p:nvPr/>
        </p:nvSpPr>
        <p:spPr>
          <a:xfrm>
            <a:off x="3573379" y="180474"/>
            <a:ext cx="5702967" cy="646331"/>
          </a:xfrm>
          <a:prstGeom prst="rect">
            <a:avLst/>
          </a:prstGeom>
          <a:noFill/>
        </p:spPr>
        <p:txBody>
          <a:bodyPr wrap="square" rtlCol="0">
            <a:spAutoFit/>
          </a:bodyPr>
          <a:lstStyle/>
          <a:p>
            <a:pPr lvl="0" algn="ctr"/>
            <a:r>
              <a:rPr lang="uk-UA" sz="3600" b="1" dirty="0">
                <a:solidFill>
                  <a:srgbClr val="6600FF"/>
                </a:solidFill>
                <a:latin typeface="Times New Roman" panose="02020603050405020304" pitchFamily="18" charset="0"/>
                <a:cs typeface="Times New Roman" panose="02020603050405020304" pitchFamily="18" charset="0"/>
              </a:rPr>
              <a:t>Наукові відділи МАН:</a:t>
            </a:r>
          </a:p>
        </p:txBody>
      </p:sp>
      <p:pic>
        <p:nvPicPr>
          <p:cNvPr id="6" name="Рисунок 5">
            <a:extLst>
              <a:ext uri="{FF2B5EF4-FFF2-40B4-BE49-F238E27FC236}">
                <a16:creationId xmlns:a16="http://schemas.microsoft.com/office/drawing/2014/main" id="{862BDF64-6C51-4A71-84A7-BA43A57BBA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5233" y="683449"/>
            <a:ext cx="4482230" cy="2958265"/>
          </a:xfrm>
          <a:prstGeom prst="rect">
            <a:avLst/>
          </a:prstGeom>
        </p:spPr>
      </p:pic>
      <p:pic>
        <p:nvPicPr>
          <p:cNvPr id="7" name="Рисунок 6">
            <a:extLst>
              <a:ext uri="{FF2B5EF4-FFF2-40B4-BE49-F238E27FC236}">
                <a16:creationId xmlns:a16="http://schemas.microsoft.com/office/drawing/2014/main" id="{0AF56ADF-B90A-4E08-9E87-8F432E78D1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5233" y="3783224"/>
            <a:ext cx="4482230" cy="3071726"/>
          </a:xfrm>
          <a:prstGeom prst="rect">
            <a:avLst/>
          </a:prstGeom>
        </p:spPr>
      </p:pic>
      <p:pic>
        <p:nvPicPr>
          <p:cNvPr id="8" name="Рисунок 7">
            <a:extLst>
              <a:ext uri="{FF2B5EF4-FFF2-40B4-BE49-F238E27FC236}">
                <a16:creationId xmlns:a16="http://schemas.microsoft.com/office/drawing/2014/main" id="{B1F2D3D1-07A6-41F1-AE83-CFAC74BF9E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783224"/>
            <a:ext cx="3805430" cy="3071727"/>
          </a:xfrm>
          <a:prstGeom prst="rect">
            <a:avLst/>
          </a:prstGeom>
        </p:spPr>
      </p:pic>
      <p:pic>
        <p:nvPicPr>
          <p:cNvPr id="9" name="Рисунок 8">
            <a:extLst>
              <a:ext uri="{FF2B5EF4-FFF2-40B4-BE49-F238E27FC236}">
                <a16:creationId xmlns:a16="http://schemas.microsoft.com/office/drawing/2014/main" id="{F8CAC211-90EC-4EE8-89C3-4625AC00AF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99803" y="3783225"/>
            <a:ext cx="3805430" cy="3071726"/>
          </a:xfrm>
          <a:prstGeom prst="rect">
            <a:avLst/>
          </a:prstGeom>
        </p:spPr>
      </p:pic>
    </p:spTree>
    <p:extLst>
      <p:ext uri="{BB962C8B-B14F-4D97-AF65-F5344CB8AC3E}">
        <p14:creationId xmlns:p14="http://schemas.microsoft.com/office/powerpoint/2010/main" val="16933612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0E6C13A-4027-4C55-B401-2DD4CEA42721}"/>
              </a:ext>
            </a:extLst>
          </p:cNvPr>
          <p:cNvPicPr>
            <a:picLocks noChangeAspect="1"/>
          </p:cNvPicPr>
          <p:nvPr/>
        </p:nvPicPr>
        <p:blipFill>
          <a:blip r:embed="rId3"/>
          <a:stretch>
            <a:fillRect/>
          </a:stretch>
        </p:blipFill>
        <p:spPr>
          <a:xfrm>
            <a:off x="0" y="0"/>
            <a:ext cx="12192000" cy="6851904"/>
          </a:xfrm>
          <a:prstGeom prst="rect">
            <a:avLst/>
          </a:prstGeom>
        </p:spPr>
      </p:pic>
      <p:sp>
        <p:nvSpPr>
          <p:cNvPr id="5" name="TextBox 4">
            <a:extLst>
              <a:ext uri="{FF2B5EF4-FFF2-40B4-BE49-F238E27FC236}">
                <a16:creationId xmlns:a16="http://schemas.microsoft.com/office/drawing/2014/main" id="{DCB3811D-5A83-4144-A899-4F65327C1453}"/>
              </a:ext>
            </a:extLst>
          </p:cNvPr>
          <p:cNvSpPr txBox="1"/>
          <p:nvPr/>
        </p:nvSpPr>
        <p:spPr>
          <a:xfrm>
            <a:off x="4098387" y="127416"/>
            <a:ext cx="8093614"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2800" b="1" dirty="0">
                <a:solidFill>
                  <a:srgbClr val="008000"/>
                </a:solidFill>
                <a:latin typeface="AGZeppelin" pitchFamily="2" charset="0"/>
              </a:rPr>
              <a:t>Наш  Центр </a:t>
            </a:r>
            <a:r>
              <a:rPr kumimoji="0" lang="uk-UA" sz="2800" b="1" i="0" u="none" strike="noStrike" kern="1200" cap="none" spc="0" normalizeH="0" baseline="0" noProof="0" dirty="0">
                <a:ln>
                  <a:noFill/>
                </a:ln>
                <a:solidFill>
                  <a:srgbClr val="008000"/>
                </a:solidFill>
                <a:effectLst/>
                <a:uLnTx/>
                <a:uFillTx/>
                <a:latin typeface="AGZeppelin" pitchFamily="2" charset="0"/>
              </a:rPr>
              <a:t> є організатором і неодноразовим переможцем  Всеукраїнського юннатівського природоохоронного руху «Зелена естафета» </a:t>
            </a:r>
            <a:r>
              <a:rPr lang="uk-UA" sz="2800" b="1" dirty="0">
                <a:solidFill>
                  <a:srgbClr val="008000"/>
                </a:solidFill>
                <a:latin typeface="AGZeppelin" pitchFamily="2" charset="0"/>
              </a:rPr>
              <a:t>І, ІІІ місце -  2018</a:t>
            </a:r>
          </a:p>
          <a:p>
            <a:r>
              <a:rPr kumimoji="0" lang="uk-UA" sz="1800" b="0" i="0" u="none" strike="noStrike" kern="1200" cap="none" spc="0" normalizeH="0" baseline="0" noProof="0" dirty="0">
                <a:ln>
                  <a:noFill/>
                </a:ln>
                <a:solidFill>
                  <a:srgbClr val="008000"/>
                </a:solidFill>
                <a:effectLst/>
                <a:uLnTx/>
                <a:uFillTx/>
                <a:latin typeface="AGZeppelin" pitchFamily="2" charset="0"/>
              </a:rPr>
              <a:t>                            </a:t>
            </a:r>
            <a:r>
              <a:rPr lang="uk-UA" b="1" dirty="0">
                <a:solidFill>
                  <a:srgbClr val="008000"/>
                </a:solidFill>
                <a:latin typeface="AGZeppelin" pitchFamily="2" charset="0"/>
              </a:rPr>
              <a:t>Гран-Прі, І місце – 2019,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Рисунок 5">
            <a:extLst>
              <a:ext uri="{FF2B5EF4-FFF2-40B4-BE49-F238E27FC236}">
                <a16:creationId xmlns:a16="http://schemas.microsoft.com/office/drawing/2014/main" id="{14AF4221-8972-4B66-A23C-093E2AB38A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326" y="226751"/>
            <a:ext cx="3685735" cy="3102913"/>
          </a:xfrm>
          <a:prstGeom prst="rect">
            <a:avLst/>
          </a:prstGeom>
        </p:spPr>
      </p:pic>
      <p:pic>
        <p:nvPicPr>
          <p:cNvPr id="7" name="Рисунок 6">
            <a:extLst>
              <a:ext uri="{FF2B5EF4-FFF2-40B4-BE49-F238E27FC236}">
                <a16:creationId xmlns:a16="http://schemas.microsoft.com/office/drawing/2014/main" id="{E209EEBD-8503-4D37-AC25-D8CDB74EAE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884631">
            <a:off x="98474" y="3429000"/>
            <a:ext cx="3868615" cy="3102913"/>
          </a:xfrm>
          <a:prstGeom prst="rect">
            <a:avLst/>
          </a:prstGeom>
        </p:spPr>
      </p:pic>
      <p:pic>
        <p:nvPicPr>
          <p:cNvPr id="8" name="Рисунок 7">
            <a:extLst>
              <a:ext uri="{FF2B5EF4-FFF2-40B4-BE49-F238E27FC236}">
                <a16:creationId xmlns:a16="http://schemas.microsoft.com/office/drawing/2014/main" id="{086608CA-996A-479F-A73F-4EDD735A31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49109" y="2630658"/>
            <a:ext cx="5936565" cy="4099926"/>
          </a:xfrm>
          <a:prstGeom prst="rect">
            <a:avLst/>
          </a:prstGeom>
        </p:spPr>
      </p:pic>
      <p:pic>
        <p:nvPicPr>
          <p:cNvPr id="9" name="Рисунок 8">
            <a:extLst>
              <a:ext uri="{FF2B5EF4-FFF2-40B4-BE49-F238E27FC236}">
                <a16:creationId xmlns:a16="http://schemas.microsoft.com/office/drawing/2014/main" id="{726EFF0A-1536-44D5-9387-A2995547F7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907308">
            <a:off x="2894981" y="3268989"/>
            <a:ext cx="3967364" cy="3251886"/>
          </a:xfrm>
          <a:prstGeom prst="rect">
            <a:avLst/>
          </a:prstGeom>
        </p:spPr>
      </p:pic>
    </p:spTree>
    <p:extLst>
      <p:ext uri="{BB962C8B-B14F-4D97-AF65-F5344CB8AC3E}">
        <p14:creationId xmlns:p14="http://schemas.microsoft.com/office/powerpoint/2010/main" val="48880873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862</TotalTime>
  <Words>980</Words>
  <Application>Microsoft Office PowerPoint</Application>
  <PresentationFormat>Широкий екран</PresentationFormat>
  <Paragraphs>116</Paragraphs>
  <Slides>31</Slides>
  <Notes>3</Notes>
  <HiddenSlides>0</HiddenSlides>
  <MMClips>0</MMClips>
  <ScaleCrop>false</ScaleCrop>
  <HeadingPairs>
    <vt:vector size="6" baseType="variant">
      <vt:variant>
        <vt:lpstr>Використані шрифти</vt:lpstr>
      </vt:variant>
      <vt:variant>
        <vt:i4>11</vt:i4>
      </vt:variant>
      <vt:variant>
        <vt:lpstr>Тема</vt:lpstr>
      </vt:variant>
      <vt:variant>
        <vt:i4>2</vt:i4>
      </vt:variant>
      <vt:variant>
        <vt:lpstr>Заголовки слайдів</vt:lpstr>
      </vt:variant>
      <vt:variant>
        <vt:i4>31</vt:i4>
      </vt:variant>
    </vt:vector>
  </HeadingPairs>
  <TitlesOfParts>
    <vt:vector size="44" baseType="lpstr">
      <vt:lpstr>Batang</vt:lpstr>
      <vt:lpstr>a_RomanusCps</vt:lpstr>
      <vt:lpstr>Academia Libera</vt:lpstr>
      <vt:lpstr>Adventure</vt:lpstr>
      <vt:lpstr>AGZeppelin</vt:lpstr>
      <vt:lpstr>Arial</vt:lpstr>
      <vt:lpstr>Calibri</vt:lpstr>
      <vt:lpstr>Calibri Light</vt:lpstr>
      <vt:lpstr>Helvetica</vt:lpstr>
      <vt:lpstr>Segoe UI Historic</vt:lpstr>
      <vt:lpstr>Times New Roman</vt:lpstr>
      <vt:lpstr>Тема Office</vt:lpstr>
      <vt:lpstr>Оформление по умолчанию</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Andrij</dc:creator>
  <cp:lastModifiedBy>User</cp:lastModifiedBy>
  <cp:revision>126</cp:revision>
  <dcterms:created xsi:type="dcterms:W3CDTF">2018-11-22T07:20:20Z</dcterms:created>
  <dcterms:modified xsi:type="dcterms:W3CDTF">2022-12-19T10:05:38Z</dcterms:modified>
</cp:coreProperties>
</file>