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7" r:id="rId2"/>
    <p:sldId id="258" r:id="rId3"/>
    <p:sldId id="260" r:id="rId4"/>
    <p:sldId id="259" r:id="rId5"/>
    <p:sldId id="268" r:id="rId6"/>
    <p:sldId id="267" r:id="rId7"/>
    <p:sldId id="272" r:id="rId8"/>
    <p:sldId id="273" r:id="rId9"/>
    <p:sldId id="265" r:id="rId10"/>
    <p:sldId id="271" r:id="rId11"/>
    <p:sldId id="262" r:id="rId12"/>
    <p:sldId id="261" r:id="rId13"/>
    <p:sldId id="269" r:id="rId14"/>
    <p:sldId id="270" r:id="rId15"/>
  </p:sldIdLst>
  <p:sldSz cx="9144000" cy="5143500" type="screen16x9"/>
  <p:notesSz cx="6858000" cy="9144000"/>
  <p:embeddedFontLst>
    <p:embeddedFont>
      <p:font typeface="CG Times" panose="020B0604020202020204" charset="0"/>
      <p:regular r:id="rId17"/>
      <p:bold r:id="rId18"/>
      <p:italic r:id="rId19"/>
      <p:boldItalic r:id="rId20"/>
    </p:embeddedFon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Vesper Libre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CF2"/>
    <a:srgbClr val="3CE35F"/>
    <a:srgbClr val="FFFF99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50" d="100"/>
          <a:sy n="150" d="100"/>
        </p:scale>
        <p:origin x="21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6283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9afbde9fcd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9afbde9fcd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9afbde9fcd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9afbde9fcd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40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a16ac2a6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a16ac2a6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afbde9fcd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9afbde9fcd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afbde9fc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9afbde9fc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9afbde9fcd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9afbde9fcd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afbde9fcd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9afbde9fcd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33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9afbde9fcd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9afbde9fcd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6070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0000" y="1746000"/>
            <a:ext cx="8424000" cy="12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062336" y="-237149"/>
            <a:ext cx="6341068" cy="1755127"/>
            <a:chOff x="2875950" y="720825"/>
            <a:chExt cx="4506800" cy="1247425"/>
          </a:xfrm>
        </p:grpSpPr>
        <p:sp>
          <p:nvSpPr>
            <p:cNvPr id="13" name="Google Shape;13;p2"/>
            <p:cNvSpPr/>
            <p:nvPr/>
          </p:nvSpPr>
          <p:spPr>
            <a:xfrm>
              <a:off x="2875950" y="720825"/>
              <a:ext cx="4506800" cy="1247425"/>
            </a:xfrm>
            <a:custGeom>
              <a:avLst/>
              <a:gdLst/>
              <a:ahLst/>
              <a:cxnLst/>
              <a:rect l="l" t="t" r="r" b="b"/>
              <a:pathLst>
                <a:path w="180272" h="49897" extrusionOk="0">
                  <a:moveTo>
                    <a:pt x="118" y="1"/>
                  </a:moveTo>
                  <a:cubicBezTo>
                    <a:pt x="58" y="1"/>
                    <a:pt x="0" y="62"/>
                    <a:pt x="47" y="124"/>
                  </a:cubicBezTo>
                  <a:cubicBezTo>
                    <a:pt x="8286" y="12428"/>
                    <a:pt x="16688" y="24972"/>
                    <a:pt x="28022" y="34682"/>
                  </a:cubicBezTo>
                  <a:cubicBezTo>
                    <a:pt x="38258" y="43465"/>
                    <a:pt x="51116" y="49896"/>
                    <a:pt x="64825" y="49896"/>
                  </a:cubicBezTo>
                  <a:cubicBezTo>
                    <a:pt x="64894" y="49896"/>
                    <a:pt x="64963" y="49896"/>
                    <a:pt x="65032" y="49896"/>
                  </a:cubicBezTo>
                  <a:cubicBezTo>
                    <a:pt x="77762" y="49841"/>
                    <a:pt x="89651" y="44523"/>
                    <a:pt x="100942" y="39172"/>
                  </a:cubicBezTo>
                  <a:cubicBezTo>
                    <a:pt x="112745" y="33581"/>
                    <a:pt x="124776" y="27402"/>
                    <a:pt x="137974" y="26072"/>
                  </a:cubicBezTo>
                  <a:cubicBezTo>
                    <a:pt x="139660" y="25902"/>
                    <a:pt x="141352" y="25818"/>
                    <a:pt x="143044" y="25818"/>
                  </a:cubicBezTo>
                  <a:cubicBezTo>
                    <a:pt x="155080" y="25818"/>
                    <a:pt x="167090" y="30069"/>
                    <a:pt x="176444" y="37646"/>
                  </a:cubicBezTo>
                  <a:cubicBezTo>
                    <a:pt x="177709" y="38681"/>
                    <a:pt x="178929" y="39771"/>
                    <a:pt x="180084" y="40905"/>
                  </a:cubicBezTo>
                  <a:cubicBezTo>
                    <a:pt x="180102" y="40922"/>
                    <a:pt x="180122" y="40929"/>
                    <a:pt x="180141" y="40929"/>
                  </a:cubicBezTo>
                  <a:cubicBezTo>
                    <a:pt x="180209" y="40929"/>
                    <a:pt x="180272" y="40844"/>
                    <a:pt x="180204" y="40785"/>
                  </a:cubicBezTo>
                  <a:lnTo>
                    <a:pt x="180215" y="40785"/>
                  </a:lnTo>
                  <a:cubicBezTo>
                    <a:pt x="170799" y="31565"/>
                    <a:pt x="157896" y="26105"/>
                    <a:pt x="144720" y="25680"/>
                  </a:cubicBezTo>
                  <a:cubicBezTo>
                    <a:pt x="144193" y="25663"/>
                    <a:pt x="143668" y="25655"/>
                    <a:pt x="143145" y="25655"/>
                  </a:cubicBezTo>
                  <a:cubicBezTo>
                    <a:pt x="130583" y="25655"/>
                    <a:pt x="119050" y="30463"/>
                    <a:pt x="107949" y="35663"/>
                  </a:cubicBezTo>
                  <a:cubicBezTo>
                    <a:pt x="96321" y="41112"/>
                    <a:pt x="84638" y="47389"/>
                    <a:pt x="71757" y="49231"/>
                  </a:cubicBezTo>
                  <a:cubicBezTo>
                    <a:pt x="69509" y="49551"/>
                    <a:pt x="67253" y="49711"/>
                    <a:pt x="65000" y="49711"/>
                  </a:cubicBezTo>
                  <a:cubicBezTo>
                    <a:pt x="60436" y="49711"/>
                    <a:pt x="55890" y="49055"/>
                    <a:pt x="51475" y="47749"/>
                  </a:cubicBezTo>
                  <a:cubicBezTo>
                    <a:pt x="44893" y="45798"/>
                    <a:pt x="38386" y="42354"/>
                    <a:pt x="32708" y="38191"/>
                  </a:cubicBezTo>
                  <a:cubicBezTo>
                    <a:pt x="20557" y="29298"/>
                    <a:pt x="11588" y="16918"/>
                    <a:pt x="3240" y="4581"/>
                  </a:cubicBezTo>
                  <a:cubicBezTo>
                    <a:pt x="2215" y="3066"/>
                    <a:pt x="1202" y="1552"/>
                    <a:pt x="188" y="37"/>
                  </a:cubicBezTo>
                  <a:cubicBezTo>
                    <a:pt x="169" y="11"/>
                    <a:pt x="143" y="1"/>
                    <a:pt x="1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35625" y="809425"/>
              <a:ext cx="3855500" cy="1002375"/>
            </a:xfrm>
            <a:custGeom>
              <a:avLst/>
              <a:gdLst/>
              <a:ahLst/>
              <a:cxnLst/>
              <a:rect l="l" t="t" r="r" b="b"/>
              <a:pathLst>
                <a:path w="154220" h="40095" extrusionOk="0">
                  <a:moveTo>
                    <a:pt x="2565" y="1"/>
                  </a:moveTo>
                  <a:cubicBezTo>
                    <a:pt x="2293" y="1"/>
                    <a:pt x="2020" y="142"/>
                    <a:pt x="1908" y="471"/>
                  </a:cubicBezTo>
                  <a:cubicBezTo>
                    <a:pt x="1" y="6050"/>
                    <a:pt x="219" y="12295"/>
                    <a:pt x="2486" y="17733"/>
                  </a:cubicBezTo>
                  <a:cubicBezTo>
                    <a:pt x="4611" y="22855"/>
                    <a:pt x="8545" y="27084"/>
                    <a:pt x="13417" y="29688"/>
                  </a:cubicBezTo>
                  <a:cubicBezTo>
                    <a:pt x="17044" y="31623"/>
                    <a:pt x="21014" y="32523"/>
                    <a:pt x="25041" y="32523"/>
                  </a:cubicBezTo>
                  <a:cubicBezTo>
                    <a:pt x="26798" y="32523"/>
                    <a:pt x="28565" y="32352"/>
                    <a:pt x="30320" y="32021"/>
                  </a:cubicBezTo>
                  <a:cubicBezTo>
                    <a:pt x="36673" y="30833"/>
                    <a:pt x="42536" y="27814"/>
                    <a:pt x="48040" y="24512"/>
                  </a:cubicBezTo>
                  <a:cubicBezTo>
                    <a:pt x="53467" y="21242"/>
                    <a:pt x="58731" y="17635"/>
                    <a:pt x="64540" y="15019"/>
                  </a:cubicBezTo>
                  <a:cubicBezTo>
                    <a:pt x="70052" y="12523"/>
                    <a:pt x="76036" y="11227"/>
                    <a:pt x="82082" y="11227"/>
                  </a:cubicBezTo>
                  <a:cubicBezTo>
                    <a:pt x="82395" y="11227"/>
                    <a:pt x="82709" y="11231"/>
                    <a:pt x="83023" y="11238"/>
                  </a:cubicBezTo>
                  <a:cubicBezTo>
                    <a:pt x="89399" y="11380"/>
                    <a:pt x="95611" y="12938"/>
                    <a:pt x="101245" y="15826"/>
                  </a:cubicBezTo>
                  <a:cubicBezTo>
                    <a:pt x="106781" y="18659"/>
                    <a:pt x="111674" y="22539"/>
                    <a:pt x="116568" y="26343"/>
                  </a:cubicBezTo>
                  <a:cubicBezTo>
                    <a:pt x="125030" y="32916"/>
                    <a:pt x="134939" y="40094"/>
                    <a:pt x="146076" y="40094"/>
                  </a:cubicBezTo>
                  <a:cubicBezTo>
                    <a:pt x="147088" y="40094"/>
                    <a:pt x="148110" y="40035"/>
                    <a:pt x="149142" y="39911"/>
                  </a:cubicBezTo>
                  <a:cubicBezTo>
                    <a:pt x="150614" y="39726"/>
                    <a:pt x="152052" y="39420"/>
                    <a:pt x="153458" y="38963"/>
                  </a:cubicBezTo>
                  <a:cubicBezTo>
                    <a:pt x="154219" y="38725"/>
                    <a:pt x="153994" y="37618"/>
                    <a:pt x="153319" y="37618"/>
                  </a:cubicBezTo>
                  <a:cubicBezTo>
                    <a:pt x="153250" y="37618"/>
                    <a:pt x="153176" y="37630"/>
                    <a:pt x="153098" y="37655"/>
                  </a:cubicBezTo>
                  <a:cubicBezTo>
                    <a:pt x="150779" y="38403"/>
                    <a:pt x="148463" y="38736"/>
                    <a:pt x="146169" y="38736"/>
                  </a:cubicBezTo>
                  <a:cubicBezTo>
                    <a:pt x="136628" y="38736"/>
                    <a:pt x="127470" y="32975"/>
                    <a:pt x="120055" y="27334"/>
                  </a:cubicBezTo>
                  <a:cubicBezTo>
                    <a:pt x="115271" y="23694"/>
                    <a:pt x="110639" y="19815"/>
                    <a:pt x="105506" y="16665"/>
                  </a:cubicBezTo>
                  <a:cubicBezTo>
                    <a:pt x="100340" y="13494"/>
                    <a:pt x="94684" y="11271"/>
                    <a:pt x="88668" y="10377"/>
                  </a:cubicBezTo>
                  <a:cubicBezTo>
                    <a:pt x="86461" y="10045"/>
                    <a:pt x="84229" y="9877"/>
                    <a:pt x="81996" y="9877"/>
                  </a:cubicBezTo>
                  <a:cubicBezTo>
                    <a:pt x="78144" y="9877"/>
                    <a:pt x="74292" y="10376"/>
                    <a:pt x="70567" y="11390"/>
                  </a:cubicBezTo>
                  <a:cubicBezTo>
                    <a:pt x="64682" y="12992"/>
                    <a:pt x="59102" y="16098"/>
                    <a:pt x="53827" y="19346"/>
                  </a:cubicBezTo>
                  <a:cubicBezTo>
                    <a:pt x="45227" y="24626"/>
                    <a:pt x="35485" y="31233"/>
                    <a:pt x="25074" y="31233"/>
                  </a:cubicBezTo>
                  <a:cubicBezTo>
                    <a:pt x="23150" y="31233"/>
                    <a:pt x="21203" y="31007"/>
                    <a:pt x="19236" y="30506"/>
                  </a:cubicBezTo>
                  <a:cubicBezTo>
                    <a:pt x="14005" y="29176"/>
                    <a:pt x="9232" y="25950"/>
                    <a:pt x="6115" y="21526"/>
                  </a:cubicBezTo>
                  <a:cubicBezTo>
                    <a:pt x="2769" y="16796"/>
                    <a:pt x="1363" y="10758"/>
                    <a:pt x="2191" y="5026"/>
                  </a:cubicBezTo>
                  <a:cubicBezTo>
                    <a:pt x="2399" y="3598"/>
                    <a:pt x="2758" y="2192"/>
                    <a:pt x="3216" y="830"/>
                  </a:cubicBezTo>
                  <a:cubicBezTo>
                    <a:pt x="3387" y="330"/>
                    <a:pt x="2978" y="1"/>
                    <a:pt x="2565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7790575" y="684200"/>
            <a:ext cx="447860" cy="447663"/>
          </a:xfrm>
          <a:custGeom>
            <a:avLst/>
            <a:gdLst/>
            <a:ahLst/>
            <a:cxnLst/>
            <a:rect l="l" t="t" r="r" b="b"/>
            <a:pathLst>
              <a:path w="22734" h="22724" extrusionOk="0">
                <a:moveTo>
                  <a:pt x="11367" y="546"/>
                </a:moveTo>
                <a:cubicBezTo>
                  <a:pt x="17328" y="546"/>
                  <a:pt x="22189" y="5395"/>
                  <a:pt x="22189" y="11357"/>
                </a:cubicBezTo>
                <a:cubicBezTo>
                  <a:pt x="22189" y="17329"/>
                  <a:pt x="17328" y="22178"/>
                  <a:pt x="11367" y="22178"/>
                </a:cubicBezTo>
                <a:cubicBezTo>
                  <a:pt x="5406" y="22178"/>
                  <a:pt x="545" y="17329"/>
                  <a:pt x="545" y="11357"/>
                </a:cubicBezTo>
                <a:cubicBezTo>
                  <a:pt x="545" y="5395"/>
                  <a:pt x="5406" y="546"/>
                  <a:pt x="11367" y="546"/>
                </a:cubicBezTo>
                <a:close/>
                <a:moveTo>
                  <a:pt x="11367" y="1"/>
                </a:moveTo>
                <a:cubicBezTo>
                  <a:pt x="5101" y="1"/>
                  <a:pt x="0" y="5101"/>
                  <a:pt x="0" y="11368"/>
                </a:cubicBezTo>
                <a:cubicBezTo>
                  <a:pt x="0" y="17634"/>
                  <a:pt x="5101" y="22723"/>
                  <a:pt x="11367" y="22723"/>
                </a:cubicBezTo>
                <a:cubicBezTo>
                  <a:pt x="17634" y="22723"/>
                  <a:pt x="22734" y="17634"/>
                  <a:pt x="22734" y="11368"/>
                </a:cubicBezTo>
                <a:cubicBezTo>
                  <a:pt x="22734" y="5101"/>
                  <a:pt x="17634" y="1"/>
                  <a:pt x="11367" y="1"/>
                </a:cubicBezTo>
                <a:close/>
              </a:path>
            </a:pathLst>
          </a:custGeom>
          <a:solidFill>
            <a:srgbClr val="3CE35F"/>
          </a:solidFill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00425" y="3626725"/>
            <a:ext cx="6211150" cy="1704500"/>
            <a:chOff x="260650" y="3289600"/>
            <a:chExt cx="6211150" cy="1704500"/>
          </a:xfrm>
        </p:grpSpPr>
        <p:sp>
          <p:nvSpPr>
            <p:cNvPr id="17" name="Google Shape;17;p2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26000" y="32896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ion and Mission Slide" type="secHead">
  <p:cSld name="SECTION_HEADER">
    <p:bg>
      <p:bgPr>
        <a:solidFill>
          <a:srgbClr val="EFFCF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-100425" y="3626725"/>
            <a:ext cx="6211150" cy="1704500"/>
            <a:chOff x="260650" y="3289600"/>
            <a:chExt cx="6211150" cy="1704500"/>
          </a:xfrm>
        </p:grpSpPr>
        <p:sp>
          <p:nvSpPr>
            <p:cNvPr id="23" name="Google Shape;23;p3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626000" y="32896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/>
          <p:nvPr/>
        </p:nvSpPr>
        <p:spPr>
          <a:xfrm>
            <a:off x="4544941" y="661854"/>
            <a:ext cx="4023000" cy="1722600"/>
          </a:xfrm>
          <a:prstGeom prst="roundRect">
            <a:avLst>
              <a:gd name="adj" fmla="val 974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500150" y="615925"/>
            <a:ext cx="4023000" cy="17226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4747950" y="1257325"/>
            <a:ext cx="3527400" cy="8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3082150" y="885438"/>
            <a:ext cx="2838600" cy="2927100"/>
          </a:xfrm>
          <a:prstGeom prst="roundRect">
            <a:avLst>
              <a:gd name="adj" fmla="val 974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3013750" y="807400"/>
            <a:ext cx="2838600" cy="29271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2"/>
          </p:nvPr>
        </p:nvSpPr>
        <p:spPr>
          <a:xfrm>
            <a:off x="13230661" y="1409698"/>
            <a:ext cx="2404800" cy="21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/>
          </p:nvPr>
        </p:nvSpPr>
        <p:spPr>
          <a:xfrm>
            <a:off x="4747950" y="863725"/>
            <a:ext cx="352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3"/>
          </p:nvPr>
        </p:nvSpPr>
        <p:spPr>
          <a:xfrm>
            <a:off x="12910250" y="1251600"/>
            <a:ext cx="31140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522541" y="2804979"/>
            <a:ext cx="4023000" cy="1722600"/>
          </a:xfrm>
          <a:prstGeom prst="roundRect">
            <a:avLst>
              <a:gd name="adj" fmla="val 974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4477750" y="2759050"/>
            <a:ext cx="4023000" cy="17226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4"/>
          </p:nvPr>
        </p:nvSpPr>
        <p:spPr>
          <a:xfrm>
            <a:off x="4725550" y="3400450"/>
            <a:ext cx="3527400" cy="8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ctrTitle" idx="5"/>
          </p:nvPr>
        </p:nvSpPr>
        <p:spPr>
          <a:xfrm>
            <a:off x="4725550" y="3006850"/>
            <a:ext cx="352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>
            <a:spLocks noGrp="1"/>
          </p:cNvSpPr>
          <p:nvPr>
            <p:ph type="pic" idx="6"/>
          </p:nvPr>
        </p:nvSpPr>
        <p:spPr>
          <a:xfrm>
            <a:off x="561975" y="615925"/>
            <a:ext cx="3527400" cy="3911700"/>
          </a:xfrm>
          <a:prstGeom prst="roundRect">
            <a:avLst>
              <a:gd name="adj" fmla="val 10496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blem Statement Slide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5836168" y="-237140"/>
            <a:ext cx="4382412" cy="1212996"/>
            <a:chOff x="2875950" y="720825"/>
            <a:chExt cx="4506800" cy="1247425"/>
          </a:xfrm>
        </p:grpSpPr>
        <p:sp>
          <p:nvSpPr>
            <p:cNvPr id="42" name="Google Shape;42;p4"/>
            <p:cNvSpPr/>
            <p:nvPr/>
          </p:nvSpPr>
          <p:spPr>
            <a:xfrm>
              <a:off x="2875950" y="720825"/>
              <a:ext cx="4506800" cy="1247425"/>
            </a:xfrm>
            <a:custGeom>
              <a:avLst/>
              <a:gdLst/>
              <a:ahLst/>
              <a:cxnLst/>
              <a:rect l="l" t="t" r="r" b="b"/>
              <a:pathLst>
                <a:path w="180272" h="49897" extrusionOk="0">
                  <a:moveTo>
                    <a:pt x="118" y="1"/>
                  </a:moveTo>
                  <a:cubicBezTo>
                    <a:pt x="58" y="1"/>
                    <a:pt x="0" y="62"/>
                    <a:pt x="47" y="124"/>
                  </a:cubicBezTo>
                  <a:cubicBezTo>
                    <a:pt x="8286" y="12428"/>
                    <a:pt x="16688" y="24972"/>
                    <a:pt x="28022" y="34682"/>
                  </a:cubicBezTo>
                  <a:cubicBezTo>
                    <a:pt x="38258" y="43465"/>
                    <a:pt x="51116" y="49896"/>
                    <a:pt x="64825" y="49896"/>
                  </a:cubicBezTo>
                  <a:cubicBezTo>
                    <a:pt x="64894" y="49896"/>
                    <a:pt x="64963" y="49896"/>
                    <a:pt x="65032" y="49896"/>
                  </a:cubicBezTo>
                  <a:cubicBezTo>
                    <a:pt x="77762" y="49841"/>
                    <a:pt x="89651" y="44523"/>
                    <a:pt x="100942" y="39172"/>
                  </a:cubicBezTo>
                  <a:cubicBezTo>
                    <a:pt x="112745" y="33581"/>
                    <a:pt x="124776" y="27402"/>
                    <a:pt x="137974" y="26072"/>
                  </a:cubicBezTo>
                  <a:cubicBezTo>
                    <a:pt x="139660" y="25902"/>
                    <a:pt x="141352" y="25818"/>
                    <a:pt x="143044" y="25818"/>
                  </a:cubicBezTo>
                  <a:cubicBezTo>
                    <a:pt x="155080" y="25818"/>
                    <a:pt x="167090" y="30069"/>
                    <a:pt x="176444" y="37646"/>
                  </a:cubicBezTo>
                  <a:cubicBezTo>
                    <a:pt x="177709" y="38681"/>
                    <a:pt x="178929" y="39771"/>
                    <a:pt x="180084" y="40905"/>
                  </a:cubicBezTo>
                  <a:cubicBezTo>
                    <a:pt x="180102" y="40922"/>
                    <a:pt x="180122" y="40929"/>
                    <a:pt x="180141" y="40929"/>
                  </a:cubicBezTo>
                  <a:cubicBezTo>
                    <a:pt x="180209" y="40929"/>
                    <a:pt x="180272" y="40844"/>
                    <a:pt x="180204" y="40785"/>
                  </a:cubicBezTo>
                  <a:lnTo>
                    <a:pt x="180215" y="40785"/>
                  </a:lnTo>
                  <a:cubicBezTo>
                    <a:pt x="170799" y="31565"/>
                    <a:pt x="157896" y="26105"/>
                    <a:pt x="144720" y="25680"/>
                  </a:cubicBezTo>
                  <a:cubicBezTo>
                    <a:pt x="144193" y="25663"/>
                    <a:pt x="143668" y="25655"/>
                    <a:pt x="143145" y="25655"/>
                  </a:cubicBezTo>
                  <a:cubicBezTo>
                    <a:pt x="130583" y="25655"/>
                    <a:pt x="119050" y="30463"/>
                    <a:pt x="107949" y="35663"/>
                  </a:cubicBezTo>
                  <a:cubicBezTo>
                    <a:pt x="96321" y="41112"/>
                    <a:pt x="84638" y="47389"/>
                    <a:pt x="71757" y="49231"/>
                  </a:cubicBezTo>
                  <a:cubicBezTo>
                    <a:pt x="69509" y="49551"/>
                    <a:pt x="67253" y="49711"/>
                    <a:pt x="65000" y="49711"/>
                  </a:cubicBezTo>
                  <a:cubicBezTo>
                    <a:pt x="60436" y="49711"/>
                    <a:pt x="55890" y="49055"/>
                    <a:pt x="51475" y="47749"/>
                  </a:cubicBezTo>
                  <a:cubicBezTo>
                    <a:pt x="44893" y="45798"/>
                    <a:pt x="38386" y="42354"/>
                    <a:pt x="32708" y="38191"/>
                  </a:cubicBezTo>
                  <a:cubicBezTo>
                    <a:pt x="20557" y="29298"/>
                    <a:pt x="11588" y="16918"/>
                    <a:pt x="3240" y="4581"/>
                  </a:cubicBezTo>
                  <a:cubicBezTo>
                    <a:pt x="2215" y="3066"/>
                    <a:pt x="1202" y="1552"/>
                    <a:pt x="188" y="37"/>
                  </a:cubicBezTo>
                  <a:cubicBezTo>
                    <a:pt x="169" y="11"/>
                    <a:pt x="143" y="1"/>
                    <a:pt x="1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3435625" y="809425"/>
              <a:ext cx="3855500" cy="1002375"/>
            </a:xfrm>
            <a:custGeom>
              <a:avLst/>
              <a:gdLst/>
              <a:ahLst/>
              <a:cxnLst/>
              <a:rect l="l" t="t" r="r" b="b"/>
              <a:pathLst>
                <a:path w="154220" h="40095" extrusionOk="0">
                  <a:moveTo>
                    <a:pt x="2565" y="1"/>
                  </a:moveTo>
                  <a:cubicBezTo>
                    <a:pt x="2293" y="1"/>
                    <a:pt x="2020" y="142"/>
                    <a:pt x="1908" y="471"/>
                  </a:cubicBezTo>
                  <a:cubicBezTo>
                    <a:pt x="1" y="6050"/>
                    <a:pt x="219" y="12295"/>
                    <a:pt x="2486" y="17733"/>
                  </a:cubicBezTo>
                  <a:cubicBezTo>
                    <a:pt x="4611" y="22855"/>
                    <a:pt x="8545" y="27084"/>
                    <a:pt x="13417" y="29688"/>
                  </a:cubicBezTo>
                  <a:cubicBezTo>
                    <a:pt x="17044" y="31623"/>
                    <a:pt x="21014" y="32523"/>
                    <a:pt x="25041" y="32523"/>
                  </a:cubicBezTo>
                  <a:cubicBezTo>
                    <a:pt x="26798" y="32523"/>
                    <a:pt x="28565" y="32352"/>
                    <a:pt x="30320" y="32021"/>
                  </a:cubicBezTo>
                  <a:cubicBezTo>
                    <a:pt x="36673" y="30833"/>
                    <a:pt x="42536" y="27814"/>
                    <a:pt x="48040" y="24512"/>
                  </a:cubicBezTo>
                  <a:cubicBezTo>
                    <a:pt x="53467" y="21242"/>
                    <a:pt x="58731" y="17635"/>
                    <a:pt x="64540" y="15019"/>
                  </a:cubicBezTo>
                  <a:cubicBezTo>
                    <a:pt x="70052" y="12523"/>
                    <a:pt x="76036" y="11227"/>
                    <a:pt x="82082" y="11227"/>
                  </a:cubicBezTo>
                  <a:cubicBezTo>
                    <a:pt x="82395" y="11227"/>
                    <a:pt x="82709" y="11231"/>
                    <a:pt x="83023" y="11238"/>
                  </a:cubicBezTo>
                  <a:cubicBezTo>
                    <a:pt x="89399" y="11380"/>
                    <a:pt x="95611" y="12938"/>
                    <a:pt x="101245" y="15826"/>
                  </a:cubicBezTo>
                  <a:cubicBezTo>
                    <a:pt x="106781" y="18659"/>
                    <a:pt x="111674" y="22539"/>
                    <a:pt x="116568" y="26343"/>
                  </a:cubicBezTo>
                  <a:cubicBezTo>
                    <a:pt x="125030" y="32916"/>
                    <a:pt x="134939" y="40094"/>
                    <a:pt x="146076" y="40094"/>
                  </a:cubicBezTo>
                  <a:cubicBezTo>
                    <a:pt x="147088" y="40094"/>
                    <a:pt x="148110" y="40035"/>
                    <a:pt x="149142" y="39911"/>
                  </a:cubicBezTo>
                  <a:cubicBezTo>
                    <a:pt x="150614" y="39726"/>
                    <a:pt x="152052" y="39420"/>
                    <a:pt x="153458" y="38963"/>
                  </a:cubicBezTo>
                  <a:cubicBezTo>
                    <a:pt x="154219" y="38725"/>
                    <a:pt x="153994" y="37618"/>
                    <a:pt x="153319" y="37618"/>
                  </a:cubicBezTo>
                  <a:cubicBezTo>
                    <a:pt x="153250" y="37618"/>
                    <a:pt x="153176" y="37630"/>
                    <a:pt x="153098" y="37655"/>
                  </a:cubicBezTo>
                  <a:cubicBezTo>
                    <a:pt x="150779" y="38403"/>
                    <a:pt x="148463" y="38736"/>
                    <a:pt x="146169" y="38736"/>
                  </a:cubicBezTo>
                  <a:cubicBezTo>
                    <a:pt x="136628" y="38736"/>
                    <a:pt x="127470" y="32975"/>
                    <a:pt x="120055" y="27334"/>
                  </a:cubicBezTo>
                  <a:cubicBezTo>
                    <a:pt x="115271" y="23694"/>
                    <a:pt x="110639" y="19815"/>
                    <a:pt x="105506" y="16665"/>
                  </a:cubicBezTo>
                  <a:cubicBezTo>
                    <a:pt x="100340" y="13494"/>
                    <a:pt x="94684" y="11271"/>
                    <a:pt x="88668" y="10377"/>
                  </a:cubicBezTo>
                  <a:cubicBezTo>
                    <a:pt x="86461" y="10045"/>
                    <a:pt x="84229" y="9877"/>
                    <a:pt x="81996" y="9877"/>
                  </a:cubicBezTo>
                  <a:cubicBezTo>
                    <a:pt x="78144" y="9877"/>
                    <a:pt x="74292" y="10376"/>
                    <a:pt x="70567" y="11390"/>
                  </a:cubicBezTo>
                  <a:cubicBezTo>
                    <a:pt x="64682" y="12992"/>
                    <a:pt x="59102" y="16098"/>
                    <a:pt x="53827" y="19346"/>
                  </a:cubicBezTo>
                  <a:cubicBezTo>
                    <a:pt x="45227" y="24626"/>
                    <a:pt x="35485" y="31233"/>
                    <a:pt x="25074" y="31233"/>
                  </a:cubicBezTo>
                  <a:cubicBezTo>
                    <a:pt x="23150" y="31233"/>
                    <a:pt x="21203" y="31007"/>
                    <a:pt x="19236" y="30506"/>
                  </a:cubicBezTo>
                  <a:cubicBezTo>
                    <a:pt x="14005" y="29176"/>
                    <a:pt x="9232" y="25950"/>
                    <a:pt x="6115" y="21526"/>
                  </a:cubicBezTo>
                  <a:cubicBezTo>
                    <a:pt x="2769" y="16796"/>
                    <a:pt x="1363" y="10758"/>
                    <a:pt x="2191" y="5026"/>
                  </a:cubicBezTo>
                  <a:cubicBezTo>
                    <a:pt x="2399" y="3598"/>
                    <a:pt x="2758" y="2192"/>
                    <a:pt x="3216" y="830"/>
                  </a:cubicBezTo>
                  <a:cubicBezTo>
                    <a:pt x="3387" y="330"/>
                    <a:pt x="2978" y="1"/>
                    <a:pt x="2565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/>
          <p:nvPr/>
        </p:nvSpPr>
        <p:spPr>
          <a:xfrm>
            <a:off x="7790575" y="684200"/>
            <a:ext cx="447860" cy="447663"/>
          </a:xfrm>
          <a:custGeom>
            <a:avLst/>
            <a:gdLst/>
            <a:ahLst/>
            <a:cxnLst/>
            <a:rect l="l" t="t" r="r" b="b"/>
            <a:pathLst>
              <a:path w="22734" h="22724" extrusionOk="0">
                <a:moveTo>
                  <a:pt x="11367" y="546"/>
                </a:moveTo>
                <a:cubicBezTo>
                  <a:pt x="17328" y="546"/>
                  <a:pt x="22189" y="5395"/>
                  <a:pt x="22189" y="11357"/>
                </a:cubicBezTo>
                <a:cubicBezTo>
                  <a:pt x="22189" y="17329"/>
                  <a:pt x="17328" y="22178"/>
                  <a:pt x="11367" y="22178"/>
                </a:cubicBezTo>
                <a:cubicBezTo>
                  <a:pt x="5406" y="22178"/>
                  <a:pt x="545" y="17329"/>
                  <a:pt x="545" y="11357"/>
                </a:cubicBezTo>
                <a:cubicBezTo>
                  <a:pt x="545" y="5395"/>
                  <a:pt x="5406" y="546"/>
                  <a:pt x="11367" y="546"/>
                </a:cubicBezTo>
                <a:close/>
                <a:moveTo>
                  <a:pt x="11367" y="1"/>
                </a:moveTo>
                <a:cubicBezTo>
                  <a:pt x="5101" y="1"/>
                  <a:pt x="0" y="5101"/>
                  <a:pt x="0" y="11368"/>
                </a:cubicBezTo>
                <a:cubicBezTo>
                  <a:pt x="0" y="17634"/>
                  <a:pt x="5101" y="22723"/>
                  <a:pt x="11367" y="22723"/>
                </a:cubicBezTo>
                <a:cubicBezTo>
                  <a:pt x="17634" y="22723"/>
                  <a:pt x="22734" y="17634"/>
                  <a:pt x="22734" y="11368"/>
                </a:cubicBezTo>
                <a:cubicBezTo>
                  <a:pt x="22734" y="5101"/>
                  <a:pt x="17634" y="1"/>
                  <a:pt x="11367" y="1"/>
                </a:cubicBezTo>
                <a:close/>
              </a:path>
            </a:pathLst>
          </a:custGeom>
          <a:solidFill>
            <a:srgbClr val="3CE35F"/>
          </a:solidFill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-156450" y="4113925"/>
            <a:ext cx="2394401" cy="610627"/>
            <a:chOff x="-156450" y="4113925"/>
            <a:chExt cx="2394401" cy="610627"/>
          </a:xfrm>
        </p:grpSpPr>
        <p:sp>
          <p:nvSpPr>
            <p:cNvPr id="46" name="Google Shape;46;p4"/>
            <p:cNvSpPr/>
            <p:nvPr/>
          </p:nvSpPr>
          <p:spPr>
            <a:xfrm>
              <a:off x="171416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494251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274339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1054428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834568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2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614656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94745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7483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-45079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602792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38288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162969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943057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723145" y="411392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03285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283374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63462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-15645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217164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1951737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1731878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1511966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292054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072142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52230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32371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1245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060278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840366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620507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400595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180683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60771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40859" y="448404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20423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43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43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4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0512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4"/>
          <p:cNvSpPr/>
          <p:nvPr/>
        </p:nvSpPr>
        <p:spPr>
          <a:xfrm>
            <a:off x="609447" y="914077"/>
            <a:ext cx="4104600" cy="3151200"/>
          </a:xfrm>
          <a:prstGeom prst="roundRect">
            <a:avLst>
              <a:gd name="adj" fmla="val 974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517600" y="813925"/>
            <a:ext cx="4104600" cy="3151200"/>
          </a:xfrm>
          <a:prstGeom prst="roundRect">
            <a:avLst>
              <a:gd name="adj" fmla="val 9748"/>
            </a:avLst>
          </a:prstGeom>
          <a:solidFill>
            <a:srgbClr val="EFFCF2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ctrTitle"/>
          </p:nvPr>
        </p:nvSpPr>
        <p:spPr>
          <a:xfrm>
            <a:off x="885600" y="1324800"/>
            <a:ext cx="33948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4"/>
          <p:cNvSpPr txBox="1">
            <a:spLocks noGrp="1"/>
          </p:cNvSpPr>
          <p:nvPr>
            <p:ph type="body" idx="1"/>
          </p:nvPr>
        </p:nvSpPr>
        <p:spPr>
          <a:xfrm>
            <a:off x="885600" y="1713600"/>
            <a:ext cx="33930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4"/>
          <p:cNvSpPr>
            <a:spLocks noGrp="1"/>
          </p:cNvSpPr>
          <p:nvPr>
            <p:ph type="pic" idx="2"/>
          </p:nvPr>
        </p:nvSpPr>
        <p:spPr>
          <a:xfrm>
            <a:off x="5334000" y="813925"/>
            <a:ext cx="3333000" cy="3151200"/>
          </a:xfrm>
          <a:prstGeom prst="roundRect">
            <a:avLst>
              <a:gd name="adj" fmla="val 10496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Analysis Slide" type="twoColTx">
  <p:cSld name="TITLE_AND_TWO_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5"/>
          <p:cNvGrpSpPr/>
          <p:nvPr/>
        </p:nvGrpSpPr>
        <p:grpSpPr>
          <a:xfrm>
            <a:off x="-100425" y="3500125"/>
            <a:ext cx="6211150" cy="1831100"/>
            <a:chOff x="260650" y="3163000"/>
            <a:chExt cx="6211150" cy="1831100"/>
          </a:xfrm>
        </p:grpSpPr>
        <p:sp>
          <p:nvSpPr>
            <p:cNvPr id="89" name="Google Shape;89;p5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721075" y="31630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6418525" y="1265125"/>
            <a:ext cx="2114700" cy="3567600"/>
          </a:xfrm>
          <a:prstGeom prst="roundRect">
            <a:avLst>
              <a:gd name="adj" fmla="val 9932"/>
            </a:avLst>
          </a:prstGeom>
          <a:solidFill>
            <a:srgbClr val="3CE35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>
            <a:off x="3535900" y="1265125"/>
            <a:ext cx="2151600" cy="3567600"/>
          </a:xfrm>
          <a:prstGeom prst="roundRect">
            <a:avLst>
              <a:gd name="adj" fmla="val 9932"/>
            </a:avLst>
          </a:prstGeom>
          <a:solidFill>
            <a:srgbClr val="3CE35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>
            <a:off x="822975" y="1265125"/>
            <a:ext cx="2151600" cy="3567600"/>
          </a:xfrm>
          <a:prstGeom prst="roundRect">
            <a:avLst>
              <a:gd name="adj" fmla="val 9932"/>
            </a:avLst>
          </a:prstGeom>
          <a:solidFill>
            <a:srgbClr val="3CE35F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759000" y="1215875"/>
            <a:ext cx="2151600" cy="3567600"/>
          </a:xfrm>
          <a:prstGeom prst="roundRect">
            <a:avLst>
              <a:gd name="adj" fmla="val 9932"/>
            </a:avLst>
          </a:prstGeom>
          <a:solidFill>
            <a:srgbClr val="EFFCF2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>
            <a:off x="913650" y="1377975"/>
            <a:ext cx="1842300" cy="1694700"/>
          </a:xfrm>
          <a:prstGeom prst="roundRect">
            <a:avLst>
              <a:gd name="adj" fmla="val 695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6312800" y="1215875"/>
            <a:ext cx="2151600" cy="3567600"/>
          </a:xfrm>
          <a:prstGeom prst="roundRect">
            <a:avLst>
              <a:gd name="adj" fmla="val 9932"/>
            </a:avLst>
          </a:prstGeom>
          <a:solidFill>
            <a:srgbClr val="EFFCF2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6907225" y="1732725"/>
            <a:ext cx="1071000" cy="985200"/>
          </a:xfrm>
          <a:prstGeom prst="roundRect">
            <a:avLst>
              <a:gd name="adj" fmla="val 695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3458575" y="1215875"/>
            <a:ext cx="2151600" cy="3567600"/>
          </a:xfrm>
          <a:prstGeom prst="roundRect">
            <a:avLst>
              <a:gd name="adj" fmla="val 9932"/>
            </a:avLst>
          </a:prstGeom>
          <a:solidFill>
            <a:srgbClr val="EFFCF2"/>
          </a:solidFill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3845575" y="1591575"/>
            <a:ext cx="1377600" cy="1267500"/>
          </a:xfrm>
          <a:prstGeom prst="roundRect">
            <a:avLst>
              <a:gd name="adj" fmla="val 6958"/>
            </a:avLst>
          </a:prstGeom>
          <a:solidFill>
            <a:srgbClr val="3CE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/>
          </p:nvPr>
        </p:nvSpPr>
        <p:spPr>
          <a:xfrm>
            <a:off x="914400" y="2041200"/>
            <a:ext cx="18432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ctrTitle" idx="2"/>
          </p:nvPr>
        </p:nvSpPr>
        <p:spPr>
          <a:xfrm>
            <a:off x="3845575" y="2041725"/>
            <a:ext cx="13560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ctrTitle" idx="3"/>
          </p:nvPr>
        </p:nvSpPr>
        <p:spPr>
          <a:xfrm>
            <a:off x="6907225" y="2041200"/>
            <a:ext cx="10710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1"/>
          </p:nvPr>
        </p:nvSpPr>
        <p:spPr>
          <a:xfrm>
            <a:off x="914400" y="31239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4"/>
          </p:nvPr>
        </p:nvSpPr>
        <p:spPr>
          <a:xfrm>
            <a:off x="914400" y="3447938"/>
            <a:ext cx="1843200" cy="11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body" idx="5"/>
          </p:nvPr>
        </p:nvSpPr>
        <p:spPr>
          <a:xfrm>
            <a:off x="3613600" y="31239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6"/>
          </p:nvPr>
        </p:nvSpPr>
        <p:spPr>
          <a:xfrm>
            <a:off x="3613600" y="3447938"/>
            <a:ext cx="1843200" cy="11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7"/>
          </p:nvPr>
        </p:nvSpPr>
        <p:spPr>
          <a:xfrm>
            <a:off x="6465800" y="31239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body" idx="8"/>
          </p:nvPr>
        </p:nvSpPr>
        <p:spPr>
          <a:xfrm>
            <a:off x="6465800" y="3447938"/>
            <a:ext cx="1843200" cy="11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 b="1">
                <a:solidFill>
                  <a:srgbClr val="212338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 b="1">
                <a:solidFill>
                  <a:srgbClr val="212338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 b="1">
                <a:solidFill>
                  <a:srgbClr val="212338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 b="1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ctrTitle" idx="9"/>
          </p:nvPr>
        </p:nvSpPr>
        <p:spPr>
          <a:xfrm>
            <a:off x="759000" y="429600"/>
            <a:ext cx="77742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Slide" type="titleOnly">
  <p:cSld name="TITLE_ONLY">
    <p:bg>
      <p:bgPr>
        <a:solidFill>
          <a:srgbClr val="06070A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14" name="Google Shape;114;p6"/>
          <p:cNvGrpSpPr/>
          <p:nvPr/>
        </p:nvGrpSpPr>
        <p:grpSpPr>
          <a:xfrm>
            <a:off x="4062336" y="-237149"/>
            <a:ext cx="6341068" cy="1755127"/>
            <a:chOff x="2875950" y="720825"/>
            <a:chExt cx="4506800" cy="1247425"/>
          </a:xfrm>
        </p:grpSpPr>
        <p:sp>
          <p:nvSpPr>
            <p:cNvPr id="115" name="Google Shape;115;p6"/>
            <p:cNvSpPr/>
            <p:nvPr/>
          </p:nvSpPr>
          <p:spPr>
            <a:xfrm>
              <a:off x="2875950" y="720825"/>
              <a:ext cx="4506800" cy="1247425"/>
            </a:xfrm>
            <a:custGeom>
              <a:avLst/>
              <a:gdLst/>
              <a:ahLst/>
              <a:cxnLst/>
              <a:rect l="l" t="t" r="r" b="b"/>
              <a:pathLst>
                <a:path w="180272" h="49897" extrusionOk="0">
                  <a:moveTo>
                    <a:pt x="118" y="1"/>
                  </a:moveTo>
                  <a:cubicBezTo>
                    <a:pt x="58" y="1"/>
                    <a:pt x="0" y="62"/>
                    <a:pt x="47" y="124"/>
                  </a:cubicBezTo>
                  <a:cubicBezTo>
                    <a:pt x="8286" y="12428"/>
                    <a:pt x="16688" y="24972"/>
                    <a:pt x="28022" y="34682"/>
                  </a:cubicBezTo>
                  <a:cubicBezTo>
                    <a:pt x="38258" y="43465"/>
                    <a:pt x="51116" y="49896"/>
                    <a:pt x="64825" y="49896"/>
                  </a:cubicBezTo>
                  <a:cubicBezTo>
                    <a:pt x="64894" y="49896"/>
                    <a:pt x="64963" y="49896"/>
                    <a:pt x="65032" y="49896"/>
                  </a:cubicBezTo>
                  <a:cubicBezTo>
                    <a:pt x="77762" y="49841"/>
                    <a:pt x="89651" y="44523"/>
                    <a:pt x="100942" y="39172"/>
                  </a:cubicBezTo>
                  <a:cubicBezTo>
                    <a:pt x="112745" y="33581"/>
                    <a:pt x="124776" y="27402"/>
                    <a:pt x="137974" y="26072"/>
                  </a:cubicBezTo>
                  <a:cubicBezTo>
                    <a:pt x="139660" y="25902"/>
                    <a:pt x="141352" y="25818"/>
                    <a:pt x="143044" y="25818"/>
                  </a:cubicBezTo>
                  <a:cubicBezTo>
                    <a:pt x="155080" y="25818"/>
                    <a:pt x="167090" y="30069"/>
                    <a:pt x="176444" y="37646"/>
                  </a:cubicBezTo>
                  <a:cubicBezTo>
                    <a:pt x="177709" y="38681"/>
                    <a:pt x="178929" y="39771"/>
                    <a:pt x="180084" y="40905"/>
                  </a:cubicBezTo>
                  <a:cubicBezTo>
                    <a:pt x="180102" y="40922"/>
                    <a:pt x="180122" y="40929"/>
                    <a:pt x="180141" y="40929"/>
                  </a:cubicBezTo>
                  <a:cubicBezTo>
                    <a:pt x="180209" y="40929"/>
                    <a:pt x="180272" y="40844"/>
                    <a:pt x="180204" y="40785"/>
                  </a:cubicBezTo>
                  <a:lnTo>
                    <a:pt x="180215" y="40785"/>
                  </a:lnTo>
                  <a:cubicBezTo>
                    <a:pt x="170799" y="31565"/>
                    <a:pt x="157896" y="26105"/>
                    <a:pt x="144720" y="25680"/>
                  </a:cubicBezTo>
                  <a:cubicBezTo>
                    <a:pt x="144193" y="25663"/>
                    <a:pt x="143668" y="25655"/>
                    <a:pt x="143145" y="25655"/>
                  </a:cubicBezTo>
                  <a:cubicBezTo>
                    <a:pt x="130583" y="25655"/>
                    <a:pt x="119050" y="30463"/>
                    <a:pt x="107949" y="35663"/>
                  </a:cubicBezTo>
                  <a:cubicBezTo>
                    <a:pt x="96321" y="41112"/>
                    <a:pt x="84638" y="47389"/>
                    <a:pt x="71757" y="49231"/>
                  </a:cubicBezTo>
                  <a:cubicBezTo>
                    <a:pt x="69509" y="49551"/>
                    <a:pt x="67253" y="49711"/>
                    <a:pt x="65000" y="49711"/>
                  </a:cubicBezTo>
                  <a:cubicBezTo>
                    <a:pt x="60436" y="49711"/>
                    <a:pt x="55890" y="49055"/>
                    <a:pt x="51475" y="47749"/>
                  </a:cubicBezTo>
                  <a:cubicBezTo>
                    <a:pt x="44893" y="45798"/>
                    <a:pt x="38386" y="42354"/>
                    <a:pt x="32708" y="38191"/>
                  </a:cubicBezTo>
                  <a:cubicBezTo>
                    <a:pt x="20557" y="29298"/>
                    <a:pt x="11588" y="16918"/>
                    <a:pt x="3240" y="4581"/>
                  </a:cubicBezTo>
                  <a:cubicBezTo>
                    <a:pt x="2215" y="3066"/>
                    <a:pt x="1202" y="1552"/>
                    <a:pt x="188" y="37"/>
                  </a:cubicBezTo>
                  <a:cubicBezTo>
                    <a:pt x="169" y="11"/>
                    <a:pt x="143" y="1"/>
                    <a:pt x="1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435625" y="809425"/>
              <a:ext cx="3855500" cy="1002375"/>
            </a:xfrm>
            <a:custGeom>
              <a:avLst/>
              <a:gdLst/>
              <a:ahLst/>
              <a:cxnLst/>
              <a:rect l="l" t="t" r="r" b="b"/>
              <a:pathLst>
                <a:path w="154220" h="40095" extrusionOk="0">
                  <a:moveTo>
                    <a:pt x="2565" y="1"/>
                  </a:moveTo>
                  <a:cubicBezTo>
                    <a:pt x="2293" y="1"/>
                    <a:pt x="2020" y="142"/>
                    <a:pt x="1908" y="471"/>
                  </a:cubicBezTo>
                  <a:cubicBezTo>
                    <a:pt x="1" y="6050"/>
                    <a:pt x="219" y="12295"/>
                    <a:pt x="2486" y="17733"/>
                  </a:cubicBezTo>
                  <a:cubicBezTo>
                    <a:pt x="4611" y="22855"/>
                    <a:pt x="8545" y="27084"/>
                    <a:pt x="13417" y="29688"/>
                  </a:cubicBezTo>
                  <a:cubicBezTo>
                    <a:pt x="17044" y="31623"/>
                    <a:pt x="21014" y="32523"/>
                    <a:pt x="25041" y="32523"/>
                  </a:cubicBezTo>
                  <a:cubicBezTo>
                    <a:pt x="26798" y="32523"/>
                    <a:pt x="28565" y="32352"/>
                    <a:pt x="30320" y="32021"/>
                  </a:cubicBezTo>
                  <a:cubicBezTo>
                    <a:pt x="36673" y="30833"/>
                    <a:pt x="42536" y="27814"/>
                    <a:pt x="48040" y="24512"/>
                  </a:cubicBezTo>
                  <a:cubicBezTo>
                    <a:pt x="53467" y="21242"/>
                    <a:pt x="58731" y="17635"/>
                    <a:pt x="64540" y="15019"/>
                  </a:cubicBezTo>
                  <a:cubicBezTo>
                    <a:pt x="70052" y="12523"/>
                    <a:pt x="76036" y="11227"/>
                    <a:pt x="82082" y="11227"/>
                  </a:cubicBezTo>
                  <a:cubicBezTo>
                    <a:pt x="82395" y="11227"/>
                    <a:pt x="82709" y="11231"/>
                    <a:pt x="83023" y="11238"/>
                  </a:cubicBezTo>
                  <a:cubicBezTo>
                    <a:pt x="89399" y="11380"/>
                    <a:pt x="95611" y="12938"/>
                    <a:pt x="101245" y="15826"/>
                  </a:cubicBezTo>
                  <a:cubicBezTo>
                    <a:pt x="106781" y="18659"/>
                    <a:pt x="111674" y="22539"/>
                    <a:pt x="116568" y="26343"/>
                  </a:cubicBezTo>
                  <a:cubicBezTo>
                    <a:pt x="125030" y="32916"/>
                    <a:pt x="134939" y="40094"/>
                    <a:pt x="146076" y="40094"/>
                  </a:cubicBezTo>
                  <a:cubicBezTo>
                    <a:pt x="147088" y="40094"/>
                    <a:pt x="148110" y="40035"/>
                    <a:pt x="149142" y="39911"/>
                  </a:cubicBezTo>
                  <a:cubicBezTo>
                    <a:pt x="150614" y="39726"/>
                    <a:pt x="152052" y="39420"/>
                    <a:pt x="153458" y="38963"/>
                  </a:cubicBezTo>
                  <a:cubicBezTo>
                    <a:pt x="154219" y="38725"/>
                    <a:pt x="153994" y="37618"/>
                    <a:pt x="153319" y="37618"/>
                  </a:cubicBezTo>
                  <a:cubicBezTo>
                    <a:pt x="153250" y="37618"/>
                    <a:pt x="153176" y="37630"/>
                    <a:pt x="153098" y="37655"/>
                  </a:cubicBezTo>
                  <a:cubicBezTo>
                    <a:pt x="150779" y="38403"/>
                    <a:pt x="148463" y="38736"/>
                    <a:pt x="146169" y="38736"/>
                  </a:cubicBezTo>
                  <a:cubicBezTo>
                    <a:pt x="136628" y="38736"/>
                    <a:pt x="127470" y="32975"/>
                    <a:pt x="120055" y="27334"/>
                  </a:cubicBezTo>
                  <a:cubicBezTo>
                    <a:pt x="115271" y="23694"/>
                    <a:pt x="110639" y="19815"/>
                    <a:pt x="105506" y="16665"/>
                  </a:cubicBezTo>
                  <a:cubicBezTo>
                    <a:pt x="100340" y="13494"/>
                    <a:pt x="94684" y="11271"/>
                    <a:pt x="88668" y="10377"/>
                  </a:cubicBezTo>
                  <a:cubicBezTo>
                    <a:pt x="86461" y="10045"/>
                    <a:pt x="84229" y="9877"/>
                    <a:pt x="81996" y="9877"/>
                  </a:cubicBezTo>
                  <a:cubicBezTo>
                    <a:pt x="78144" y="9877"/>
                    <a:pt x="74292" y="10376"/>
                    <a:pt x="70567" y="11390"/>
                  </a:cubicBezTo>
                  <a:cubicBezTo>
                    <a:pt x="64682" y="12992"/>
                    <a:pt x="59102" y="16098"/>
                    <a:pt x="53827" y="19346"/>
                  </a:cubicBezTo>
                  <a:cubicBezTo>
                    <a:pt x="45227" y="24626"/>
                    <a:pt x="35485" y="31233"/>
                    <a:pt x="25074" y="31233"/>
                  </a:cubicBezTo>
                  <a:cubicBezTo>
                    <a:pt x="23150" y="31233"/>
                    <a:pt x="21203" y="31007"/>
                    <a:pt x="19236" y="30506"/>
                  </a:cubicBezTo>
                  <a:cubicBezTo>
                    <a:pt x="14005" y="29176"/>
                    <a:pt x="9232" y="25950"/>
                    <a:pt x="6115" y="21526"/>
                  </a:cubicBezTo>
                  <a:cubicBezTo>
                    <a:pt x="2769" y="16796"/>
                    <a:pt x="1363" y="10758"/>
                    <a:pt x="2191" y="5026"/>
                  </a:cubicBezTo>
                  <a:cubicBezTo>
                    <a:pt x="2399" y="3598"/>
                    <a:pt x="2758" y="2192"/>
                    <a:pt x="3216" y="830"/>
                  </a:cubicBezTo>
                  <a:cubicBezTo>
                    <a:pt x="3387" y="330"/>
                    <a:pt x="2978" y="1"/>
                    <a:pt x="2565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6"/>
          <p:cNvSpPr/>
          <p:nvPr/>
        </p:nvSpPr>
        <p:spPr>
          <a:xfrm>
            <a:off x="7790575" y="684200"/>
            <a:ext cx="447860" cy="447663"/>
          </a:xfrm>
          <a:custGeom>
            <a:avLst/>
            <a:gdLst/>
            <a:ahLst/>
            <a:cxnLst/>
            <a:rect l="l" t="t" r="r" b="b"/>
            <a:pathLst>
              <a:path w="22734" h="22724" extrusionOk="0">
                <a:moveTo>
                  <a:pt x="11367" y="546"/>
                </a:moveTo>
                <a:cubicBezTo>
                  <a:pt x="17328" y="546"/>
                  <a:pt x="22189" y="5395"/>
                  <a:pt x="22189" y="11357"/>
                </a:cubicBezTo>
                <a:cubicBezTo>
                  <a:pt x="22189" y="17329"/>
                  <a:pt x="17328" y="22178"/>
                  <a:pt x="11367" y="22178"/>
                </a:cubicBezTo>
                <a:cubicBezTo>
                  <a:pt x="5406" y="22178"/>
                  <a:pt x="545" y="17329"/>
                  <a:pt x="545" y="11357"/>
                </a:cubicBezTo>
                <a:cubicBezTo>
                  <a:pt x="545" y="5395"/>
                  <a:pt x="5406" y="546"/>
                  <a:pt x="11367" y="546"/>
                </a:cubicBezTo>
                <a:close/>
                <a:moveTo>
                  <a:pt x="11367" y="1"/>
                </a:moveTo>
                <a:cubicBezTo>
                  <a:pt x="5101" y="1"/>
                  <a:pt x="0" y="5101"/>
                  <a:pt x="0" y="11368"/>
                </a:cubicBezTo>
                <a:cubicBezTo>
                  <a:pt x="0" y="17634"/>
                  <a:pt x="5101" y="22723"/>
                  <a:pt x="11367" y="22723"/>
                </a:cubicBezTo>
                <a:cubicBezTo>
                  <a:pt x="17634" y="22723"/>
                  <a:pt x="22734" y="17634"/>
                  <a:pt x="22734" y="11368"/>
                </a:cubicBezTo>
                <a:cubicBezTo>
                  <a:pt x="22734" y="5101"/>
                  <a:pt x="17634" y="1"/>
                  <a:pt x="11367" y="1"/>
                </a:cubicBezTo>
                <a:close/>
              </a:path>
            </a:pathLst>
          </a:custGeom>
          <a:solidFill>
            <a:srgbClr val="3CE35F"/>
          </a:solidFill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8095650" y="4407225"/>
            <a:ext cx="1376695" cy="103625"/>
          </a:xfrm>
          <a:custGeom>
            <a:avLst/>
            <a:gdLst/>
            <a:ahLst/>
            <a:cxnLst/>
            <a:rect l="l" t="t" r="r" b="b"/>
            <a:pathLst>
              <a:path w="36205" h="2725" fill="none" extrusionOk="0">
                <a:moveTo>
                  <a:pt x="36204" y="2725"/>
                </a:moveTo>
                <a:cubicBezTo>
                  <a:pt x="33621" y="2725"/>
                  <a:pt x="33621" y="0"/>
                  <a:pt x="31039" y="0"/>
                </a:cubicBezTo>
                <a:cubicBezTo>
                  <a:pt x="28445" y="0"/>
                  <a:pt x="28445" y="2725"/>
                  <a:pt x="25862" y="2725"/>
                </a:cubicBezTo>
                <a:cubicBezTo>
                  <a:pt x="23279" y="2725"/>
                  <a:pt x="23279" y="0"/>
                  <a:pt x="20685" y="0"/>
                </a:cubicBezTo>
                <a:cubicBezTo>
                  <a:pt x="18102" y="0"/>
                  <a:pt x="18102" y="2725"/>
                  <a:pt x="15520" y="2725"/>
                </a:cubicBezTo>
                <a:cubicBezTo>
                  <a:pt x="12926" y="2725"/>
                  <a:pt x="12926" y="0"/>
                  <a:pt x="10343" y="0"/>
                </a:cubicBezTo>
                <a:cubicBezTo>
                  <a:pt x="7760" y="0"/>
                  <a:pt x="7760" y="2725"/>
                  <a:pt x="5166" y="2725"/>
                </a:cubicBezTo>
                <a:cubicBezTo>
                  <a:pt x="2584" y="2725"/>
                  <a:pt x="2584" y="0"/>
                  <a:pt x="1" y="0"/>
                </a:cubicBezTo>
              </a:path>
            </a:pathLst>
          </a:custGeom>
          <a:noFill/>
          <a:ln w="13625" cap="rnd" cmpd="sng">
            <a:solidFill>
              <a:srgbClr val="3CE35F"/>
            </a:solidFill>
            <a:prstDash val="solid"/>
            <a:miter lim="1089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ctrTitle"/>
          </p:nvPr>
        </p:nvSpPr>
        <p:spPr>
          <a:xfrm>
            <a:off x="360000" y="410400"/>
            <a:ext cx="42120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6"/>
          <p:cNvSpPr>
            <a:spLocks noGrp="1"/>
          </p:cNvSpPr>
          <p:nvPr>
            <p:ph type="pic" idx="2"/>
          </p:nvPr>
        </p:nvSpPr>
        <p:spPr>
          <a:xfrm>
            <a:off x="1022988" y="1827350"/>
            <a:ext cx="1832100" cy="1832100"/>
          </a:xfrm>
          <a:prstGeom prst="ellipse">
            <a:avLst/>
          </a:prstGeom>
          <a:noFill/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6"/>
          <p:cNvSpPr txBox="1">
            <a:spLocks noGrp="1"/>
          </p:cNvSpPr>
          <p:nvPr>
            <p:ph type="body" idx="1"/>
          </p:nvPr>
        </p:nvSpPr>
        <p:spPr>
          <a:xfrm>
            <a:off x="1017438" y="37738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6"/>
          <p:cNvSpPr>
            <a:spLocks noGrp="1"/>
          </p:cNvSpPr>
          <p:nvPr>
            <p:ph type="pic" idx="3"/>
          </p:nvPr>
        </p:nvSpPr>
        <p:spPr>
          <a:xfrm>
            <a:off x="3655938" y="1827350"/>
            <a:ext cx="1832100" cy="1832100"/>
          </a:xfrm>
          <a:prstGeom prst="ellipse">
            <a:avLst/>
          </a:prstGeom>
          <a:noFill/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6"/>
          <p:cNvSpPr txBox="1">
            <a:spLocks noGrp="1"/>
          </p:cNvSpPr>
          <p:nvPr>
            <p:ph type="body" idx="4"/>
          </p:nvPr>
        </p:nvSpPr>
        <p:spPr>
          <a:xfrm>
            <a:off x="3650388" y="37738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6"/>
          <p:cNvSpPr>
            <a:spLocks noGrp="1"/>
          </p:cNvSpPr>
          <p:nvPr>
            <p:ph type="pic" idx="5"/>
          </p:nvPr>
        </p:nvSpPr>
        <p:spPr>
          <a:xfrm>
            <a:off x="6288888" y="1827350"/>
            <a:ext cx="1832100" cy="1832100"/>
          </a:xfrm>
          <a:prstGeom prst="ellipse">
            <a:avLst/>
          </a:prstGeom>
          <a:noFill/>
          <a:ln w="3810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"/>
          <p:cNvSpPr txBox="1">
            <a:spLocks noGrp="1"/>
          </p:cNvSpPr>
          <p:nvPr>
            <p:ph type="body" idx="6"/>
          </p:nvPr>
        </p:nvSpPr>
        <p:spPr>
          <a:xfrm>
            <a:off x="6283338" y="3773838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que Value Proposition Slide">
  <p:cSld name="ONE_COLUMN_TEXT">
    <p:bg>
      <p:bgPr>
        <a:solidFill>
          <a:srgbClr val="EFFCF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28" name="Google Shape;128;p7"/>
          <p:cNvGrpSpPr/>
          <p:nvPr/>
        </p:nvGrpSpPr>
        <p:grpSpPr>
          <a:xfrm>
            <a:off x="-890375" y="3744650"/>
            <a:ext cx="6211150" cy="1704500"/>
            <a:chOff x="260650" y="3289600"/>
            <a:chExt cx="6211150" cy="1704500"/>
          </a:xfrm>
        </p:grpSpPr>
        <p:sp>
          <p:nvSpPr>
            <p:cNvPr id="129" name="Google Shape;129;p7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1626000" y="32896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2745856" y="1190658"/>
            <a:ext cx="3687987" cy="3587336"/>
            <a:chOff x="1733775" y="794250"/>
            <a:chExt cx="4032350" cy="3922300"/>
          </a:xfrm>
        </p:grpSpPr>
        <p:sp>
          <p:nvSpPr>
            <p:cNvPr id="133" name="Google Shape;133;p7"/>
            <p:cNvSpPr/>
            <p:nvPr/>
          </p:nvSpPr>
          <p:spPr>
            <a:xfrm>
              <a:off x="1733775" y="2338800"/>
              <a:ext cx="1934175" cy="2377750"/>
            </a:xfrm>
            <a:custGeom>
              <a:avLst/>
              <a:gdLst/>
              <a:ahLst/>
              <a:cxnLst/>
              <a:rect l="l" t="t" r="r" b="b"/>
              <a:pathLst>
                <a:path w="77367" h="95110" extrusionOk="0">
                  <a:moveTo>
                    <a:pt x="26682" y="1"/>
                  </a:moveTo>
                  <a:cubicBezTo>
                    <a:pt x="10797" y="8520"/>
                    <a:pt x="1" y="25276"/>
                    <a:pt x="1" y="44559"/>
                  </a:cubicBezTo>
                  <a:cubicBezTo>
                    <a:pt x="1" y="72479"/>
                    <a:pt x="22648" y="95109"/>
                    <a:pt x="50568" y="95109"/>
                  </a:cubicBezTo>
                  <a:cubicBezTo>
                    <a:pt x="60410" y="95109"/>
                    <a:pt x="69583" y="92297"/>
                    <a:pt x="77366" y="87426"/>
                  </a:cubicBezTo>
                  <a:cubicBezTo>
                    <a:pt x="64611" y="77483"/>
                    <a:pt x="56410" y="61983"/>
                    <a:pt x="56410" y="44559"/>
                  </a:cubicBezTo>
                  <a:cubicBezTo>
                    <a:pt x="56410" y="42332"/>
                    <a:pt x="56543" y="40140"/>
                    <a:pt x="56811" y="37997"/>
                  </a:cubicBezTo>
                  <a:cubicBezTo>
                    <a:pt x="41579" y="30850"/>
                    <a:pt x="30214" y="16873"/>
                    <a:pt x="26682" y="1"/>
                  </a:cubicBezTo>
                  <a:close/>
                </a:path>
              </a:pathLst>
            </a:custGeom>
            <a:solidFill>
              <a:srgbClr val="2F8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832375" y="2319975"/>
              <a:ext cx="1933750" cy="2396575"/>
            </a:xfrm>
            <a:custGeom>
              <a:avLst/>
              <a:gdLst/>
              <a:ahLst/>
              <a:cxnLst/>
              <a:rect l="l" t="t" r="r" b="b"/>
              <a:pathLst>
                <a:path w="77350" h="95863" extrusionOk="0">
                  <a:moveTo>
                    <a:pt x="49229" y="0"/>
                  </a:moveTo>
                  <a:cubicBezTo>
                    <a:pt x="45981" y="16638"/>
                    <a:pt x="35135" y="30565"/>
                    <a:pt x="20455" y="38014"/>
                  </a:cubicBezTo>
                  <a:cubicBezTo>
                    <a:pt x="20773" y="40390"/>
                    <a:pt x="20957" y="42834"/>
                    <a:pt x="20957" y="45312"/>
                  </a:cubicBezTo>
                  <a:cubicBezTo>
                    <a:pt x="20957" y="62736"/>
                    <a:pt x="12755" y="78236"/>
                    <a:pt x="1" y="88179"/>
                  </a:cubicBezTo>
                  <a:cubicBezTo>
                    <a:pt x="7767" y="93050"/>
                    <a:pt x="16957" y="95862"/>
                    <a:pt x="26799" y="95862"/>
                  </a:cubicBezTo>
                  <a:cubicBezTo>
                    <a:pt x="54719" y="95862"/>
                    <a:pt x="77349" y="73232"/>
                    <a:pt x="77349" y="45312"/>
                  </a:cubicBezTo>
                  <a:cubicBezTo>
                    <a:pt x="77349" y="25443"/>
                    <a:pt x="65883" y="8252"/>
                    <a:pt x="49229" y="0"/>
                  </a:cubicBezTo>
                  <a:close/>
                </a:path>
              </a:pathLst>
            </a:custGeom>
            <a:solidFill>
              <a:srgbClr val="9DF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3238575" y="3311725"/>
              <a:ext cx="1023175" cy="1156675"/>
            </a:xfrm>
            <a:custGeom>
              <a:avLst/>
              <a:gdLst/>
              <a:ahLst/>
              <a:cxnLst/>
              <a:rect l="l" t="t" r="r" b="b"/>
              <a:pathLst>
                <a:path w="40927" h="46267" extrusionOk="0">
                  <a:moveTo>
                    <a:pt x="40608" y="1"/>
                  </a:moveTo>
                  <a:cubicBezTo>
                    <a:pt x="34164" y="2696"/>
                    <a:pt x="27083" y="4202"/>
                    <a:pt x="19652" y="4202"/>
                  </a:cubicBezTo>
                  <a:cubicBezTo>
                    <a:pt x="12822" y="4202"/>
                    <a:pt x="6277" y="2930"/>
                    <a:pt x="235" y="620"/>
                  </a:cubicBezTo>
                  <a:cubicBezTo>
                    <a:pt x="84" y="2277"/>
                    <a:pt x="1" y="3951"/>
                    <a:pt x="1" y="5642"/>
                  </a:cubicBezTo>
                  <a:cubicBezTo>
                    <a:pt x="1" y="22296"/>
                    <a:pt x="8052" y="37060"/>
                    <a:pt x="20455" y="46266"/>
                  </a:cubicBezTo>
                  <a:cubicBezTo>
                    <a:pt x="32875" y="37060"/>
                    <a:pt x="40926" y="22296"/>
                    <a:pt x="40926" y="5642"/>
                  </a:cubicBezTo>
                  <a:cubicBezTo>
                    <a:pt x="40926" y="3733"/>
                    <a:pt x="40809" y="1859"/>
                    <a:pt x="40608" y="1"/>
                  </a:cubicBezTo>
                  <a:close/>
                </a:path>
              </a:pathLst>
            </a:custGeom>
            <a:solidFill>
              <a:srgbClr val="78E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466100" y="794250"/>
              <a:ext cx="2527950" cy="1527425"/>
            </a:xfrm>
            <a:custGeom>
              <a:avLst/>
              <a:gdLst/>
              <a:ahLst/>
              <a:cxnLst/>
              <a:rect l="l" t="t" r="r" b="b"/>
              <a:pathLst>
                <a:path w="101118" h="61097" extrusionOk="0">
                  <a:moveTo>
                    <a:pt x="50551" y="1"/>
                  </a:moveTo>
                  <a:cubicBezTo>
                    <a:pt x="22631" y="1"/>
                    <a:pt x="0" y="22648"/>
                    <a:pt x="0" y="50568"/>
                  </a:cubicBezTo>
                  <a:cubicBezTo>
                    <a:pt x="0" y="52476"/>
                    <a:pt x="117" y="54351"/>
                    <a:pt x="318" y="56192"/>
                  </a:cubicBezTo>
                  <a:cubicBezTo>
                    <a:pt x="6763" y="53497"/>
                    <a:pt x="13843" y="52007"/>
                    <a:pt x="21275" y="52007"/>
                  </a:cubicBezTo>
                  <a:cubicBezTo>
                    <a:pt x="32406" y="52007"/>
                    <a:pt x="42750" y="55355"/>
                    <a:pt x="51354" y="61096"/>
                  </a:cubicBezTo>
                  <a:cubicBezTo>
                    <a:pt x="59974" y="55355"/>
                    <a:pt x="70319" y="52007"/>
                    <a:pt x="81450" y="52007"/>
                  </a:cubicBezTo>
                  <a:cubicBezTo>
                    <a:pt x="88296" y="52007"/>
                    <a:pt x="94824" y="53279"/>
                    <a:pt x="100867" y="55589"/>
                  </a:cubicBezTo>
                  <a:cubicBezTo>
                    <a:pt x="101017" y="53932"/>
                    <a:pt x="101118" y="52258"/>
                    <a:pt x="101118" y="50568"/>
                  </a:cubicBezTo>
                  <a:cubicBezTo>
                    <a:pt x="101118" y="22648"/>
                    <a:pt x="78470" y="1"/>
                    <a:pt x="50551" y="1"/>
                  </a:cubicBezTo>
                  <a:close/>
                </a:path>
              </a:pathLst>
            </a:custGeom>
            <a:solidFill>
              <a:srgbClr val="55E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2488275" y="2189000"/>
              <a:ext cx="1179675" cy="1002225"/>
            </a:xfrm>
            <a:custGeom>
              <a:avLst/>
              <a:gdLst/>
              <a:ahLst/>
              <a:cxnLst/>
              <a:rect l="l" t="t" r="r" b="b"/>
              <a:pathLst>
                <a:path w="47187" h="40089" extrusionOk="0">
                  <a:moveTo>
                    <a:pt x="20388" y="0"/>
                  </a:moveTo>
                  <a:cubicBezTo>
                    <a:pt x="13123" y="0"/>
                    <a:pt x="6244" y="1523"/>
                    <a:pt x="0" y="4268"/>
                  </a:cubicBezTo>
                  <a:cubicBezTo>
                    <a:pt x="2996" y="20019"/>
                    <a:pt x="13291" y="33176"/>
                    <a:pt x="27234" y="40089"/>
                  </a:cubicBezTo>
                  <a:cubicBezTo>
                    <a:pt x="29795" y="26983"/>
                    <a:pt x="37043" y="15584"/>
                    <a:pt x="47186" y="7683"/>
                  </a:cubicBezTo>
                  <a:cubicBezTo>
                    <a:pt x="39420" y="2812"/>
                    <a:pt x="30230" y="0"/>
                    <a:pt x="20388" y="0"/>
                  </a:cubicBezTo>
                  <a:close/>
                </a:path>
              </a:pathLst>
            </a:custGeom>
            <a:solidFill>
              <a:srgbClr val="266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3832375" y="2189000"/>
              <a:ext cx="1142025" cy="983400"/>
            </a:xfrm>
            <a:custGeom>
              <a:avLst/>
              <a:gdLst/>
              <a:ahLst/>
              <a:cxnLst/>
              <a:rect l="l" t="t" r="r" b="b"/>
              <a:pathLst>
                <a:path w="45681" h="39336" extrusionOk="0">
                  <a:moveTo>
                    <a:pt x="26799" y="0"/>
                  </a:moveTo>
                  <a:cubicBezTo>
                    <a:pt x="16957" y="0"/>
                    <a:pt x="7767" y="2812"/>
                    <a:pt x="1" y="7683"/>
                  </a:cubicBezTo>
                  <a:cubicBezTo>
                    <a:pt x="9926" y="15433"/>
                    <a:pt x="17107" y="26564"/>
                    <a:pt x="19785" y="39336"/>
                  </a:cubicBezTo>
                  <a:cubicBezTo>
                    <a:pt x="33176" y="32155"/>
                    <a:pt x="42935" y="19116"/>
                    <a:pt x="45680" y="3649"/>
                  </a:cubicBezTo>
                  <a:cubicBezTo>
                    <a:pt x="39855" y="1289"/>
                    <a:pt x="33478" y="0"/>
                    <a:pt x="26799" y="0"/>
                  </a:cubicBezTo>
                  <a:close/>
                </a:path>
              </a:pathLst>
            </a:custGeom>
            <a:solidFill>
              <a:srgbClr val="42B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7"/>
          <p:cNvSpPr txBox="1">
            <a:spLocks noGrp="1"/>
          </p:cNvSpPr>
          <p:nvPr>
            <p:ph type="ctrTitle"/>
          </p:nvPr>
        </p:nvSpPr>
        <p:spPr>
          <a:xfrm>
            <a:off x="759000" y="429600"/>
            <a:ext cx="77742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3810000" y="1771025"/>
            <a:ext cx="157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1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6020400" y="1328675"/>
            <a:ext cx="2402400" cy="1208700"/>
          </a:xfrm>
          <a:prstGeom prst="roundRect">
            <a:avLst>
              <a:gd name="adj" fmla="val 9748"/>
            </a:avLst>
          </a:prstGeom>
          <a:solidFill>
            <a:srgbClr val="55E8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5966650" y="1291250"/>
            <a:ext cx="2402400" cy="11778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55E8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6629675" y="3116975"/>
            <a:ext cx="2402400" cy="1208700"/>
          </a:xfrm>
          <a:prstGeom prst="roundRect">
            <a:avLst>
              <a:gd name="adj" fmla="val 9748"/>
            </a:avLst>
          </a:prstGeom>
          <a:solidFill>
            <a:srgbClr val="9DF2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6575925" y="3079550"/>
            <a:ext cx="2402400" cy="11778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9DF2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413750" y="1744025"/>
            <a:ext cx="2402400" cy="1208700"/>
          </a:xfrm>
          <a:prstGeom prst="roundRect">
            <a:avLst>
              <a:gd name="adj" fmla="val 9748"/>
            </a:avLst>
          </a:prstGeom>
          <a:solidFill>
            <a:srgbClr val="2F8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>
            <a:off x="360000" y="1706600"/>
            <a:ext cx="2402400" cy="1177800"/>
          </a:xfrm>
          <a:prstGeom prst="roundRect">
            <a:avLst>
              <a:gd name="adj" fmla="val 9748"/>
            </a:avLst>
          </a:prstGeom>
          <a:solidFill>
            <a:srgbClr val="FFFFFF"/>
          </a:solidFill>
          <a:ln w="19050" cap="flat" cmpd="sng">
            <a:solidFill>
              <a:srgbClr val="2F8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2"/>
          </p:nvPr>
        </p:nvSpPr>
        <p:spPr>
          <a:xfrm>
            <a:off x="6020400" y="1328675"/>
            <a:ext cx="2245200" cy="10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3"/>
          </p:nvPr>
        </p:nvSpPr>
        <p:spPr>
          <a:xfrm>
            <a:off x="6654525" y="3141225"/>
            <a:ext cx="2245200" cy="10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4"/>
          </p:nvPr>
        </p:nvSpPr>
        <p:spPr>
          <a:xfrm>
            <a:off x="2874525" y="3495225"/>
            <a:ext cx="1089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1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7"/>
          <p:cNvSpPr txBox="1">
            <a:spLocks noGrp="1"/>
          </p:cNvSpPr>
          <p:nvPr>
            <p:ph type="body" idx="5"/>
          </p:nvPr>
        </p:nvSpPr>
        <p:spPr>
          <a:xfrm>
            <a:off x="5231850" y="3495225"/>
            <a:ext cx="1089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1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b="1"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6"/>
          </p:nvPr>
        </p:nvSpPr>
        <p:spPr>
          <a:xfrm>
            <a:off x="413750" y="1789050"/>
            <a:ext cx="2245200" cy="10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algn="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ial Projections Slide">
  <p:cSld name="CAPTION_ONL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23" name="Google Shape;223;p10"/>
          <p:cNvGrpSpPr/>
          <p:nvPr/>
        </p:nvGrpSpPr>
        <p:grpSpPr>
          <a:xfrm>
            <a:off x="-100425" y="3626725"/>
            <a:ext cx="6211150" cy="1704500"/>
            <a:chOff x="260650" y="3289600"/>
            <a:chExt cx="6211150" cy="1704500"/>
          </a:xfrm>
        </p:grpSpPr>
        <p:sp>
          <p:nvSpPr>
            <p:cNvPr id="224" name="Google Shape;224;p10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1626000" y="32896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0"/>
          <p:cNvGrpSpPr/>
          <p:nvPr/>
        </p:nvGrpSpPr>
        <p:grpSpPr>
          <a:xfrm>
            <a:off x="8295725" y="0"/>
            <a:ext cx="2394401" cy="610627"/>
            <a:chOff x="-156450" y="4113925"/>
            <a:chExt cx="2394401" cy="610627"/>
          </a:xfrm>
        </p:grpSpPr>
        <p:sp>
          <p:nvSpPr>
            <p:cNvPr id="228" name="Google Shape;228;p10"/>
            <p:cNvSpPr/>
            <p:nvPr/>
          </p:nvSpPr>
          <p:spPr>
            <a:xfrm>
              <a:off x="171416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494251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274339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1054428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834568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2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614656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394745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17483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-45079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1602792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38288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162969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943057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723145" y="411392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503285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83374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63462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-15645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217164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1951737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1731878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511966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1292054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072142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852230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632371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41245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2060278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1840366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1620507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400595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80683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960771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740859" y="448404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20423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43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43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4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300512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10"/>
          <p:cNvGrpSpPr/>
          <p:nvPr/>
        </p:nvGrpSpPr>
        <p:grpSpPr>
          <a:xfrm>
            <a:off x="6112917" y="1373055"/>
            <a:ext cx="1892165" cy="829219"/>
            <a:chOff x="1747713" y="2175001"/>
            <a:chExt cx="2401225" cy="2722320"/>
          </a:xfrm>
        </p:grpSpPr>
        <p:sp>
          <p:nvSpPr>
            <p:cNvPr id="265" name="Google Shape;265;p10"/>
            <p:cNvSpPr/>
            <p:nvPr/>
          </p:nvSpPr>
          <p:spPr>
            <a:xfrm>
              <a:off x="1817038" y="2209921"/>
              <a:ext cx="2331900" cy="2687400"/>
            </a:xfrm>
            <a:prstGeom prst="roundRect">
              <a:avLst>
                <a:gd name="adj" fmla="val 9932"/>
              </a:avLst>
            </a:prstGeom>
            <a:solidFill>
              <a:srgbClr val="3CE35F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1747713" y="2175001"/>
              <a:ext cx="2331900" cy="2530500"/>
            </a:xfrm>
            <a:prstGeom prst="roundRect">
              <a:avLst>
                <a:gd name="adj" fmla="val 9932"/>
              </a:avLst>
            </a:prstGeom>
            <a:solidFill>
              <a:srgbClr val="EFFCF2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10"/>
          <p:cNvGrpSpPr/>
          <p:nvPr/>
        </p:nvGrpSpPr>
        <p:grpSpPr>
          <a:xfrm>
            <a:off x="6112917" y="2547370"/>
            <a:ext cx="1892165" cy="829219"/>
            <a:chOff x="1747713" y="2175001"/>
            <a:chExt cx="2401225" cy="2722320"/>
          </a:xfrm>
        </p:grpSpPr>
        <p:sp>
          <p:nvSpPr>
            <p:cNvPr id="268" name="Google Shape;268;p10"/>
            <p:cNvSpPr/>
            <p:nvPr/>
          </p:nvSpPr>
          <p:spPr>
            <a:xfrm>
              <a:off x="1817038" y="2209921"/>
              <a:ext cx="2331900" cy="2687400"/>
            </a:xfrm>
            <a:prstGeom prst="roundRect">
              <a:avLst>
                <a:gd name="adj" fmla="val 9932"/>
              </a:avLst>
            </a:prstGeom>
            <a:solidFill>
              <a:srgbClr val="3CE35F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1747713" y="2175001"/>
              <a:ext cx="2331900" cy="2530500"/>
            </a:xfrm>
            <a:prstGeom prst="roundRect">
              <a:avLst>
                <a:gd name="adj" fmla="val 9932"/>
              </a:avLst>
            </a:prstGeom>
            <a:solidFill>
              <a:srgbClr val="EFFCF2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0"/>
          <p:cNvGrpSpPr/>
          <p:nvPr/>
        </p:nvGrpSpPr>
        <p:grpSpPr>
          <a:xfrm>
            <a:off x="6112917" y="3721685"/>
            <a:ext cx="1892165" cy="829219"/>
            <a:chOff x="1747713" y="2175001"/>
            <a:chExt cx="2401225" cy="2722320"/>
          </a:xfrm>
        </p:grpSpPr>
        <p:sp>
          <p:nvSpPr>
            <p:cNvPr id="271" name="Google Shape;271;p10"/>
            <p:cNvSpPr/>
            <p:nvPr/>
          </p:nvSpPr>
          <p:spPr>
            <a:xfrm>
              <a:off x="1817038" y="2209921"/>
              <a:ext cx="2331900" cy="2687400"/>
            </a:xfrm>
            <a:prstGeom prst="roundRect">
              <a:avLst>
                <a:gd name="adj" fmla="val 9932"/>
              </a:avLst>
            </a:prstGeom>
            <a:solidFill>
              <a:srgbClr val="3CE35F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1747713" y="2175001"/>
              <a:ext cx="2331900" cy="2530500"/>
            </a:xfrm>
            <a:prstGeom prst="roundRect">
              <a:avLst>
                <a:gd name="adj" fmla="val 9932"/>
              </a:avLst>
            </a:prstGeom>
            <a:solidFill>
              <a:srgbClr val="EFFCF2"/>
            </a:solidFill>
            <a:ln w="19050" cap="flat" cmpd="sng">
              <a:solidFill>
                <a:srgbClr val="3CE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10"/>
          <p:cNvSpPr txBox="1">
            <a:spLocks noGrp="1"/>
          </p:cNvSpPr>
          <p:nvPr>
            <p:ph type="ctrTitle"/>
          </p:nvPr>
        </p:nvSpPr>
        <p:spPr>
          <a:xfrm>
            <a:off x="6223800" y="1486800"/>
            <a:ext cx="1670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0"/>
          <p:cNvSpPr txBox="1">
            <a:spLocks noGrp="1"/>
          </p:cNvSpPr>
          <p:nvPr>
            <p:ph type="body" idx="1"/>
          </p:nvPr>
        </p:nvSpPr>
        <p:spPr>
          <a:xfrm>
            <a:off x="6151800" y="2239200"/>
            <a:ext cx="1814400" cy="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0"/>
          <p:cNvSpPr txBox="1">
            <a:spLocks noGrp="1"/>
          </p:cNvSpPr>
          <p:nvPr>
            <p:ph type="ctrTitle" idx="2"/>
          </p:nvPr>
        </p:nvSpPr>
        <p:spPr>
          <a:xfrm>
            <a:off x="6223800" y="2679925"/>
            <a:ext cx="1670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0"/>
          <p:cNvSpPr txBox="1">
            <a:spLocks noGrp="1"/>
          </p:cNvSpPr>
          <p:nvPr>
            <p:ph type="body" idx="3"/>
          </p:nvPr>
        </p:nvSpPr>
        <p:spPr>
          <a:xfrm>
            <a:off x="6151800" y="3432325"/>
            <a:ext cx="1814400" cy="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ctrTitle" idx="4"/>
          </p:nvPr>
        </p:nvSpPr>
        <p:spPr>
          <a:xfrm>
            <a:off x="6223800" y="3907975"/>
            <a:ext cx="1670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10"/>
          <p:cNvSpPr txBox="1">
            <a:spLocks noGrp="1"/>
          </p:cNvSpPr>
          <p:nvPr>
            <p:ph type="body" idx="5"/>
          </p:nvPr>
        </p:nvSpPr>
        <p:spPr>
          <a:xfrm>
            <a:off x="6151800" y="4660375"/>
            <a:ext cx="1814400" cy="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10"/>
          <p:cNvSpPr>
            <a:spLocks noGrp="1"/>
          </p:cNvSpPr>
          <p:nvPr>
            <p:ph type="pic" idx="6"/>
          </p:nvPr>
        </p:nvSpPr>
        <p:spPr>
          <a:xfrm>
            <a:off x="991775" y="781625"/>
            <a:ext cx="1672200" cy="2187900"/>
          </a:xfrm>
          <a:prstGeom prst="roundRect">
            <a:avLst>
              <a:gd name="adj" fmla="val 12997"/>
            </a:avLst>
          </a:prstGeom>
          <a:noFill/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0"/>
          <p:cNvSpPr>
            <a:spLocks noGrp="1"/>
          </p:cNvSpPr>
          <p:nvPr>
            <p:ph type="pic" idx="7"/>
          </p:nvPr>
        </p:nvSpPr>
        <p:spPr>
          <a:xfrm>
            <a:off x="3083991" y="2435585"/>
            <a:ext cx="1672200" cy="2187900"/>
          </a:xfrm>
          <a:prstGeom prst="roundRect">
            <a:avLst>
              <a:gd name="adj" fmla="val 12997"/>
            </a:avLst>
          </a:prstGeom>
          <a:noFill/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0"/>
          <p:cNvSpPr txBox="1">
            <a:spLocks noGrp="1"/>
          </p:cNvSpPr>
          <p:nvPr>
            <p:ph type="ctrTitle" idx="8"/>
          </p:nvPr>
        </p:nvSpPr>
        <p:spPr>
          <a:xfrm>
            <a:off x="4953000" y="457200"/>
            <a:ext cx="42120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Overview Slide">
  <p:cSld name="Product Overview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54" name="Google Shape;154;p8"/>
          <p:cNvGrpSpPr/>
          <p:nvPr/>
        </p:nvGrpSpPr>
        <p:grpSpPr>
          <a:xfrm>
            <a:off x="4062336" y="-237149"/>
            <a:ext cx="6341068" cy="1755127"/>
            <a:chOff x="2875950" y="720825"/>
            <a:chExt cx="4506800" cy="1247425"/>
          </a:xfrm>
        </p:grpSpPr>
        <p:sp>
          <p:nvSpPr>
            <p:cNvPr id="155" name="Google Shape;155;p8"/>
            <p:cNvSpPr/>
            <p:nvPr/>
          </p:nvSpPr>
          <p:spPr>
            <a:xfrm>
              <a:off x="2875950" y="720825"/>
              <a:ext cx="4506800" cy="1247425"/>
            </a:xfrm>
            <a:custGeom>
              <a:avLst/>
              <a:gdLst/>
              <a:ahLst/>
              <a:cxnLst/>
              <a:rect l="l" t="t" r="r" b="b"/>
              <a:pathLst>
                <a:path w="180272" h="49897" extrusionOk="0">
                  <a:moveTo>
                    <a:pt x="118" y="1"/>
                  </a:moveTo>
                  <a:cubicBezTo>
                    <a:pt x="58" y="1"/>
                    <a:pt x="0" y="62"/>
                    <a:pt x="47" y="124"/>
                  </a:cubicBezTo>
                  <a:cubicBezTo>
                    <a:pt x="8286" y="12428"/>
                    <a:pt x="16688" y="24972"/>
                    <a:pt x="28022" y="34682"/>
                  </a:cubicBezTo>
                  <a:cubicBezTo>
                    <a:pt x="38258" y="43465"/>
                    <a:pt x="51116" y="49896"/>
                    <a:pt x="64825" y="49896"/>
                  </a:cubicBezTo>
                  <a:cubicBezTo>
                    <a:pt x="64894" y="49896"/>
                    <a:pt x="64963" y="49896"/>
                    <a:pt x="65032" y="49896"/>
                  </a:cubicBezTo>
                  <a:cubicBezTo>
                    <a:pt x="77762" y="49841"/>
                    <a:pt x="89651" y="44523"/>
                    <a:pt x="100942" y="39172"/>
                  </a:cubicBezTo>
                  <a:cubicBezTo>
                    <a:pt x="112745" y="33581"/>
                    <a:pt x="124776" y="27402"/>
                    <a:pt x="137974" y="26072"/>
                  </a:cubicBezTo>
                  <a:cubicBezTo>
                    <a:pt x="139660" y="25902"/>
                    <a:pt x="141352" y="25818"/>
                    <a:pt x="143044" y="25818"/>
                  </a:cubicBezTo>
                  <a:cubicBezTo>
                    <a:pt x="155080" y="25818"/>
                    <a:pt x="167090" y="30069"/>
                    <a:pt x="176444" y="37646"/>
                  </a:cubicBezTo>
                  <a:cubicBezTo>
                    <a:pt x="177709" y="38681"/>
                    <a:pt x="178929" y="39771"/>
                    <a:pt x="180084" y="40905"/>
                  </a:cubicBezTo>
                  <a:cubicBezTo>
                    <a:pt x="180102" y="40922"/>
                    <a:pt x="180122" y="40929"/>
                    <a:pt x="180141" y="40929"/>
                  </a:cubicBezTo>
                  <a:cubicBezTo>
                    <a:pt x="180209" y="40929"/>
                    <a:pt x="180272" y="40844"/>
                    <a:pt x="180204" y="40785"/>
                  </a:cubicBezTo>
                  <a:lnTo>
                    <a:pt x="180215" y="40785"/>
                  </a:lnTo>
                  <a:cubicBezTo>
                    <a:pt x="170799" y="31565"/>
                    <a:pt x="157896" y="26105"/>
                    <a:pt x="144720" y="25680"/>
                  </a:cubicBezTo>
                  <a:cubicBezTo>
                    <a:pt x="144193" y="25663"/>
                    <a:pt x="143668" y="25655"/>
                    <a:pt x="143145" y="25655"/>
                  </a:cubicBezTo>
                  <a:cubicBezTo>
                    <a:pt x="130583" y="25655"/>
                    <a:pt x="119050" y="30463"/>
                    <a:pt x="107949" y="35663"/>
                  </a:cubicBezTo>
                  <a:cubicBezTo>
                    <a:pt x="96321" y="41112"/>
                    <a:pt x="84638" y="47389"/>
                    <a:pt x="71757" y="49231"/>
                  </a:cubicBezTo>
                  <a:cubicBezTo>
                    <a:pt x="69509" y="49551"/>
                    <a:pt x="67253" y="49711"/>
                    <a:pt x="65000" y="49711"/>
                  </a:cubicBezTo>
                  <a:cubicBezTo>
                    <a:pt x="60436" y="49711"/>
                    <a:pt x="55890" y="49055"/>
                    <a:pt x="51475" y="47749"/>
                  </a:cubicBezTo>
                  <a:cubicBezTo>
                    <a:pt x="44893" y="45798"/>
                    <a:pt x="38386" y="42354"/>
                    <a:pt x="32708" y="38191"/>
                  </a:cubicBezTo>
                  <a:cubicBezTo>
                    <a:pt x="20557" y="29298"/>
                    <a:pt x="11588" y="16918"/>
                    <a:pt x="3240" y="4581"/>
                  </a:cubicBezTo>
                  <a:cubicBezTo>
                    <a:pt x="2215" y="3066"/>
                    <a:pt x="1202" y="1552"/>
                    <a:pt x="188" y="37"/>
                  </a:cubicBezTo>
                  <a:cubicBezTo>
                    <a:pt x="169" y="11"/>
                    <a:pt x="143" y="1"/>
                    <a:pt x="1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435625" y="809425"/>
              <a:ext cx="3855500" cy="1002375"/>
            </a:xfrm>
            <a:custGeom>
              <a:avLst/>
              <a:gdLst/>
              <a:ahLst/>
              <a:cxnLst/>
              <a:rect l="l" t="t" r="r" b="b"/>
              <a:pathLst>
                <a:path w="154220" h="40095" extrusionOk="0">
                  <a:moveTo>
                    <a:pt x="2565" y="1"/>
                  </a:moveTo>
                  <a:cubicBezTo>
                    <a:pt x="2293" y="1"/>
                    <a:pt x="2020" y="142"/>
                    <a:pt x="1908" y="471"/>
                  </a:cubicBezTo>
                  <a:cubicBezTo>
                    <a:pt x="1" y="6050"/>
                    <a:pt x="219" y="12295"/>
                    <a:pt x="2486" y="17733"/>
                  </a:cubicBezTo>
                  <a:cubicBezTo>
                    <a:pt x="4611" y="22855"/>
                    <a:pt x="8545" y="27084"/>
                    <a:pt x="13417" y="29688"/>
                  </a:cubicBezTo>
                  <a:cubicBezTo>
                    <a:pt x="17044" y="31623"/>
                    <a:pt x="21014" y="32523"/>
                    <a:pt x="25041" y="32523"/>
                  </a:cubicBezTo>
                  <a:cubicBezTo>
                    <a:pt x="26798" y="32523"/>
                    <a:pt x="28565" y="32352"/>
                    <a:pt x="30320" y="32021"/>
                  </a:cubicBezTo>
                  <a:cubicBezTo>
                    <a:pt x="36673" y="30833"/>
                    <a:pt x="42536" y="27814"/>
                    <a:pt x="48040" y="24512"/>
                  </a:cubicBezTo>
                  <a:cubicBezTo>
                    <a:pt x="53467" y="21242"/>
                    <a:pt x="58731" y="17635"/>
                    <a:pt x="64540" y="15019"/>
                  </a:cubicBezTo>
                  <a:cubicBezTo>
                    <a:pt x="70052" y="12523"/>
                    <a:pt x="76036" y="11227"/>
                    <a:pt x="82082" y="11227"/>
                  </a:cubicBezTo>
                  <a:cubicBezTo>
                    <a:pt x="82395" y="11227"/>
                    <a:pt x="82709" y="11231"/>
                    <a:pt x="83023" y="11238"/>
                  </a:cubicBezTo>
                  <a:cubicBezTo>
                    <a:pt x="89399" y="11380"/>
                    <a:pt x="95611" y="12938"/>
                    <a:pt x="101245" y="15826"/>
                  </a:cubicBezTo>
                  <a:cubicBezTo>
                    <a:pt x="106781" y="18659"/>
                    <a:pt x="111674" y="22539"/>
                    <a:pt x="116568" y="26343"/>
                  </a:cubicBezTo>
                  <a:cubicBezTo>
                    <a:pt x="125030" y="32916"/>
                    <a:pt x="134939" y="40094"/>
                    <a:pt x="146076" y="40094"/>
                  </a:cubicBezTo>
                  <a:cubicBezTo>
                    <a:pt x="147088" y="40094"/>
                    <a:pt x="148110" y="40035"/>
                    <a:pt x="149142" y="39911"/>
                  </a:cubicBezTo>
                  <a:cubicBezTo>
                    <a:pt x="150614" y="39726"/>
                    <a:pt x="152052" y="39420"/>
                    <a:pt x="153458" y="38963"/>
                  </a:cubicBezTo>
                  <a:cubicBezTo>
                    <a:pt x="154219" y="38725"/>
                    <a:pt x="153994" y="37618"/>
                    <a:pt x="153319" y="37618"/>
                  </a:cubicBezTo>
                  <a:cubicBezTo>
                    <a:pt x="153250" y="37618"/>
                    <a:pt x="153176" y="37630"/>
                    <a:pt x="153098" y="37655"/>
                  </a:cubicBezTo>
                  <a:cubicBezTo>
                    <a:pt x="150779" y="38403"/>
                    <a:pt x="148463" y="38736"/>
                    <a:pt x="146169" y="38736"/>
                  </a:cubicBezTo>
                  <a:cubicBezTo>
                    <a:pt x="136628" y="38736"/>
                    <a:pt x="127470" y="32975"/>
                    <a:pt x="120055" y="27334"/>
                  </a:cubicBezTo>
                  <a:cubicBezTo>
                    <a:pt x="115271" y="23694"/>
                    <a:pt x="110639" y="19815"/>
                    <a:pt x="105506" y="16665"/>
                  </a:cubicBezTo>
                  <a:cubicBezTo>
                    <a:pt x="100340" y="13494"/>
                    <a:pt x="94684" y="11271"/>
                    <a:pt x="88668" y="10377"/>
                  </a:cubicBezTo>
                  <a:cubicBezTo>
                    <a:pt x="86461" y="10045"/>
                    <a:pt x="84229" y="9877"/>
                    <a:pt x="81996" y="9877"/>
                  </a:cubicBezTo>
                  <a:cubicBezTo>
                    <a:pt x="78144" y="9877"/>
                    <a:pt x="74292" y="10376"/>
                    <a:pt x="70567" y="11390"/>
                  </a:cubicBezTo>
                  <a:cubicBezTo>
                    <a:pt x="64682" y="12992"/>
                    <a:pt x="59102" y="16098"/>
                    <a:pt x="53827" y="19346"/>
                  </a:cubicBezTo>
                  <a:cubicBezTo>
                    <a:pt x="45227" y="24626"/>
                    <a:pt x="35485" y="31233"/>
                    <a:pt x="25074" y="31233"/>
                  </a:cubicBezTo>
                  <a:cubicBezTo>
                    <a:pt x="23150" y="31233"/>
                    <a:pt x="21203" y="31007"/>
                    <a:pt x="19236" y="30506"/>
                  </a:cubicBezTo>
                  <a:cubicBezTo>
                    <a:pt x="14005" y="29176"/>
                    <a:pt x="9232" y="25950"/>
                    <a:pt x="6115" y="21526"/>
                  </a:cubicBezTo>
                  <a:cubicBezTo>
                    <a:pt x="2769" y="16796"/>
                    <a:pt x="1363" y="10758"/>
                    <a:pt x="2191" y="5026"/>
                  </a:cubicBezTo>
                  <a:cubicBezTo>
                    <a:pt x="2399" y="3598"/>
                    <a:pt x="2758" y="2192"/>
                    <a:pt x="3216" y="830"/>
                  </a:cubicBezTo>
                  <a:cubicBezTo>
                    <a:pt x="3387" y="330"/>
                    <a:pt x="2978" y="1"/>
                    <a:pt x="2565" y="1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57;p8"/>
          <p:cNvGrpSpPr/>
          <p:nvPr/>
        </p:nvGrpSpPr>
        <p:grpSpPr>
          <a:xfrm>
            <a:off x="-100425" y="3626725"/>
            <a:ext cx="6211150" cy="1704500"/>
            <a:chOff x="260650" y="3289600"/>
            <a:chExt cx="6211150" cy="1704500"/>
          </a:xfrm>
        </p:grpSpPr>
        <p:sp>
          <p:nvSpPr>
            <p:cNvPr id="158" name="Google Shape;158;p8"/>
            <p:cNvSpPr/>
            <p:nvPr/>
          </p:nvSpPr>
          <p:spPr>
            <a:xfrm>
              <a:off x="268900" y="3572900"/>
              <a:ext cx="3851975" cy="1311175"/>
            </a:xfrm>
            <a:custGeom>
              <a:avLst/>
              <a:gdLst/>
              <a:ahLst/>
              <a:cxnLst/>
              <a:rect l="l" t="t" r="r" b="b"/>
              <a:pathLst>
                <a:path w="154079" h="52447" extrusionOk="0">
                  <a:moveTo>
                    <a:pt x="29274" y="0"/>
                  </a:moveTo>
                  <a:cubicBezTo>
                    <a:pt x="23881" y="0"/>
                    <a:pt x="18730" y="1958"/>
                    <a:pt x="14397" y="5157"/>
                  </a:cubicBezTo>
                  <a:cubicBezTo>
                    <a:pt x="9863" y="8514"/>
                    <a:pt x="6223" y="12906"/>
                    <a:pt x="2878" y="17407"/>
                  </a:cubicBezTo>
                  <a:cubicBezTo>
                    <a:pt x="2028" y="18540"/>
                    <a:pt x="1188" y="19695"/>
                    <a:pt x="360" y="20851"/>
                  </a:cubicBezTo>
                  <a:cubicBezTo>
                    <a:pt x="0" y="21349"/>
                    <a:pt x="480" y="21830"/>
                    <a:pt x="971" y="21830"/>
                  </a:cubicBezTo>
                  <a:cubicBezTo>
                    <a:pt x="1179" y="21830"/>
                    <a:pt x="1388" y="21744"/>
                    <a:pt x="1537" y="21537"/>
                  </a:cubicBezTo>
                  <a:cubicBezTo>
                    <a:pt x="7934" y="12622"/>
                    <a:pt x="15759" y="2226"/>
                    <a:pt x="27682" y="1408"/>
                  </a:cubicBezTo>
                  <a:cubicBezTo>
                    <a:pt x="28179" y="1376"/>
                    <a:pt x="28677" y="1360"/>
                    <a:pt x="29174" y="1360"/>
                  </a:cubicBezTo>
                  <a:cubicBezTo>
                    <a:pt x="31713" y="1360"/>
                    <a:pt x="34232" y="1779"/>
                    <a:pt x="36629" y="2618"/>
                  </a:cubicBezTo>
                  <a:cubicBezTo>
                    <a:pt x="39572" y="3642"/>
                    <a:pt x="42155" y="5364"/>
                    <a:pt x="44552" y="7337"/>
                  </a:cubicBezTo>
                  <a:cubicBezTo>
                    <a:pt x="46841" y="9222"/>
                    <a:pt x="48988" y="11282"/>
                    <a:pt x="51331" y="13102"/>
                  </a:cubicBezTo>
                  <a:cubicBezTo>
                    <a:pt x="53652" y="14900"/>
                    <a:pt x="56148" y="16371"/>
                    <a:pt x="58905" y="17363"/>
                  </a:cubicBezTo>
                  <a:cubicBezTo>
                    <a:pt x="63535" y="19020"/>
                    <a:pt x="68482" y="19337"/>
                    <a:pt x="73370" y="19337"/>
                  </a:cubicBezTo>
                  <a:cubicBezTo>
                    <a:pt x="74430" y="19337"/>
                    <a:pt x="75488" y="19322"/>
                    <a:pt x="76538" y="19303"/>
                  </a:cubicBezTo>
                  <a:cubicBezTo>
                    <a:pt x="78875" y="19261"/>
                    <a:pt x="81222" y="19189"/>
                    <a:pt x="83568" y="19189"/>
                  </a:cubicBezTo>
                  <a:cubicBezTo>
                    <a:pt x="87261" y="19189"/>
                    <a:pt x="90949" y="19367"/>
                    <a:pt x="94575" y="20120"/>
                  </a:cubicBezTo>
                  <a:cubicBezTo>
                    <a:pt x="104884" y="22245"/>
                    <a:pt x="113832" y="28152"/>
                    <a:pt x="122300" y="34114"/>
                  </a:cubicBezTo>
                  <a:cubicBezTo>
                    <a:pt x="130920" y="40173"/>
                    <a:pt x="139453" y="46668"/>
                    <a:pt x="149360" y="50504"/>
                  </a:cubicBezTo>
                  <a:cubicBezTo>
                    <a:pt x="150030" y="50766"/>
                    <a:pt x="150707" y="51011"/>
                    <a:pt x="151388" y="51241"/>
                  </a:cubicBezTo>
                  <a:lnTo>
                    <a:pt x="151388" y="51241"/>
                  </a:lnTo>
                  <a:cubicBezTo>
                    <a:pt x="150837" y="51611"/>
                    <a:pt x="151242" y="52447"/>
                    <a:pt x="151842" y="52447"/>
                  </a:cubicBezTo>
                  <a:cubicBezTo>
                    <a:pt x="151944" y="52447"/>
                    <a:pt x="152051" y="52423"/>
                    <a:pt x="152161" y="52368"/>
                  </a:cubicBezTo>
                  <a:lnTo>
                    <a:pt x="153534" y="51692"/>
                  </a:lnTo>
                  <a:cubicBezTo>
                    <a:pt x="154079" y="51420"/>
                    <a:pt x="153894" y="50613"/>
                    <a:pt x="153370" y="50450"/>
                  </a:cubicBezTo>
                  <a:cubicBezTo>
                    <a:pt x="143039" y="47289"/>
                    <a:pt x="134179" y="40870"/>
                    <a:pt x="125471" y="34691"/>
                  </a:cubicBezTo>
                  <a:cubicBezTo>
                    <a:pt x="116763" y="28512"/>
                    <a:pt x="108056" y="22344"/>
                    <a:pt x="97790" y="19499"/>
                  </a:cubicBezTo>
                  <a:cubicBezTo>
                    <a:pt x="92931" y="18144"/>
                    <a:pt x="87952" y="17831"/>
                    <a:pt x="82942" y="17831"/>
                  </a:cubicBezTo>
                  <a:cubicBezTo>
                    <a:pt x="82108" y="17831"/>
                    <a:pt x="81274" y="17840"/>
                    <a:pt x="80440" y="17854"/>
                  </a:cubicBezTo>
                  <a:cubicBezTo>
                    <a:pt x="78072" y="17900"/>
                    <a:pt x="75680" y="17983"/>
                    <a:pt x="73291" y="17983"/>
                  </a:cubicBezTo>
                  <a:cubicBezTo>
                    <a:pt x="69490" y="17983"/>
                    <a:pt x="65694" y="17772"/>
                    <a:pt x="62000" y="16862"/>
                  </a:cubicBezTo>
                  <a:cubicBezTo>
                    <a:pt x="59047" y="16143"/>
                    <a:pt x="56279" y="14933"/>
                    <a:pt x="53772" y="13211"/>
                  </a:cubicBezTo>
                  <a:cubicBezTo>
                    <a:pt x="51265" y="11500"/>
                    <a:pt x="49053" y="9397"/>
                    <a:pt x="46754" y="7424"/>
                  </a:cubicBezTo>
                  <a:cubicBezTo>
                    <a:pt x="44465" y="5441"/>
                    <a:pt x="42057" y="3544"/>
                    <a:pt x="39310" y="2247"/>
                  </a:cubicBezTo>
                  <a:cubicBezTo>
                    <a:pt x="36553" y="951"/>
                    <a:pt x="33556" y="199"/>
                    <a:pt x="30515" y="35"/>
                  </a:cubicBezTo>
                  <a:cubicBezTo>
                    <a:pt x="30100" y="12"/>
                    <a:pt x="29686" y="0"/>
                    <a:pt x="29274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60650" y="3442225"/>
              <a:ext cx="6211150" cy="1551875"/>
            </a:xfrm>
            <a:custGeom>
              <a:avLst/>
              <a:gdLst/>
              <a:ahLst/>
              <a:cxnLst/>
              <a:rect l="l" t="t" r="r" b="b"/>
              <a:pathLst>
                <a:path w="248446" h="62075" extrusionOk="0">
                  <a:moveTo>
                    <a:pt x="35018" y="1"/>
                  </a:moveTo>
                  <a:cubicBezTo>
                    <a:pt x="23741" y="1"/>
                    <a:pt x="12612" y="4184"/>
                    <a:pt x="4112" y="11975"/>
                  </a:cubicBezTo>
                  <a:cubicBezTo>
                    <a:pt x="2663" y="13305"/>
                    <a:pt x="1322" y="14722"/>
                    <a:pt x="58" y="16226"/>
                  </a:cubicBezTo>
                  <a:cubicBezTo>
                    <a:pt x="0" y="16291"/>
                    <a:pt x="55" y="16376"/>
                    <a:pt x="117" y="16376"/>
                  </a:cubicBezTo>
                  <a:cubicBezTo>
                    <a:pt x="138" y="16376"/>
                    <a:pt x="159" y="16367"/>
                    <a:pt x="178" y="16346"/>
                  </a:cubicBezTo>
                  <a:lnTo>
                    <a:pt x="178" y="16356"/>
                  </a:lnTo>
                  <a:cubicBezTo>
                    <a:pt x="8868" y="6040"/>
                    <a:pt x="21801" y="157"/>
                    <a:pt x="35055" y="157"/>
                  </a:cubicBezTo>
                  <a:cubicBezTo>
                    <a:pt x="38324" y="157"/>
                    <a:pt x="41612" y="514"/>
                    <a:pt x="44860" y="1252"/>
                  </a:cubicBezTo>
                  <a:cubicBezTo>
                    <a:pt x="53350" y="3192"/>
                    <a:pt x="60794" y="7507"/>
                    <a:pt x="67082" y="13479"/>
                  </a:cubicBezTo>
                  <a:cubicBezTo>
                    <a:pt x="73043" y="19146"/>
                    <a:pt x="78187" y="25761"/>
                    <a:pt x="85031" y="30469"/>
                  </a:cubicBezTo>
                  <a:cubicBezTo>
                    <a:pt x="96259" y="38190"/>
                    <a:pt x="109835" y="39966"/>
                    <a:pt x="123242" y="39966"/>
                  </a:cubicBezTo>
                  <a:cubicBezTo>
                    <a:pt x="127454" y="39966"/>
                    <a:pt x="131650" y="39791"/>
                    <a:pt x="135751" y="39569"/>
                  </a:cubicBezTo>
                  <a:cubicBezTo>
                    <a:pt x="143012" y="39176"/>
                    <a:pt x="150254" y="38756"/>
                    <a:pt x="157516" y="38756"/>
                  </a:cubicBezTo>
                  <a:cubicBezTo>
                    <a:pt x="159704" y="38756"/>
                    <a:pt x="161894" y="38795"/>
                    <a:pt x="164086" y="38883"/>
                  </a:cubicBezTo>
                  <a:cubicBezTo>
                    <a:pt x="173175" y="39242"/>
                    <a:pt x="182232" y="40256"/>
                    <a:pt x="191179" y="41902"/>
                  </a:cubicBezTo>
                  <a:cubicBezTo>
                    <a:pt x="208932" y="45171"/>
                    <a:pt x="226228" y="50914"/>
                    <a:pt x="242379" y="58979"/>
                  </a:cubicBezTo>
                  <a:cubicBezTo>
                    <a:pt x="244362" y="59971"/>
                    <a:pt x="246324" y="61006"/>
                    <a:pt x="248286" y="62063"/>
                  </a:cubicBezTo>
                  <a:cubicBezTo>
                    <a:pt x="248299" y="62071"/>
                    <a:pt x="248311" y="62075"/>
                    <a:pt x="248324" y="62075"/>
                  </a:cubicBezTo>
                  <a:cubicBezTo>
                    <a:pt x="248395" y="62075"/>
                    <a:pt x="248446" y="61957"/>
                    <a:pt x="248362" y="61911"/>
                  </a:cubicBezTo>
                  <a:cubicBezTo>
                    <a:pt x="232483" y="53290"/>
                    <a:pt x="215406" y="46937"/>
                    <a:pt x="197751" y="43057"/>
                  </a:cubicBezTo>
                  <a:cubicBezTo>
                    <a:pt x="183828" y="39998"/>
                    <a:pt x="169737" y="38639"/>
                    <a:pt x="155561" y="38639"/>
                  </a:cubicBezTo>
                  <a:cubicBezTo>
                    <a:pt x="151405" y="38639"/>
                    <a:pt x="147243" y="38756"/>
                    <a:pt x="143075" y="38981"/>
                  </a:cubicBezTo>
                  <a:cubicBezTo>
                    <a:pt x="136492" y="39337"/>
                    <a:pt x="129710" y="39794"/>
                    <a:pt x="122950" y="39794"/>
                  </a:cubicBezTo>
                  <a:cubicBezTo>
                    <a:pt x="110907" y="39794"/>
                    <a:pt x="98934" y="38345"/>
                    <a:pt x="88290" y="32300"/>
                  </a:cubicBezTo>
                  <a:cubicBezTo>
                    <a:pt x="80661" y="27974"/>
                    <a:pt x="75103" y="21217"/>
                    <a:pt x="68989" y="15092"/>
                  </a:cubicBezTo>
                  <a:cubicBezTo>
                    <a:pt x="63115" y="9218"/>
                    <a:pt x="56456" y="4554"/>
                    <a:pt x="48468" y="2047"/>
                  </a:cubicBezTo>
                  <a:cubicBezTo>
                    <a:pt x="44067" y="671"/>
                    <a:pt x="39530" y="1"/>
                    <a:pt x="35018" y="1"/>
                  </a:cubicBezTo>
                  <a:close/>
                </a:path>
              </a:pathLst>
            </a:custGeom>
            <a:solidFill>
              <a:srgbClr val="383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1626000" y="3289600"/>
              <a:ext cx="636242" cy="636476"/>
            </a:xfrm>
            <a:custGeom>
              <a:avLst/>
              <a:gdLst/>
              <a:ahLst/>
              <a:cxnLst/>
              <a:rect l="l" t="t" r="r" b="b"/>
              <a:pathLst>
                <a:path w="29818" h="29829" extrusionOk="0">
                  <a:moveTo>
                    <a:pt x="14909" y="0"/>
                  </a:moveTo>
                  <a:cubicBezTo>
                    <a:pt x="6670" y="0"/>
                    <a:pt x="0" y="6681"/>
                    <a:pt x="0" y="14909"/>
                  </a:cubicBezTo>
                  <a:cubicBezTo>
                    <a:pt x="0" y="23148"/>
                    <a:pt x="6670" y="29829"/>
                    <a:pt x="14909" y="29829"/>
                  </a:cubicBezTo>
                  <a:cubicBezTo>
                    <a:pt x="23137" y="29829"/>
                    <a:pt x="29818" y="23148"/>
                    <a:pt x="29818" y="14909"/>
                  </a:cubicBezTo>
                  <a:cubicBezTo>
                    <a:pt x="29818" y="6681"/>
                    <a:pt x="23137" y="0"/>
                    <a:pt x="14909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-1556525" y="0"/>
            <a:ext cx="2394401" cy="610627"/>
            <a:chOff x="-156450" y="4113925"/>
            <a:chExt cx="2394401" cy="610627"/>
          </a:xfrm>
        </p:grpSpPr>
        <p:sp>
          <p:nvSpPr>
            <p:cNvPr id="162" name="Google Shape;162;p8"/>
            <p:cNvSpPr/>
            <p:nvPr/>
          </p:nvSpPr>
          <p:spPr>
            <a:xfrm>
              <a:off x="171416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1494251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1274339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1054428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4568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2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614656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394745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74833" y="428813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-45079" y="428813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602792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8288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162969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943057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23145" y="4113925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03285" y="4113925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83374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92"/>
                    <a:pt x="284" y="1276"/>
                    <a:pt x="632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63462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1" y="1276"/>
                    <a:pt x="1265" y="992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-156450" y="4113925"/>
              <a:ext cx="66302" cy="66875"/>
            </a:xfrm>
            <a:custGeom>
              <a:avLst/>
              <a:gdLst/>
              <a:ahLst/>
              <a:cxnLst/>
              <a:rect l="l" t="t" r="r" b="b"/>
              <a:pathLst>
                <a:path w="1265" h="1276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92"/>
                    <a:pt x="284" y="1276"/>
                    <a:pt x="633" y="1276"/>
                  </a:cubicBezTo>
                  <a:cubicBezTo>
                    <a:pt x="982" y="1276"/>
                    <a:pt x="1265" y="992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3C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217164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951737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1731878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1511966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292054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072142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52230" y="465825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2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2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632371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2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2459" y="465825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2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5" y="981"/>
                    <a:pt x="1265" y="632"/>
                  </a:cubicBezTo>
                  <a:cubicBezTo>
                    <a:pt x="1265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060278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840366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620507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400595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81" y="1265"/>
                    <a:pt x="1264" y="981"/>
                    <a:pt x="1264" y="633"/>
                  </a:cubicBezTo>
                  <a:cubicBezTo>
                    <a:pt x="1264" y="284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180683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960771" y="4484043"/>
              <a:ext cx="66302" cy="66299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4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740859" y="4484043"/>
              <a:ext cx="66354" cy="66299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4" y="0"/>
                    <a:pt x="1" y="284"/>
                    <a:pt x="1" y="633"/>
                  </a:cubicBezTo>
                  <a:cubicBezTo>
                    <a:pt x="1" y="981"/>
                    <a:pt x="284" y="1265"/>
                    <a:pt x="633" y="1265"/>
                  </a:cubicBezTo>
                  <a:cubicBezTo>
                    <a:pt x="982" y="1265"/>
                    <a:pt x="1265" y="981"/>
                    <a:pt x="1265" y="633"/>
                  </a:cubicBezTo>
                  <a:cubicBezTo>
                    <a:pt x="1265" y="284"/>
                    <a:pt x="982" y="0"/>
                    <a:pt x="63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20423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43" y="0"/>
                  </a:moveTo>
                  <a:cubicBezTo>
                    <a:pt x="283" y="0"/>
                    <a:pt x="0" y="284"/>
                    <a:pt x="0" y="633"/>
                  </a:cubicBezTo>
                  <a:cubicBezTo>
                    <a:pt x="0" y="981"/>
                    <a:pt x="283" y="1265"/>
                    <a:pt x="643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43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00512" y="4484043"/>
              <a:ext cx="66878" cy="66299"/>
            </a:xfrm>
            <a:custGeom>
              <a:avLst/>
              <a:gdLst/>
              <a:ahLst/>
              <a:cxnLst/>
              <a:rect l="l" t="t" r="r" b="b"/>
              <a:pathLst>
                <a:path w="1276" h="1265" extrusionOk="0">
                  <a:moveTo>
                    <a:pt x="632" y="0"/>
                  </a:moveTo>
                  <a:cubicBezTo>
                    <a:pt x="284" y="0"/>
                    <a:pt x="0" y="284"/>
                    <a:pt x="0" y="633"/>
                  </a:cubicBezTo>
                  <a:cubicBezTo>
                    <a:pt x="0" y="981"/>
                    <a:pt x="284" y="1265"/>
                    <a:pt x="632" y="1265"/>
                  </a:cubicBezTo>
                  <a:cubicBezTo>
                    <a:pt x="992" y="1265"/>
                    <a:pt x="1275" y="981"/>
                    <a:pt x="1275" y="633"/>
                  </a:cubicBezTo>
                  <a:cubicBezTo>
                    <a:pt x="1275" y="284"/>
                    <a:pt x="992" y="0"/>
                    <a:pt x="632" y="0"/>
                  </a:cubicBezTo>
                  <a:close/>
                </a:path>
              </a:pathLst>
            </a:custGeom>
            <a:solidFill>
              <a:srgbClr val="212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8" name="Google Shape;19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65250" y="506500"/>
            <a:ext cx="2048725" cy="41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>
            <a:spLocks noGrp="1"/>
          </p:cNvSpPr>
          <p:nvPr>
            <p:ph type="ctrTitle"/>
          </p:nvPr>
        </p:nvSpPr>
        <p:spPr>
          <a:xfrm>
            <a:off x="4572000" y="1774800"/>
            <a:ext cx="42120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3600"/>
              <a:buNone/>
              <a:defRPr sz="3600"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8"/>
          <p:cNvSpPr txBox="1">
            <a:spLocks noGrp="1"/>
          </p:cNvSpPr>
          <p:nvPr>
            <p:ph type="body" idx="1"/>
          </p:nvPr>
        </p:nvSpPr>
        <p:spPr>
          <a:xfrm>
            <a:off x="4572000" y="2570400"/>
            <a:ext cx="4212000" cy="19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Char char="●"/>
              <a:defRPr>
                <a:solidFill>
                  <a:srgbClr val="212338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●"/>
              <a:defRPr>
                <a:solidFill>
                  <a:srgbClr val="212338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○"/>
              <a:defRPr>
                <a:solidFill>
                  <a:srgbClr val="212338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Char char="■"/>
              <a:defRPr>
                <a:solidFill>
                  <a:srgbClr val="212338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8"/>
          <p:cNvSpPr>
            <a:spLocks noGrp="1"/>
          </p:cNvSpPr>
          <p:nvPr>
            <p:ph type="pic" idx="2"/>
          </p:nvPr>
        </p:nvSpPr>
        <p:spPr>
          <a:xfrm>
            <a:off x="1588850" y="610625"/>
            <a:ext cx="1799700" cy="3943500"/>
          </a:xfrm>
          <a:prstGeom prst="roundRect">
            <a:avLst>
              <a:gd name="adj" fmla="val 10810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465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CG Times"/>
              <a:buNone/>
              <a:defRPr sz="2800" b="1">
                <a:solidFill>
                  <a:srgbClr val="212338"/>
                </a:solidFill>
                <a:latin typeface="CG Times"/>
                <a:ea typeface="CG Times"/>
                <a:cs typeface="CG Times"/>
                <a:sym typeface="CG Tim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2800"/>
              <a:buFont typeface="Vesper Libre"/>
              <a:buNone/>
              <a:defRPr sz="2800" b="1">
                <a:solidFill>
                  <a:srgbClr val="212338"/>
                </a:solidFill>
                <a:latin typeface="Vesper Libre"/>
                <a:ea typeface="Vesper Libre"/>
                <a:cs typeface="Vesper Libre"/>
                <a:sym typeface="Vesper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800"/>
              <a:buFont typeface="Inter"/>
              <a:buChar char="●"/>
              <a:defRPr sz="1800"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○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■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●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○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■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●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○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338"/>
              </a:buClr>
              <a:buSzPts val="1400"/>
              <a:buFont typeface="Inter"/>
              <a:buChar char="■"/>
              <a:defRPr>
                <a:solidFill>
                  <a:srgbClr val="21233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 txBox="1">
            <a:spLocks noGrp="1"/>
          </p:cNvSpPr>
          <p:nvPr>
            <p:ph type="ctrTitle"/>
          </p:nvPr>
        </p:nvSpPr>
        <p:spPr>
          <a:xfrm>
            <a:off x="360000" y="1382037"/>
            <a:ext cx="8424000" cy="12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uk-UA" sz="4000" dirty="0">
                <a:latin typeface="CG Times"/>
                <a:ea typeface="CG Times"/>
                <a:cs typeface="CG Times"/>
                <a:sym typeface="CG Times"/>
              </a:rPr>
              <a:t>ВИКЛИК ПРИЙНЯТО!</a:t>
            </a:r>
            <a:endParaRPr sz="4000" dirty="0">
              <a:latin typeface="CG Times"/>
              <a:ea typeface="CG Times"/>
              <a:cs typeface="CG Times"/>
              <a:sym typeface="CG Times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3060668" y="2748597"/>
            <a:ext cx="4545105" cy="1274400"/>
          </a:xfrm>
          <a:prstGeom prst="roundRect">
            <a:avLst>
              <a:gd name="adj" fmla="val 20375"/>
            </a:avLst>
          </a:prstGeom>
          <a:noFill/>
          <a:ln w="9525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9525" dir="540000" algn="bl" rotWithShape="0">
              <a:srgbClr val="595959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"/>
          <p:cNvSpPr txBox="1"/>
          <p:nvPr/>
        </p:nvSpPr>
        <p:spPr>
          <a:xfrm>
            <a:off x="3060668" y="2488712"/>
            <a:ext cx="4609415" cy="179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ЗМІНА СТРАТЕГІЇ РОЗВИТКУ ВІТЧИЗНЯНОГО РІТЕЙЛУ!</a:t>
            </a:r>
            <a:endParaRPr sz="24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71DB48-F01F-4E15-B9D4-A45AB6B4D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93" r="14593"/>
          <a:stretch/>
        </p:blipFill>
        <p:spPr>
          <a:xfrm>
            <a:off x="233122" y="149372"/>
            <a:ext cx="828718" cy="831704"/>
          </a:xfrm>
          <a:prstGeom prst="roundRect">
            <a:avLst>
              <a:gd name="adj" fmla="val 12997"/>
            </a:avLst>
          </a:prstGeom>
          <a:noFill/>
          <a:ln w="19050" cap="flat" cmpd="sng">
            <a:solidFill>
              <a:srgbClr val="3CE35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379;p18">
            <a:extLst>
              <a:ext uri="{FF2B5EF4-FFF2-40B4-BE49-F238E27FC236}">
                <a16:creationId xmlns:a16="http://schemas.microsoft.com/office/drawing/2014/main" id="{B2CB3AE2-87BC-4043-8537-5FB7AEA0AED3}"/>
              </a:ext>
            </a:extLst>
          </p:cNvPr>
          <p:cNvSpPr/>
          <p:nvPr/>
        </p:nvSpPr>
        <p:spPr>
          <a:xfrm>
            <a:off x="6721689" y="4375043"/>
            <a:ext cx="1896787" cy="32347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3CE35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29 жовтня 2024р.</a:t>
            </a:r>
            <a:endParaRPr dirty="0">
              <a:solidFill>
                <a:schemeClr val="bg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69B255-CDCE-49F7-8AA1-5E5A1393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8"/>
            <a:ext cx="9144000" cy="51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9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DD6909-28CB-4455-B5EB-435BB7AA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23826"/>
            <a:ext cx="8609012" cy="484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62;p17">
            <a:extLst>
              <a:ext uri="{FF2B5EF4-FFF2-40B4-BE49-F238E27FC236}">
                <a16:creationId xmlns:a16="http://schemas.microsoft.com/office/drawing/2014/main" id="{A8D46F0C-94A9-490E-84F8-463042F07B93}"/>
              </a:ext>
            </a:extLst>
          </p:cNvPr>
          <p:cNvSpPr txBox="1">
            <a:spLocks/>
          </p:cNvSpPr>
          <p:nvPr/>
        </p:nvSpPr>
        <p:spPr>
          <a:xfrm>
            <a:off x="6388700" y="3881456"/>
            <a:ext cx="1843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endParaRPr lang="uk-UA" dirty="0">
              <a:latin typeface="CG Times"/>
              <a:ea typeface="CG Times"/>
              <a:cs typeface="CG Times"/>
              <a:sym typeface="CG Time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7FAFA9-14F3-4B8D-B64E-25AA8009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2"/>
            <a:ext cx="9144000" cy="5122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ogo">
            <a:extLst>
              <a:ext uri="{FF2B5EF4-FFF2-40B4-BE49-F238E27FC236}">
                <a16:creationId xmlns:a16="http://schemas.microsoft.com/office/drawing/2014/main" id="{D62B9ADD-69EE-4543-A775-370773BBDA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D6E6B257-48D8-4E6F-A803-B842D968FF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4EE8D-B86E-41ED-ABC6-0E7FC4F9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3"/>
            <a:ext cx="9144000" cy="51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6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 txBox="1">
            <a:spLocks noGrp="1"/>
          </p:cNvSpPr>
          <p:nvPr>
            <p:ph type="body" idx="1"/>
          </p:nvPr>
        </p:nvSpPr>
        <p:spPr>
          <a:xfrm>
            <a:off x="4582475" y="3300050"/>
            <a:ext cx="1444200" cy="2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900">
                <a:solidFill>
                  <a:srgbClr val="06070A"/>
                </a:solidFill>
              </a:rPr>
              <a:t>AI Specialist</a:t>
            </a:r>
            <a:endParaRPr sz="900">
              <a:solidFill>
                <a:srgbClr val="06070A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5A230B-C897-40A8-862F-E23D3028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9"/>
            <a:ext cx="9144000" cy="51285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 txBox="1">
            <a:spLocks noGrp="1"/>
          </p:cNvSpPr>
          <p:nvPr>
            <p:ph type="body" idx="2"/>
          </p:nvPr>
        </p:nvSpPr>
        <p:spPr>
          <a:xfrm>
            <a:off x="13230661" y="1409698"/>
            <a:ext cx="2404800" cy="21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ctrTitle" idx="3"/>
          </p:nvPr>
        </p:nvSpPr>
        <p:spPr>
          <a:xfrm>
            <a:off x="12910250" y="1251600"/>
            <a:ext cx="31140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4E87A2-575B-48F0-93DD-36043B5B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84"/>
            <a:ext cx="9144000" cy="47915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082CD5-C40B-4CEF-A7FF-D5B0ECD9E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61"/>
            <a:ext cx="9144000" cy="49153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 txBox="1">
            <a:spLocks noGrp="1"/>
          </p:cNvSpPr>
          <p:nvPr>
            <p:ph type="ctrTitle"/>
          </p:nvPr>
        </p:nvSpPr>
        <p:spPr>
          <a:xfrm>
            <a:off x="739588" y="1109380"/>
            <a:ext cx="3685178" cy="674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rgbClr val="00602B"/>
                </a:solidFill>
              </a:rPr>
              <a:t>СТРАТЕГІЧНА СЕСІЯ</a:t>
            </a:r>
            <a:endParaRPr sz="2500" dirty="0">
              <a:solidFill>
                <a:srgbClr val="00602B"/>
              </a:solidFill>
            </a:endParaRPr>
          </a:p>
        </p:txBody>
      </p:sp>
      <p:sp>
        <p:nvSpPr>
          <p:cNvPr id="349" name="Google Shape;349;p16"/>
          <p:cNvSpPr txBox="1">
            <a:spLocks noGrp="1"/>
          </p:cNvSpPr>
          <p:nvPr>
            <p:ph type="body" idx="1"/>
          </p:nvPr>
        </p:nvSpPr>
        <p:spPr>
          <a:xfrm>
            <a:off x="949892" y="1795304"/>
            <a:ext cx="3412881" cy="21026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400" dirty="0"/>
              <a:t>Важливість ревізії актуальності стратегії розвитку компанії з огляду на реалії сьогодення.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uk-UA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400" dirty="0"/>
              <a:t>Розуміння неминучості проведення коригування стратегії кожним підрозділом компанії і залученість до процесу змін.</a:t>
            </a:r>
            <a:endParaRPr sz="1400" dirty="0"/>
          </a:p>
        </p:txBody>
      </p:sp>
      <p:pic>
        <p:nvPicPr>
          <p:cNvPr id="350" name="Google Shape;350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755" r="14747"/>
          <a:stretch/>
        </p:blipFill>
        <p:spPr>
          <a:xfrm>
            <a:off x="5334000" y="813925"/>
            <a:ext cx="3333000" cy="31512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5F8039-7C18-4481-926C-48BBAE13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81"/>
            <a:ext cx="9144000" cy="50333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CD2D97-0397-4395-AF98-76CEE0C0F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70"/>
            <a:ext cx="9144000" cy="50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138E5B-FC5B-4819-8695-AC217818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"/>
            <a:ext cx="9144000" cy="51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5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Місце для зображення 18">
            <a:extLst>
              <a:ext uri="{FF2B5EF4-FFF2-40B4-BE49-F238E27FC236}">
                <a16:creationId xmlns:a16="http://schemas.microsoft.com/office/drawing/2014/main" id="{405F1F65-29D8-47F5-8ABD-DE8017F60DFE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461695" y="114299"/>
            <a:ext cx="2051120" cy="3730677"/>
          </a:xfrm>
          <a:prstGeom prst="roundRect">
            <a:avLst>
              <a:gd name="adj" fmla="val 7871"/>
            </a:avLst>
          </a:prstGeom>
        </p:spPr>
      </p:sp>
      <p:pic>
        <p:nvPicPr>
          <p:cNvPr id="13" name="Відео 12">
            <a:hlinkClick r:id="" action="ppaction://media"/>
            <a:extLst>
              <a:ext uri="{FF2B5EF4-FFF2-40B4-BE49-F238E27FC236}">
                <a16:creationId xmlns:a16="http://schemas.microsoft.com/office/drawing/2014/main" id="{078CAFA6-86CF-4BD5-9C9A-B16806066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615" y="180154"/>
            <a:ext cx="1871940" cy="3560324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D4B9214-F07F-4844-B9FA-2167CDC92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1785" y="1521502"/>
            <a:ext cx="1904880" cy="494497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000" dirty="0">
                <a:solidFill>
                  <a:srgbClr val="00602B"/>
                </a:solidFill>
                <a:sym typeface="Arial"/>
              </a:rPr>
              <a:t>ЛЮДЕЙ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6C720D18-95E3-47FE-9459-9904A59EC0BE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5855040" y="2691130"/>
            <a:ext cx="2407920" cy="5292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000" dirty="0">
                <a:solidFill>
                  <a:srgbClr val="00602B"/>
                </a:solidFill>
              </a:rPr>
              <a:t>ТЕХНОЛОГІЇ 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C8788568-9A79-4972-AA9D-4A54E2236034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00602B"/>
                </a:solidFill>
              </a:rPr>
              <a:t>ЗНАННЯ</a:t>
            </a:r>
          </a:p>
        </p:txBody>
      </p:sp>
      <p:sp>
        <p:nvSpPr>
          <p:cNvPr id="20" name="Місце для зображення 19">
            <a:extLst>
              <a:ext uri="{FF2B5EF4-FFF2-40B4-BE49-F238E27FC236}">
                <a16:creationId xmlns:a16="http://schemas.microsoft.com/office/drawing/2014/main" id="{49B4BD29-2074-431E-8976-96284C06345F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3023050" y="1334125"/>
            <a:ext cx="2051120" cy="3352175"/>
          </a:xfrm>
          <a:prstGeom prst="roundRect">
            <a:avLst>
              <a:gd name="adj" fmla="val 12299"/>
            </a:avLst>
          </a:prstGeom>
        </p:spPr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86C18CCE-717F-4C28-A5D1-894FB1CC8710}"/>
              </a:ext>
            </a:extLst>
          </p:cNvPr>
          <p:cNvSpPr>
            <a:spLocks noGrp="1"/>
          </p:cNvSpPr>
          <p:nvPr>
            <p:ph type="ctrTitle" idx="8"/>
          </p:nvPr>
        </p:nvSpPr>
        <p:spPr>
          <a:xfrm>
            <a:off x="2683241" y="239844"/>
            <a:ext cx="5657302" cy="970141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600" dirty="0">
                <a:solidFill>
                  <a:srgbClr val="00602B"/>
                </a:solidFill>
              </a:rPr>
              <a:t>ХОЧЕШ БУТИ УНІКАЛЬНИМ -</a:t>
            </a:r>
            <a:br>
              <a:rPr lang="uk-UA" sz="2600" dirty="0">
                <a:solidFill>
                  <a:srgbClr val="00602B"/>
                </a:solidFill>
              </a:rPr>
            </a:br>
            <a:r>
              <a:rPr lang="uk-UA" sz="2600" dirty="0">
                <a:solidFill>
                  <a:srgbClr val="00602B"/>
                </a:solidFill>
              </a:rPr>
              <a:t>ІНВЕСТУЙ В:</a:t>
            </a:r>
          </a:p>
        </p:txBody>
      </p:sp>
      <p:pic>
        <p:nvPicPr>
          <p:cNvPr id="25" name="Відео 24">
            <a:hlinkClick r:id="" action="ppaction://media"/>
            <a:extLst>
              <a:ext uri="{FF2B5EF4-FFF2-40B4-BE49-F238E27FC236}">
                <a16:creationId xmlns:a16="http://schemas.microsoft.com/office/drawing/2014/main" id="{57D8F82A-223E-4F24-B51C-F5D8C9EEDE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4238" y="1378868"/>
            <a:ext cx="1832515" cy="32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17;p22">
            <a:extLst>
              <a:ext uri="{FF2B5EF4-FFF2-40B4-BE49-F238E27FC236}">
                <a16:creationId xmlns:a16="http://schemas.microsoft.com/office/drawing/2014/main" id="{AAC57561-A340-49F3-BF46-C2D087F73F96}"/>
              </a:ext>
            </a:extLst>
          </p:cNvPr>
          <p:cNvSpPr txBox="1">
            <a:spLocks/>
          </p:cNvSpPr>
          <p:nvPr/>
        </p:nvSpPr>
        <p:spPr>
          <a:xfrm>
            <a:off x="6375658" y="3136628"/>
            <a:ext cx="1670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212338"/>
              </a:buClr>
              <a:buSzPts val="3600"/>
              <a:buFont typeface="CG Times"/>
              <a:buNone/>
              <a:defRPr sz="2000" b="1">
                <a:solidFill>
                  <a:srgbClr val="00602B"/>
                </a:solidFill>
                <a:latin typeface="CG Times"/>
                <a:ea typeface="CG Times"/>
                <a:cs typeface="CG Times"/>
              </a:defRPr>
            </a:lvl1pPr>
            <a:lvl2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2pPr>
            <a:lvl3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3pPr>
            <a:lvl4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4pPr>
            <a:lvl5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5pPr>
            <a:lvl6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6pPr>
            <a:lvl7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7pPr>
            <a:lvl8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8pPr>
            <a:lvl9pPr algn="ctr">
              <a:buClr>
                <a:srgbClr val="212338"/>
              </a:buClr>
              <a:buSzPts val="3600"/>
              <a:buFont typeface="Vesper Libre"/>
              <a:buNone/>
              <a:defRPr sz="3600" b="1">
                <a:solidFill>
                  <a:srgbClr val="212338"/>
                </a:solidFill>
                <a:latin typeface="Vesper Libre"/>
                <a:ea typeface="Vesper Libre"/>
                <a:cs typeface="Vesper Libre"/>
              </a:defRPr>
            </a:lvl9pPr>
          </a:lstStyle>
          <a:p>
            <a:endParaRPr lang="en-GB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FC171A-E24A-41EA-BCE5-337697BE3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" y="0"/>
            <a:ext cx="9132615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54</Words>
  <Application>Microsoft Office PowerPoint</Application>
  <PresentationFormat>Экран (16:9)</PresentationFormat>
  <Paragraphs>12</Paragraphs>
  <Slides>14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CG Times</vt:lpstr>
      <vt:lpstr>Arial</vt:lpstr>
      <vt:lpstr>Inter</vt:lpstr>
      <vt:lpstr>Vesper Libre</vt:lpstr>
      <vt:lpstr>Simple Light</vt:lpstr>
      <vt:lpstr>ВИКЛИК ПРИЙНЯТО!</vt:lpstr>
      <vt:lpstr>Презентация PowerPoint</vt:lpstr>
      <vt:lpstr>Презентация PowerPoint</vt:lpstr>
      <vt:lpstr>СТРАТЕГІЧНА СЕСІЯ</vt:lpstr>
      <vt:lpstr>Презентация PowerPoint</vt:lpstr>
      <vt:lpstr>Презентация PowerPoint</vt:lpstr>
      <vt:lpstr>Презентация PowerPoint</vt:lpstr>
      <vt:lpstr>ЛЮДЕЙ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ВИКЛИК ПРИЙНЯТО!</dc:title>
  <dc:creator>Сергій Петров</dc:creator>
  <cp:lastModifiedBy>Sergii</cp:lastModifiedBy>
  <cp:revision>58</cp:revision>
  <dcterms:modified xsi:type="dcterms:W3CDTF">2024-10-24T16:16:34Z</dcterms:modified>
</cp:coreProperties>
</file>