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26"/>
  </p:notesMasterIdLst>
  <p:sldIdLst>
    <p:sldId id="259" r:id="rId2"/>
    <p:sldId id="266" r:id="rId3"/>
    <p:sldId id="260" r:id="rId4"/>
    <p:sldId id="296" r:id="rId5"/>
    <p:sldId id="293" r:id="rId6"/>
    <p:sldId id="292" r:id="rId7"/>
    <p:sldId id="294" r:id="rId8"/>
    <p:sldId id="295" r:id="rId9"/>
    <p:sldId id="282" r:id="rId10"/>
    <p:sldId id="298" r:id="rId11"/>
    <p:sldId id="299" r:id="rId12"/>
    <p:sldId id="300" r:id="rId13"/>
    <p:sldId id="283" r:id="rId14"/>
    <p:sldId id="301" r:id="rId15"/>
    <p:sldId id="313" r:id="rId16"/>
    <p:sldId id="304" r:id="rId17"/>
    <p:sldId id="305" r:id="rId18"/>
    <p:sldId id="284" r:id="rId19"/>
    <p:sldId id="288" r:id="rId20"/>
    <p:sldId id="307" r:id="rId21"/>
    <p:sldId id="311" r:id="rId22"/>
    <p:sldId id="312" r:id="rId23"/>
    <p:sldId id="263" r:id="rId24"/>
    <p:sldId id="303" r:id="rId2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890" userDrawn="1">
          <p15:clr>
            <a:srgbClr val="A4A3A4"/>
          </p15:clr>
        </p15:guide>
        <p15:guide id="4" orient="horz" pos="414" userDrawn="1">
          <p15:clr>
            <a:srgbClr val="A4A3A4"/>
          </p15:clr>
        </p15:guide>
        <p15:guide id="5" orient="horz" pos="1094" userDrawn="1">
          <p15:clr>
            <a:srgbClr val="A4A3A4"/>
          </p15:clr>
        </p15:guide>
        <p15:guide id="6" orient="horz" pos="3680" userDrawn="1">
          <p15:clr>
            <a:srgbClr val="A4A3A4"/>
          </p15:clr>
        </p15:guide>
        <p15:guide id="7" pos="72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7407"/>
    <a:srgbClr val="42AC35"/>
    <a:srgbClr val="41AC34"/>
    <a:srgbClr val="D8F360"/>
    <a:srgbClr val="C7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AB53FC-09C6-3B46-92A4-5DD4284DD400}" v="352" dt="2024-10-28T08:18:33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02"/>
    <p:restoredTop sz="96327"/>
  </p:normalViewPr>
  <p:slideViewPr>
    <p:cSldViewPr snapToGrid="0" showGuides="1">
      <p:cViewPr varScale="1">
        <p:scale>
          <a:sx n="119" d="100"/>
          <a:sy n="119" d="100"/>
        </p:scale>
        <p:origin x="952" y="184"/>
      </p:cViewPr>
      <p:guideLst>
        <p:guide orient="horz" pos="2387"/>
        <p:guide pos="393"/>
        <p:guide orient="horz" pos="890"/>
        <p:guide orient="horz" pos="414"/>
        <p:guide orient="horz" pos="1094"/>
        <p:guide orient="horz" pos="3680"/>
        <p:guide pos="72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 Belov" userId="69217b1762f1d702" providerId="LiveId" clId="{F8AB53FC-09C6-3B46-92A4-5DD4284DD400}"/>
    <pc:docChg chg="undo redo custSel addSld delSld modSld sldOrd modMainMaster">
      <pc:chgData name="Max Belov" userId="69217b1762f1d702" providerId="LiveId" clId="{F8AB53FC-09C6-3B46-92A4-5DD4284DD400}" dt="2024-10-28T08:18:33.630" v="5395"/>
      <pc:docMkLst>
        <pc:docMk/>
      </pc:docMkLst>
      <pc:sldChg chg="addSp delSp modSp mod modTransition modNotesTx">
        <pc:chgData name="Max Belov" userId="69217b1762f1d702" providerId="LiveId" clId="{F8AB53FC-09C6-3B46-92A4-5DD4284DD400}" dt="2024-10-19T14:19:05.320" v="5364"/>
        <pc:sldMkLst>
          <pc:docMk/>
          <pc:sldMk cId="3057996136" sldId="259"/>
        </pc:sldMkLst>
        <pc:spChg chg="mod">
          <ac:chgData name="Max Belov" userId="69217b1762f1d702" providerId="LiveId" clId="{F8AB53FC-09C6-3B46-92A4-5DD4284DD400}" dt="2024-10-19T10:58:11.936" v="2843"/>
          <ac:spMkLst>
            <pc:docMk/>
            <pc:sldMk cId="3057996136" sldId="259"/>
            <ac:spMk id="2" creationId="{1BCCB255-CCD3-7410-F2AE-EB8ECD74D346}"/>
          </ac:spMkLst>
        </pc:spChg>
        <pc:spChg chg="mod">
          <ac:chgData name="Max Belov" userId="69217b1762f1d702" providerId="LiveId" clId="{F8AB53FC-09C6-3B46-92A4-5DD4284DD400}" dt="2024-10-19T10:58:11.936" v="2843"/>
          <ac:spMkLst>
            <pc:docMk/>
            <pc:sldMk cId="3057996136" sldId="259"/>
            <ac:spMk id="3" creationId="{AECA505E-87DC-EC68-2C26-99187211B13C}"/>
          </ac:spMkLst>
        </pc:spChg>
        <pc:spChg chg="add del mod">
          <ac:chgData name="Max Belov" userId="69217b1762f1d702" providerId="LiveId" clId="{F8AB53FC-09C6-3B46-92A4-5DD4284DD400}" dt="2024-10-19T13:06:22.299" v="4632" actId="478"/>
          <ac:spMkLst>
            <pc:docMk/>
            <pc:sldMk cId="3057996136" sldId="259"/>
            <ac:spMk id="4" creationId="{5DDD908A-F552-6F9B-ED5D-60CF4E5752CC}"/>
          </ac:spMkLst>
        </pc:spChg>
        <pc:spChg chg="add del mod">
          <ac:chgData name="Max Belov" userId="69217b1762f1d702" providerId="LiveId" clId="{F8AB53FC-09C6-3B46-92A4-5DD4284DD400}" dt="2024-10-19T13:06:54.279" v="4640" actId="478"/>
          <ac:spMkLst>
            <pc:docMk/>
            <pc:sldMk cId="3057996136" sldId="259"/>
            <ac:spMk id="5" creationId="{2B500328-6273-92C8-6F6F-E1ABBFD38F4B}"/>
          </ac:spMkLst>
        </pc:spChg>
        <pc:spChg chg="add mod">
          <ac:chgData name="Max Belov" userId="69217b1762f1d702" providerId="LiveId" clId="{F8AB53FC-09C6-3B46-92A4-5DD4284DD400}" dt="2024-10-19T13:07:28.355" v="4651" actId="1036"/>
          <ac:spMkLst>
            <pc:docMk/>
            <pc:sldMk cId="3057996136" sldId="259"/>
            <ac:spMk id="6" creationId="{A025C91B-9D46-20CF-ACE6-639221ABDD5F}"/>
          </ac:spMkLst>
        </pc:spChg>
      </pc:sldChg>
      <pc:sldChg chg="modSp add del mod modTransition">
        <pc:chgData name="Max Belov" userId="69217b1762f1d702" providerId="LiveId" clId="{F8AB53FC-09C6-3B46-92A4-5DD4284DD400}" dt="2024-10-19T14:19:05.320" v="5364"/>
        <pc:sldMkLst>
          <pc:docMk/>
          <pc:sldMk cId="2594061796" sldId="260"/>
        </pc:sldMkLst>
        <pc:spChg chg="mod">
          <ac:chgData name="Max Belov" userId="69217b1762f1d702" providerId="LiveId" clId="{F8AB53FC-09C6-3B46-92A4-5DD4284DD400}" dt="2024-10-19T12:33:38.342" v="4385" actId="255"/>
          <ac:spMkLst>
            <pc:docMk/>
            <pc:sldMk cId="2594061796" sldId="260"/>
            <ac:spMk id="2" creationId="{8B5D516E-588D-53C5-B118-1EDD1F653050}"/>
          </ac:spMkLst>
        </pc:spChg>
        <pc:spChg chg="mod">
          <ac:chgData name="Max Belov" userId="69217b1762f1d702" providerId="LiveId" clId="{F8AB53FC-09C6-3B46-92A4-5DD4284DD400}" dt="2024-10-19T12:34:00.814" v="4400" actId="20577"/>
          <ac:spMkLst>
            <pc:docMk/>
            <pc:sldMk cId="2594061796" sldId="260"/>
            <ac:spMk id="3" creationId="{E70FB335-6FD5-E535-D8E1-37A3AE7CB102}"/>
          </ac:spMkLst>
        </pc:spChg>
      </pc:sldChg>
      <pc:sldChg chg="addSp delSp modSp mod modTransition">
        <pc:chgData name="Max Belov" userId="69217b1762f1d702" providerId="LiveId" clId="{F8AB53FC-09C6-3B46-92A4-5DD4284DD400}" dt="2024-10-19T14:19:05.320" v="5364"/>
        <pc:sldMkLst>
          <pc:docMk/>
          <pc:sldMk cId="2133246839" sldId="263"/>
        </pc:sldMkLst>
        <pc:spChg chg="mod">
          <ac:chgData name="Max Belov" userId="69217b1762f1d702" providerId="LiveId" clId="{F8AB53FC-09C6-3B46-92A4-5DD4284DD400}" dt="2024-10-19T13:17:28.088" v="4800" actId="1035"/>
          <ac:spMkLst>
            <pc:docMk/>
            <pc:sldMk cId="2133246839" sldId="263"/>
            <ac:spMk id="2" creationId="{54E38A60-FE09-0245-7CDF-1C66AE9F9655}"/>
          </ac:spMkLst>
        </pc:spChg>
        <pc:spChg chg="add del">
          <ac:chgData name="Max Belov" userId="69217b1762f1d702" providerId="LiveId" clId="{F8AB53FC-09C6-3B46-92A4-5DD4284DD400}" dt="2024-10-19T13:17:48.381" v="4802" actId="22"/>
          <ac:spMkLst>
            <pc:docMk/>
            <pc:sldMk cId="2133246839" sldId="263"/>
            <ac:spMk id="4" creationId="{4332522F-6FC9-9DD9-9167-8A43C9CF6696}"/>
          </ac:spMkLst>
        </pc:spChg>
      </pc:sldChg>
      <pc:sldChg chg="add del">
        <pc:chgData name="Max Belov" userId="69217b1762f1d702" providerId="LiveId" clId="{F8AB53FC-09C6-3B46-92A4-5DD4284DD400}" dt="2024-10-18T10:01:37.210" v="190" actId="2696"/>
        <pc:sldMkLst>
          <pc:docMk/>
          <pc:sldMk cId="3493539276" sldId="264"/>
        </pc:sldMkLst>
      </pc:sldChg>
      <pc:sldChg chg="modSp add del mod modTransition">
        <pc:chgData name="Max Belov" userId="69217b1762f1d702" providerId="LiveId" clId="{F8AB53FC-09C6-3B46-92A4-5DD4284DD400}" dt="2024-10-19T14:19:05.320" v="5364"/>
        <pc:sldMkLst>
          <pc:docMk/>
          <pc:sldMk cId="4035767318" sldId="266"/>
        </pc:sldMkLst>
        <pc:spChg chg="mod">
          <ac:chgData name="Max Belov" userId="69217b1762f1d702" providerId="LiveId" clId="{F8AB53FC-09C6-3B46-92A4-5DD4284DD400}" dt="2024-10-18T09:49:25.407" v="102" actId="20577"/>
          <ac:spMkLst>
            <pc:docMk/>
            <pc:sldMk cId="4035767318" sldId="266"/>
            <ac:spMk id="2" creationId="{C4E27C2F-40BB-BA4E-58BB-AB143FE71205}"/>
          </ac:spMkLst>
        </pc:spChg>
        <pc:spChg chg="mod">
          <ac:chgData name="Max Belov" userId="69217b1762f1d702" providerId="LiveId" clId="{F8AB53FC-09C6-3B46-92A4-5DD4284DD400}" dt="2024-10-19T10:58:11.936" v="2843"/>
          <ac:spMkLst>
            <pc:docMk/>
            <pc:sldMk cId="4035767318" sldId="266"/>
            <ac:spMk id="3" creationId="{C59939EF-8B2A-0C0B-6D15-BC3DE085DD7C}"/>
          </ac:spMkLst>
        </pc:spChg>
      </pc:sldChg>
      <pc:sldChg chg="add del">
        <pc:chgData name="Max Belov" userId="69217b1762f1d702" providerId="LiveId" clId="{F8AB53FC-09C6-3B46-92A4-5DD4284DD400}" dt="2024-10-18T10:01:32.963" v="188" actId="2696"/>
        <pc:sldMkLst>
          <pc:docMk/>
          <pc:sldMk cId="2801434841" sldId="267"/>
        </pc:sldMkLst>
      </pc:sldChg>
      <pc:sldChg chg="add del">
        <pc:chgData name="Max Belov" userId="69217b1762f1d702" providerId="LiveId" clId="{F8AB53FC-09C6-3B46-92A4-5DD4284DD400}" dt="2024-10-18T10:01:37.486" v="191" actId="2696"/>
        <pc:sldMkLst>
          <pc:docMk/>
          <pc:sldMk cId="2388438444" sldId="268"/>
        </pc:sldMkLst>
      </pc:sldChg>
      <pc:sldChg chg="add del">
        <pc:chgData name="Max Belov" userId="69217b1762f1d702" providerId="LiveId" clId="{F8AB53FC-09C6-3B46-92A4-5DD4284DD400}" dt="2024-10-18T10:02:10.305" v="199" actId="2696"/>
        <pc:sldMkLst>
          <pc:docMk/>
          <pc:sldMk cId="3374720120" sldId="269"/>
        </pc:sldMkLst>
      </pc:sldChg>
      <pc:sldChg chg="add del">
        <pc:chgData name="Max Belov" userId="69217b1762f1d702" providerId="LiveId" clId="{F8AB53FC-09C6-3B46-92A4-5DD4284DD400}" dt="2024-10-18T10:01:31.190" v="181" actId="2696"/>
        <pc:sldMkLst>
          <pc:docMk/>
          <pc:sldMk cId="651256697" sldId="270"/>
        </pc:sldMkLst>
      </pc:sldChg>
      <pc:sldChg chg="add del">
        <pc:chgData name="Max Belov" userId="69217b1762f1d702" providerId="LiveId" clId="{F8AB53FC-09C6-3B46-92A4-5DD4284DD400}" dt="2024-10-18T10:01:31.488" v="182" actId="2696"/>
        <pc:sldMkLst>
          <pc:docMk/>
          <pc:sldMk cId="3235006912" sldId="271"/>
        </pc:sldMkLst>
      </pc:sldChg>
      <pc:sldChg chg="add del">
        <pc:chgData name="Max Belov" userId="69217b1762f1d702" providerId="LiveId" clId="{F8AB53FC-09C6-3B46-92A4-5DD4284DD400}" dt="2024-10-18T10:01:32.170" v="184" actId="2696"/>
        <pc:sldMkLst>
          <pc:docMk/>
          <pc:sldMk cId="3165645580" sldId="272"/>
        </pc:sldMkLst>
      </pc:sldChg>
      <pc:sldChg chg="add del">
        <pc:chgData name="Max Belov" userId="69217b1762f1d702" providerId="LiveId" clId="{F8AB53FC-09C6-3B46-92A4-5DD4284DD400}" dt="2024-10-18T10:01:32.395" v="185" actId="2696"/>
        <pc:sldMkLst>
          <pc:docMk/>
          <pc:sldMk cId="904831204" sldId="273"/>
        </pc:sldMkLst>
      </pc:sldChg>
      <pc:sldChg chg="add del">
        <pc:chgData name="Max Belov" userId="69217b1762f1d702" providerId="LiveId" clId="{F8AB53FC-09C6-3B46-92A4-5DD4284DD400}" dt="2024-10-18T10:01:32.547" v="186" actId="2696"/>
        <pc:sldMkLst>
          <pc:docMk/>
          <pc:sldMk cId="2011482874" sldId="274"/>
        </pc:sldMkLst>
      </pc:sldChg>
      <pc:sldChg chg="add del">
        <pc:chgData name="Max Belov" userId="69217b1762f1d702" providerId="LiveId" clId="{F8AB53FC-09C6-3B46-92A4-5DD4284DD400}" dt="2024-10-18T10:01:32.682" v="187" actId="2696"/>
        <pc:sldMkLst>
          <pc:docMk/>
          <pc:sldMk cId="259428199" sldId="275"/>
        </pc:sldMkLst>
      </pc:sldChg>
      <pc:sldChg chg="modSp add del mod">
        <pc:chgData name="Max Belov" userId="69217b1762f1d702" providerId="LiveId" clId="{F8AB53FC-09C6-3B46-92A4-5DD4284DD400}" dt="2024-10-19T12:34:49.555" v="4407" actId="2696"/>
        <pc:sldMkLst>
          <pc:docMk/>
          <pc:sldMk cId="302829751" sldId="276"/>
        </pc:sldMkLst>
        <pc:spChg chg="mod">
          <ac:chgData name="Max Belov" userId="69217b1762f1d702" providerId="LiveId" clId="{F8AB53FC-09C6-3B46-92A4-5DD4284DD400}" dt="2024-10-19T10:58:14.229" v="2846"/>
          <ac:spMkLst>
            <pc:docMk/>
            <pc:sldMk cId="302829751" sldId="276"/>
            <ac:spMk id="2" creationId="{06CC71DA-56D7-22F1-060E-AC78BACA7C98}"/>
          </ac:spMkLst>
        </pc:spChg>
      </pc:sldChg>
      <pc:sldChg chg="add del">
        <pc:chgData name="Max Belov" userId="69217b1762f1d702" providerId="LiveId" clId="{F8AB53FC-09C6-3B46-92A4-5DD4284DD400}" dt="2024-10-18T10:01:35.204" v="189" actId="2696"/>
        <pc:sldMkLst>
          <pc:docMk/>
          <pc:sldMk cId="1167892905" sldId="277"/>
        </pc:sldMkLst>
      </pc:sldChg>
      <pc:sldChg chg="add del">
        <pc:chgData name="Max Belov" userId="69217b1762f1d702" providerId="LiveId" clId="{F8AB53FC-09C6-3B46-92A4-5DD4284DD400}" dt="2024-10-18T09:50:08.010" v="118" actId="2696"/>
        <pc:sldMkLst>
          <pc:docMk/>
          <pc:sldMk cId="3176125865" sldId="279"/>
        </pc:sldMkLst>
      </pc:sldChg>
      <pc:sldChg chg="add del">
        <pc:chgData name="Max Belov" userId="69217b1762f1d702" providerId="LiveId" clId="{F8AB53FC-09C6-3B46-92A4-5DD4284DD400}" dt="2024-10-18T10:01:31.740" v="183" actId="2696"/>
        <pc:sldMkLst>
          <pc:docMk/>
          <pc:sldMk cId="4051119361" sldId="280"/>
        </pc:sldMkLst>
      </pc:sldChg>
      <pc:sldChg chg="add del">
        <pc:chgData name="Max Belov" userId="69217b1762f1d702" providerId="LiveId" clId="{F8AB53FC-09C6-3B46-92A4-5DD4284DD400}" dt="2024-10-18T10:01:31" v="180" actId="2696"/>
        <pc:sldMkLst>
          <pc:docMk/>
          <pc:sldMk cId="713473845" sldId="281"/>
        </pc:sldMkLst>
      </pc:sldChg>
      <pc:sldChg chg="modSp new mod modTransition">
        <pc:chgData name="Max Belov" userId="69217b1762f1d702" providerId="LiveId" clId="{F8AB53FC-09C6-3B46-92A4-5DD4284DD400}" dt="2024-10-19T14:19:05.320" v="5364"/>
        <pc:sldMkLst>
          <pc:docMk/>
          <pc:sldMk cId="2220634177" sldId="282"/>
        </pc:sldMkLst>
        <pc:spChg chg="mod">
          <ac:chgData name="Max Belov" userId="69217b1762f1d702" providerId="LiveId" clId="{F8AB53FC-09C6-3B46-92A4-5DD4284DD400}" dt="2024-10-19T12:33:32.154" v="4384" actId="255"/>
          <ac:spMkLst>
            <pc:docMk/>
            <pc:sldMk cId="2220634177" sldId="282"/>
            <ac:spMk id="2" creationId="{5DCC592E-5351-4D1D-E3F2-C35712CAF9BC}"/>
          </ac:spMkLst>
        </pc:spChg>
        <pc:spChg chg="mod">
          <ac:chgData name="Max Belov" userId="69217b1762f1d702" providerId="LiveId" clId="{F8AB53FC-09C6-3B46-92A4-5DD4284DD400}" dt="2024-10-19T12:33:23.513" v="4381" actId="20577"/>
          <ac:spMkLst>
            <pc:docMk/>
            <pc:sldMk cId="2220634177" sldId="282"/>
            <ac:spMk id="3" creationId="{E0982609-D598-8C1B-DAAD-959BB424F3A7}"/>
          </ac:spMkLst>
        </pc:spChg>
      </pc:sldChg>
      <pc:sldChg chg="modSp add mod modTransition">
        <pc:chgData name="Max Belov" userId="69217b1762f1d702" providerId="LiveId" clId="{F8AB53FC-09C6-3B46-92A4-5DD4284DD400}" dt="2024-10-19T14:19:05.320" v="5364"/>
        <pc:sldMkLst>
          <pc:docMk/>
          <pc:sldMk cId="3218738552" sldId="283"/>
        </pc:sldMkLst>
        <pc:spChg chg="mod">
          <ac:chgData name="Max Belov" userId="69217b1762f1d702" providerId="LiveId" clId="{F8AB53FC-09C6-3B46-92A4-5DD4284DD400}" dt="2024-10-19T12:34:26.393" v="4401" actId="255"/>
          <ac:spMkLst>
            <pc:docMk/>
            <pc:sldMk cId="3218738552" sldId="283"/>
            <ac:spMk id="2" creationId="{D21EBBCC-66D6-0395-3234-A8F9830A42DF}"/>
          </ac:spMkLst>
        </pc:spChg>
        <pc:spChg chg="mod">
          <ac:chgData name="Max Belov" userId="69217b1762f1d702" providerId="LiveId" clId="{F8AB53FC-09C6-3B46-92A4-5DD4284DD400}" dt="2024-10-19T12:34:26.393" v="4401" actId="255"/>
          <ac:spMkLst>
            <pc:docMk/>
            <pc:sldMk cId="3218738552" sldId="283"/>
            <ac:spMk id="3" creationId="{C9765E52-70AB-8CAF-9245-9EED3A7881F5}"/>
          </ac:spMkLst>
        </pc:spChg>
      </pc:sldChg>
      <pc:sldChg chg="addSp delSp modSp add mod modTransition">
        <pc:chgData name="Max Belov" userId="69217b1762f1d702" providerId="LiveId" clId="{F8AB53FC-09C6-3B46-92A4-5DD4284DD400}" dt="2024-10-19T14:19:05.320" v="5364"/>
        <pc:sldMkLst>
          <pc:docMk/>
          <pc:sldMk cId="2760146203" sldId="284"/>
        </pc:sldMkLst>
        <pc:spChg chg="mod">
          <ac:chgData name="Max Belov" userId="69217b1762f1d702" providerId="LiveId" clId="{F8AB53FC-09C6-3B46-92A4-5DD4284DD400}" dt="2024-10-19T12:34:35.995" v="4402" actId="255"/>
          <ac:spMkLst>
            <pc:docMk/>
            <pc:sldMk cId="2760146203" sldId="284"/>
            <ac:spMk id="2" creationId="{B407DB35-250B-2E70-242C-5E3A8AA2A3A3}"/>
          </ac:spMkLst>
        </pc:spChg>
        <pc:spChg chg="mod">
          <ac:chgData name="Max Belov" userId="69217b1762f1d702" providerId="LiveId" clId="{F8AB53FC-09C6-3B46-92A4-5DD4284DD400}" dt="2024-10-19T13:42:56.830" v="5190" actId="179"/>
          <ac:spMkLst>
            <pc:docMk/>
            <pc:sldMk cId="2760146203" sldId="284"/>
            <ac:spMk id="3" creationId="{F2110851-1497-DC80-6DAC-EC1F0FC1F0BD}"/>
          </ac:spMkLst>
        </pc:spChg>
        <pc:spChg chg="add del mod">
          <ac:chgData name="Max Belov" userId="69217b1762f1d702" providerId="LiveId" clId="{F8AB53FC-09C6-3B46-92A4-5DD4284DD400}" dt="2024-10-19T12:35:30.448" v="4426" actId="478"/>
          <ac:spMkLst>
            <pc:docMk/>
            <pc:sldMk cId="2760146203" sldId="284"/>
            <ac:spMk id="4" creationId="{1C99DACA-359E-A6EE-140A-4798E061A622}"/>
          </ac:spMkLst>
        </pc:spChg>
      </pc:sldChg>
      <pc:sldChg chg="addSp delSp modSp new del mod">
        <pc:chgData name="Max Belov" userId="69217b1762f1d702" providerId="LiveId" clId="{F8AB53FC-09C6-3B46-92A4-5DD4284DD400}" dt="2024-10-19T10:46:11.276" v="1204" actId="2696"/>
        <pc:sldMkLst>
          <pc:docMk/>
          <pc:sldMk cId="1206539572" sldId="285"/>
        </pc:sldMkLst>
        <pc:spChg chg="mod">
          <ac:chgData name="Max Belov" userId="69217b1762f1d702" providerId="LiveId" clId="{F8AB53FC-09C6-3B46-92A4-5DD4284DD400}" dt="2024-10-18T10:05:12.046" v="226"/>
          <ac:spMkLst>
            <pc:docMk/>
            <pc:sldMk cId="1206539572" sldId="285"/>
            <ac:spMk id="2" creationId="{88F899FD-BCED-6C52-AFFF-59D66B04B8BB}"/>
          </ac:spMkLst>
        </pc:spChg>
        <pc:spChg chg="del">
          <ac:chgData name="Max Belov" userId="69217b1762f1d702" providerId="LiveId" clId="{F8AB53FC-09C6-3B46-92A4-5DD4284DD400}" dt="2024-10-18T10:05:14.090" v="227" actId="478"/>
          <ac:spMkLst>
            <pc:docMk/>
            <pc:sldMk cId="1206539572" sldId="285"/>
            <ac:spMk id="3" creationId="{231CC24C-0B95-B0BB-52E4-1B97917E8960}"/>
          </ac:spMkLst>
        </pc:spChg>
        <pc:spChg chg="add mod">
          <ac:chgData name="Max Belov" userId="69217b1762f1d702" providerId="LiveId" clId="{F8AB53FC-09C6-3B46-92A4-5DD4284DD400}" dt="2024-10-19T10:22:21.727" v="528" actId="12789"/>
          <ac:spMkLst>
            <pc:docMk/>
            <pc:sldMk cId="1206539572" sldId="285"/>
            <ac:spMk id="5" creationId="{E31417BB-F459-9FC1-0FD9-C08DDB892DC9}"/>
          </ac:spMkLst>
        </pc:spChg>
        <pc:spChg chg="add mod">
          <ac:chgData name="Max Belov" userId="69217b1762f1d702" providerId="LiveId" clId="{F8AB53FC-09C6-3B46-92A4-5DD4284DD400}" dt="2024-10-19T10:24:29.402" v="589" actId="12788"/>
          <ac:spMkLst>
            <pc:docMk/>
            <pc:sldMk cId="1206539572" sldId="285"/>
            <ac:spMk id="6" creationId="{0C545BDC-0E33-B8F1-D2F4-46C1F5942222}"/>
          </ac:spMkLst>
        </pc:spChg>
        <pc:spChg chg="add mod">
          <ac:chgData name="Max Belov" userId="69217b1762f1d702" providerId="LiveId" clId="{F8AB53FC-09C6-3B46-92A4-5DD4284DD400}" dt="2024-10-19T10:26:38.455" v="629" actId="1076"/>
          <ac:spMkLst>
            <pc:docMk/>
            <pc:sldMk cId="1206539572" sldId="285"/>
            <ac:spMk id="7" creationId="{9EAD3966-5455-0C02-9FA3-AEBB741C55D0}"/>
          </ac:spMkLst>
        </pc:spChg>
        <pc:spChg chg="add del mod">
          <ac:chgData name="Max Belov" userId="69217b1762f1d702" providerId="LiveId" clId="{F8AB53FC-09C6-3B46-92A4-5DD4284DD400}" dt="2024-10-19T10:05:17.336" v="319" actId="478"/>
          <ac:spMkLst>
            <pc:docMk/>
            <pc:sldMk cId="1206539572" sldId="285"/>
            <ac:spMk id="8" creationId="{88A7B69B-AE89-CE20-BABF-CE5B06508F99}"/>
          </ac:spMkLst>
        </pc:spChg>
        <pc:spChg chg="add mod">
          <ac:chgData name="Max Belov" userId="69217b1762f1d702" providerId="LiveId" clId="{F8AB53FC-09C6-3B46-92A4-5DD4284DD400}" dt="2024-10-19T10:26:41.187" v="630" actId="1076"/>
          <ac:spMkLst>
            <pc:docMk/>
            <pc:sldMk cId="1206539572" sldId="285"/>
            <ac:spMk id="9" creationId="{795DFAC7-0516-4E61-A92C-7BA226DE7C34}"/>
          </ac:spMkLst>
        </pc:spChg>
        <pc:spChg chg="add mod">
          <ac:chgData name="Max Belov" userId="69217b1762f1d702" providerId="LiveId" clId="{F8AB53FC-09C6-3B46-92A4-5DD4284DD400}" dt="2024-10-19T10:24:15.799" v="586" actId="1037"/>
          <ac:spMkLst>
            <pc:docMk/>
            <pc:sldMk cId="1206539572" sldId="285"/>
            <ac:spMk id="10" creationId="{A02B308B-723E-368B-9F95-2227ED668A0B}"/>
          </ac:spMkLst>
        </pc:spChg>
        <pc:spChg chg="add mod">
          <ac:chgData name="Max Belov" userId="69217b1762f1d702" providerId="LiveId" clId="{F8AB53FC-09C6-3B46-92A4-5DD4284DD400}" dt="2024-10-19T10:31:26.607" v="797" actId="1038"/>
          <ac:spMkLst>
            <pc:docMk/>
            <pc:sldMk cId="1206539572" sldId="285"/>
            <ac:spMk id="13" creationId="{471E589C-E55F-82DA-7416-549C5F6E4FDD}"/>
          </ac:spMkLst>
        </pc:spChg>
        <pc:spChg chg="add del mod">
          <ac:chgData name="Max Belov" userId="69217b1762f1d702" providerId="LiveId" clId="{F8AB53FC-09C6-3B46-92A4-5DD4284DD400}" dt="2024-10-19T10:19:47.823" v="486" actId="478"/>
          <ac:spMkLst>
            <pc:docMk/>
            <pc:sldMk cId="1206539572" sldId="285"/>
            <ac:spMk id="18" creationId="{0BC17268-5A62-B084-CE96-7F2F1B52BE69}"/>
          </ac:spMkLst>
        </pc:spChg>
        <pc:spChg chg="add del mod">
          <ac:chgData name="Max Belov" userId="69217b1762f1d702" providerId="LiveId" clId="{F8AB53FC-09C6-3B46-92A4-5DD4284DD400}" dt="2024-10-19T10:22:16.841" v="527" actId="478"/>
          <ac:spMkLst>
            <pc:docMk/>
            <pc:sldMk cId="1206539572" sldId="285"/>
            <ac:spMk id="19" creationId="{652F9C30-AE0D-F0B5-3020-5C657BACBD0D}"/>
          </ac:spMkLst>
        </pc:spChg>
        <pc:spChg chg="add mod">
          <ac:chgData name="Max Belov" userId="69217b1762f1d702" providerId="LiveId" clId="{F8AB53FC-09C6-3B46-92A4-5DD4284DD400}" dt="2024-10-19T10:24:30.389" v="590" actId="164"/>
          <ac:spMkLst>
            <pc:docMk/>
            <pc:sldMk cId="1206539572" sldId="285"/>
            <ac:spMk id="20" creationId="{3F829C9E-579E-B68D-E5AA-81F48AB4DA97}"/>
          </ac:spMkLst>
        </pc:spChg>
        <pc:spChg chg="add del mod">
          <ac:chgData name="Max Belov" userId="69217b1762f1d702" providerId="LiveId" clId="{F8AB53FC-09C6-3B46-92A4-5DD4284DD400}" dt="2024-10-19T10:21:49.477" v="517" actId="478"/>
          <ac:spMkLst>
            <pc:docMk/>
            <pc:sldMk cId="1206539572" sldId="285"/>
            <ac:spMk id="21" creationId="{C94F0F40-C5ED-CC23-3C4F-20359B2F7875}"/>
          </ac:spMkLst>
        </pc:spChg>
        <pc:spChg chg="add mod">
          <ac:chgData name="Max Belov" userId="69217b1762f1d702" providerId="LiveId" clId="{F8AB53FC-09C6-3B46-92A4-5DD4284DD400}" dt="2024-10-19T10:24:30.389" v="590" actId="164"/>
          <ac:spMkLst>
            <pc:docMk/>
            <pc:sldMk cId="1206539572" sldId="285"/>
            <ac:spMk id="22" creationId="{330A2B1E-224A-726A-133F-4399887C8541}"/>
          </ac:spMkLst>
        </pc:spChg>
        <pc:spChg chg="add mod">
          <ac:chgData name="Max Belov" userId="69217b1762f1d702" providerId="LiveId" clId="{F8AB53FC-09C6-3B46-92A4-5DD4284DD400}" dt="2024-10-19T10:24:30.389" v="590" actId="164"/>
          <ac:spMkLst>
            <pc:docMk/>
            <pc:sldMk cId="1206539572" sldId="285"/>
            <ac:spMk id="28" creationId="{E63453A6-9701-862C-4E41-8E19F4394E36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36" creationId="{72DF5613-34D0-80B0-507F-4FF4136EA4A9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37" creationId="{18BDB8AB-67BA-4C16-E1A8-28FB3A2730E3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38" creationId="{FDFFAD1C-3D07-8F68-F877-7C71108CE052}"/>
          </ac:spMkLst>
        </pc:spChg>
        <pc:spChg chg="mod">
          <ac:chgData name="Max Belov" userId="69217b1762f1d702" providerId="LiveId" clId="{F8AB53FC-09C6-3B46-92A4-5DD4284DD400}" dt="2024-10-19T10:24:47.440" v="594"/>
          <ac:spMkLst>
            <pc:docMk/>
            <pc:sldMk cId="1206539572" sldId="285"/>
            <ac:spMk id="46" creationId="{EF891378-61B3-616B-1766-9EFA085064DB}"/>
          </ac:spMkLst>
        </pc:spChg>
        <pc:spChg chg="mod">
          <ac:chgData name="Max Belov" userId="69217b1762f1d702" providerId="LiveId" clId="{F8AB53FC-09C6-3B46-92A4-5DD4284DD400}" dt="2024-10-19T10:24:47.440" v="594"/>
          <ac:spMkLst>
            <pc:docMk/>
            <pc:sldMk cId="1206539572" sldId="285"/>
            <ac:spMk id="47" creationId="{1EBDD5AD-0C7A-9453-69F3-16546E3B6D09}"/>
          </ac:spMkLst>
        </pc:spChg>
        <pc:spChg chg="mod">
          <ac:chgData name="Max Belov" userId="69217b1762f1d702" providerId="LiveId" clId="{F8AB53FC-09C6-3B46-92A4-5DD4284DD400}" dt="2024-10-19T10:24:47.440" v="594"/>
          <ac:spMkLst>
            <pc:docMk/>
            <pc:sldMk cId="1206539572" sldId="285"/>
            <ac:spMk id="48" creationId="{C7D30068-0D0E-0641-4E38-53C221210D02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54" creationId="{DE328ACF-4A4A-9BBA-82B5-31875C87736C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55" creationId="{B2CAC3E3-A74A-AF3D-5088-9B6E0D1CEAC4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56" creationId="{C5F86012-0667-1C3D-1CF1-7060D7DB1FB4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58" creationId="{2316FB49-2744-7D67-DB50-14A278A05176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59" creationId="{6E873EB7-AFA0-4F37-15F7-285D3DCDBCFF}"/>
          </ac:spMkLst>
        </pc:spChg>
        <pc:spChg chg="mod">
          <ac:chgData name="Max Belov" userId="69217b1762f1d702" providerId="LiveId" clId="{F8AB53FC-09C6-3B46-92A4-5DD4284DD400}" dt="2024-10-19T10:26:24.312" v="626" actId="408"/>
          <ac:spMkLst>
            <pc:docMk/>
            <pc:sldMk cId="1206539572" sldId="285"/>
            <ac:spMk id="60" creationId="{AFC7408F-386D-CC26-46FB-32B24B235390}"/>
          </ac:spMkLst>
        </pc:spChg>
        <pc:spChg chg="mod">
          <ac:chgData name="Max Belov" userId="69217b1762f1d702" providerId="LiveId" clId="{F8AB53FC-09C6-3B46-92A4-5DD4284DD400}" dt="2024-10-19T10:27:11.982" v="640"/>
          <ac:spMkLst>
            <pc:docMk/>
            <pc:sldMk cId="1206539572" sldId="285"/>
            <ac:spMk id="62" creationId="{FC360B54-CBC7-91F7-6C61-2DFE2BA30501}"/>
          </ac:spMkLst>
        </pc:spChg>
        <pc:spChg chg="mod">
          <ac:chgData name="Max Belov" userId="69217b1762f1d702" providerId="LiveId" clId="{F8AB53FC-09C6-3B46-92A4-5DD4284DD400}" dt="2024-10-19T10:27:11.982" v="640"/>
          <ac:spMkLst>
            <pc:docMk/>
            <pc:sldMk cId="1206539572" sldId="285"/>
            <ac:spMk id="63" creationId="{9503928D-8132-6BCB-AFCC-D12AAEC5C05A}"/>
          </ac:spMkLst>
        </pc:spChg>
        <pc:spChg chg="mod">
          <ac:chgData name="Max Belov" userId="69217b1762f1d702" providerId="LiveId" clId="{F8AB53FC-09C6-3B46-92A4-5DD4284DD400}" dt="2024-10-19T10:27:11.982" v="640"/>
          <ac:spMkLst>
            <pc:docMk/>
            <pc:sldMk cId="1206539572" sldId="285"/>
            <ac:spMk id="64" creationId="{104FE08E-5C77-0454-B2E0-8625B35B6118}"/>
          </ac:spMkLst>
        </pc:spChg>
        <pc:spChg chg="add mod">
          <ac:chgData name="Max Belov" userId="69217b1762f1d702" providerId="LiveId" clId="{F8AB53FC-09C6-3B46-92A4-5DD4284DD400}" dt="2024-10-19T10:28:41.213" v="679" actId="1076"/>
          <ac:spMkLst>
            <pc:docMk/>
            <pc:sldMk cId="1206539572" sldId="285"/>
            <ac:spMk id="80" creationId="{B0DE8CF2-14B6-BBDB-82A1-647543FF99C6}"/>
          </ac:spMkLst>
        </pc:spChg>
        <pc:spChg chg="add mod">
          <ac:chgData name="Max Belov" userId="69217b1762f1d702" providerId="LiveId" clId="{F8AB53FC-09C6-3B46-92A4-5DD4284DD400}" dt="2024-10-19T10:37:09.046" v="965" actId="20577"/>
          <ac:spMkLst>
            <pc:docMk/>
            <pc:sldMk cId="1206539572" sldId="285"/>
            <ac:spMk id="81" creationId="{F65F0A50-70D0-15CC-332F-C20B47840243}"/>
          </ac:spMkLst>
        </pc:spChg>
        <pc:spChg chg="add mod">
          <ac:chgData name="Max Belov" userId="69217b1762f1d702" providerId="LiveId" clId="{F8AB53FC-09C6-3B46-92A4-5DD4284DD400}" dt="2024-10-19T10:31:26.607" v="797" actId="1038"/>
          <ac:spMkLst>
            <pc:docMk/>
            <pc:sldMk cId="1206539572" sldId="285"/>
            <ac:spMk id="82" creationId="{DDB38F90-2981-A62E-A567-263D0A891BD2}"/>
          </ac:spMkLst>
        </pc:spChg>
        <pc:spChg chg="add mod">
          <ac:chgData name="Max Belov" userId="69217b1762f1d702" providerId="LiveId" clId="{F8AB53FC-09C6-3B46-92A4-5DD4284DD400}" dt="2024-10-19T10:36:52.756" v="957" actId="20577"/>
          <ac:spMkLst>
            <pc:docMk/>
            <pc:sldMk cId="1206539572" sldId="285"/>
            <ac:spMk id="83" creationId="{3AA69EB1-6026-74D5-3961-E7A9514C699B}"/>
          </ac:spMkLst>
        </pc:spChg>
        <pc:spChg chg="add mod">
          <ac:chgData name="Max Belov" userId="69217b1762f1d702" providerId="LiveId" clId="{F8AB53FC-09C6-3B46-92A4-5DD4284DD400}" dt="2024-10-19T10:30:32.508" v="732" actId="12789"/>
          <ac:spMkLst>
            <pc:docMk/>
            <pc:sldMk cId="1206539572" sldId="285"/>
            <ac:spMk id="84" creationId="{B0ED730E-EC3F-4233-AA70-4D9A65F87219}"/>
          </ac:spMkLst>
        </pc:spChg>
        <pc:grpChg chg="add mod">
          <ac:chgData name="Max Belov" userId="69217b1762f1d702" providerId="LiveId" clId="{F8AB53FC-09C6-3B46-92A4-5DD4284DD400}" dt="2024-10-19T10:26:24.312" v="626" actId="408"/>
          <ac:grpSpMkLst>
            <pc:docMk/>
            <pc:sldMk cId="1206539572" sldId="285"/>
            <ac:grpSpMk id="29" creationId="{0C912E4C-3342-5FB4-91FF-EC9317873A72}"/>
          </ac:grpSpMkLst>
        </pc:grpChg>
        <pc:grpChg chg="add mod">
          <ac:chgData name="Max Belov" userId="69217b1762f1d702" providerId="LiveId" clId="{F8AB53FC-09C6-3B46-92A4-5DD4284DD400}" dt="2024-10-19T10:26:31.047" v="627" actId="1036"/>
          <ac:grpSpMkLst>
            <pc:docMk/>
            <pc:sldMk cId="1206539572" sldId="285"/>
            <ac:grpSpMk id="35" creationId="{A51D3437-BE8B-6721-77CE-BF6FDBEB53FB}"/>
          </ac:grpSpMkLst>
        </pc:grpChg>
        <pc:grpChg chg="add mod">
          <ac:chgData name="Max Belov" userId="69217b1762f1d702" providerId="LiveId" clId="{F8AB53FC-09C6-3B46-92A4-5DD4284DD400}" dt="2024-10-19T10:24:30.389" v="590" actId="164"/>
          <ac:grpSpMkLst>
            <pc:docMk/>
            <pc:sldMk cId="1206539572" sldId="285"/>
            <ac:grpSpMk id="39" creationId="{A7AD4873-D743-8954-93E9-B95A8A9BF681}"/>
          </ac:grpSpMkLst>
        </pc:grpChg>
        <pc:grpChg chg="add mod">
          <ac:chgData name="Max Belov" userId="69217b1762f1d702" providerId="LiveId" clId="{F8AB53FC-09C6-3B46-92A4-5DD4284DD400}" dt="2024-10-19T10:31:26.607" v="797" actId="1038"/>
          <ac:grpSpMkLst>
            <pc:docMk/>
            <pc:sldMk cId="1206539572" sldId="285"/>
            <ac:grpSpMk id="45" creationId="{665D62BC-D788-E955-B104-A5079DD0558E}"/>
          </ac:grpSpMkLst>
        </pc:grpChg>
        <pc:grpChg chg="add mod">
          <ac:chgData name="Max Belov" userId="69217b1762f1d702" providerId="LiveId" clId="{F8AB53FC-09C6-3B46-92A4-5DD4284DD400}" dt="2024-10-19T10:26:34.669" v="628" actId="1035"/>
          <ac:grpSpMkLst>
            <pc:docMk/>
            <pc:sldMk cId="1206539572" sldId="285"/>
            <ac:grpSpMk id="53" creationId="{49B5BEF4-27B2-2419-8453-190BA670FD8A}"/>
          </ac:grpSpMkLst>
        </pc:grpChg>
        <pc:grpChg chg="add mod">
          <ac:chgData name="Max Belov" userId="69217b1762f1d702" providerId="LiveId" clId="{F8AB53FC-09C6-3B46-92A4-5DD4284DD400}" dt="2024-10-19T10:26:34.669" v="628" actId="1035"/>
          <ac:grpSpMkLst>
            <pc:docMk/>
            <pc:sldMk cId="1206539572" sldId="285"/>
            <ac:grpSpMk id="57" creationId="{9DB17D71-4A44-43AE-8E98-347B296C3AEF}"/>
          </ac:grpSpMkLst>
        </pc:grpChg>
        <pc:grpChg chg="add mod">
          <ac:chgData name="Max Belov" userId="69217b1762f1d702" providerId="LiveId" clId="{F8AB53FC-09C6-3B46-92A4-5DD4284DD400}" dt="2024-10-19T10:27:11.982" v="640"/>
          <ac:grpSpMkLst>
            <pc:docMk/>
            <pc:sldMk cId="1206539572" sldId="285"/>
            <ac:grpSpMk id="61" creationId="{3FBC1FE5-1F0F-1527-21A7-99D8EA1D75E3}"/>
          </ac:grpSpMkLst>
        </pc:grpChg>
        <pc:picChg chg="add del mod">
          <ac:chgData name="Max Belov" userId="69217b1762f1d702" providerId="LiveId" clId="{F8AB53FC-09C6-3B46-92A4-5DD4284DD400}" dt="2024-10-19T10:22:53.435" v="537" actId="478"/>
          <ac:picMkLst>
            <pc:docMk/>
            <pc:sldMk cId="1206539572" sldId="285"/>
            <ac:picMk id="11" creationId="{542CE062-12A5-8056-3AC9-074336940A67}"/>
          </ac:picMkLst>
        </pc:picChg>
        <pc:picChg chg="add mod">
          <ac:chgData name="Max Belov" userId="69217b1762f1d702" providerId="LiveId" clId="{F8AB53FC-09C6-3B46-92A4-5DD4284DD400}" dt="2024-10-19T10:27:11.116" v="639" actId="1076"/>
          <ac:picMkLst>
            <pc:docMk/>
            <pc:sldMk cId="1206539572" sldId="285"/>
            <ac:picMk id="12" creationId="{9783B7A2-4099-8A31-CFF9-FCFCE3A64577}"/>
          </ac:picMkLst>
        </pc:picChg>
        <pc:picChg chg="add del mod">
          <ac:chgData name="Max Belov" userId="69217b1762f1d702" providerId="LiveId" clId="{F8AB53FC-09C6-3B46-92A4-5DD4284DD400}" dt="2024-10-19T10:13:05.017" v="443" actId="478"/>
          <ac:picMkLst>
            <pc:docMk/>
            <pc:sldMk cId="1206539572" sldId="285"/>
            <ac:picMk id="14" creationId="{4ACC25EB-5AE8-ED48-F0DA-42658CC1648A}"/>
          </ac:picMkLst>
        </pc:picChg>
        <pc:picChg chg="add del mod">
          <ac:chgData name="Max Belov" userId="69217b1762f1d702" providerId="LiveId" clId="{F8AB53FC-09C6-3B46-92A4-5DD4284DD400}" dt="2024-10-19T10:12:54.579" v="438" actId="1076"/>
          <ac:picMkLst>
            <pc:docMk/>
            <pc:sldMk cId="1206539572" sldId="285"/>
            <ac:picMk id="15" creationId="{08799C66-47EE-C849-F9D4-E6D4A8B7022F}"/>
          </ac:picMkLst>
        </pc:picChg>
        <pc:picChg chg="add del mod">
          <ac:chgData name="Max Belov" userId="69217b1762f1d702" providerId="LiveId" clId="{F8AB53FC-09C6-3B46-92A4-5DD4284DD400}" dt="2024-10-19T10:24:38.992" v="592" actId="478"/>
          <ac:picMkLst>
            <pc:docMk/>
            <pc:sldMk cId="1206539572" sldId="285"/>
            <ac:picMk id="16" creationId="{182860D8-37F0-B5AA-F79A-2CBA90DDCCDB}"/>
          </ac:picMkLst>
        </pc:picChg>
        <pc:picChg chg="add mod">
          <ac:chgData name="Max Belov" userId="69217b1762f1d702" providerId="LiveId" clId="{F8AB53FC-09C6-3B46-92A4-5DD4284DD400}" dt="2024-10-19T10:31:26.607" v="797" actId="1038"/>
          <ac:picMkLst>
            <pc:docMk/>
            <pc:sldMk cId="1206539572" sldId="285"/>
            <ac:picMk id="17" creationId="{2B6550BB-ADE3-1918-7077-A677F3784348}"/>
          </ac:picMkLst>
        </pc:picChg>
        <pc:picChg chg="add mod">
          <ac:chgData name="Max Belov" userId="69217b1762f1d702" providerId="LiveId" clId="{F8AB53FC-09C6-3B46-92A4-5DD4284DD400}" dt="2024-10-19T10:24:30.389" v="590" actId="164"/>
          <ac:picMkLst>
            <pc:docMk/>
            <pc:sldMk cId="1206539572" sldId="285"/>
            <ac:picMk id="23" creationId="{63F64771-32F5-FA62-DCB8-9142AF56D63B}"/>
          </ac:picMkLst>
        </pc:picChg>
        <pc:picChg chg="add mod">
          <ac:chgData name="Max Belov" userId="69217b1762f1d702" providerId="LiveId" clId="{F8AB53FC-09C6-3B46-92A4-5DD4284DD400}" dt="2024-10-19T10:24:30.389" v="590" actId="164"/>
          <ac:picMkLst>
            <pc:docMk/>
            <pc:sldMk cId="1206539572" sldId="285"/>
            <ac:picMk id="24" creationId="{6B72A3C3-6E82-8BF7-057C-1347FC38C92F}"/>
          </ac:picMkLst>
        </pc:picChg>
        <pc:picChg chg="add mod">
          <ac:chgData name="Max Belov" userId="69217b1762f1d702" providerId="LiveId" clId="{F8AB53FC-09C6-3B46-92A4-5DD4284DD400}" dt="2024-10-19T10:24:30.389" v="590" actId="164"/>
          <ac:picMkLst>
            <pc:docMk/>
            <pc:sldMk cId="1206539572" sldId="285"/>
            <ac:picMk id="25" creationId="{348A5DA3-63E4-6472-F0E8-864DA72FCA88}"/>
          </ac:picMkLst>
        </pc:picChg>
        <pc:picChg chg="add mod">
          <ac:chgData name="Max Belov" userId="69217b1762f1d702" providerId="LiveId" clId="{F8AB53FC-09C6-3B46-92A4-5DD4284DD400}" dt="2024-10-19T10:24:30.389" v="590" actId="164"/>
          <ac:picMkLst>
            <pc:docMk/>
            <pc:sldMk cId="1206539572" sldId="285"/>
            <ac:picMk id="26" creationId="{32029CF9-5FE2-4556-7B69-79051966EEFA}"/>
          </ac:picMkLst>
        </pc:picChg>
        <pc:picChg chg="add mod">
          <ac:chgData name="Max Belov" userId="69217b1762f1d702" providerId="LiveId" clId="{F8AB53FC-09C6-3B46-92A4-5DD4284DD400}" dt="2024-10-19T10:24:30.389" v="590" actId="164"/>
          <ac:picMkLst>
            <pc:docMk/>
            <pc:sldMk cId="1206539572" sldId="285"/>
            <ac:picMk id="27" creationId="{7BC4C593-20D1-4097-338E-9170D9F287FC}"/>
          </ac:picMkLst>
        </pc:picChg>
        <pc:picChg chg="add mod">
          <ac:chgData name="Max Belov" userId="69217b1762f1d702" providerId="LiveId" clId="{F8AB53FC-09C6-3B46-92A4-5DD4284DD400}" dt="2024-10-19T10:24:36.434" v="591" actId="1076"/>
          <ac:picMkLst>
            <pc:docMk/>
            <pc:sldMk cId="1206539572" sldId="285"/>
            <ac:picMk id="30" creationId="{53525902-C5DE-E59F-2F53-5B81BA96744F}"/>
          </ac:picMkLst>
        </pc:picChg>
        <pc:picChg chg="add mod">
          <ac:chgData name="Max Belov" userId="69217b1762f1d702" providerId="LiveId" clId="{F8AB53FC-09C6-3B46-92A4-5DD4284DD400}" dt="2024-10-19T10:24:36.434" v="591" actId="1076"/>
          <ac:picMkLst>
            <pc:docMk/>
            <pc:sldMk cId="1206539572" sldId="285"/>
            <ac:picMk id="31" creationId="{B29413CD-2702-0A76-A5AA-C74414B63F3E}"/>
          </ac:picMkLst>
        </pc:picChg>
        <pc:picChg chg="add mod">
          <ac:chgData name="Max Belov" userId="69217b1762f1d702" providerId="LiveId" clId="{F8AB53FC-09C6-3B46-92A4-5DD4284DD400}" dt="2024-10-19T10:24:36.434" v="591" actId="1076"/>
          <ac:picMkLst>
            <pc:docMk/>
            <pc:sldMk cId="1206539572" sldId="285"/>
            <ac:picMk id="32" creationId="{78B87040-E7D8-B044-81D5-A3940A9E7C50}"/>
          </ac:picMkLst>
        </pc:picChg>
        <pc:picChg chg="add mod">
          <ac:chgData name="Max Belov" userId="69217b1762f1d702" providerId="LiveId" clId="{F8AB53FC-09C6-3B46-92A4-5DD4284DD400}" dt="2024-10-19T10:24:36.434" v="591" actId="1076"/>
          <ac:picMkLst>
            <pc:docMk/>
            <pc:sldMk cId="1206539572" sldId="285"/>
            <ac:picMk id="33" creationId="{171CD1F4-EE6C-C5F3-74E7-4B2AEF17B065}"/>
          </ac:picMkLst>
        </pc:picChg>
        <pc:picChg chg="add mod">
          <ac:chgData name="Max Belov" userId="69217b1762f1d702" providerId="LiveId" clId="{F8AB53FC-09C6-3B46-92A4-5DD4284DD400}" dt="2024-10-19T10:24:36.434" v="591" actId="1076"/>
          <ac:picMkLst>
            <pc:docMk/>
            <pc:sldMk cId="1206539572" sldId="285"/>
            <ac:picMk id="34" creationId="{56A96EB4-970E-DE64-1812-192822472CC0}"/>
          </ac:picMkLst>
        </pc:picChg>
        <pc:picChg chg="add mod">
          <ac:chgData name="Max Belov" userId="69217b1762f1d702" providerId="LiveId" clId="{F8AB53FC-09C6-3B46-92A4-5DD4284DD400}" dt="2024-10-19T10:31:26.607" v="797" actId="1038"/>
          <ac:picMkLst>
            <pc:docMk/>
            <pc:sldMk cId="1206539572" sldId="285"/>
            <ac:picMk id="40" creationId="{27D59875-1D55-523D-85CE-3EE1B1B81E90}"/>
          </ac:picMkLst>
        </pc:picChg>
        <pc:picChg chg="add del mod">
          <ac:chgData name="Max Belov" userId="69217b1762f1d702" providerId="LiveId" clId="{F8AB53FC-09C6-3B46-92A4-5DD4284DD400}" dt="2024-10-19T10:25:14.919" v="606" actId="478"/>
          <ac:picMkLst>
            <pc:docMk/>
            <pc:sldMk cId="1206539572" sldId="285"/>
            <ac:picMk id="41" creationId="{0ABAA492-AE3A-08A8-F863-2F90C172CD7F}"/>
          </ac:picMkLst>
        </pc:picChg>
        <pc:picChg chg="add del mod">
          <ac:chgData name="Max Belov" userId="69217b1762f1d702" providerId="LiveId" clId="{F8AB53FC-09C6-3B46-92A4-5DD4284DD400}" dt="2024-10-19T10:25:24.063" v="611" actId="478"/>
          <ac:picMkLst>
            <pc:docMk/>
            <pc:sldMk cId="1206539572" sldId="285"/>
            <ac:picMk id="42" creationId="{CD71DA0B-23D0-4499-FD5E-DAE2D2F4F0B9}"/>
          </ac:picMkLst>
        </pc:picChg>
        <pc:picChg chg="add del mod">
          <ac:chgData name="Max Belov" userId="69217b1762f1d702" providerId="LiveId" clId="{F8AB53FC-09C6-3B46-92A4-5DD4284DD400}" dt="2024-10-19T10:25:29.995" v="614" actId="478"/>
          <ac:picMkLst>
            <pc:docMk/>
            <pc:sldMk cId="1206539572" sldId="285"/>
            <ac:picMk id="43" creationId="{B5ECEAEA-2ECE-66C0-508E-AFE4410FD732}"/>
          </ac:picMkLst>
        </pc:picChg>
        <pc:picChg chg="add del mod">
          <ac:chgData name="Max Belov" userId="69217b1762f1d702" providerId="LiveId" clId="{F8AB53FC-09C6-3B46-92A4-5DD4284DD400}" dt="2024-10-19T10:25:29.995" v="614" actId="478"/>
          <ac:picMkLst>
            <pc:docMk/>
            <pc:sldMk cId="1206539572" sldId="285"/>
            <ac:picMk id="44" creationId="{9AD8FD6B-F7DF-27FE-99AC-0BC06BF22665}"/>
          </ac:picMkLst>
        </pc:picChg>
        <pc:picChg chg="add del mod">
          <ac:chgData name="Max Belov" userId="69217b1762f1d702" providerId="LiveId" clId="{F8AB53FC-09C6-3B46-92A4-5DD4284DD400}" dt="2024-10-19T10:25:21.600" v="609" actId="478"/>
          <ac:picMkLst>
            <pc:docMk/>
            <pc:sldMk cId="1206539572" sldId="285"/>
            <ac:picMk id="49" creationId="{36171605-B650-03B5-2475-F2D4BB587E0C}"/>
          </ac:picMkLst>
        </pc:picChg>
        <pc:picChg chg="add mod">
          <ac:chgData name="Max Belov" userId="69217b1762f1d702" providerId="LiveId" clId="{F8AB53FC-09C6-3B46-92A4-5DD4284DD400}" dt="2024-10-19T10:31:26.607" v="797" actId="1038"/>
          <ac:picMkLst>
            <pc:docMk/>
            <pc:sldMk cId="1206539572" sldId="285"/>
            <ac:picMk id="50" creationId="{14C12608-5AF6-1916-89E1-5C06E35227D6}"/>
          </ac:picMkLst>
        </pc:picChg>
        <pc:picChg chg="add mod">
          <ac:chgData name="Max Belov" userId="69217b1762f1d702" providerId="LiveId" clId="{F8AB53FC-09C6-3B46-92A4-5DD4284DD400}" dt="2024-10-19T10:31:26.607" v="797" actId="1038"/>
          <ac:picMkLst>
            <pc:docMk/>
            <pc:sldMk cId="1206539572" sldId="285"/>
            <ac:picMk id="51" creationId="{A66AFB12-BBCD-551B-0514-21BA952A200D}"/>
          </ac:picMkLst>
        </pc:picChg>
        <pc:picChg chg="add mod">
          <ac:chgData name="Max Belov" userId="69217b1762f1d702" providerId="LiveId" clId="{F8AB53FC-09C6-3B46-92A4-5DD4284DD400}" dt="2024-10-19T10:31:26.607" v="797" actId="1038"/>
          <ac:picMkLst>
            <pc:docMk/>
            <pc:sldMk cId="1206539572" sldId="285"/>
            <ac:picMk id="52" creationId="{4AB2B9DB-E676-6A78-E0B1-5FDFA369E3CE}"/>
          </ac:picMkLst>
        </pc:picChg>
        <pc:picChg chg="add mod">
          <ac:chgData name="Max Belov" userId="69217b1762f1d702" providerId="LiveId" clId="{F8AB53FC-09C6-3B46-92A4-5DD4284DD400}" dt="2024-10-19T10:27:17.633" v="643" actId="1038"/>
          <ac:picMkLst>
            <pc:docMk/>
            <pc:sldMk cId="1206539572" sldId="285"/>
            <ac:picMk id="65" creationId="{DB64CBD4-1BFD-63C7-D043-B190A64B6015}"/>
          </ac:picMkLst>
        </pc:picChg>
        <pc:picChg chg="add mod">
          <ac:chgData name="Max Belov" userId="69217b1762f1d702" providerId="LiveId" clId="{F8AB53FC-09C6-3B46-92A4-5DD4284DD400}" dt="2024-10-19T10:27:21.685" v="645" actId="1076"/>
          <ac:picMkLst>
            <pc:docMk/>
            <pc:sldMk cId="1206539572" sldId="285"/>
            <ac:picMk id="66" creationId="{9ACEC8AA-A417-E239-28BA-E86807F77681}"/>
          </ac:picMkLst>
        </pc:picChg>
        <pc:picChg chg="add mod">
          <ac:chgData name="Max Belov" userId="69217b1762f1d702" providerId="LiveId" clId="{F8AB53FC-09C6-3B46-92A4-5DD4284DD400}" dt="2024-10-19T10:27:21.685" v="645" actId="1076"/>
          <ac:picMkLst>
            <pc:docMk/>
            <pc:sldMk cId="1206539572" sldId="285"/>
            <ac:picMk id="67" creationId="{B9D1EAB8-4BEB-2E14-EB21-EC3356B22FF9}"/>
          </ac:picMkLst>
        </pc:picChg>
        <pc:picChg chg="add mod">
          <ac:chgData name="Max Belov" userId="69217b1762f1d702" providerId="LiveId" clId="{F8AB53FC-09C6-3B46-92A4-5DD4284DD400}" dt="2024-10-19T10:27:29.123" v="647" actId="1076"/>
          <ac:picMkLst>
            <pc:docMk/>
            <pc:sldMk cId="1206539572" sldId="285"/>
            <ac:picMk id="68" creationId="{DF39B7A9-8428-9016-7DF6-E9BFA982F1E9}"/>
          </ac:picMkLst>
        </pc:picChg>
        <pc:picChg chg="add mod">
          <ac:chgData name="Max Belov" userId="69217b1762f1d702" providerId="LiveId" clId="{F8AB53FC-09C6-3B46-92A4-5DD4284DD400}" dt="2024-10-19T10:27:29.123" v="647" actId="1076"/>
          <ac:picMkLst>
            <pc:docMk/>
            <pc:sldMk cId="1206539572" sldId="285"/>
            <ac:picMk id="69" creationId="{C1B69A4E-8CD1-209A-7BDA-8E906A2BA533}"/>
          </ac:picMkLst>
        </pc:picChg>
        <pc:picChg chg="add mod">
          <ac:chgData name="Max Belov" userId="69217b1762f1d702" providerId="LiveId" clId="{F8AB53FC-09C6-3B46-92A4-5DD4284DD400}" dt="2024-10-19T10:27:29.123" v="647" actId="1076"/>
          <ac:picMkLst>
            <pc:docMk/>
            <pc:sldMk cId="1206539572" sldId="285"/>
            <ac:picMk id="70" creationId="{22BA4715-C727-10DB-2796-7342CEB1625F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1" creationId="{A7AEA40B-BE0A-CE1A-F7F6-4660193D279F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2" creationId="{7AD21E25-5B7C-2A10-CA71-FC3FBE84BE4E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3" creationId="{0E0005CE-7531-74F6-6B5F-AB9480C8065F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4" creationId="{1A952B2F-1583-A37F-8140-2561CE56FE2B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5" creationId="{608BB586-FE3E-05D2-DF19-8A2CC271A3DA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6" creationId="{7058234E-2186-CEFF-8926-BD4A7C52D37E}"/>
          </ac:picMkLst>
        </pc:picChg>
        <pc:picChg chg="add mod">
          <ac:chgData name="Max Belov" userId="69217b1762f1d702" providerId="LiveId" clId="{F8AB53FC-09C6-3B46-92A4-5DD4284DD400}" dt="2024-10-19T10:27:40.378" v="651" actId="1076"/>
          <ac:picMkLst>
            <pc:docMk/>
            <pc:sldMk cId="1206539572" sldId="285"/>
            <ac:picMk id="77" creationId="{C8951F2D-1F76-B1FA-7823-1ADAFCFBE6C3}"/>
          </ac:picMkLst>
        </pc:picChg>
        <pc:picChg chg="add mod">
          <ac:chgData name="Max Belov" userId="69217b1762f1d702" providerId="LiveId" clId="{F8AB53FC-09C6-3B46-92A4-5DD4284DD400}" dt="2024-10-19T10:27:46.608" v="653" actId="1076"/>
          <ac:picMkLst>
            <pc:docMk/>
            <pc:sldMk cId="1206539572" sldId="285"/>
            <ac:picMk id="78" creationId="{2BB8D86F-29E7-020F-F277-06651B48F821}"/>
          </ac:picMkLst>
        </pc:picChg>
        <pc:picChg chg="add mod">
          <ac:chgData name="Max Belov" userId="69217b1762f1d702" providerId="LiveId" clId="{F8AB53FC-09C6-3B46-92A4-5DD4284DD400}" dt="2024-10-19T10:27:46.608" v="653" actId="1076"/>
          <ac:picMkLst>
            <pc:docMk/>
            <pc:sldMk cId="1206539572" sldId="285"/>
            <ac:picMk id="79" creationId="{C4414D54-6F5A-279B-E9CE-CE7B24BD5EB3}"/>
          </ac:picMkLst>
        </pc:picChg>
      </pc:sldChg>
      <pc:sldChg chg="modSp add del mod">
        <pc:chgData name="Max Belov" userId="69217b1762f1d702" providerId="LiveId" clId="{F8AB53FC-09C6-3B46-92A4-5DD4284DD400}" dt="2024-10-19T12:10:56.835" v="4319" actId="2696"/>
        <pc:sldMkLst>
          <pc:docMk/>
          <pc:sldMk cId="1074325782" sldId="286"/>
        </pc:sldMkLst>
        <pc:spChg chg="mod">
          <ac:chgData name="Max Belov" userId="69217b1762f1d702" providerId="LiveId" clId="{F8AB53FC-09C6-3B46-92A4-5DD4284DD400}" dt="2024-10-19T11:19:04.934" v="3893" actId="255"/>
          <ac:spMkLst>
            <pc:docMk/>
            <pc:sldMk cId="1074325782" sldId="286"/>
            <ac:spMk id="2" creationId="{97EB3987-1661-5968-62C5-8D4249C803E0}"/>
          </ac:spMkLst>
        </pc:spChg>
        <pc:spChg chg="mod">
          <ac:chgData name="Max Belov" userId="69217b1762f1d702" providerId="LiveId" clId="{F8AB53FC-09C6-3B46-92A4-5DD4284DD400}" dt="2024-10-19T11:25:40.994" v="4114" actId="255"/>
          <ac:spMkLst>
            <pc:docMk/>
            <pc:sldMk cId="1074325782" sldId="286"/>
            <ac:spMk id="3" creationId="{6F1787F8-2774-3658-5A15-00400F82F788}"/>
          </ac:spMkLst>
        </pc:spChg>
      </pc:sldChg>
      <pc:sldChg chg="modSp add del mod">
        <pc:chgData name="Max Belov" userId="69217b1762f1d702" providerId="LiveId" clId="{F8AB53FC-09C6-3B46-92A4-5DD4284DD400}" dt="2024-10-19T13:16:16.446" v="4766" actId="2696"/>
        <pc:sldMkLst>
          <pc:docMk/>
          <pc:sldMk cId="1139146012" sldId="287"/>
        </pc:sldMkLst>
        <pc:spChg chg="mod">
          <ac:chgData name="Max Belov" userId="69217b1762f1d702" providerId="LiveId" clId="{F8AB53FC-09C6-3B46-92A4-5DD4284DD400}" dt="2024-10-19T13:08:06.185" v="4652"/>
          <ac:spMkLst>
            <pc:docMk/>
            <pc:sldMk cId="1139146012" sldId="287"/>
            <ac:spMk id="2" creationId="{5C9BBCCC-CDF6-BA4A-D0B5-FB32CE5B54A0}"/>
          </ac:spMkLst>
        </pc:spChg>
        <pc:spChg chg="mod">
          <ac:chgData name="Max Belov" userId="69217b1762f1d702" providerId="LiveId" clId="{F8AB53FC-09C6-3B46-92A4-5DD4284DD400}" dt="2024-10-19T13:12:50.895" v="4699" actId="20577"/>
          <ac:spMkLst>
            <pc:docMk/>
            <pc:sldMk cId="1139146012" sldId="287"/>
            <ac:spMk id="3" creationId="{1B2D996F-49E1-AB08-4A1D-25B05BCEC0C1}"/>
          </ac:spMkLst>
        </pc:spChg>
      </pc:sldChg>
      <pc:sldChg chg="modSp add mod modTransition">
        <pc:chgData name="Max Belov" userId="69217b1762f1d702" providerId="LiveId" clId="{F8AB53FC-09C6-3B46-92A4-5DD4284DD400}" dt="2024-10-19T14:19:05.320" v="5364"/>
        <pc:sldMkLst>
          <pc:docMk/>
          <pc:sldMk cId="3227293696" sldId="288"/>
        </pc:sldMkLst>
        <pc:spChg chg="mod">
          <ac:chgData name="Max Belov" userId="69217b1762f1d702" providerId="LiveId" clId="{F8AB53FC-09C6-3B46-92A4-5DD4284DD400}" dt="2024-10-19T13:34:52.958" v="5076"/>
          <ac:spMkLst>
            <pc:docMk/>
            <pc:sldMk cId="3227293696" sldId="288"/>
            <ac:spMk id="2" creationId="{51F667EC-D45A-5B54-D398-E2421E2C7390}"/>
          </ac:spMkLst>
        </pc:spChg>
        <pc:spChg chg="mod">
          <ac:chgData name="Max Belov" userId="69217b1762f1d702" providerId="LiveId" clId="{F8AB53FC-09C6-3B46-92A4-5DD4284DD400}" dt="2024-10-19T13:36:03.160" v="5115" actId="242"/>
          <ac:spMkLst>
            <pc:docMk/>
            <pc:sldMk cId="3227293696" sldId="288"/>
            <ac:spMk id="3" creationId="{E4AD12EE-9991-5B3D-8915-EBD3ABD2BBC8}"/>
          </ac:spMkLst>
        </pc:spChg>
      </pc:sldChg>
      <pc:sldChg chg="modSp add del mod">
        <pc:chgData name="Max Belov" userId="69217b1762f1d702" providerId="LiveId" clId="{F8AB53FC-09C6-3B46-92A4-5DD4284DD400}" dt="2024-10-19T11:08:32.786" v="2991" actId="2696"/>
        <pc:sldMkLst>
          <pc:docMk/>
          <pc:sldMk cId="3364971904" sldId="289"/>
        </pc:sldMkLst>
        <pc:spChg chg="mod">
          <ac:chgData name="Max Belov" userId="69217b1762f1d702" providerId="LiveId" clId="{F8AB53FC-09C6-3B46-92A4-5DD4284DD400}" dt="2024-10-19T10:58:11.936" v="2843"/>
          <ac:spMkLst>
            <pc:docMk/>
            <pc:sldMk cId="3364971904" sldId="289"/>
            <ac:spMk id="2" creationId="{C4913D4E-F36A-A32B-D902-ED991B3F00A5}"/>
          </ac:spMkLst>
        </pc:spChg>
      </pc:sldChg>
      <pc:sldChg chg="addSp new del">
        <pc:chgData name="Max Belov" userId="69217b1762f1d702" providerId="LiveId" clId="{F8AB53FC-09C6-3B46-92A4-5DD4284DD400}" dt="2024-10-19T10:31:32.583" v="798" actId="2696"/>
        <pc:sldMkLst>
          <pc:docMk/>
          <pc:sldMk cId="2198439931" sldId="290"/>
        </pc:sldMkLst>
        <pc:picChg chg="add">
          <ac:chgData name="Max Belov" userId="69217b1762f1d702" providerId="LiveId" clId="{F8AB53FC-09C6-3B46-92A4-5DD4284DD400}" dt="2024-10-18T10:07:54.108" v="229"/>
          <ac:picMkLst>
            <pc:docMk/>
            <pc:sldMk cId="2198439931" sldId="290"/>
            <ac:picMk id="1026" creationId="{EB5112AC-3617-A4C3-D4B2-5892AAB04110}"/>
          </ac:picMkLst>
        </pc:picChg>
      </pc:sldChg>
      <pc:sldChg chg="addSp delSp modSp new del mod">
        <pc:chgData name="Max Belov" userId="69217b1762f1d702" providerId="LiveId" clId="{F8AB53FC-09C6-3B46-92A4-5DD4284DD400}" dt="2024-10-19T12:38:56.296" v="4461" actId="2696"/>
        <pc:sldMkLst>
          <pc:docMk/>
          <pc:sldMk cId="2540147349" sldId="291"/>
        </pc:sldMkLst>
        <pc:spChg chg="mod">
          <ac:chgData name="Max Belov" userId="69217b1762f1d702" providerId="LiveId" clId="{F8AB53FC-09C6-3B46-92A4-5DD4284DD400}" dt="2024-10-19T12:38:15.571" v="4460" actId="12788"/>
          <ac:spMkLst>
            <pc:docMk/>
            <pc:sldMk cId="2540147349" sldId="291"/>
            <ac:spMk id="11" creationId="{CB96EAC7-CE00-D315-3CEE-423A103E1DAE}"/>
          </ac:spMkLst>
        </pc:spChg>
        <pc:spChg chg="del mod">
          <ac:chgData name="Max Belov" userId="69217b1762f1d702" providerId="LiveId" clId="{F8AB53FC-09C6-3B46-92A4-5DD4284DD400}" dt="2024-10-19T10:19:09.749" v="473" actId="478"/>
          <ac:spMkLst>
            <pc:docMk/>
            <pc:sldMk cId="2540147349" sldId="291"/>
            <ac:spMk id="12" creationId="{C01BCE7B-62B0-EAE6-5CA4-7EA9FC0290A2}"/>
          </ac:spMkLst>
        </pc:spChg>
        <pc:spChg chg="del mod">
          <ac:chgData name="Max Belov" userId="69217b1762f1d702" providerId="LiveId" clId="{F8AB53FC-09C6-3B46-92A4-5DD4284DD400}" dt="2024-10-19T10:19:12.745" v="475" actId="478"/>
          <ac:spMkLst>
            <pc:docMk/>
            <pc:sldMk cId="2540147349" sldId="291"/>
            <ac:spMk id="13" creationId="{BDF4FC75-3604-57A0-CB44-6A3B50996F1C}"/>
          </ac:spMkLst>
        </pc:spChg>
        <pc:spChg chg="del mod">
          <ac:chgData name="Max Belov" userId="69217b1762f1d702" providerId="LiveId" clId="{F8AB53FC-09C6-3B46-92A4-5DD4284DD400}" dt="2024-10-19T10:19:12.745" v="475" actId="478"/>
          <ac:spMkLst>
            <pc:docMk/>
            <pc:sldMk cId="2540147349" sldId="291"/>
            <ac:spMk id="14" creationId="{AC2FB525-35B3-A7D9-6DC8-FEE4A02B0222}"/>
          </ac:spMkLst>
        </pc:spChg>
        <pc:spChg chg="del mod">
          <ac:chgData name="Max Belov" userId="69217b1762f1d702" providerId="LiveId" clId="{F8AB53FC-09C6-3B46-92A4-5DD4284DD400}" dt="2024-10-19T10:19:12.745" v="475" actId="478"/>
          <ac:spMkLst>
            <pc:docMk/>
            <pc:sldMk cId="2540147349" sldId="291"/>
            <ac:spMk id="15" creationId="{5EC91FC6-5DB7-F31A-2CD5-D138E415A4FD}"/>
          </ac:spMkLst>
        </pc:spChg>
        <pc:spChg chg="del mod">
          <ac:chgData name="Max Belov" userId="69217b1762f1d702" providerId="LiveId" clId="{F8AB53FC-09C6-3B46-92A4-5DD4284DD400}" dt="2024-10-19T10:19:12.745" v="475" actId="478"/>
          <ac:spMkLst>
            <pc:docMk/>
            <pc:sldMk cId="2540147349" sldId="291"/>
            <ac:spMk id="16" creationId="{C1C0DDA0-CE38-0498-956E-0478CA1D6DCE}"/>
          </ac:spMkLst>
        </pc:spChg>
        <pc:spChg chg="del mod">
          <ac:chgData name="Max Belov" userId="69217b1762f1d702" providerId="LiveId" clId="{F8AB53FC-09C6-3B46-92A4-5DD4284DD400}" dt="2024-10-19T10:19:12.745" v="475" actId="478"/>
          <ac:spMkLst>
            <pc:docMk/>
            <pc:sldMk cId="2540147349" sldId="291"/>
            <ac:spMk id="17" creationId="{00288CBF-DA46-FA11-924C-2E26900F6B32}"/>
          </ac:spMkLst>
        </pc:spChg>
        <pc:spChg chg="mod">
          <ac:chgData name="Max Belov" userId="69217b1762f1d702" providerId="LiveId" clId="{F8AB53FC-09C6-3B46-92A4-5DD4284DD400}" dt="2024-10-19T12:38:15.571" v="4460" actId="12788"/>
          <ac:spMkLst>
            <pc:docMk/>
            <pc:sldMk cId="2540147349" sldId="291"/>
            <ac:spMk id="19" creationId="{85B36CAF-F595-7A9B-3826-0EF368722E71}"/>
          </ac:spMkLst>
        </pc:spChg>
        <pc:spChg chg="del mod">
          <ac:chgData name="Max Belov" userId="69217b1762f1d702" providerId="LiveId" clId="{F8AB53FC-09C6-3B46-92A4-5DD4284DD400}" dt="2024-10-19T10:19:02.940" v="469" actId="478"/>
          <ac:spMkLst>
            <pc:docMk/>
            <pc:sldMk cId="2540147349" sldId="291"/>
            <ac:spMk id="20" creationId="{AE2643D6-BADA-A0F2-9B9C-4B3DD3CFAE8B}"/>
          </ac:spMkLst>
        </pc:spChg>
        <pc:spChg chg="del mod">
          <ac:chgData name="Max Belov" userId="69217b1762f1d702" providerId="LiveId" clId="{F8AB53FC-09C6-3B46-92A4-5DD4284DD400}" dt="2024-10-19T10:18:56.352" v="467" actId="478"/>
          <ac:spMkLst>
            <pc:docMk/>
            <pc:sldMk cId="2540147349" sldId="291"/>
            <ac:spMk id="21" creationId="{A9E70E2C-FC2B-AB9E-DCB9-DB844484B50E}"/>
          </ac:spMkLst>
        </pc:spChg>
        <pc:spChg chg="del mod">
          <ac:chgData name="Max Belov" userId="69217b1762f1d702" providerId="LiveId" clId="{F8AB53FC-09C6-3B46-92A4-5DD4284DD400}" dt="2024-10-19T10:19:02.940" v="469" actId="478"/>
          <ac:spMkLst>
            <pc:docMk/>
            <pc:sldMk cId="2540147349" sldId="291"/>
            <ac:spMk id="22" creationId="{2590B7C4-C379-28D1-3317-BEFDE3CBF4E3}"/>
          </ac:spMkLst>
        </pc:spChg>
        <pc:spChg chg="del mod">
          <ac:chgData name="Max Belov" userId="69217b1762f1d702" providerId="LiveId" clId="{F8AB53FC-09C6-3B46-92A4-5DD4284DD400}" dt="2024-10-19T10:19:02.940" v="469" actId="478"/>
          <ac:spMkLst>
            <pc:docMk/>
            <pc:sldMk cId="2540147349" sldId="291"/>
            <ac:spMk id="23" creationId="{E5CDD2F5-6C59-DC6E-6481-CF7DF7CC761A}"/>
          </ac:spMkLst>
        </pc:spChg>
        <pc:spChg chg="del mod">
          <ac:chgData name="Max Belov" userId="69217b1762f1d702" providerId="LiveId" clId="{F8AB53FC-09C6-3B46-92A4-5DD4284DD400}" dt="2024-10-19T10:19:02.940" v="469" actId="478"/>
          <ac:spMkLst>
            <pc:docMk/>
            <pc:sldMk cId="2540147349" sldId="291"/>
            <ac:spMk id="24" creationId="{2884FD86-02E0-CC96-B07E-3AB2D0DC10B7}"/>
          </ac:spMkLst>
        </pc:spChg>
        <pc:spChg chg="del mod">
          <ac:chgData name="Max Belov" userId="69217b1762f1d702" providerId="LiveId" clId="{F8AB53FC-09C6-3B46-92A4-5DD4284DD400}" dt="2024-10-19T10:19:02.940" v="469" actId="478"/>
          <ac:spMkLst>
            <pc:docMk/>
            <pc:sldMk cId="2540147349" sldId="291"/>
            <ac:spMk id="25" creationId="{EA95023C-120E-593B-D1DD-605131DE0F55}"/>
          </ac:spMkLst>
        </pc:spChg>
        <pc:spChg chg="mod">
          <ac:chgData name="Max Belov" userId="69217b1762f1d702" providerId="LiveId" clId="{F8AB53FC-09C6-3B46-92A4-5DD4284DD400}" dt="2024-10-19T12:38:15.571" v="4460" actId="12788"/>
          <ac:spMkLst>
            <pc:docMk/>
            <pc:sldMk cId="2540147349" sldId="291"/>
            <ac:spMk id="27" creationId="{9977B886-E7AC-0ADE-2CD5-9BA4340D34EA}"/>
          </ac:spMkLst>
        </pc:spChg>
        <pc:spChg chg="del mod">
          <ac:chgData name="Max Belov" userId="69217b1762f1d702" providerId="LiveId" clId="{F8AB53FC-09C6-3B46-92A4-5DD4284DD400}" dt="2024-10-19T10:19:23.657" v="477" actId="478"/>
          <ac:spMkLst>
            <pc:docMk/>
            <pc:sldMk cId="2540147349" sldId="291"/>
            <ac:spMk id="28" creationId="{F3363FB0-2229-4C9B-A61B-E063D6B277D2}"/>
          </ac:spMkLst>
        </pc:spChg>
        <pc:spChg chg="del mod">
          <ac:chgData name="Max Belov" userId="69217b1762f1d702" providerId="LiveId" clId="{F8AB53FC-09C6-3B46-92A4-5DD4284DD400}" dt="2024-10-19T10:19:26.773" v="479" actId="478"/>
          <ac:spMkLst>
            <pc:docMk/>
            <pc:sldMk cId="2540147349" sldId="291"/>
            <ac:spMk id="29" creationId="{950F354D-9759-F3E5-505B-E0334861B932}"/>
          </ac:spMkLst>
        </pc:spChg>
        <pc:spChg chg="del mod">
          <ac:chgData name="Max Belov" userId="69217b1762f1d702" providerId="LiveId" clId="{F8AB53FC-09C6-3B46-92A4-5DD4284DD400}" dt="2024-10-19T10:19:26.773" v="479" actId="478"/>
          <ac:spMkLst>
            <pc:docMk/>
            <pc:sldMk cId="2540147349" sldId="291"/>
            <ac:spMk id="30" creationId="{4F97DEA5-0841-7204-E1CE-3E1E3CAFFAE1}"/>
          </ac:spMkLst>
        </pc:spChg>
        <pc:spChg chg="del mod">
          <ac:chgData name="Max Belov" userId="69217b1762f1d702" providerId="LiveId" clId="{F8AB53FC-09C6-3B46-92A4-5DD4284DD400}" dt="2024-10-19T10:19:26.773" v="479" actId="478"/>
          <ac:spMkLst>
            <pc:docMk/>
            <pc:sldMk cId="2540147349" sldId="291"/>
            <ac:spMk id="31" creationId="{A2637B1A-E90E-BBE0-042C-DB054ED9FE0E}"/>
          </ac:spMkLst>
        </pc:spChg>
        <pc:spChg chg="mod">
          <ac:chgData name="Max Belov" userId="69217b1762f1d702" providerId="LiveId" clId="{F8AB53FC-09C6-3B46-92A4-5DD4284DD400}" dt="2024-10-19T12:38:15.571" v="4460" actId="12788"/>
          <ac:spMkLst>
            <pc:docMk/>
            <pc:sldMk cId="2540147349" sldId="291"/>
            <ac:spMk id="33" creationId="{96C33E96-2DE9-ADED-72C3-8C3E0FD2AE2D}"/>
          </ac:spMkLst>
        </pc:spChg>
        <pc:spChg chg="del mod">
          <ac:chgData name="Max Belov" userId="69217b1762f1d702" providerId="LiveId" clId="{F8AB53FC-09C6-3B46-92A4-5DD4284DD400}" dt="2024-10-19T10:19:04.586" v="470" actId="478"/>
          <ac:spMkLst>
            <pc:docMk/>
            <pc:sldMk cId="2540147349" sldId="291"/>
            <ac:spMk id="34" creationId="{5DD2B100-7501-D495-8190-55EA4DAB9A28}"/>
          </ac:spMkLst>
        </pc:spChg>
        <pc:spChg chg="del mod">
          <ac:chgData name="Max Belov" userId="69217b1762f1d702" providerId="LiveId" clId="{F8AB53FC-09C6-3B46-92A4-5DD4284DD400}" dt="2024-10-19T10:19:07.922" v="472" actId="478"/>
          <ac:spMkLst>
            <pc:docMk/>
            <pc:sldMk cId="2540147349" sldId="291"/>
            <ac:spMk id="35" creationId="{FD53621F-B94B-FF47-485A-7B34C8085149}"/>
          </ac:spMkLst>
        </pc:spChg>
        <pc:spChg chg="del mod">
          <ac:chgData name="Max Belov" userId="69217b1762f1d702" providerId="LiveId" clId="{F8AB53FC-09C6-3B46-92A4-5DD4284DD400}" dt="2024-10-19T10:19:07.922" v="472" actId="478"/>
          <ac:spMkLst>
            <pc:docMk/>
            <pc:sldMk cId="2540147349" sldId="291"/>
            <ac:spMk id="36" creationId="{969F32FE-9C84-2AF8-C25E-FEE8952006E2}"/>
          </ac:spMkLst>
        </pc:spChg>
        <pc:grpChg chg="del mod">
          <ac:chgData name="Max Belov" userId="69217b1762f1d702" providerId="LiveId" clId="{F8AB53FC-09C6-3B46-92A4-5DD4284DD400}" dt="2024-10-19T10:18:52.993" v="466" actId="27803"/>
          <ac:grpSpMkLst>
            <pc:docMk/>
            <pc:sldMk cId="2540147349" sldId="291"/>
            <ac:grpSpMk id="10" creationId="{9E4F1C35-9EA0-0EE4-DDAD-728AFBF7B734}"/>
          </ac:grpSpMkLst>
        </pc:grpChg>
        <pc:grpChg chg="del mod">
          <ac:chgData name="Max Belov" userId="69217b1762f1d702" providerId="LiveId" clId="{F8AB53FC-09C6-3B46-92A4-5DD4284DD400}" dt="2024-10-19T10:18:52.993" v="466" actId="27803"/>
          <ac:grpSpMkLst>
            <pc:docMk/>
            <pc:sldMk cId="2540147349" sldId="291"/>
            <ac:grpSpMk id="18" creationId="{06212989-8E24-DDC8-820F-43BC886DA3C0}"/>
          </ac:grpSpMkLst>
        </pc:grpChg>
        <pc:grpChg chg="del mod">
          <ac:chgData name="Max Belov" userId="69217b1762f1d702" providerId="LiveId" clId="{F8AB53FC-09C6-3B46-92A4-5DD4284DD400}" dt="2024-10-19T10:18:52.993" v="466" actId="27803"/>
          <ac:grpSpMkLst>
            <pc:docMk/>
            <pc:sldMk cId="2540147349" sldId="291"/>
            <ac:grpSpMk id="26" creationId="{1572550C-EB08-3261-FA2F-22A86961759C}"/>
          </ac:grpSpMkLst>
        </pc:grpChg>
        <pc:grpChg chg="del mod">
          <ac:chgData name="Max Belov" userId="69217b1762f1d702" providerId="LiveId" clId="{F8AB53FC-09C6-3B46-92A4-5DD4284DD400}" dt="2024-10-19T10:18:52.993" v="466" actId="27803"/>
          <ac:grpSpMkLst>
            <pc:docMk/>
            <pc:sldMk cId="2540147349" sldId="291"/>
            <ac:grpSpMk id="32" creationId="{4F05FDF1-A9B8-E70D-20A0-D18247C2164F}"/>
          </ac:grpSpMkLst>
        </pc:grpChg>
        <pc:picChg chg="add del mod">
          <ac:chgData name="Max Belov" userId="69217b1762f1d702" providerId="LiveId" clId="{F8AB53FC-09C6-3B46-92A4-5DD4284DD400}" dt="2024-10-19T10:18:52.993" v="466" actId="27803"/>
          <ac:picMkLst>
            <pc:docMk/>
            <pc:sldMk cId="2540147349" sldId="291"/>
            <ac:picMk id="3" creationId="{48480137-A938-9947-C362-FAB7A1C46081}"/>
          </ac:picMkLst>
        </pc:picChg>
        <pc:picChg chg="add del mod">
          <ac:chgData name="Max Belov" userId="69217b1762f1d702" providerId="LiveId" clId="{F8AB53FC-09C6-3B46-92A4-5DD4284DD400}" dt="2024-10-19T10:18:52.993" v="466" actId="27803"/>
          <ac:picMkLst>
            <pc:docMk/>
            <pc:sldMk cId="2540147349" sldId="291"/>
            <ac:picMk id="5" creationId="{4EC210BB-35B5-EF25-42B6-826206854C67}"/>
          </ac:picMkLst>
        </pc:picChg>
        <pc:picChg chg="add del mod">
          <ac:chgData name="Max Belov" userId="69217b1762f1d702" providerId="LiveId" clId="{F8AB53FC-09C6-3B46-92A4-5DD4284DD400}" dt="2024-10-19T10:18:52.993" v="466" actId="27803"/>
          <ac:picMkLst>
            <pc:docMk/>
            <pc:sldMk cId="2540147349" sldId="291"/>
            <ac:picMk id="7" creationId="{1F45ED46-D0C1-6AC2-BBA3-917A19FBF643}"/>
          </ac:picMkLst>
        </pc:picChg>
        <pc:picChg chg="add del mod">
          <ac:chgData name="Max Belov" userId="69217b1762f1d702" providerId="LiveId" clId="{F8AB53FC-09C6-3B46-92A4-5DD4284DD400}" dt="2024-10-19T10:18:52.993" v="466" actId="27803"/>
          <ac:picMkLst>
            <pc:docMk/>
            <pc:sldMk cId="2540147349" sldId="291"/>
            <ac:picMk id="9" creationId="{706A2FFB-4120-74B1-4B3F-C4DEEA2E65C3}"/>
          </ac:picMkLst>
        </pc:picChg>
        <pc:picChg chg="add mod">
          <ac:chgData name="Max Belov" userId="69217b1762f1d702" providerId="LiveId" clId="{F8AB53FC-09C6-3B46-92A4-5DD4284DD400}" dt="2024-10-19T10:19:30.658" v="480"/>
          <ac:picMkLst>
            <pc:docMk/>
            <pc:sldMk cId="2540147349" sldId="291"/>
            <ac:picMk id="37" creationId="{BF46E400-60AA-E0C3-7A6F-5C0849FECD1F}"/>
          </ac:picMkLst>
        </pc:picChg>
      </pc:sldChg>
      <pc:sldChg chg="new add del">
        <pc:chgData name="Max Belov" userId="69217b1762f1d702" providerId="LiveId" clId="{F8AB53FC-09C6-3B46-92A4-5DD4284DD400}" dt="2024-10-18T10:08:34.765" v="235" actId="680"/>
        <pc:sldMkLst>
          <pc:docMk/>
          <pc:sldMk cId="2575824041" sldId="291"/>
        </pc:sldMkLst>
      </pc:sldChg>
      <pc:sldChg chg="addSp delSp modSp add mod modTransition modAnim">
        <pc:chgData name="Max Belov" userId="69217b1762f1d702" providerId="LiveId" clId="{F8AB53FC-09C6-3B46-92A4-5DD4284DD400}" dt="2024-10-19T14:19:05.320" v="5364"/>
        <pc:sldMkLst>
          <pc:docMk/>
          <pc:sldMk cId="4784046" sldId="292"/>
        </pc:sldMkLst>
        <pc:spChg chg="add del mod">
          <ac:chgData name="Max Belov" userId="69217b1762f1d702" providerId="LiveId" clId="{F8AB53FC-09C6-3B46-92A4-5DD4284DD400}" dt="2024-10-19T10:31:58.095" v="811" actId="21"/>
          <ac:spMkLst>
            <pc:docMk/>
            <pc:sldMk cId="4784046" sldId="292"/>
            <ac:spMk id="3" creationId="{90413F12-E4E3-00BA-F575-591F4B73BF43}"/>
          </ac:spMkLst>
        </pc:spChg>
        <pc:spChg chg="mod">
          <ac:chgData name="Max Belov" userId="69217b1762f1d702" providerId="LiveId" clId="{F8AB53FC-09C6-3B46-92A4-5DD4284DD400}" dt="2024-10-19T10:45:52.032" v="1193" actId="1076"/>
          <ac:spMkLst>
            <pc:docMk/>
            <pc:sldMk cId="4784046" sldId="292"/>
            <ac:spMk id="5" creationId="{47F01A19-233D-DD51-810E-59AFB143EED2}"/>
          </ac:spMkLst>
        </pc:spChg>
        <pc:spChg chg="mod">
          <ac:chgData name="Max Belov" userId="69217b1762f1d702" providerId="LiveId" clId="{F8AB53FC-09C6-3B46-92A4-5DD4284DD400}" dt="2024-10-19T13:59:27.713" v="5230" actId="164"/>
          <ac:spMkLst>
            <pc:docMk/>
            <pc:sldMk cId="4784046" sldId="292"/>
            <ac:spMk id="6" creationId="{893C5FF1-19A8-87A0-3ADA-8164780BE1DB}"/>
          </ac:spMkLst>
        </pc:spChg>
        <pc:spChg chg="mod">
          <ac:chgData name="Max Belov" userId="69217b1762f1d702" providerId="LiveId" clId="{F8AB53FC-09C6-3B46-92A4-5DD4284DD400}" dt="2024-10-19T13:59:33.719" v="5231" actId="164"/>
          <ac:spMkLst>
            <pc:docMk/>
            <pc:sldMk cId="4784046" sldId="292"/>
            <ac:spMk id="7" creationId="{5BD5CD6C-C6CE-3196-91A2-F8307B72A625}"/>
          </ac:spMkLst>
        </pc:spChg>
        <pc:spChg chg="del">
          <ac:chgData name="Max Belov" userId="69217b1762f1d702" providerId="LiveId" clId="{F8AB53FC-09C6-3B46-92A4-5DD4284DD400}" dt="2024-10-19T10:34:21.351" v="944" actId="478"/>
          <ac:spMkLst>
            <pc:docMk/>
            <pc:sldMk cId="4784046" sldId="292"/>
            <ac:spMk id="9" creationId="{DBB880D5-509F-13B6-9C05-BB9A93BB14D3}"/>
          </ac:spMkLst>
        </pc:spChg>
        <pc:spChg chg="mod">
          <ac:chgData name="Max Belov" userId="69217b1762f1d702" providerId="LiveId" clId="{F8AB53FC-09C6-3B46-92A4-5DD4284DD400}" dt="2024-10-19T13:59:53.420" v="5235" actId="164"/>
          <ac:spMkLst>
            <pc:docMk/>
            <pc:sldMk cId="4784046" sldId="292"/>
            <ac:spMk id="10" creationId="{EAC41599-ABC9-B210-E8AF-042D1DA85B26}"/>
          </ac:spMkLst>
        </pc:spChg>
        <pc:spChg chg="mod">
          <ac:chgData name="Max Belov" userId="69217b1762f1d702" providerId="LiveId" clId="{F8AB53FC-09C6-3B46-92A4-5DD4284DD400}" dt="2024-10-19T13:59:57.264" v="5236" actId="164"/>
          <ac:spMkLst>
            <pc:docMk/>
            <pc:sldMk cId="4784046" sldId="292"/>
            <ac:spMk id="13" creationId="{DB2B2AB4-1375-6E9A-66F9-6540B3A37095}"/>
          </ac:spMkLst>
        </pc:spChg>
        <pc:spChg chg="add mod">
          <ac:chgData name="Max Belov" userId="69217b1762f1d702" providerId="LiveId" clId="{F8AB53FC-09C6-3B46-92A4-5DD4284DD400}" dt="2024-10-19T13:59:23.497" v="5229" actId="164"/>
          <ac:spMkLst>
            <pc:docMk/>
            <pc:sldMk cId="4784046" sldId="292"/>
            <ac:spMk id="21" creationId="{EDC3FBE5-C613-4882-06CA-3E390C923DFA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36" creationId="{4B9EC936-0DFC-89FF-91C6-1CC851BB9CAA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37" creationId="{CD3BDBE2-985F-00A0-52B9-99870B35A021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38" creationId="{93735562-B8A2-4D87-DA50-003E9407D6C3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46" creationId="{6DA1E3C1-B9D4-9CAB-9CEE-FF93CFF1577B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47" creationId="{5937F4F5-8201-3C0F-687E-7F716178CC00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48" creationId="{803446B3-4F1E-400E-0349-D22AECD68093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62" creationId="{13620B37-3809-51F8-55D1-CBE9836AD824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63" creationId="{FC674149-F9A7-0C5F-3F67-64D52323B967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64" creationId="{B03A832D-A0CA-0A4B-A26A-998878CED9E9}"/>
          </ac:spMkLst>
        </pc:spChg>
        <pc:spChg chg="mod">
          <ac:chgData name="Max Belov" userId="69217b1762f1d702" providerId="LiveId" clId="{F8AB53FC-09C6-3B46-92A4-5DD4284DD400}" dt="2024-10-19T13:59:27.713" v="5230" actId="164"/>
          <ac:spMkLst>
            <pc:docMk/>
            <pc:sldMk cId="4784046" sldId="292"/>
            <ac:spMk id="80" creationId="{5B692479-170D-146F-2DA1-1F455F7C9BA9}"/>
          </ac:spMkLst>
        </pc:spChg>
        <pc:spChg chg="mod">
          <ac:chgData name="Max Belov" userId="69217b1762f1d702" providerId="LiveId" clId="{F8AB53FC-09C6-3B46-92A4-5DD4284DD400}" dt="2024-10-19T13:59:23.497" v="5229" actId="164"/>
          <ac:spMkLst>
            <pc:docMk/>
            <pc:sldMk cId="4784046" sldId="292"/>
            <ac:spMk id="81" creationId="{F16C109F-CC5D-CB80-A8B3-7E67B656A576}"/>
          </ac:spMkLst>
        </pc:spChg>
        <pc:spChg chg="mod">
          <ac:chgData name="Max Belov" userId="69217b1762f1d702" providerId="LiveId" clId="{F8AB53FC-09C6-3B46-92A4-5DD4284DD400}" dt="2024-10-19T14:00:01.410" v="5237" actId="164"/>
          <ac:spMkLst>
            <pc:docMk/>
            <pc:sldMk cId="4784046" sldId="292"/>
            <ac:spMk id="82" creationId="{F8F57684-6795-45ED-6B74-53C1AB517232}"/>
          </ac:spMkLst>
        </pc:spChg>
        <pc:spChg chg="mod">
          <ac:chgData name="Max Belov" userId="69217b1762f1d702" providerId="LiveId" clId="{F8AB53FC-09C6-3B46-92A4-5DD4284DD400}" dt="2024-10-19T13:59:33.719" v="5231" actId="164"/>
          <ac:spMkLst>
            <pc:docMk/>
            <pc:sldMk cId="4784046" sldId="292"/>
            <ac:spMk id="83" creationId="{15204890-A76B-146F-01EC-A39419928A2B}"/>
          </ac:spMkLst>
        </pc:spChg>
        <pc:spChg chg="del">
          <ac:chgData name="Max Belov" userId="69217b1762f1d702" providerId="LiveId" clId="{F8AB53FC-09C6-3B46-92A4-5DD4284DD400}" dt="2024-10-19T10:34:21.351" v="944" actId="478"/>
          <ac:spMkLst>
            <pc:docMk/>
            <pc:sldMk cId="4784046" sldId="292"/>
            <ac:spMk id="84" creationId="{65AB18B4-6574-7CA8-3C4E-E2DDCBA24AD7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89" creationId="{F84F1BE7-4BAC-FC98-AC9C-7786C659CBCC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90" creationId="{8DC21166-01A5-39B7-A275-2AC56CE69EDB}"/>
          </ac:spMkLst>
        </pc:spChg>
        <pc:spChg chg="mod">
          <ac:chgData name="Max Belov" userId="69217b1762f1d702" providerId="LiveId" clId="{F8AB53FC-09C6-3B46-92A4-5DD4284DD400}" dt="2024-10-19T10:38:46.082" v="997" actId="408"/>
          <ac:spMkLst>
            <pc:docMk/>
            <pc:sldMk cId="4784046" sldId="292"/>
            <ac:spMk id="91" creationId="{6955B1E8-BF82-428C-7205-730789A96D11}"/>
          </ac:spMkLst>
        </pc:spChg>
        <pc:spChg chg="add mod">
          <ac:chgData name="Max Belov" userId="69217b1762f1d702" providerId="LiveId" clId="{F8AB53FC-09C6-3B46-92A4-5DD4284DD400}" dt="2024-10-19T13:59:53.420" v="5235" actId="164"/>
          <ac:spMkLst>
            <pc:docMk/>
            <pc:sldMk cId="4784046" sldId="292"/>
            <ac:spMk id="92" creationId="{994D6A0D-92E0-FEE6-1763-D4EB2EAD1AB3}"/>
          </ac:spMkLst>
        </pc:spChg>
        <pc:spChg chg="mod">
          <ac:chgData name="Max Belov" userId="69217b1762f1d702" providerId="LiveId" clId="{F8AB53FC-09C6-3B46-92A4-5DD4284DD400}" dt="2024-10-19T10:37:57.710" v="985"/>
          <ac:spMkLst>
            <pc:docMk/>
            <pc:sldMk cId="4784046" sldId="292"/>
            <ac:spMk id="94" creationId="{D4AA7183-C930-061A-6B81-331D0ECE1F0B}"/>
          </ac:spMkLst>
        </pc:spChg>
        <pc:spChg chg="mod">
          <ac:chgData name="Max Belov" userId="69217b1762f1d702" providerId="LiveId" clId="{F8AB53FC-09C6-3B46-92A4-5DD4284DD400}" dt="2024-10-19T10:37:57.710" v="985"/>
          <ac:spMkLst>
            <pc:docMk/>
            <pc:sldMk cId="4784046" sldId="292"/>
            <ac:spMk id="95" creationId="{3AF05FEB-1D2A-FB84-AE1D-ACBAAD732222}"/>
          </ac:spMkLst>
        </pc:spChg>
        <pc:spChg chg="mod">
          <ac:chgData name="Max Belov" userId="69217b1762f1d702" providerId="LiveId" clId="{F8AB53FC-09C6-3B46-92A4-5DD4284DD400}" dt="2024-10-19T10:37:57.710" v="985"/>
          <ac:spMkLst>
            <pc:docMk/>
            <pc:sldMk cId="4784046" sldId="292"/>
            <ac:spMk id="96" creationId="{1FADA84A-69DE-0100-1ACE-A9041EBE1A4D}"/>
          </ac:spMkLst>
        </pc:spChg>
        <pc:spChg chg="add mod">
          <ac:chgData name="Max Belov" userId="69217b1762f1d702" providerId="LiveId" clId="{F8AB53FC-09C6-3B46-92A4-5DD4284DD400}" dt="2024-10-19T13:59:57.264" v="5236" actId="164"/>
          <ac:spMkLst>
            <pc:docMk/>
            <pc:sldMk cId="4784046" sldId="292"/>
            <ac:spMk id="97" creationId="{33D93AAF-8934-8C5F-1D39-4BDD079B1BC8}"/>
          </ac:spMkLst>
        </pc:spChg>
        <pc:spChg chg="add del mod">
          <ac:chgData name="Max Belov" userId="69217b1762f1d702" providerId="LiveId" clId="{F8AB53FC-09C6-3B46-92A4-5DD4284DD400}" dt="2024-10-19T10:40:27.913" v="1028" actId="478"/>
          <ac:spMkLst>
            <pc:docMk/>
            <pc:sldMk cId="4784046" sldId="292"/>
            <ac:spMk id="98" creationId="{F0F4D95A-C478-3DFF-D8AB-09C4ABA276FE}"/>
          </ac:spMkLst>
        </pc:spChg>
        <pc:spChg chg="add mod">
          <ac:chgData name="Max Belov" userId="69217b1762f1d702" providerId="LiveId" clId="{F8AB53FC-09C6-3B46-92A4-5DD4284DD400}" dt="2024-10-19T14:00:01.410" v="5237" actId="164"/>
          <ac:spMkLst>
            <pc:docMk/>
            <pc:sldMk cId="4784046" sldId="292"/>
            <ac:spMk id="109" creationId="{86B8D187-8E5B-1AC6-51DF-BA3803451E17}"/>
          </ac:spMkLst>
        </pc:spChg>
        <pc:spChg chg="add del mod">
          <ac:chgData name="Max Belov" userId="69217b1762f1d702" providerId="LiveId" clId="{F8AB53FC-09C6-3B46-92A4-5DD4284DD400}" dt="2024-10-19T10:44:06.440" v="1149" actId="478"/>
          <ac:spMkLst>
            <pc:docMk/>
            <pc:sldMk cId="4784046" sldId="292"/>
            <ac:spMk id="115" creationId="{4A78986E-F7FD-31BA-68D1-210E5BB13A3F}"/>
          </ac:spMkLst>
        </pc:spChg>
        <pc:grpChg chg="mod">
          <ac:chgData name="Max Belov" userId="69217b1762f1d702" providerId="LiveId" clId="{F8AB53FC-09C6-3B46-92A4-5DD4284DD400}" dt="2024-10-19T13:59:27.713" v="5230" actId="164"/>
          <ac:grpSpMkLst>
            <pc:docMk/>
            <pc:sldMk cId="4784046" sldId="292"/>
            <ac:grpSpMk id="29" creationId="{8E29121E-CD43-E4CF-0087-351395252B46}"/>
          </ac:grpSpMkLst>
        </pc:grpChg>
        <pc:grpChg chg="mod">
          <ac:chgData name="Max Belov" userId="69217b1762f1d702" providerId="LiveId" clId="{F8AB53FC-09C6-3B46-92A4-5DD4284DD400}" dt="2024-10-19T13:59:23.497" v="5229" actId="164"/>
          <ac:grpSpMkLst>
            <pc:docMk/>
            <pc:sldMk cId="4784046" sldId="292"/>
            <ac:grpSpMk id="35" creationId="{CAB20D55-E070-0D8C-6961-D303C02C6D11}"/>
          </ac:grpSpMkLst>
        </pc:grpChg>
        <pc:grpChg chg="mod">
          <ac:chgData name="Max Belov" userId="69217b1762f1d702" providerId="LiveId" clId="{F8AB53FC-09C6-3B46-92A4-5DD4284DD400}" dt="2024-10-19T13:59:57.264" v="5236" actId="164"/>
          <ac:grpSpMkLst>
            <pc:docMk/>
            <pc:sldMk cId="4784046" sldId="292"/>
            <ac:grpSpMk id="45" creationId="{20490D95-459D-B1F2-8F98-60C26AFA5F9F}"/>
          </ac:grpSpMkLst>
        </pc:grpChg>
        <pc:grpChg chg="del">
          <ac:chgData name="Max Belov" userId="69217b1762f1d702" providerId="LiveId" clId="{F8AB53FC-09C6-3B46-92A4-5DD4284DD400}" dt="2024-10-19T10:34:10.791" v="943" actId="478"/>
          <ac:grpSpMkLst>
            <pc:docMk/>
            <pc:sldMk cId="4784046" sldId="292"/>
            <ac:grpSpMk id="53" creationId="{85BBCD21-74B2-C2CC-16FD-EFD0C090AE4F}"/>
          </ac:grpSpMkLst>
        </pc:grpChg>
        <pc:grpChg chg="del">
          <ac:chgData name="Max Belov" userId="69217b1762f1d702" providerId="LiveId" clId="{F8AB53FC-09C6-3B46-92A4-5DD4284DD400}" dt="2024-10-19T10:34:21.351" v="944" actId="478"/>
          <ac:grpSpMkLst>
            <pc:docMk/>
            <pc:sldMk cId="4784046" sldId="292"/>
            <ac:grpSpMk id="57" creationId="{0938E957-36E8-AE73-7B65-4E250471B891}"/>
          </ac:grpSpMkLst>
        </pc:grpChg>
        <pc:grpChg chg="mod">
          <ac:chgData name="Max Belov" userId="69217b1762f1d702" providerId="LiveId" clId="{F8AB53FC-09C6-3B46-92A4-5DD4284DD400}" dt="2024-10-19T13:59:33.719" v="5231" actId="164"/>
          <ac:grpSpMkLst>
            <pc:docMk/>
            <pc:sldMk cId="4784046" sldId="292"/>
            <ac:grpSpMk id="61" creationId="{AE6E90B3-71A1-4B19-08B6-7DD682BF8C8F}"/>
          </ac:grpSpMkLst>
        </pc:grpChg>
        <pc:grpChg chg="add mod">
          <ac:chgData name="Max Belov" userId="69217b1762f1d702" providerId="LiveId" clId="{F8AB53FC-09C6-3B46-92A4-5DD4284DD400}" dt="2024-10-19T13:59:53.420" v="5235" actId="164"/>
          <ac:grpSpMkLst>
            <pc:docMk/>
            <pc:sldMk cId="4784046" sldId="292"/>
            <ac:grpSpMk id="88" creationId="{5CB9A403-2619-72F4-901E-A88CEC2BCA58}"/>
          </ac:grpSpMkLst>
        </pc:grpChg>
        <pc:grpChg chg="add mod">
          <ac:chgData name="Max Belov" userId="69217b1762f1d702" providerId="LiveId" clId="{F8AB53FC-09C6-3B46-92A4-5DD4284DD400}" dt="2024-10-19T14:00:01.410" v="5237" actId="164"/>
          <ac:grpSpMkLst>
            <pc:docMk/>
            <pc:sldMk cId="4784046" sldId="292"/>
            <ac:grpSpMk id="93" creationId="{E8AC8E7D-48E1-61D6-BBCA-9B65EF3A41EB}"/>
          </ac:grpSpMkLst>
        </pc:grpChg>
        <pc:grpChg chg="add mod">
          <ac:chgData name="Max Belov" userId="69217b1762f1d702" providerId="LiveId" clId="{F8AB53FC-09C6-3B46-92A4-5DD4284DD400}" dt="2024-10-19T13:59:23.497" v="5229" actId="164"/>
          <ac:grpSpMkLst>
            <pc:docMk/>
            <pc:sldMk cId="4784046" sldId="292"/>
            <ac:grpSpMk id="108" creationId="{D0294402-AB1E-E0C8-96D6-FF39C1A3D051}"/>
          </ac:grpSpMkLst>
        </pc:grpChg>
        <pc:grpChg chg="add mod">
          <ac:chgData name="Max Belov" userId="69217b1762f1d702" providerId="LiveId" clId="{F8AB53FC-09C6-3B46-92A4-5DD4284DD400}" dt="2024-10-19T13:59:27.713" v="5230" actId="164"/>
          <ac:grpSpMkLst>
            <pc:docMk/>
            <pc:sldMk cId="4784046" sldId="292"/>
            <ac:grpSpMk id="116" creationId="{803A61DF-4A54-E5C2-AA4B-4D32C4AC9A8A}"/>
          </ac:grpSpMkLst>
        </pc:grpChg>
        <pc:grpChg chg="add mod">
          <ac:chgData name="Max Belov" userId="69217b1762f1d702" providerId="LiveId" clId="{F8AB53FC-09C6-3B46-92A4-5DD4284DD400}" dt="2024-10-19T13:59:33.719" v="5231" actId="164"/>
          <ac:grpSpMkLst>
            <pc:docMk/>
            <pc:sldMk cId="4784046" sldId="292"/>
            <ac:grpSpMk id="117" creationId="{3DB1EE12-CFDA-F86B-0B46-4C2FE339624D}"/>
          </ac:grpSpMkLst>
        </pc:grpChg>
        <pc:grpChg chg="add mod">
          <ac:chgData name="Max Belov" userId="69217b1762f1d702" providerId="LiveId" clId="{F8AB53FC-09C6-3B46-92A4-5DD4284DD400}" dt="2024-10-19T13:59:23.497" v="5229" actId="164"/>
          <ac:grpSpMkLst>
            <pc:docMk/>
            <pc:sldMk cId="4784046" sldId="292"/>
            <ac:grpSpMk id="118" creationId="{4E829D26-FCF2-0D8D-F95E-643E3B843206}"/>
          </ac:grpSpMkLst>
        </pc:grpChg>
        <pc:grpChg chg="add mod">
          <ac:chgData name="Max Belov" userId="69217b1762f1d702" providerId="LiveId" clId="{F8AB53FC-09C6-3B46-92A4-5DD4284DD400}" dt="2024-10-19T13:59:27.713" v="5230" actId="164"/>
          <ac:grpSpMkLst>
            <pc:docMk/>
            <pc:sldMk cId="4784046" sldId="292"/>
            <ac:grpSpMk id="119" creationId="{843936E9-E985-7902-E187-8ECF4A3F78E3}"/>
          </ac:grpSpMkLst>
        </pc:grpChg>
        <pc:grpChg chg="add mod">
          <ac:chgData name="Max Belov" userId="69217b1762f1d702" providerId="LiveId" clId="{F8AB53FC-09C6-3B46-92A4-5DD4284DD400}" dt="2024-10-19T13:59:33.719" v="5231" actId="164"/>
          <ac:grpSpMkLst>
            <pc:docMk/>
            <pc:sldMk cId="4784046" sldId="292"/>
            <ac:grpSpMk id="120" creationId="{240BF020-1C44-AEAC-B3D1-4EA0099D1461}"/>
          </ac:grpSpMkLst>
        </pc:grpChg>
        <pc:grpChg chg="add mod">
          <ac:chgData name="Max Belov" userId="69217b1762f1d702" providerId="LiveId" clId="{F8AB53FC-09C6-3B46-92A4-5DD4284DD400}" dt="2024-10-19T13:59:53.420" v="5235" actId="164"/>
          <ac:grpSpMkLst>
            <pc:docMk/>
            <pc:sldMk cId="4784046" sldId="292"/>
            <ac:grpSpMk id="121" creationId="{ECF3528A-6619-4898-2014-06B30C45D675}"/>
          </ac:grpSpMkLst>
        </pc:grpChg>
        <pc:grpChg chg="add mod">
          <ac:chgData name="Max Belov" userId="69217b1762f1d702" providerId="LiveId" clId="{F8AB53FC-09C6-3B46-92A4-5DD4284DD400}" dt="2024-10-19T13:59:57.264" v="5236" actId="164"/>
          <ac:grpSpMkLst>
            <pc:docMk/>
            <pc:sldMk cId="4784046" sldId="292"/>
            <ac:grpSpMk id="122" creationId="{10559805-27F1-69D3-874E-97C5AA40B05C}"/>
          </ac:grpSpMkLst>
        </pc:grpChg>
        <pc:grpChg chg="add mod">
          <ac:chgData name="Max Belov" userId="69217b1762f1d702" providerId="LiveId" clId="{F8AB53FC-09C6-3B46-92A4-5DD4284DD400}" dt="2024-10-19T14:00:01.410" v="5237" actId="164"/>
          <ac:grpSpMkLst>
            <pc:docMk/>
            <pc:sldMk cId="4784046" sldId="292"/>
            <ac:grpSpMk id="123" creationId="{1AF1D52A-F0CA-3263-AFA9-EDE0F7D4213B}"/>
          </ac:grpSpMkLst>
        </pc:grpChg>
        <pc:grpChg chg="add mod">
          <ac:chgData name="Max Belov" userId="69217b1762f1d702" providerId="LiveId" clId="{F8AB53FC-09C6-3B46-92A4-5DD4284DD400}" dt="2024-10-19T13:59:53.420" v="5235" actId="164"/>
          <ac:grpSpMkLst>
            <pc:docMk/>
            <pc:sldMk cId="4784046" sldId="292"/>
            <ac:grpSpMk id="124" creationId="{9A5FFEE5-3A9A-29E2-7B2A-72432AFD4C30}"/>
          </ac:grpSpMkLst>
        </pc:grpChg>
        <pc:grpChg chg="add mod">
          <ac:chgData name="Max Belov" userId="69217b1762f1d702" providerId="LiveId" clId="{F8AB53FC-09C6-3B46-92A4-5DD4284DD400}" dt="2024-10-19T13:59:57.264" v="5236" actId="164"/>
          <ac:grpSpMkLst>
            <pc:docMk/>
            <pc:sldMk cId="4784046" sldId="292"/>
            <ac:grpSpMk id="125" creationId="{4CB5EC97-F5CF-734B-0146-959B04D6D323}"/>
          </ac:grpSpMkLst>
        </pc:grpChg>
        <pc:grpChg chg="add mod">
          <ac:chgData name="Max Belov" userId="69217b1762f1d702" providerId="LiveId" clId="{F8AB53FC-09C6-3B46-92A4-5DD4284DD400}" dt="2024-10-19T14:00:01.410" v="5237" actId="164"/>
          <ac:grpSpMkLst>
            <pc:docMk/>
            <pc:sldMk cId="4784046" sldId="292"/>
            <ac:grpSpMk id="126" creationId="{5DAB98C9-6B72-C9B1-6D88-15C47653D15F}"/>
          </ac:grpSpMkLst>
        </pc:grp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8" creationId="{1C4B1BC2-0F0C-D6E8-4B49-0989F4A42D3E}"/>
          </ac:picMkLst>
        </pc:pic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11" creationId="{4A945C94-1EB0-A938-F871-84795B61C046}"/>
          </ac:picMkLst>
        </pc:picChg>
        <pc:picChg chg="del">
          <ac:chgData name="Max Belov" userId="69217b1762f1d702" providerId="LiveId" clId="{F8AB53FC-09C6-3B46-92A4-5DD4284DD400}" dt="2024-10-19T10:32:47.825" v="926" actId="478"/>
          <ac:picMkLst>
            <pc:docMk/>
            <pc:sldMk cId="4784046" sldId="292"/>
            <ac:picMk id="12" creationId="{01199158-9BAB-9B7B-FF06-5A379AB728D3}"/>
          </ac:picMkLst>
        </pc:pic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14" creationId="{5FA172AE-B141-2D67-9AE4-E5F6E0E36FBE}"/>
          </ac:picMkLst>
        </pc:pic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15" creationId="{4526E35A-CE3D-6ECC-48A4-ADEEA4E39E65}"/>
          </ac:picMkLst>
        </pc:pic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16" creationId="{9E1B4992-3D01-B510-B318-C8479B792AD9}"/>
          </ac:picMkLst>
        </pc:picChg>
        <pc:picChg chg="mod">
          <ac:chgData name="Max Belov" userId="69217b1762f1d702" providerId="LiveId" clId="{F8AB53FC-09C6-3B46-92A4-5DD4284DD400}" dt="2024-10-19T13:59:46.003" v="5233" actId="164"/>
          <ac:picMkLst>
            <pc:docMk/>
            <pc:sldMk cId="4784046" sldId="292"/>
            <ac:picMk id="17" creationId="{62A52466-EBBD-BE6D-333B-170757D0EA6D}"/>
          </ac:picMkLst>
        </pc:pic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18" creationId="{8FB112D6-592B-EE4A-1927-DE4BDEBF0A9C}"/>
          </ac:picMkLst>
        </pc:picChg>
        <pc:picChg chg="add mod">
          <ac:chgData name="Max Belov" userId="69217b1762f1d702" providerId="LiveId" clId="{F8AB53FC-09C6-3B46-92A4-5DD4284DD400}" dt="2024-10-19T10:31:52.522" v="807"/>
          <ac:picMkLst>
            <pc:docMk/>
            <pc:sldMk cId="4784046" sldId="292"/>
            <ac:picMk id="19" creationId="{5AC803A3-C9CB-FCE0-1727-EF1270B39441}"/>
          </ac:picMkLst>
        </pc:picChg>
        <pc:picChg chg="mod">
          <ac:chgData name="Max Belov" userId="69217b1762f1d702" providerId="LiveId" clId="{F8AB53FC-09C6-3B46-92A4-5DD4284DD400}" dt="2024-10-19T13:59:13.822" v="5227" actId="164"/>
          <ac:picMkLst>
            <pc:docMk/>
            <pc:sldMk cId="4784046" sldId="292"/>
            <ac:picMk id="23" creationId="{F16BC67F-F2E3-15FC-F286-7C6658CBD300}"/>
          </ac:picMkLst>
        </pc:picChg>
        <pc:picChg chg="mod">
          <ac:chgData name="Max Belov" userId="69217b1762f1d702" providerId="LiveId" clId="{F8AB53FC-09C6-3B46-92A4-5DD4284DD400}" dt="2024-10-19T13:59:13.822" v="5227" actId="164"/>
          <ac:picMkLst>
            <pc:docMk/>
            <pc:sldMk cId="4784046" sldId="292"/>
            <ac:picMk id="24" creationId="{D4E1D3A0-00B0-0A49-4FD9-89C92B0855A7}"/>
          </ac:picMkLst>
        </pc:picChg>
        <pc:picChg chg="mod">
          <ac:chgData name="Max Belov" userId="69217b1762f1d702" providerId="LiveId" clId="{F8AB53FC-09C6-3B46-92A4-5DD4284DD400}" dt="2024-10-19T13:59:13.822" v="5227" actId="164"/>
          <ac:picMkLst>
            <pc:docMk/>
            <pc:sldMk cId="4784046" sldId="292"/>
            <ac:picMk id="25" creationId="{9CD161E0-3C5C-2BDB-5EF0-3304A7B1D0D0}"/>
          </ac:picMkLst>
        </pc:picChg>
        <pc:picChg chg="mod">
          <ac:chgData name="Max Belov" userId="69217b1762f1d702" providerId="LiveId" clId="{F8AB53FC-09C6-3B46-92A4-5DD4284DD400}" dt="2024-10-19T13:59:13.822" v="5227" actId="164"/>
          <ac:picMkLst>
            <pc:docMk/>
            <pc:sldMk cId="4784046" sldId="292"/>
            <ac:picMk id="26" creationId="{CF8B349F-3565-5B04-A391-EC95F5ED1365}"/>
          </ac:picMkLst>
        </pc:picChg>
        <pc:picChg chg="mod">
          <ac:chgData name="Max Belov" userId="69217b1762f1d702" providerId="LiveId" clId="{F8AB53FC-09C6-3B46-92A4-5DD4284DD400}" dt="2024-10-19T13:59:13.822" v="5227" actId="164"/>
          <ac:picMkLst>
            <pc:docMk/>
            <pc:sldMk cId="4784046" sldId="292"/>
            <ac:picMk id="27" creationId="{80D0E4CC-449C-7689-9DC7-AB6E467CE6B0}"/>
          </ac:picMkLst>
        </pc:picChg>
        <pc:picChg chg="del mod">
          <ac:chgData name="Max Belov" userId="69217b1762f1d702" providerId="LiveId" clId="{F8AB53FC-09C6-3B46-92A4-5DD4284DD400}" dt="2024-10-19T10:41:59.452" v="1095" actId="478"/>
          <ac:picMkLst>
            <pc:docMk/>
            <pc:sldMk cId="4784046" sldId="292"/>
            <ac:picMk id="30" creationId="{E8A669F8-1075-C265-8EB8-69FA2E93F8D0}"/>
          </ac:picMkLst>
        </pc:picChg>
        <pc:picChg chg="del mod">
          <ac:chgData name="Max Belov" userId="69217b1762f1d702" providerId="LiveId" clId="{F8AB53FC-09C6-3B46-92A4-5DD4284DD400}" dt="2024-10-19T10:41:59.452" v="1095" actId="478"/>
          <ac:picMkLst>
            <pc:docMk/>
            <pc:sldMk cId="4784046" sldId="292"/>
            <ac:picMk id="31" creationId="{91B28390-4C1C-D8C1-898E-5171DD8FC227}"/>
          </ac:picMkLst>
        </pc:picChg>
        <pc:picChg chg="del mod">
          <ac:chgData name="Max Belov" userId="69217b1762f1d702" providerId="LiveId" clId="{F8AB53FC-09C6-3B46-92A4-5DD4284DD400}" dt="2024-10-19T10:41:59.452" v="1095" actId="478"/>
          <ac:picMkLst>
            <pc:docMk/>
            <pc:sldMk cId="4784046" sldId="292"/>
            <ac:picMk id="32" creationId="{0A84F9BE-8764-5013-FBF0-4097FC0AAA7C}"/>
          </ac:picMkLst>
        </pc:picChg>
        <pc:picChg chg="del mod">
          <ac:chgData name="Max Belov" userId="69217b1762f1d702" providerId="LiveId" clId="{F8AB53FC-09C6-3B46-92A4-5DD4284DD400}" dt="2024-10-19T10:41:59.452" v="1095" actId="478"/>
          <ac:picMkLst>
            <pc:docMk/>
            <pc:sldMk cId="4784046" sldId="292"/>
            <ac:picMk id="33" creationId="{CC807FC6-388B-694A-364D-029C91B2AB37}"/>
          </ac:picMkLst>
        </pc:picChg>
        <pc:picChg chg="del mod">
          <ac:chgData name="Max Belov" userId="69217b1762f1d702" providerId="LiveId" clId="{F8AB53FC-09C6-3B46-92A4-5DD4284DD400}" dt="2024-10-19T10:41:59.452" v="1095" actId="478"/>
          <ac:picMkLst>
            <pc:docMk/>
            <pc:sldMk cId="4784046" sldId="292"/>
            <ac:picMk id="34" creationId="{92E96097-76A0-4FBA-99F6-48F44CE181D8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39" creationId="{49836DC3-DC85-7C9E-538F-CE58E1545E51}"/>
          </ac:picMkLst>
        </pc:picChg>
        <pc:picChg chg="mod">
          <ac:chgData name="Max Belov" userId="69217b1762f1d702" providerId="LiveId" clId="{F8AB53FC-09C6-3B46-92A4-5DD4284DD400}" dt="2024-10-19T13:59:46.003" v="5233" actId="164"/>
          <ac:picMkLst>
            <pc:docMk/>
            <pc:sldMk cId="4784046" sldId="292"/>
            <ac:picMk id="40" creationId="{E5DC2D73-A0E3-8A09-7F8F-913EA3321F94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41" creationId="{8D1587C4-E24D-90C8-4C75-B966B6F7CF96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42" creationId="{95692F23-EA68-EF38-2BF0-BF366C6A2261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43" creationId="{BA573CB2-797C-36EA-5B6B-23785A19AD49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44" creationId="{EC673A2A-8A1B-5085-6119-126E1F5C3848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49" creationId="{6436E56D-EDF5-84A9-5225-06CA60323A97}"/>
          </ac:picMkLst>
        </pc:picChg>
        <pc:picChg chg="mod">
          <ac:chgData name="Max Belov" userId="69217b1762f1d702" providerId="LiveId" clId="{F8AB53FC-09C6-3B46-92A4-5DD4284DD400}" dt="2024-10-19T13:59:46.003" v="5233" actId="164"/>
          <ac:picMkLst>
            <pc:docMk/>
            <pc:sldMk cId="4784046" sldId="292"/>
            <ac:picMk id="50" creationId="{343308BD-5CC9-F60D-EB45-5AD27BBEFEAE}"/>
          </ac:picMkLst>
        </pc:picChg>
        <pc:picChg chg="mod">
          <ac:chgData name="Max Belov" userId="69217b1762f1d702" providerId="LiveId" clId="{F8AB53FC-09C6-3B46-92A4-5DD4284DD400}" dt="2024-10-19T13:59:46.003" v="5233" actId="164"/>
          <ac:picMkLst>
            <pc:docMk/>
            <pc:sldMk cId="4784046" sldId="292"/>
            <ac:picMk id="51" creationId="{827EF132-AA3E-0570-7481-A91AEEB0B9B7}"/>
          </ac:picMkLst>
        </pc:picChg>
        <pc:picChg chg="mod">
          <ac:chgData name="Max Belov" userId="69217b1762f1d702" providerId="LiveId" clId="{F8AB53FC-09C6-3B46-92A4-5DD4284DD400}" dt="2024-10-19T13:59:46.003" v="5233" actId="164"/>
          <ac:picMkLst>
            <pc:docMk/>
            <pc:sldMk cId="4784046" sldId="292"/>
            <ac:picMk id="52" creationId="{2051B3BB-C831-CA67-C2C4-2D9190FCC49D}"/>
          </ac:picMkLst>
        </pc:picChg>
        <pc:picChg chg="del">
          <ac:chgData name="Max Belov" userId="69217b1762f1d702" providerId="LiveId" clId="{F8AB53FC-09C6-3B46-92A4-5DD4284DD400}" dt="2024-10-19T10:32:47.825" v="926" actId="478"/>
          <ac:picMkLst>
            <pc:docMk/>
            <pc:sldMk cId="4784046" sldId="292"/>
            <ac:picMk id="65" creationId="{B779EEBA-F693-CFB4-5CA0-8D81263738F8}"/>
          </ac:picMkLst>
        </pc:picChg>
        <pc:picChg chg="del">
          <ac:chgData name="Max Belov" userId="69217b1762f1d702" providerId="LiveId" clId="{F8AB53FC-09C6-3B46-92A4-5DD4284DD400}" dt="2024-10-19T10:32:47.825" v="926" actId="478"/>
          <ac:picMkLst>
            <pc:docMk/>
            <pc:sldMk cId="4784046" sldId="292"/>
            <ac:picMk id="66" creationId="{DCC722A3-1DCC-AAB5-878C-627AC6C2C675}"/>
          </ac:picMkLst>
        </pc:picChg>
        <pc:picChg chg="del">
          <ac:chgData name="Max Belov" userId="69217b1762f1d702" providerId="LiveId" clId="{F8AB53FC-09C6-3B46-92A4-5DD4284DD400}" dt="2024-10-19T10:32:47.825" v="926" actId="478"/>
          <ac:picMkLst>
            <pc:docMk/>
            <pc:sldMk cId="4784046" sldId="292"/>
            <ac:picMk id="67" creationId="{F2375105-3DB3-DAF1-67E2-129337BAB987}"/>
          </ac:picMkLst>
        </pc:picChg>
        <pc:picChg chg="mod">
          <ac:chgData name="Max Belov" userId="69217b1762f1d702" providerId="LiveId" clId="{F8AB53FC-09C6-3B46-92A4-5DD4284DD400}" dt="2024-10-19T13:59:16.839" v="5228" actId="164"/>
          <ac:picMkLst>
            <pc:docMk/>
            <pc:sldMk cId="4784046" sldId="292"/>
            <ac:picMk id="68" creationId="{79265878-E49E-093A-22F3-850957945DC9}"/>
          </ac:picMkLst>
        </pc:picChg>
        <pc:picChg chg="mod">
          <ac:chgData name="Max Belov" userId="69217b1762f1d702" providerId="LiveId" clId="{F8AB53FC-09C6-3B46-92A4-5DD4284DD400}" dt="2024-10-19T13:59:16.839" v="5228" actId="164"/>
          <ac:picMkLst>
            <pc:docMk/>
            <pc:sldMk cId="4784046" sldId="292"/>
            <ac:picMk id="69" creationId="{D8467F9C-C54A-77B6-4354-DE73EA6F74DE}"/>
          </ac:picMkLst>
        </pc:picChg>
        <pc:picChg chg="mod">
          <ac:chgData name="Max Belov" userId="69217b1762f1d702" providerId="LiveId" clId="{F8AB53FC-09C6-3B46-92A4-5DD4284DD400}" dt="2024-10-19T13:59:16.839" v="5228" actId="164"/>
          <ac:picMkLst>
            <pc:docMk/>
            <pc:sldMk cId="4784046" sldId="292"/>
            <ac:picMk id="70" creationId="{F17975F8-CD36-A6D0-5B2D-05551F50B3EA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1" creationId="{FF144C74-AD5B-D44E-B744-9781750D7EBA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2" creationId="{3BCBFDA9-6BF2-A3ED-AA74-88134FBCA0CF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3" creationId="{4D01CB5B-7976-EAED-D569-97EA1DECBC39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4" creationId="{0EB6B54F-DB9E-CF70-75EA-7E86BF4EF78B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5" creationId="{722237C3-7E7F-3F54-A776-4A07C4921A09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6" creationId="{CDAE043C-5B7A-1F13-C243-A6A9385F41B8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7" creationId="{38CC64DB-0DF9-DF12-B69D-C7D0B92B0972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8" creationId="{101FD116-86AD-9294-5226-787AFCE1FF45}"/>
          </ac:picMkLst>
        </pc:picChg>
        <pc:picChg chg="del">
          <ac:chgData name="Max Belov" userId="69217b1762f1d702" providerId="LiveId" clId="{F8AB53FC-09C6-3B46-92A4-5DD4284DD400}" dt="2024-10-19T10:34:21.351" v="944" actId="478"/>
          <ac:picMkLst>
            <pc:docMk/>
            <pc:sldMk cId="4784046" sldId="292"/>
            <ac:picMk id="79" creationId="{B764D46B-1C20-24A0-DB59-4FB029E98D17}"/>
          </ac:picMkLst>
        </pc:picChg>
        <pc:picChg chg="add mod">
          <ac:chgData name="Max Belov" userId="69217b1762f1d702" providerId="LiveId" clId="{F8AB53FC-09C6-3B46-92A4-5DD4284DD400}" dt="2024-10-19T10:40:32.251" v="1029" actId="164"/>
          <ac:picMkLst>
            <pc:docMk/>
            <pc:sldMk cId="4784046" sldId="292"/>
            <ac:picMk id="85" creationId="{A67F93A7-484E-7A63-0137-516800A3EEBC}"/>
          </ac:picMkLst>
        </pc:picChg>
        <pc:picChg chg="add mod">
          <ac:chgData name="Max Belov" userId="69217b1762f1d702" providerId="LiveId" clId="{F8AB53FC-09C6-3B46-92A4-5DD4284DD400}" dt="2024-10-19T13:59:16.839" v="5228" actId="164"/>
          <ac:picMkLst>
            <pc:docMk/>
            <pc:sldMk cId="4784046" sldId="292"/>
            <ac:picMk id="86" creationId="{D9BF93ED-E10C-9F79-46BC-F6C3CF182F01}"/>
          </ac:picMkLst>
        </pc:picChg>
        <pc:picChg chg="add del mod">
          <ac:chgData name="Max Belov" userId="69217b1762f1d702" providerId="LiveId" clId="{F8AB53FC-09C6-3B46-92A4-5DD4284DD400}" dt="2024-10-19T10:41:41.624" v="1073" actId="478"/>
          <ac:picMkLst>
            <pc:docMk/>
            <pc:sldMk cId="4784046" sldId="292"/>
            <ac:picMk id="87" creationId="{8D4ED904-53C5-F3E3-50CD-023E8E53D69F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99" creationId="{99165FCB-34C2-5D7F-0DA8-D7B4A8681BA7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0" creationId="{0C7C9192-2AF0-599B-A8F6-FE9C03F3AEA4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1" creationId="{178CB1A6-E218-0046-A339-E714F1E7486F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2" creationId="{85A3E841-9F7B-E2BA-F00A-9DC735802992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3" creationId="{1CEDCE3B-1BFD-D031-B791-130682F79A10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4" creationId="{C1EAD87E-095F-4D97-AB08-2E873E4241D7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5" creationId="{0761A6DA-36BF-3EF4-A37E-F7466DD0D631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6" creationId="{E09379D2-6D8F-FAE3-3E64-A9B30688A99A}"/>
          </ac:picMkLst>
        </pc:picChg>
        <pc:picChg chg="add mod">
          <ac:chgData name="Max Belov" userId="69217b1762f1d702" providerId="LiveId" clId="{F8AB53FC-09C6-3B46-92A4-5DD4284DD400}" dt="2024-10-19T13:59:48.987" v="5234" actId="164"/>
          <ac:picMkLst>
            <pc:docMk/>
            <pc:sldMk cId="4784046" sldId="292"/>
            <ac:picMk id="107" creationId="{E0EBE6C7-34B2-C27D-1569-9953B69EFA17}"/>
          </ac:picMkLst>
        </pc:picChg>
        <pc:picChg chg="add mod">
          <ac:chgData name="Max Belov" userId="69217b1762f1d702" providerId="LiveId" clId="{F8AB53FC-09C6-3B46-92A4-5DD4284DD400}" dt="2024-10-19T13:59:42.988" v="5232" actId="164"/>
          <ac:picMkLst>
            <pc:docMk/>
            <pc:sldMk cId="4784046" sldId="292"/>
            <ac:picMk id="110" creationId="{049B8F5F-8A35-1451-9474-B6FF2BB83BB4}"/>
          </ac:picMkLst>
        </pc:picChg>
        <pc:picChg chg="add mod">
          <ac:chgData name="Max Belov" userId="69217b1762f1d702" providerId="LiveId" clId="{F8AB53FC-09C6-3B46-92A4-5DD4284DD400}" dt="2024-10-19T13:59:42.988" v="5232" actId="164"/>
          <ac:picMkLst>
            <pc:docMk/>
            <pc:sldMk cId="4784046" sldId="292"/>
            <ac:picMk id="111" creationId="{60E6140B-D039-69D5-6FE9-461EEFF065FA}"/>
          </ac:picMkLst>
        </pc:picChg>
        <pc:picChg chg="add mod">
          <ac:chgData name="Max Belov" userId="69217b1762f1d702" providerId="LiveId" clId="{F8AB53FC-09C6-3B46-92A4-5DD4284DD400}" dt="2024-10-19T13:59:42.988" v="5232" actId="164"/>
          <ac:picMkLst>
            <pc:docMk/>
            <pc:sldMk cId="4784046" sldId="292"/>
            <ac:picMk id="112" creationId="{144B11C4-B3D3-4092-45EB-E75744618A7F}"/>
          </ac:picMkLst>
        </pc:picChg>
        <pc:picChg chg="add mod">
          <ac:chgData name="Max Belov" userId="69217b1762f1d702" providerId="LiveId" clId="{F8AB53FC-09C6-3B46-92A4-5DD4284DD400}" dt="2024-10-19T13:59:42.988" v="5232" actId="164"/>
          <ac:picMkLst>
            <pc:docMk/>
            <pc:sldMk cId="4784046" sldId="292"/>
            <ac:picMk id="113" creationId="{85CC5331-9B14-EE03-DD09-014F50B2EB8A}"/>
          </ac:picMkLst>
        </pc:picChg>
        <pc:picChg chg="add mod">
          <ac:chgData name="Max Belov" userId="69217b1762f1d702" providerId="LiveId" clId="{F8AB53FC-09C6-3B46-92A4-5DD4284DD400}" dt="2024-10-19T13:59:42.988" v="5232" actId="164"/>
          <ac:picMkLst>
            <pc:docMk/>
            <pc:sldMk cId="4784046" sldId="292"/>
            <ac:picMk id="114" creationId="{BF1970C9-5435-7F93-5D4F-B15A825E0C27}"/>
          </ac:picMkLst>
        </pc:picChg>
      </pc:sldChg>
      <pc:sldChg chg="addSp delSp modSp new mod ord modTransition">
        <pc:chgData name="Max Belov" userId="69217b1762f1d702" providerId="LiveId" clId="{F8AB53FC-09C6-3B46-92A4-5DD4284DD400}" dt="2024-10-19T14:19:05.320" v="5364"/>
        <pc:sldMkLst>
          <pc:docMk/>
          <pc:sldMk cId="2356340534" sldId="293"/>
        </pc:sldMkLst>
        <pc:spChg chg="add del mod">
          <ac:chgData name="Max Belov" userId="69217b1762f1d702" providerId="LiveId" clId="{F8AB53FC-09C6-3B46-92A4-5DD4284DD400}" dt="2024-10-19T10:50:54.679" v="1251" actId="478"/>
          <ac:spMkLst>
            <pc:docMk/>
            <pc:sldMk cId="2356340534" sldId="293"/>
            <ac:spMk id="4" creationId="{6BDC6306-D0A6-E927-7D13-87BDC40E53E2}"/>
          </ac:spMkLst>
        </pc:spChg>
        <pc:spChg chg="add mod">
          <ac:chgData name="Max Belov" userId="69217b1762f1d702" providerId="LiveId" clId="{F8AB53FC-09C6-3B46-92A4-5DD4284DD400}" dt="2024-10-19T11:11:25.186" v="3006" actId="14100"/>
          <ac:spMkLst>
            <pc:docMk/>
            <pc:sldMk cId="2356340534" sldId="293"/>
            <ac:spMk id="6" creationId="{674CAB25-6507-6F2C-C19D-ABF3BDA1566B}"/>
          </ac:spMkLst>
        </pc:spChg>
        <pc:spChg chg="add del mod">
          <ac:chgData name="Max Belov" userId="69217b1762f1d702" providerId="LiveId" clId="{F8AB53FC-09C6-3B46-92A4-5DD4284DD400}" dt="2024-10-19T10:53:33.537" v="2786" actId="478"/>
          <ac:spMkLst>
            <pc:docMk/>
            <pc:sldMk cId="2356340534" sldId="293"/>
            <ac:spMk id="7" creationId="{9E0F4AA8-9D02-D574-5F4D-99223D8D994D}"/>
          </ac:spMkLst>
        </pc:spChg>
        <pc:spChg chg="add mod">
          <ac:chgData name="Max Belov" userId="69217b1762f1d702" providerId="LiveId" clId="{F8AB53FC-09C6-3B46-92A4-5DD4284DD400}" dt="2024-10-19T11:10:47.867" v="2998"/>
          <ac:spMkLst>
            <pc:docMk/>
            <pc:sldMk cId="2356340534" sldId="293"/>
            <ac:spMk id="8" creationId="{D68E767E-0DC4-976A-39E0-DA3461E27C9A}"/>
          </ac:spMkLst>
        </pc:spChg>
        <pc:picChg chg="add mod modCrop">
          <ac:chgData name="Max Belov" userId="69217b1762f1d702" providerId="LiveId" clId="{F8AB53FC-09C6-3B46-92A4-5DD4284DD400}" dt="2024-10-19T11:18:17.193" v="3887" actId="14100"/>
          <ac:picMkLst>
            <pc:docMk/>
            <pc:sldMk cId="2356340534" sldId="293"/>
            <ac:picMk id="3" creationId="{77B5220D-5079-3C59-DD0D-FBE9A2394B7A}"/>
          </ac:picMkLst>
        </pc:picChg>
      </pc:sldChg>
      <pc:sldChg chg="addSp delSp modSp new mod ord modTransition">
        <pc:chgData name="Max Belov" userId="69217b1762f1d702" providerId="LiveId" clId="{F8AB53FC-09C6-3B46-92A4-5DD4284DD400}" dt="2024-10-19T14:19:55.011" v="5370" actId="948"/>
        <pc:sldMkLst>
          <pc:docMk/>
          <pc:sldMk cId="316176921" sldId="294"/>
        </pc:sldMkLst>
        <pc:spChg chg="mod">
          <ac:chgData name="Max Belov" userId="69217b1762f1d702" providerId="LiveId" clId="{F8AB53FC-09C6-3B46-92A4-5DD4284DD400}" dt="2024-10-19T10:58:11.936" v="2843"/>
          <ac:spMkLst>
            <pc:docMk/>
            <pc:sldMk cId="316176921" sldId="294"/>
            <ac:spMk id="2" creationId="{786E3B5C-16E1-719D-E24D-D915862DB472}"/>
          </ac:spMkLst>
        </pc:spChg>
        <pc:spChg chg="mod">
          <ac:chgData name="Max Belov" userId="69217b1762f1d702" providerId="LiveId" clId="{F8AB53FC-09C6-3B46-92A4-5DD4284DD400}" dt="2024-10-19T14:19:55.011" v="5370" actId="948"/>
          <ac:spMkLst>
            <pc:docMk/>
            <pc:sldMk cId="316176921" sldId="294"/>
            <ac:spMk id="3" creationId="{72F77EE2-FB81-D1E7-1DDC-A4177FE62AF9}"/>
          </ac:spMkLst>
        </pc:spChg>
        <pc:picChg chg="add del mod">
          <ac:chgData name="Max Belov" userId="69217b1762f1d702" providerId="LiveId" clId="{F8AB53FC-09C6-3B46-92A4-5DD4284DD400}" dt="2024-10-19T11:06:27.145" v="2982" actId="478"/>
          <ac:picMkLst>
            <pc:docMk/>
            <pc:sldMk cId="316176921" sldId="294"/>
            <ac:picMk id="6" creationId="{2564580A-C293-6A82-09D3-5CC69DDEA664}"/>
          </ac:picMkLst>
        </pc:picChg>
      </pc:sldChg>
      <pc:sldChg chg="addSp delSp modSp new mod modTransition delAnim modAnim">
        <pc:chgData name="Max Belov" userId="69217b1762f1d702" providerId="LiveId" clId="{F8AB53FC-09C6-3B46-92A4-5DD4284DD400}" dt="2024-10-28T08:18:33.630" v="5395"/>
        <pc:sldMkLst>
          <pc:docMk/>
          <pc:sldMk cId="3919381791" sldId="295"/>
        </pc:sldMkLst>
        <pc:picChg chg="add del mod">
          <ac:chgData name="Max Belov" userId="69217b1762f1d702" providerId="LiveId" clId="{F8AB53FC-09C6-3B46-92A4-5DD4284DD400}" dt="2024-10-28T08:18:15.838" v="5390" actId="478"/>
          <ac:picMkLst>
            <pc:docMk/>
            <pc:sldMk cId="3919381791" sldId="295"/>
            <ac:picMk id="2" creationId="{11F01DD7-A360-6647-F9C4-B60B6890D57C}"/>
          </ac:picMkLst>
        </pc:picChg>
        <pc:picChg chg="add del mod">
          <ac:chgData name="Max Belov" userId="69217b1762f1d702" providerId="LiveId" clId="{F8AB53FC-09C6-3B46-92A4-5DD4284DD400}" dt="2024-10-28T08:18:20.646" v="5392" actId="478"/>
          <ac:picMkLst>
            <pc:docMk/>
            <pc:sldMk cId="3919381791" sldId="295"/>
            <ac:picMk id="3" creationId="{E06273F1-7F01-EFEC-6E10-6AD2757625F3}"/>
          </ac:picMkLst>
        </pc:picChg>
        <pc:picChg chg="add mod">
          <ac:chgData name="Max Belov" userId="69217b1762f1d702" providerId="LiveId" clId="{F8AB53FC-09C6-3B46-92A4-5DD4284DD400}" dt="2024-10-28T08:18:27.724" v="5393"/>
          <ac:picMkLst>
            <pc:docMk/>
            <pc:sldMk cId="3919381791" sldId="295"/>
            <ac:picMk id="4" creationId="{3C918E34-C7AF-562B-94CE-BF6EB4FF4040}"/>
          </ac:picMkLst>
        </pc:picChg>
      </pc:sldChg>
      <pc:sldChg chg="addSp delSp modSp new mod modTransition">
        <pc:chgData name="Max Belov" userId="69217b1762f1d702" providerId="LiveId" clId="{F8AB53FC-09C6-3B46-92A4-5DD4284DD400}" dt="2024-10-19T14:19:05.320" v="5364"/>
        <pc:sldMkLst>
          <pc:docMk/>
          <pc:sldMk cId="1590216460" sldId="296"/>
        </pc:sldMkLst>
        <pc:spChg chg="add del mod">
          <ac:chgData name="Max Belov" userId="69217b1762f1d702" providerId="LiveId" clId="{F8AB53FC-09C6-3B46-92A4-5DD4284DD400}" dt="2024-10-19T11:15:34.785" v="3860" actId="478"/>
          <ac:spMkLst>
            <pc:docMk/>
            <pc:sldMk cId="1590216460" sldId="296"/>
            <ac:spMk id="2" creationId="{34FCEBE1-BA42-763A-D73D-DEA932E3028C}"/>
          </ac:spMkLst>
        </pc:spChg>
        <pc:spChg chg="add del mod">
          <ac:chgData name="Max Belov" userId="69217b1762f1d702" providerId="LiveId" clId="{F8AB53FC-09C6-3B46-92A4-5DD4284DD400}" dt="2024-10-19T11:13:12.296" v="3844" actId="478"/>
          <ac:spMkLst>
            <pc:docMk/>
            <pc:sldMk cId="1590216460" sldId="296"/>
            <ac:spMk id="3" creationId="{523D0118-1B5A-2EB9-3CB3-05D8DB4F2317}"/>
          </ac:spMkLst>
        </pc:spChg>
        <pc:spChg chg="add mod">
          <ac:chgData name="Max Belov" userId="69217b1762f1d702" providerId="LiveId" clId="{F8AB53FC-09C6-3B46-92A4-5DD4284DD400}" dt="2024-10-19T11:15:33.217" v="3859" actId="121"/>
          <ac:spMkLst>
            <pc:docMk/>
            <pc:sldMk cId="1590216460" sldId="296"/>
            <ac:spMk id="4" creationId="{F9633E91-130B-3A16-03C7-A4F2E315F7AC}"/>
          </ac:spMkLst>
        </pc:spChg>
        <pc:picChg chg="add del mod">
          <ac:chgData name="Max Belov" userId="69217b1762f1d702" providerId="LiveId" clId="{F8AB53FC-09C6-3B46-92A4-5DD4284DD400}" dt="2024-10-19T11:15:04.580" v="3850" actId="478"/>
          <ac:picMkLst>
            <pc:docMk/>
            <pc:sldMk cId="1590216460" sldId="296"/>
            <ac:picMk id="1026" creationId="{24EC7662-C94D-DC2A-5E0C-F7D651C58BE4}"/>
          </ac:picMkLst>
        </pc:picChg>
        <pc:picChg chg="add del mod">
          <ac:chgData name="Max Belov" userId="69217b1762f1d702" providerId="LiveId" clId="{F8AB53FC-09C6-3B46-92A4-5DD4284DD400}" dt="2024-10-19T11:16:40.727" v="3861" actId="478"/>
          <ac:picMkLst>
            <pc:docMk/>
            <pc:sldMk cId="1590216460" sldId="296"/>
            <ac:picMk id="1028" creationId="{B04BB150-1127-FC9A-171B-CA9A8AF97BEB}"/>
          </ac:picMkLst>
        </pc:picChg>
        <pc:picChg chg="add mod">
          <ac:chgData name="Max Belov" userId="69217b1762f1d702" providerId="LiveId" clId="{F8AB53FC-09C6-3B46-92A4-5DD4284DD400}" dt="2024-10-19T11:16:53.935" v="3866" actId="167"/>
          <ac:picMkLst>
            <pc:docMk/>
            <pc:sldMk cId="1590216460" sldId="296"/>
            <ac:picMk id="1030" creationId="{51EAD5F5-C1B5-840D-6530-D39ECF1F2801}"/>
          </ac:picMkLst>
        </pc:picChg>
      </pc:sldChg>
      <pc:sldChg chg="modSp add del mod">
        <pc:chgData name="Max Belov" userId="69217b1762f1d702" providerId="LiveId" clId="{F8AB53FC-09C6-3B46-92A4-5DD4284DD400}" dt="2024-10-19T12:39:29.750" v="4463" actId="2696"/>
        <pc:sldMkLst>
          <pc:docMk/>
          <pc:sldMk cId="870855451" sldId="297"/>
        </pc:sldMkLst>
        <pc:spChg chg="mod">
          <ac:chgData name="Max Belov" userId="69217b1762f1d702" providerId="LiveId" clId="{F8AB53FC-09C6-3B46-92A4-5DD4284DD400}" dt="2024-10-19T12:11:40.189" v="4351" actId="20577"/>
          <ac:spMkLst>
            <pc:docMk/>
            <pc:sldMk cId="870855451" sldId="297"/>
            <ac:spMk id="3" creationId="{F7248DA3-07D6-F7CF-BEE2-423EDD3A5BFE}"/>
          </ac:spMkLst>
        </pc:spChg>
      </pc:sldChg>
      <pc:sldChg chg="addSp delSp modSp add mod modTransition">
        <pc:chgData name="Max Belov" userId="69217b1762f1d702" providerId="LiveId" clId="{F8AB53FC-09C6-3B46-92A4-5DD4284DD400}" dt="2024-10-19T14:19:05.320" v="5364"/>
        <pc:sldMkLst>
          <pc:docMk/>
          <pc:sldMk cId="1684186648" sldId="298"/>
        </pc:sldMkLst>
        <pc:spChg chg="mod">
          <ac:chgData name="Max Belov" userId="69217b1762f1d702" providerId="LiveId" clId="{F8AB53FC-09C6-3B46-92A4-5DD4284DD400}" dt="2024-10-19T12:33:07.647" v="4376" actId="20577"/>
          <ac:spMkLst>
            <pc:docMk/>
            <pc:sldMk cId="1684186648" sldId="298"/>
            <ac:spMk id="2" creationId="{E308F939-16B2-4C4F-2532-B27DC9251369}"/>
          </ac:spMkLst>
        </pc:spChg>
        <pc:spChg chg="del">
          <ac:chgData name="Max Belov" userId="69217b1762f1d702" providerId="LiveId" clId="{F8AB53FC-09C6-3B46-92A4-5DD4284DD400}" dt="2024-10-19T12:00:32.308" v="4116" actId="478"/>
          <ac:spMkLst>
            <pc:docMk/>
            <pc:sldMk cId="1684186648" sldId="298"/>
            <ac:spMk id="3" creationId="{A49693EB-B9BE-7030-ED2A-A2083364AC20}"/>
          </ac:spMkLst>
        </pc:spChg>
        <pc:spChg chg="add del mod">
          <ac:chgData name="Max Belov" userId="69217b1762f1d702" providerId="LiveId" clId="{F8AB53FC-09C6-3B46-92A4-5DD4284DD400}" dt="2024-10-19T12:00:40.389" v="4121" actId="478"/>
          <ac:spMkLst>
            <pc:docMk/>
            <pc:sldMk cId="1684186648" sldId="298"/>
            <ac:spMk id="6" creationId="{76108226-4D7D-35E4-99AD-87C3F0533AA2}"/>
          </ac:spMkLst>
        </pc:spChg>
        <pc:spChg chg="add mod">
          <ac:chgData name="Max Belov" userId="69217b1762f1d702" providerId="LiveId" clId="{F8AB53FC-09C6-3B46-92A4-5DD4284DD400}" dt="2024-10-19T12:41:19.860" v="4503" actId="20577"/>
          <ac:spMkLst>
            <pc:docMk/>
            <pc:sldMk cId="1684186648" sldId="298"/>
            <ac:spMk id="7" creationId="{C1156B36-B1EE-F968-6D83-8B091CE2AFC8}"/>
          </ac:spMkLst>
        </pc:spChg>
        <pc:picChg chg="add mod">
          <ac:chgData name="Max Belov" userId="69217b1762f1d702" providerId="LiveId" clId="{F8AB53FC-09C6-3B46-92A4-5DD4284DD400}" dt="2024-10-19T12:03:40.233" v="4161" actId="1076"/>
          <ac:picMkLst>
            <pc:docMk/>
            <pc:sldMk cId="1684186648" sldId="298"/>
            <ac:picMk id="2050" creationId="{8E99C757-953B-D841-A0E1-C3C2FC8C8DF0}"/>
          </ac:picMkLst>
        </pc:picChg>
        <pc:picChg chg="add del mod">
          <ac:chgData name="Max Belov" userId="69217b1762f1d702" providerId="LiveId" clId="{F8AB53FC-09C6-3B46-92A4-5DD4284DD400}" dt="2024-10-19T12:02:24.534" v="4133" actId="478"/>
          <ac:picMkLst>
            <pc:docMk/>
            <pc:sldMk cId="1684186648" sldId="298"/>
            <ac:picMk id="2052" creationId="{6AE5D348-579B-5A97-2F0C-0E956A29F74C}"/>
          </ac:picMkLst>
        </pc:picChg>
        <pc:picChg chg="add mod">
          <ac:chgData name="Max Belov" userId="69217b1762f1d702" providerId="LiveId" clId="{F8AB53FC-09C6-3B46-92A4-5DD4284DD400}" dt="2024-10-19T12:07:41.057" v="4170" actId="14100"/>
          <ac:picMkLst>
            <pc:docMk/>
            <pc:sldMk cId="1684186648" sldId="298"/>
            <ac:picMk id="2054" creationId="{7F6F7D10-8739-2938-8493-203E4661B669}"/>
          </ac:picMkLst>
        </pc:picChg>
      </pc:sldChg>
      <pc:sldChg chg="addSp delSp modSp new mod modTransition">
        <pc:chgData name="Max Belov" userId="69217b1762f1d702" providerId="LiveId" clId="{F8AB53FC-09C6-3B46-92A4-5DD4284DD400}" dt="2024-10-19T14:19:05.320" v="5364"/>
        <pc:sldMkLst>
          <pc:docMk/>
          <pc:sldMk cId="287322122" sldId="299"/>
        </pc:sldMkLst>
        <pc:spChg chg="mod">
          <ac:chgData name="Max Belov" userId="69217b1762f1d702" providerId="LiveId" clId="{F8AB53FC-09C6-3B46-92A4-5DD4284DD400}" dt="2024-10-19T12:33:05.154" v="4374" actId="20577"/>
          <ac:spMkLst>
            <pc:docMk/>
            <pc:sldMk cId="287322122" sldId="299"/>
            <ac:spMk id="2" creationId="{C6AE7FDF-DCBD-ECE4-81E4-DF58CEA7E4CD}"/>
          </ac:spMkLst>
        </pc:spChg>
        <pc:spChg chg="mod">
          <ac:chgData name="Max Belov" userId="69217b1762f1d702" providerId="LiveId" clId="{F8AB53FC-09C6-3B46-92A4-5DD4284DD400}" dt="2024-10-19T12:51:01.106" v="4548" actId="255"/>
          <ac:spMkLst>
            <pc:docMk/>
            <pc:sldMk cId="287322122" sldId="299"/>
            <ac:spMk id="3" creationId="{6B840034-C5CC-6E80-1BF5-727524D8E3E9}"/>
          </ac:spMkLst>
        </pc:spChg>
        <pc:spChg chg="del">
          <ac:chgData name="Max Belov" userId="69217b1762f1d702" providerId="LiveId" clId="{F8AB53FC-09C6-3B46-92A4-5DD4284DD400}" dt="2024-10-19T12:14:16.057" v="4362" actId="931"/>
          <ac:spMkLst>
            <pc:docMk/>
            <pc:sldMk cId="287322122" sldId="299"/>
            <ac:spMk id="5" creationId="{01BF8F40-E9FE-EBE4-511A-7F3DC5DC935C}"/>
          </ac:spMkLst>
        </pc:spChg>
        <pc:picChg chg="add mod modCrop">
          <ac:chgData name="Max Belov" userId="69217b1762f1d702" providerId="LiveId" clId="{F8AB53FC-09C6-3B46-92A4-5DD4284DD400}" dt="2024-10-19T12:14:21.575" v="4365" actId="18131"/>
          <ac:picMkLst>
            <pc:docMk/>
            <pc:sldMk cId="287322122" sldId="299"/>
            <ac:picMk id="7" creationId="{61DF34B4-B8F8-A754-5E52-8A6A3B04B3F1}"/>
          </ac:picMkLst>
        </pc:picChg>
      </pc:sldChg>
      <pc:sldChg chg="addSp delSp modSp add del mod">
        <pc:chgData name="Max Belov" userId="69217b1762f1d702" providerId="LiveId" clId="{F8AB53FC-09C6-3B46-92A4-5DD4284DD400}" dt="2024-10-19T12:00:36.904" v="4120" actId="2696"/>
        <pc:sldMkLst>
          <pc:docMk/>
          <pc:sldMk cId="1204179664" sldId="299"/>
        </pc:sldMkLst>
        <pc:spChg chg="add del">
          <ac:chgData name="Max Belov" userId="69217b1762f1d702" providerId="LiveId" clId="{F8AB53FC-09C6-3B46-92A4-5DD4284DD400}" dt="2024-10-19T12:00:34.884" v="4119" actId="478"/>
          <ac:spMkLst>
            <pc:docMk/>
            <pc:sldMk cId="1204179664" sldId="299"/>
            <ac:spMk id="3" creationId="{B7454572-2178-5E79-D5A7-6B8B604F1247}"/>
          </ac:spMkLst>
        </pc:spChg>
        <pc:spChg chg="add del mod">
          <ac:chgData name="Max Belov" userId="69217b1762f1d702" providerId="LiveId" clId="{F8AB53FC-09C6-3B46-92A4-5DD4284DD400}" dt="2024-10-19T12:00:34.884" v="4119" actId="478"/>
          <ac:spMkLst>
            <pc:docMk/>
            <pc:sldMk cId="1204179664" sldId="299"/>
            <ac:spMk id="6" creationId="{0B80BA23-651D-E288-8AC0-7686D3330ED7}"/>
          </ac:spMkLst>
        </pc:spChg>
      </pc:sldChg>
      <pc:sldChg chg="add del">
        <pc:chgData name="Max Belov" userId="69217b1762f1d702" providerId="LiveId" clId="{F8AB53FC-09C6-3B46-92A4-5DD4284DD400}" dt="2024-10-19T12:00:54.615" v="4123"/>
        <pc:sldMkLst>
          <pc:docMk/>
          <pc:sldMk cId="3499809742" sldId="299"/>
        </pc:sldMkLst>
      </pc:sldChg>
      <pc:sldChg chg="addSp delSp modSp new del mod">
        <pc:chgData name="Max Belov" userId="69217b1762f1d702" providerId="LiveId" clId="{F8AB53FC-09C6-3B46-92A4-5DD4284DD400}" dt="2024-10-19T12:38:56.738" v="4462" actId="2696"/>
        <pc:sldMkLst>
          <pc:docMk/>
          <pc:sldMk cId="1544171205" sldId="300"/>
        </pc:sldMkLst>
        <pc:spChg chg="mod">
          <ac:chgData name="Max Belov" userId="69217b1762f1d702" providerId="LiveId" clId="{F8AB53FC-09C6-3B46-92A4-5DD4284DD400}" dt="2024-10-19T12:37:53.285" v="4451" actId="12788"/>
          <ac:spMkLst>
            <pc:docMk/>
            <pc:sldMk cId="1544171205" sldId="300"/>
            <ac:spMk id="10" creationId="{520E3C05-70F2-C66B-880A-F2D4CD2EA8A7}"/>
          </ac:spMkLst>
        </pc:spChg>
        <pc:spChg chg="mod">
          <ac:chgData name="Max Belov" userId="69217b1762f1d702" providerId="LiveId" clId="{F8AB53FC-09C6-3B46-92A4-5DD4284DD400}" dt="2024-10-19T12:37:53.285" v="4451" actId="12788"/>
          <ac:spMkLst>
            <pc:docMk/>
            <pc:sldMk cId="1544171205" sldId="300"/>
            <ac:spMk id="12" creationId="{493B5743-90FD-606F-8CCF-30AF6069AB21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13" creationId="{6D8341C8-000A-2CA5-640A-07FA261EFA2F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14" creationId="{0F1DE59E-5CF6-6FED-F97F-8E2B9BDECAAA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15" creationId="{D11E5301-971F-9864-56B4-2607B7A567D6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16" creationId="{8A4665EB-9637-64D2-34EA-E541AC70EA1A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17" creationId="{86E08C90-C26B-8CC9-68CF-7B4DD6D58543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18" creationId="{F4268062-E5DB-2240-4B90-2A793A4F7993}"/>
          </ac:spMkLst>
        </pc:spChg>
        <pc:spChg chg="mod">
          <ac:chgData name="Max Belov" userId="69217b1762f1d702" providerId="LiveId" clId="{F8AB53FC-09C6-3B46-92A4-5DD4284DD400}" dt="2024-10-19T12:37:53.285" v="4451" actId="12788"/>
          <ac:spMkLst>
            <pc:docMk/>
            <pc:sldMk cId="1544171205" sldId="300"/>
            <ac:spMk id="20" creationId="{78D2CEA2-B086-429B-BD25-82551BE82166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1" creationId="{7015AE91-7FD3-22D5-B53B-A3EF00467581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2" creationId="{5C37D3FE-C529-E230-4FC9-1C3ABBDF8D28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3" creationId="{F4A7CB6A-6814-34DE-45A2-9E423A3BBC3E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4" creationId="{6A672248-9077-08D8-B156-F7C7CAAFA727}"/>
          </ac:spMkLst>
        </pc:spChg>
        <pc:spChg chg="mod">
          <ac:chgData name="Max Belov" userId="69217b1762f1d702" providerId="LiveId" clId="{F8AB53FC-09C6-3B46-92A4-5DD4284DD400}" dt="2024-10-19T12:37:53.285" v="4451" actId="12788"/>
          <ac:spMkLst>
            <pc:docMk/>
            <pc:sldMk cId="1544171205" sldId="300"/>
            <ac:spMk id="26" creationId="{7465B9DB-BC42-63A1-9EF8-92D37DC9B0D1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7" creationId="{08D7B12B-E586-809B-65CD-F5E275B7F2DA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8" creationId="{368D07A1-FCB0-DB89-7181-48343432D584}"/>
          </ac:spMkLst>
        </pc:spChg>
        <pc:spChg chg="del mod">
          <ac:chgData name="Max Belov" userId="69217b1762f1d702" providerId="LiveId" clId="{F8AB53FC-09C6-3B46-92A4-5DD4284DD400}" dt="2024-10-19T12:37:20.980" v="4438" actId="478"/>
          <ac:spMkLst>
            <pc:docMk/>
            <pc:sldMk cId="1544171205" sldId="300"/>
            <ac:spMk id="29" creationId="{D0680470-7372-3BDA-B8F4-0D957FC9851D}"/>
          </ac:spMkLst>
        </pc:spChg>
        <pc:grpChg chg="del mod">
          <ac:chgData name="Max Belov" userId="69217b1762f1d702" providerId="LiveId" clId="{F8AB53FC-09C6-3B46-92A4-5DD4284DD400}" dt="2024-10-19T12:37:12.875" v="4433" actId="27803"/>
          <ac:grpSpMkLst>
            <pc:docMk/>
            <pc:sldMk cId="1544171205" sldId="300"/>
            <ac:grpSpMk id="11" creationId="{51671152-39E6-1021-9278-9B8E3189521D}"/>
          </ac:grpSpMkLst>
        </pc:grpChg>
        <pc:grpChg chg="del mod">
          <ac:chgData name="Max Belov" userId="69217b1762f1d702" providerId="LiveId" clId="{F8AB53FC-09C6-3B46-92A4-5DD4284DD400}" dt="2024-10-19T12:37:12.875" v="4433" actId="27803"/>
          <ac:grpSpMkLst>
            <pc:docMk/>
            <pc:sldMk cId="1544171205" sldId="300"/>
            <ac:grpSpMk id="19" creationId="{986F52B1-417F-B32B-6909-B48C83FA366D}"/>
          </ac:grpSpMkLst>
        </pc:grpChg>
        <pc:grpChg chg="del mod">
          <ac:chgData name="Max Belov" userId="69217b1762f1d702" providerId="LiveId" clId="{F8AB53FC-09C6-3B46-92A4-5DD4284DD400}" dt="2024-10-19T12:37:12.875" v="4433" actId="27803"/>
          <ac:grpSpMkLst>
            <pc:docMk/>
            <pc:sldMk cId="1544171205" sldId="300"/>
            <ac:grpSpMk id="25" creationId="{F7B0306B-4549-B726-9163-3D6F0AF58618}"/>
          </ac:grpSpMkLst>
        </pc:grpChg>
        <pc:picChg chg="add del mod">
          <ac:chgData name="Max Belov" userId="69217b1762f1d702" providerId="LiveId" clId="{F8AB53FC-09C6-3B46-92A4-5DD4284DD400}" dt="2024-10-19T12:37:12.875" v="4433" actId="27803"/>
          <ac:picMkLst>
            <pc:docMk/>
            <pc:sldMk cId="1544171205" sldId="300"/>
            <ac:picMk id="3" creationId="{520E3C05-70F2-C66B-880A-F2D4CD2EA8A7}"/>
          </ac:picMkLst>
        </pc:picChg>
        <pc:picChg chg="add del mod">
          <ac:chgData name="Max Belov" userId="69217b1762f1d702" providerId="LiveId" clId="{F8AB53FC-09C6-3B46-92A4-5DD4284DD400}" dt="2024-10-19T12:37:12.875" v="4433" actId="27803"/>
          <ac:picMkLst>
            <pc:docMk/>
            <pc:sldMk cId="1544171205" sldId="300"/>
            <ac:picMk id="5" creationId="{0310B98D-C56A-3CBF-CCAD-5C59964A7BA3}"/>
          </ac:picMkLst>
        </pc:picChg>
        <pc:picChg chg="add del mod">
          <ac:chgData name="Max Belov" userId="69217b1762f1d702" providerId="LiveId" clId="{F8AB53FC-09C6-3B46-92A4-5DD4284DD400}" dt="2024-10-19T12:37:12.875" v="4433" actId="27803"/>
          <ac:picMkLst>
            <pc:docMk/>
            <pc:sldMk cId="1544171205" sldId="300"/>
            <ac:picMk id="7" creationId="{373C095A-0B16-9BB3-7799-9B541B4F3C9C}"/>
          </ac:picMkLst>
        </pc:picChg>
        <pc:picChg chg="add del mod">
          <ac:chgData name="Max Belov" userId="69217b1762f1d702" providerId="LiveId" clId="{F8AB53FC-09C6-3B46-92A4-5DD4284DD400}" dt="2024-10-19T12:37:12.875" v="4433" actId="27803"/>
          <ac:picMkLst>
            <pc:docMk/>
            <pc:sldMk cId="1544171205" sldId="300"/>
            <ac:picMk id="9" creationId="{646DBE4D-52A5-CCD4-98A6-FB3E45EA8E60}"/>
          </ac:picMkLst>
        </pc:picChg>
      </pc:sldChg>
      <pc:sldChg chg="addSp modSp new mod modTransition">
        <pc:chgData name="Max Belov" userId="69217b1762f1d702" providerId="LiveId" clId="{F8AB53FC-09C6-3B46-92A4-5DD4284DD400}" dt="2024-10-19T14:19:05.320" v="5364"/>
        <pc:sldMkLst>
          <pc:docMk/>
          <pc:sldMk cId="2232546361" sldId="300"/>
        </pc:sldMkLst>
        <pc:spChg chg="mod">
          <ac:chgData name="Max Belov" userId="69217b1762f1d702" providerId="LiveId" clId="{F8AB53FC-09C6-3B46-92A4-5DD4284DD400}" dt="2024-10-19T12:40:24.146" v="4477" actId="20577"/>
          <ac:spMkLst>
            <pc:docMk/>
            <pc:sldMk cId="2232546361" sldId="300"/>
            <ac:spMk id="2" creationId="{83A64ACC-A070-43C1-252F-8199598BD327}"/>
          </ac:spMkLst>
        </pc:spChg>
        <pc:spChg chg="mod">
          <ac:chgData name="Max Belov" userId="69217b1762f1d702" providerId="LiveId" clId="{F8AB53FC-09C6-3B46-92A4-5DD4284DD400}" dt="2024-10-19T13:16:02.677" v="4757" actId="3064"/>
          <ac:spMkLst>
            <pc:docMk/>
            <pc:sldMk cId="2232546361" sldId="300"/>
            <ac:spMk id="3" creationId="{59EB00EB-483C-53B5-D98F-BBD638F2F66F}"/>
          </ac:spMkLst>
        </pc:spChg>
        <pc:grpChg chg="add mod">
          <ac:chgData name="Max Belov" userId="69217b1762f1d702" providerId="LiveId" clId="{F8AB53FC-09C6-3B46-92A4-5DD4284DD400}" dt="2024-10-19T13:15:59.087" v="4756" actId="1036"/>
          <ac:grpSpMkLst>
            <pc:docMk/>
            <pc:sldMk cId="2232546361" sldId="300"/>
            <ac:grpSpMk id="11" creationId="{85BF4CA4-B23F-45A3-12BB-C2103C9F4A2B}"/>
          </ac:grpSpMkLst>
        </pc:grpChg>
        <pc:grpChg chg="add mod">
          <ac:chgData name="Max Belov" userId="69217b1762f1d702" providerId="LiveId" clId="{F8AB53FC-09C6-3B46-92A4-5DD4284DD400}" dt="2024-10-19T13:03:47.312" v="4629" actId="164"/>
          <ac:grpSpMkLst>
            <pc:docMk/>
            <pc:sldMk cId="2232546361" sldId="300"/>
            <ac:grpSpMk id="12" creationId="{42B2F7BE-745B-4486-12FD-DA9A5B7E99E8}"/>
          </ac:grpSpMkLst>
        </pc:grpChg>
        <pc:grpChg chg="add mod">
          <ac:chgData name="Max Belov" userId="69217b1762f1d702" providerId="LiveId" clId="{F8AB53FC-09C6-3B46-92A4-5DD4284DD400}" dt="2024-10-19T13:16:07.565" v="4765" actId="1035"/>
          <ac:grpSpMkLst>
            <pc:docMk/>
            <pc:sldMk cId="2232546361" sldId="300"/>
            <ac:grpSpMk id="21" creationId="{38566181-768F-9447-A212-DF4A7A4DED2D}"/>
          </ac:grpSpMkLst>
        </pc:grpChg>
        <pc:picChg chg="add mod">
          <ac:chgData name="Max Belov" userId="69217b1762f1d702" providerId="LiveId" clId="{F8AB53FC-09C6-3B46-92A4-5DD4284DD400}" dt="2024-10-19T13:02:37.608" v="4603" actId="164"/>
          <ac:picMkLst>
            <pc:docMk/>
            <pc:sldMk cId="2232546361" sldId="300"/>
            <ac:picMk id="6" creationId="{BABA1DBC-1FA8-AE3D-B194-D262A9404869}"/>
          </ac:picMkLst>
        </pc:picChg>
        <pc:picChg chg="add mod">
          <ac:chgData name="Max Belov" userId="69217b1762f1d702" providerId="LiveId" clId="{F8AB53FC-09C6-3B46-92A4-5DD4284DD400}" dt="2024-10-19T13:02:37.608" v="4603" actId="164"/>
          <ac:picMkLst>
            <pc:docMk/>
            <pc:sldMk cId="2232546361" sldId="300"/>
            <ac:picMk id="7" creationId="{A2F4C3CD-2E14-B41E-C926-F59DDBDBC737}"/>
          </ac:picMkLst>
        </pc:picChg>
        <pc:picChg chg="add mod">
          <ac:chgData name="Max Belov" userId="69217b1762f1d702" providerId="LiveId" clId="{F8AB53FC-09C6-3B46-92A4-5DD4284DD400}" dt="2024-10-19T13:02:37.608" v="4603" actId="164"/>
          <ac:picMkLst>
            <pc:docMk/>
            <pc:sldMk cId="2232546361" sldId="300"/>
            <ac:picMk id="8" creationId="{5D9417EF-6EEE-8523-EDE4-E6E6542A5A6F}"/>
          </ac:picMkLst>
        </pc:picChg>
        <pc:picChg chg="add mod">
          <ac:chgData name="Max Belov" userId="69217b1762f1d702" providerId="LiveId" clId="{F8AB53FC-09C6-3B46-92A4-5DD4284DD400}" dt="2024-10-19T13:02:37.608" v="4603" actId="164"/>
          <ac:picMkLst>
            <pc:docMk/>
            <pc:sldMk cId="2232546361" sldId="300"/>
            <ac:picMk id="9" creationId="{23BECCDA-6771-5DB9-5D72-B6A5174C6B1F}"/>
          </ac:picMkLst>
        </pc:picChg>
        <pc:picChg chg="add mod">
          <ac:chgData name="Max Belov" userId="69217b1762f1d702" providerId="LiveId" clId="{F8AB53FC-09C6-3B46-92A4-5DD4284DD400}" dt="2024-10-19T13:02:37.608" v="4603" actId="164"/>
          <ac:picMkLst>
            <pc:docMk/>
            <pc:sldMk cId="2232546361" sldId="300"/>
            <ac:picMk id="10" creationId="{9D80DD99-090D-CB34-443C-48E9C9961592}"/>
          </ac:picMkLst>
        </pc:picChg>
        <pc:picChg chg="mod">
          <ac:chgData name="Max Belov" userId="69217b1762f1d702" providerId="LiveId" clId="{F8AB53FC-09C6-3B46-92A4-5DD4284DD400}" dt="2024-10-19T13:03:30.580" v="4621"/>
          <ac:picMkLst>
            <pc:docMk/>
            <pc:sldMk cId="2232546361" sldId="300"/>
            <ac:picMk id="13" creationId="{9FA5E68B-CFBA-5DED-5390-30C309CB6A5F}"/>
          </ac:picMkLst>
        </pc:picChg>
        <pc:picChg chg="mod">
          <ac:chgData name="Max Belov" userId="69217b1762f1d702" providerId="LiveId" clId="{F8AB53FC-09C6-3B46-92A4-5DD4284DD400}" dt="2024-10-19T13:03:30.580" v="4621"/>
          <ac:picMkLst>
            <pc:docMk/>
            <pc:sldMk cId="2232546361" sldId="300"/>
            <ac:picMk id="14" creationId="{53BC0379-133E-1754-FBA8-9B8A47FE50C3}"/>
          </ac:picMkLst>
        </pc:picChg>
        <pc:picChg chg="mod">
          <ac:chgData name="Max Belov" userId="69217b1762f1d702" providerId="LiveId" clId="{F8AB53FC-09C6-3B46-92A4-5DD4284DD400}" dt="2024-10-19T13:03:30.580" v="4621"/>
          <ac:picMkLst>
            <pc:docMk/>
            <pc:sldMk cId="2232546361" sldId="300"/>
            <ac:picMk id="15" creationId="{4EF52C70-7DC4-DD99-9A0B-A20C476F2A79}"/>
          </ac:picMkLst>
        </pc:picChg>
        <pc:picChg chg="mod">
          <ac:chgData name="Max Belov" userId="69217b1762f1d702" providerId="LiveId" clId="{F8AB53FC-09C6-3B46-92A4-5DD4284DD400}" dt="2024-10-19T13:03:30.580" v="4621"/>
          <ac:picMkLst>
            <pc:docMk/>
            <pc:sldMk cId="2232546361" sldId="300"/>
            <ac:picMk id="16" creationId="{62801A95-F622-7552-A969-D30DF1E2BF0A}"/>
          </ac:picMkLst>
        </pc:picChg>
        <pc:picChg chg="mod">
          <ac:chgData name="Max Belov" userId="69217b1762f1d702" providerId="LiveId" clId="{F8AB53FC-09C6-3B46-92A4-5DD4284DD400}" dt="2024-10-19T13:03:30.580" v="4621"/>
          <ac:picMkLst>
            <pc:docMk/>
            <pc:sldMk cId="2232546361" sldId="300"/>
            <ac:picMk id="17" creationId="{C20C5D0F-F920-50B4-C35E-9EC6CBE3C40A}"/>
          </ac:picMkLst>
        </pc:picChg>
        <pc:picChg chg="add mod">
          <ac:chgData name="Max Belov" userId="69217b1762f1d702" providerId="LiveId" clId="{F8AB53FC-09C6-3B46-92A4-5DD4284DD400}" dt="2024-10-19T13:03:47.312" v="4629" actId="164"/>
          <ac:picMkLst>
            <pc:docMk/>
            <pc:sldMk cId="2232546361" sldId="300"/>
            <ac:picMk id="18" creationId="{EB31E6C6-3F6F-5A4A-D839-79E4C047BEA9}"/>
          </ac:picMkLst>
        </pc:picChg>
        <pc:picChg chg="add mod">
          <ac:chgData name="Max Belov" userId="69217b1762f1d702" providerId="LiveId" clId="{F8AB53FC-09C6-3B46-92A4-5DD4284DD400}" dt="2024-10-19T13:03:47.312" v="4629" actId="164"/>
          <ac:picMkLst>
            <pc:docMk/>
            <pc:sldMk cId="2232546361" sldId="300"/>
            <ac:picMk id="19" creationId="{7D765D94-1BD1-ED87-3213-51FE3C304F8E}"/>
          </ac:picMkLst>
        </pc:picChg>
        <pc:picChg chg="add mod">
          <ac:chgData name="Max Belov" userId="69217b1762f1d702" providerId="LiveId" clId="{F8AB53FC-09C6-3B46-92A4-5DD4284DD400}" dt="2024-10-19T13:03:47.312" v="4629" actId="164"/>
          <ac:picMkLst>
            <pc:docMk/>
            <pc:sldMk cId="2232546361" sldId="300"/>
            <ac:picMk id="20" creationId="{FFA72235-026C-8D57-1410-10C7DD3F757F}"/>
          </ac:picMkLst>
        </pc:picChg>
      </pc:sldChg>
      <pc:sldChg chg="addSp delSp modSp new mod modTransition">
        <pc:chgData name="Max Belov" userId="69217b1762f1d702" providerId="LiveId" clId="{F8AB53FC-09C6-3B46-92A4-5DD4284DD400}" dt="2024-10-25T08:40:30.201" v="5382" actId="196"/>
        <pc:sldMkLst>
          <pc:docMk/>
          <pc:sldMk cId="3123718707" sldId="301"/>
        </pc:sldMkLst>
        <pc:spChg chg="mod">
          <ac:chgData name="Max Belov" userId="69217b1762f1d702" providerId="LiveId" clId="{F8AB53FC-09C6-3B46-92A4-5DD4284DD400}" dt="2024-10-19T13:15:07.767" v="4731" actId="20577"/>
          <ac:spMkLst>
            <pc:docMk/>
            <pc:sldMk cId="3123718707" sldId="301"/>
            <ac:spMk id="3" creationId="{7AF955EC-84D8-BDB7-47A5-D064F9C2AA21}"/>
          </ac:spMkLst>
        </pc:spChg>
        <pc:spChg chg="mod">
          <ac:chgData name="Max Belov" userId="69217b1762f1d702" providerId="LiveId" clId="{F8AB53FC-09C6-3B46-92A4-5DD4284DD400}" dt="2024-10-19T14:20:30.951" v="5376" actId="113"/>
          <ac:spMkLst>
            <pc:docMk/>
            <pc:sldMk cId="3123718707" sldId="301"/>
            <ac:spMk id="4" creationId="{9692FB05-B552-6C94-AE90-91B5AD034595}"/>
          </ac:spMkLst>
        </pc:spChg>
        <pc:spChg chg="del">
          <ac:chgData name="Max Belov" userId="69217b1762f1d702" providerId="LiveId" clId="{F8AB53FC-09C6-3B46-92A4-5DD4284DD400}" dt="2024-10-19T13:14:49.785" v="4726" actId="931"/>
          <ac:spMkLst>
            <pc:docMk/>
            <pc:sldMk cId="3123718707" sldId="301"/>
            <ac:spMk id="5" creationId="{D7F8FA16-CF85-2C05-2FE5-B4DAE89079A4}"/>
          </ac:spMkLst>
        </pc:spChg>
        <pc:spChg chg="add del mod">
          <ac:chgData name="Max Belov" userId="69217b1762f1d702" providerId="LiveId" clId="{F8AB53FC-09C6-3B46-92A4-5DD4284DD400}" dt="2024-10-25T08:40:19.185" v="5378" actId="931"/>
          <ac:spMkLst>
            <pc:docMk/>
            <pc:sldMk cId="3123718707" sldId="301"/>
            <ac:spMk id="6" creationId="{D78A7DFB-7AD8-4030-ECC3-8B144C9A15F0}"/>
          </ac:spMkLst>
        </pc:spChg>
        <pc:picChg chg="add del mod modCrop">
          <ac:chgData name="Max Belov" userId="69217b1762f1d702" providerId="LiveId" clId="{F8AB53FC-09C6-3B46-92A4-5DD4284DD400}" dt="2024-10-25T08:40:15.042" v="5377" actId="478"/>
          <ac:picMkLst>
            <pc:docMk/>
            <pc:sldMk cId="3123718707" sldId="301"/>
            <ac:picMk id="7" creationId="{099F15BA-6D7E-43A5-435D-1D28DCEFACA4}"/>
          </ac:picMkLst>
        </pc:picChg>
        <pc:picChg chg="add mod modCrop">
          <ac:chgData name="Max Belov" userId="69217b1762f1d702" providerId="LiveId" clId="{F8AB53FC-09C6-3B46-92A4-5DD4284DD400}" dt="2024-10-25T08:40:30.201" v="5382" actId="196"/>
          <ac:picMkLst>
            <pc:docMk/>
            <pc:sldMk cId="3123718707" sldId="301"/>
            <ac:picMk id="9" creationId="{05C3E226-3F32-1ED6-3D83-1BCD5DF982E8}"/>
          </ac:picMkLst>
        </pc:picChg>
      </pc:sldChg>
      <pc:sldChg chg="modSp add del mod">
        <pc:chgData name="Max Belov" userId="69217b1762f1d702" providerId="LiveId" clId="{F8AB53FC-09C6-3B46-92A4-5DD4284DD400}" dt="2024-10-19T13:18:49.212" v="4833" actId="2696"/>
        <pc:sldMkLst>
          <pc:docMk/>
          <pc:sldMk cId="978699704" sldId="302"/>
        </pc:sldMkLst>
        <pc:spChg chg="mod">
          <ac:chgData name="Max Belov" userId="69217b1762f1d702" providerId="LiveId" clId="{F8AB53FC-09C6-3B46-92A4-5DD4284DD400}" dt="2024-10-19T13:17:55.671" v="4817" actId="20577"/>
          <ac:spMkLst>
            <pc:docMk/>
            <pc:sldMk cId="978699704" sldId="302"/>
            <ac:spMk id="2" creationId="{94DBAFF7-0A48-6860-8242-2D2BEAE0A80C}"/>
          </ac:spMkLst>
        </pc:spChg>
      </pc:sldChg>
      <pc:sldChg chg="delSp modSp new del mod">
        <pc:chgData name="Max Belov" userId="69217b1762f1d702" providerId="LiveId" clId="{F8AB53FC-09C6-3B46-92A4-5DD4284DD400}" dt="2024-10-19T13:18:11.455" v="4822" actId="2696"/>
        <pc:sldMkLst>
          <pc:docMk/>
          <pc:sldMk cId="3136788077" sldId="303"/>
        </pc:sldMkLst>
        <pc:spChg chg="del mod">
          <ac:chgData name="Max Belov" userId="69217b1762f1d702" providerId="LiveId" clId="{F8AB53FC-09C6-3B46-92A4-5DD4284DD400}" dt="2024-10-19T13:18:09.684" v="4821" actId="478"/>
          <ac:spMkLst>
            <pc:docMk/>
            <pc:sldMk cId="3136788077" sldId="303"/>
            <ac:spMk id="2" creationId="{CC297B1D-95A7-A03B-DA1B-8C275247324F}"/>
          </ac:spMkLst>
        </pc:spChg>
      </pc:sldChg>
      <pc:sldChg chg="modSp new mod modTransition">
        <pc:chgData name="Max Belov" userId="69217b1762f1d702" providerId="LiveId" clId="{F8AB53FC-09C6-3B46-92A4-5DD4284DD400}" dt="2024-10-19T14:19:05.320" v="5364"/>
        <pc:sldMkLst>
          <pc:docMk/>
          <pc:sldMk cId="4023211117" sldId="303"/>
        </pc:sldMkLst>
        <pc:spChg chg="mod">
          <ac:chgData name="Max Belov" userId="69217b1762f1d702" providerId="LiveId" clId="{F8AB53FC-09C6-3B46-92A4-5DD4284DD400}" dt="2024-10-19T13:18:46.733" v="4832" actId="20577"/>
          <ac:spMkLst>
            <pc:docMk/>
            <pc:sldMk cId="4023211117" sldId="303"/>
            <ac:spMk id="2" creationId="{84566823-3499-168F-2675-C37E5F6A83E2}"/>
          </ac:spMkLst>
        </pc:spChg>
      </pc:sldChg>
      <pc:sldChg chg="modSp new mod modTransition">
        <pc:chgData name="Max Belov" userId="69217b1762f1d702" providerId="LiveId" clId="{F8AB53FC-09C6-3B46-92A4-5DD4284DD400}" dt="2024-10-19T14:19:05.320" v="5364"/>
        <pc:sldMkLst>
          <pc:docMk/>
          <pc:sldMk cId="266872955" sldId="304"/>
        </pc:sldMkLst>
        <pc:spChg chg="mod">
          <ac:chgData name="Max Belov" userId="69217b1762f1d702" providerId="LiveId" clId="{F8AB53FC-09C6-3B46-92A4-5DD4284DD400}" dt="2024-10-19T13:19:33.926" v="4841"/>
          <ac:spMkLst>
            <pc:docMk/>
            <pc:sldMk cId="266872955" sldId="304"/>
            <ac:spMk id="2" creationId="{83E49267-8469-FFCB-51EB-691B566294E5}"/>
          </ac:spMkLst>
        </pc:spChg>
        <pc:spChg chg="mod">
          <ac:chgData name="Max Belov" userId="69217b1762f1d702" providerId="LiveId" clId="{F8AB53FC-09C6-3B46-92A4-5DD4284DD400}" dt="2024-10-19T13:21:35.697" v="4865" actId="242"/>
          <ac:spMkLst>
            <pc:docMk/>
            <pc:sldMk cId="266872955" sldId="304"/>
            <ac:spMk id="3" creationId="{BF7E09D3-2959-30C7-442B-28EDE72A8455}"/>
          </ac:spMkLst>
        </pc:spChg>
      </pc:sldChg>
      <pc:sldChg chg="addSp modSp new mod modTransition">
        <pc:chgData name="Max Belov" userId="69217b1762f1d702" providerId="LiveId" clId="{F8AB53FC-09C6-3B46-92A4-5DD4284DD400}" dt="2024-10-19T14:19:05.320" v="5364"/>
        <pc:sldMkLst>
          <pc:docMk/>
          <pc:sldMk cId="1326562874" sldId="305"/>
        </pc:sldMkLst>
        <pc:spChg chg="mod">
          <ac:chgData name="Max Belov" userId="69217b1762f1d702" providerId="LiveId" clId="{F8AB53FC-09C6-3B46-92A4-5DD4284DD400}" dt="2024-10-19T13:21:58.223" v="4889"/>
          <ac:spMkLst>
            <pc:docMk/>
            <pc:sldMk cId="1326562874" sldId="305"/>
            <ac:spMk id="2" creationId="{054B9282-B08A-A1AA-5DAB-619C7F84C7C0}"/>
          </ac:spMkLst>
        </pc:spChg>
        <pc:spChg chg="mod">
          <ac:chgData name="Max Belov" userId="69217b1762f1d702" providerId="LiveId" clId="{F8AB53FC-09C6-3B46-92A4-5DD4284DD400}" dt="2024-10-19T13:34:16.878" v="5072" actId="20577"/>
          <ac:spMkLst>
            <pc:docMk/>
            <pc:sldMk cId="1326562874" sldId="305"/>
            <ac:spMk id="3" creationId="{81F0324A-D3C8-2AEE-C10D-52EBBBA6DFC3}"/>
          </ac:spMkLst>
        </pc:spChg>
        <pc:graphicFrameChg chg="add mod">
          <ac:chgData name="Max Belov" userId="69217b1762f1d702" providerId="LiveId" clId="{F8AB53FC-09C6-3B46-92A4-5DD4284DD400}" dt="2024-10-19T14:01:43.159" v="5249" actId="207"/>
          <ac:graphicFrameMkLst>
            <pc:docMk/>
            <pc:sldMk cId="1326562874" sldId="305"/>
            <ac:graphicFrameMk id="5" creationId="{607FE95E-9B6C-8117-C411-195CEDCFE8CE}"/>
          </ac:graphicFrameMkLst>
        </pc:graphicFrameChg>
      </pc:sldChg>
      <pc:sldChg chg="modSp add del mod">
        <pc:chgData name="Max Belov" userId="69217b1762f1d702" providerId="LiveId" clId="{F8AB53FC-09C6-3B46-92A4-5DD4284DD400}" dt="2024-10-19T13:37:38.792" v="5141" actId="2696"/>
        <pc:sldMkLst>
          <pc:docMk/>
          <pc:sldMk cId="4143981923" sldId="306"/>
        </pc:sldMkLst>
        <pc:spChg chg="mod">
          <ac:chgData name="Max Belov" userId="69217b1762f1d702" providerId="LiveId" clId="{F8AB53FC-09C6-3B46-92A4-5DD4284DD400}" dt="2024-10-19T13:36:29.417" v="5128" actId="20577"/>
          <ac:spMkLst>
            <pc:docMk/>
            <pc:sldMk cId="4143981923" sldId="306"/>
            <ac:spMk id="3" creationId="{69ADECA6-7D54-20F4-58E5-5C73C34458A5}"/>
          </ac:spMkLst>
        </pc:spChg>
      </pc:sldChg>
      <pc:sldChg chg="addSp delSp modSp new mod modTransition">
        <pc:chgData name="Max Belov" userId="69217b1762f1d702" providerId="LiveId" clId="{F8AB53FC-09C6-3B46-92A4-5DD4284DD400}" dt="2024-10-19T14:19:05.320" v="5364"/>
        <pc:sldMkLst>
          <pc:docMk/>
          <pc:sldMk cId="2284790436" sldId="307"/>
        </pc:sldMkLst>
        <pc:spChg chg="mod">
          <ac:chgData name="Max Belov" userId="69217b1762f1d702" providerId="LiveId" clId="{F8AB53FC-09C6-3B46-92A4-5DD4284DD400}" dt="2024-10-19T13:36:51.534" v="5131" actId="14100"/>
          <ac:spMkLst>
            <pc:docMk/>
            <pc:sldMk cId="2284790436" sldId="307"/>
            <ac:spMk id="2" creationId="{CC0229B6-3EB3-325C-BFF0-936BEA7DF379}"/>
          </ac:spMkLst>
        </pc:spChg>
        <pc:spChg chg="mod">
          <ac:chgData name="Max Belov" userId="69217b1762f1d702" providerId="LiveId" clId="{F8AB53FC-09C6-3B46-92A4-5DD4284DD400}" dt="2024-10-19T13:38:07.893" v="5160" actId="207"/>
          <ac:spMkLst>
            <pc:docMk/>
            <pc:sldMk cId="2284790436" sldId="307"/>
            <ac:spMk id="3" creationId="{0D61D40B-C8A1-CA01-8CE6-917F1BD0CA41}"/>
          </ac:spMkLst>
        </pc:spChg>
        <pc:spChg chg="del">
          <ac:chgData name="Max Belov" userId="69217b1762f1d702" providerId="LiveId" clId="{F8AB53FC-09C6-3B46-92A4-5DD4284DD400}" dt="2024-10-19T13:41:23.860" v="5170" actId="931"/>
          <ac:spMkLst>
            <pc:docMk/>
            <pc:sldMk cId="2284790436" sldId="307"/>
            <ac:spMk id="5" creationId="{B1E65BA7-03E1-C253-F75F-8E1E8FF99CD4}"/>
          </ac:spMkLst>
        </pc:spChg>
        <pc:spChg chg="add mod">
          <ac:chgData name="Max Belov" userId="69217b1762f1d702" providerId="LiveId" clId="{F8AB53FC-09C6-3B46-92A4-5DD4284DD400}" dt="2024-10-19T13:38:22.590" v="5169" actId="1037"/>
          <ac:spMkLst>
            <pc:docMk/>
            <pc:sldMk cId="2284790436" sldId="307"/>
            <ac:spMk id="6" creationId="{DE55C3FE-99F8-149F-28E0-497DC4CCD824}"/>
          </ac:spMkLst>
        </pc:spChg>
        <pc:picChg chg="add mod modCrop">
          <ac:chgData name="Max Belov" userId="69217b1762f1d702" providerId="LiveId" clId="{F8AB53FC-09C6-3B46-92A4-5DD4284DD400}" dt="2024-10-19T13:41:31.488" v="5173" actId="18131"/>
          <ac:picMkLst>
            <pc:docMk/>
            <pc:sldMk cId="2284790436" sldId="307"/>
            <ac:picMk id="8" creationId="{70506EAA-8440-6DE6-CC22-944EB959C4E9}"/>
          </ac:picMkLst>
        </pc:picChg>
      </pc:sldChg>
      <pc:sldChg chg="addSp delSp modSp new del mod">
        <pc:chgData name="Max Belov" userId="69217b1762f1d702" providerId="LiveId" clId="{F8AB53FC-09C6-3B46-92A4-5DD4284DD400}" dt="2024-10-19T13:51:59.716" v="5225" actId="2696"/>
        <pc:sldMkLst>
          <pc:docMk/>
          <pc:sldMk cId="2655998232" sldId="308"/>
        </pc:sldMkLst>
        <pc:spChg chg="add del mod">
          <ac:chgData name="Max Belov" userId="69217b1762f1d702" providerId="LiveId" clId="{F8AB53FC-09C6-3B46-92A4-5DD4284DD400}" dt="2024-10-19T13:42:30.848" v="5178" actId="478"/>
          <ac:spMkLst>
            <pc:docMk/>
            <pc:sldMk cId="2655998232" sldId="308"/>
            <ac:spMk id="2" creationId="{52912D18-420F-152E-2A2A-7F3C32EF6C9C}"/>
          </ac:spMkLst>
        </pc:spChg>
        <pc:spChg chg="add mod">
          <ac:chgData name="Max Belov" userId="69217b1762f1d702" providerId="LiveId" clId="{F8AB53FC-09C6-3B46-92A4-5DD4284DD400}" dt="2024-10-19T13:50:56.362" v="5222" actId="242"/>
          <ac:spMkLst>
            <pc:docMk/>
            <pc:sldMk cId="2655998232" sldId="308"/>
            <ac:spMk id="3" creationId="{29208BCD-F38E-18B8-0C0D-708D1618331E}"/>
          </ac:spMkLst>
        </pc:spChg>
      </pc:sldChg>
      <pc:sldChg chg="new del modTransition">
        <pc:chgData name="Max Belov" userId="69217b1762f1d702" providerId="LiveId" clId="{F8AB53FC-09C6-3B46-92A4-5DD4284DD400}" dt="2024-10-19T14:17:44.156" v="5327" actId="2696"/>
        <pc:sldMkLst>
          <pc:docMk/>
          <pc:sldMk cId="3837540865" sldId="309"/>
        </pc:sldMkLst>
      </pc:sldChg>
      <pc:sldChg chg="addSp add del modTransition">
        <pc:chgData name="Max Belov" userId="69217b1762f1d702" providerId="LiveId" clId="{F8AB53FC-09C6-3B46-92A4-5DD4284DD400}" dt="2024-10-19T14:19:01.486" v="5363" actId="2696"/>
        <pc:sldMkLst>
          <pc:docMk/>
          <pc:sldMk cId="3191324892" sldId="310"/>
        </pc:sldMkLst>
        <pc:picChg chg="add">
          <ac:chgData name="Max Belov" userId="69217b1762f1d702" providerId="LiveId" clId="{F8AB53FC-09C6-3B46-92A4-5DD4284DD400}" dt="2024-10-19T14:12:59.594" v="5250"/>
          <ac:picMkLst>
            <pc:docMk/>
            <pc:sldMk cId="3191324892" sldId="310"/>
            <ac:picMk id="3074" creationId="{164401AC-5738-5D28-4CE2-48A6A6581388}"/>
          </ac:picMkLst>
        </pc:picChg>
      </pc:sldChg>
      <pc:sldChg chg="addSp modSp new mod modTransition">
        <pc:chgData name="Max Belov" userId="69217b1762f1d702" providerId="LiveId" clId="{F8AB53FC-09C6-3B46-92A4-5DD4284DD400}" dt="2024-10-19T14:19:05.320" v="5364"/>
        <pc:sldMkLst>
          <pc:docMk/>
          <pc:sldMk cId="1803624530" sldId="311"/>
        </pc:sldMkLst>
        <pc:spChg chg="add mod">
          <ac:chgData name="Max Belov" userId="69217b1762f1d702" providerId="LiveId" clId="{F8AB53FC-09C6-3B46-92A4-5DD4284DD400}" dt="2024-10-19T14:17:36.861" v="5326" actId="242"/>
          <ac:spMkLst>
            <pc:docMk/>
            <pc:sldMk cId="1803624530" sldId="311"/>
            <ac:spMk id="2" creationId="{42247F06-29EE-5B36-D5CD-140476DA27E3}"/>
          </ac:spMkLst>
        </pc:spChg>
      </pc:sldChg>
      <pc:sldChg chg="addSp modSp new mod modTransition">
        <pc:chgData name="Max Belov" userId="69217b1762f1d702" providerId="LiveId" clId="{F8AB53FC-09C6-3B46-92A4-5DD4284DD400}" dt="2024-10-19T14:19:05.320" v="5364"/>
        <pc:sldMkLst>
          <pc:docMk/>
          <pc:sldMk cId="1614094568" sldId="312"/>
        </pc:sldMkLst>
        <pc:spChg chg="add mod">
          <ac:chgData name="Max Belov" userId="69217b1762f1d702" providerId="LiveId" clId="{F8AB53FC-09C6-3B46-92A4-5DD4284DD400}" dt="2024-10-19T14:18:58.198" v="5362" actId="14100"/>
          <ac:spMkLst>
            <pc:docMk/>
            <pc:sldMk cId="1614094568" sldId="312"/>
            <ac:spMk id="2" creationId="{B6344FF1-33E3-2AAB-4E04-03C60E40CF84}"/>
          </ac:spMkLst>
        </pc:spChg>
      </pc:sldChg>
      <pc:sldChg chg="new del">
        <pc:chgData name="Max Belov" userId="69217b1762f1d702" providerId="LiveId" clId="{F8AB53FC-09C6-3B46-92A4-5DD4284DD400}" dt="2024-10-19T14:19:21.732" v="5366" actId="2696"/>
        <pc:sldMkLst>
          <pc:docMk/>
          <pc:sldMk cId="50820267" sldId="313"/>
        </pc:sldMkLst>
      </pc:sldChg>
      <pc:sldChg chg="addSp delSp modSp add mod">
        <pc:chgData name="Max Belov" userId="69217b1762f1d702" providerId="LiveId" clId="{F8AB53FC-09C6-3B46-92A4-5DD4284DD400}" dt="2024-10-25T08:42:04.236" v="5389" actId="196"/>
        <pc:sldMkLst>
          <pc:docMk/>
          <pc:sldMk cId="2512664454" sldId="313"/>
        </pc:sldMkLst>
        <pc:spChg chg="add del mod">
          <ac:chgData name="Max Belov" userId="69217b1762f1d702" providerId="LiveId" clId="{F8AB53FC-09C6-3B46-92A4-5DD4284DD400}" dt="2024-10-25T08:41:51.893" v="5385" actId="931"/>
          <ac:spMkLst>
            <pc:docMk/>
            <pc:sldMk cId="2512664454" sldId="313"/>
            <ac:spMk id="6" creationId="{295881E8-8AF3-66F3-E723-52ACFFCA4765}"/>
          </ac:spMkLst>
        </pc:spChg>
        <pc:picChg chg="add mod modCrop">
          <ac:chgData name="Max Belov" userId="69217b1762f1d702" providerId="LiveId" clId="{F8AB53FC-09C6-3B46-92A4-5DD4284DD400}" dt="2024-10-25T08:42:04.236" v="5389" actId="196"/>
          <ac:picMkLst>
            <pc:docMk/>
            <pc:sldMk cId="2512664454" sldId="313"/>
            <ac:picMk id="8" creationId="{759EACAE-54D4-FD39-E44C-C89563FD69D5}"/>
          </ac:picMkLst>
        </pc:picChg>
        <pc:picChg chg="del">
          <ac:chgData name="Max Belov" userId="69217b1762f1d702" providerId="LiveId" clId="{F8AB53FC-09C6-3B46-92A4-5DD4284DD400}" dt="2024-10-25T08:40:40.774" v="5384" actId="478"/>
          <ac:picMkLst>
            <pc:docMk/>
            <pc:sldMk cId="2512664454" sldId="313"/>
            <ac:picMk id="9" creationId="{0D71F87D-185A-D66D-D0C0-CAAB2D55B3A3}"/>
          </ac:picMkLst>
        </pc:picChg>
      </pc:sldChg>
      <pc:sldMasterChg chg="modSp addSldLayout modSldLayout">
        <pc:chgData name="Max Belov" userId="69217b1762f1d702" providerId="LiveId" clId="{F8AB53FC-09C6-3B46-92A4-5DD4284DD400}" dt="2024-10-19T14:18:24.037" v="5337" actId="12789"/>
        <pc:sldMasterMkLst>
          <pc:docMk/>
          <pc:sldMasterMk cId="1431484482" sldId="2147483648"/>
        </pc:sldMasterMkLst>
        <pc:spChg chg="mod">
          <ac:chgData name="Max Belov" userId="69217b1762f1d702" providerId="LiveId" clId="{F8AB53FC-09C6-3B46-92A4-5DD4284DD400}" dt="2024-10-19T13:12:14.087" v="4689" actId="948"/>
          <ac:spMkLst>
            <pc:docMk/>
            <pc:sldMasterMk cId="1431484482" sldId="2147483648"/>
            <ac:spMk id="3" creationId="{33AE645A-A7F3-DD91-37C2-4D9792048B9D}"/>
          </ac:spMkLst>
        </pc:spChg>
        <pc:spChg chg="mod">
          <ac:chgData name="Max Belov" userId="69217b1762f1d702" providerId="LiveId" clId="{F8AB53FC-09C6-3B46-92A4-5DD4284DD400}" dt="2024-10-19T13:12:01.440" v="4688" actId="948"/>
          <ac:spMkLst>
            <pc:docMk/>
            <pc:sldMasterMk cId="1431484482" sldId="2147483648"/>
            <ac:spMk id="8" creationId="{484B69E1-A62F-1E09-1BBD-CA1B64D4E5C8}"/>
          </ac:spMkLst>
        </pc:spChg>
        <pc:sldLayoutChg chg="modSp mod">
          <pc:chgData name="Max Belov" userId="69217b1762f1d702" providerId="LiveId" clId="{F8AB53FC-09C6-3B46-92A4-5DD4284DD400}" dt="2024-10-19T13:11:54.313" v="4687" actId="948"/>
          <pc:sldLayoutMkLst>
            <pc:docMk/>
            <pc:sldMasterMk cId="1431484482" sldId="2147483648"/>
            <pc:sldLayoutMk cId="1641675243" sldId="2147483656"/>
          </pc:sldLayoutMkLst>
          <pc:spChg chg="mod">
            <ac:chgData name="Max Belov" userId="69217b1762f1d702" providerId="LiveId" clId="{F8AB53FC-09C6-3B46-92A4-5DD4284DD400}" dt="2024-10-19T13:11:41.427" v="4685" actId="3064"/>
            <ac:spMkLst>
              <pc:docMk/>
              <pc:sldMasterMk cId="1431484482" sldId="2147483648"/>
              <pc:sldLayoutMk cId="1641675243" sldId="2147483656"/>
              <ac:spMk id="2" creationId="{70A246AF-B492-AAB2-9803-AB8B2D531ED1}"/>
            </ac:spMkLst>
          </pc:spChg>
          <pc:spChg chg="mod">
            <ac:chgData name="Max Belov" userId="69217b1762f1d702" providerId="LiveId" clId="{F8AB53FC-09C6-3B46-92A4-5DD4284DD400}" dt="2024-10-19T13:11:54.313" v="4687" actId="948"/>
            <ac:spMkLst>
              <pc:docMk/>
              <pc:sldMasterMk cId="1431484482" sldId="2147483648"/>
              <pc:sldLayoutMk cId="1641675243" sldId="2147483656"/>
              <ac:spMk id="3" creationId="{CA052FFC-05AA-7414-E934-DE460D3D0964}"/>
            </ac:spMkLst>
          </pc:spChg>
        </pc:sldLayoutChg>
        <pc:sldLayoutChg chg="modSp">
          <pc:chgData name="Max Belov" userId="69217b1762f1d702" providerId="LiveId" clId="{F8AB53FC-09C6-3B46-92A4-5DD4284DD400}" dt="2024-10-18T10:03:13.678" v="213"/>
          <pc:sldLayoutMkLst>
            <pc:docMk/>
            <pc:sldMasterMk cId="1431484482" sldId="2147483648"/>
            <pc:sldLayoutMk cId="1127643616" sldId="2147483659"/>
          </pc:sldLayoutMkLst>
          <pc:spChg chg="mod">
            <ac:chgData name="Max Belov" userId="69217b1762f1d702" providerId="LiveId" clId="{F8AB53FC-09C6-3B46-92A4-5DD4284DD400}" dt="2024-10-18T10:03:13.678" v="213"/>
            <ac:spMkLst>
              <pc:docMk/>
              <pc:sldMasterMk cId="1431484482" sldId="2147483648"/>
              <pc:sldLayoutMk cId="1127643616" sldId="2147483659"/>
              <ac:spMk id="2" creationId="{58D74073-50D4-9C10-F447-9D9368B1E898}"/>
            </ac:spMkLst>
          </pc:spChg>
        </pc:sldLayoutChg>
        <pc:sldLayoutChg chg="modSp mod">
          <pc:chgData name="Max Belov" userId="69217b1762f1d702" providerId="LiveId" clId="{F8AB53FC-09C6-3B46-92A4-5DD4284DD400}" dt="2024-10-19T13:10:56.418" v="4679" actId="3064"/>
          <pc:sldLayoutMkLst>
            <pc:docMk/>
            <pc:sldMasterMk cId="1431484482" sldId="2147483648"/>
            <pc:sldLayoutMk cId="3149366174" sldId="2147483660"/>
          </pc:sldLayoutMkLst>
          <pc:spChg chg="mod">
            <ac:chgData name="Max Belov" userId="69217b1762f1d702" providerId="LiveId" clId="{F8AB53FC-09C6-3B46-92A4-5DD4284DD400}" dt="2024-10-19T13:10:56.418" v="4679" actId="3064"/>
            <ac:spMkLst>
              <pc:docMk/>
              <pc:sldMasterMk cId="1431484482" sldId="2147483648"/>
              <pc:sldLayoutMk cId="3149366174" sldId="2147483660"/>
              <ac:spMk id="2" creationId="{58D74073-50D4-9C10-F447-9D9368B1E898}"/>
            </ac:spMkLst>
          </pc:spChg>
          <pc:spChg chg="mod">
            <ac:chgData name="Max Belov" userId="69217b1762f1d702" providerId="LiveId" clId="{F8AB53FC-09C6-3B46-92A4-5DD4284DD400}" dt="2024-10-19T13:10:54.564" v="4678" actId="3064"/>
            <ac:spMkLst>
              <pc:docMk/>
              <pc:sldMasterMk cId="1431484482" sldId="2147483648"/>
              <pc:sldLayoutMk cId="3149366174" sldId="2147483660"/>
              <ac:spMk id="3" creationId="{75561B2A-12DC-54C9-16FD-CF88BD9EDCCF}"/>
            </ac:spMkLst>
          </pc:spChg>
        </pc:sldLayoutChg>
        <pc:sldLayoutChg chg="addSp delSp modSp mod">
          <pc:chgData name="Max Belov" userId="69217b1762f1d702" providerId="LiveId" clId="{F8AB53FC-09C6-3B46-92A4-5DD4284DD400}" dt="2024-10-19T13:09:40.316" v="4671" actId="3064"/>
          <pc:sldLayoutMkLst>
            <pc:docMk/>
            <pc:sldMasterMk cId="1431484482" sldId="2147483648"/>
            <pc:sldLayoutMk cId="1162692225" sldId="2147483661"/>
          </pc:sldLayoutMkLst>
          <pc:spChg chg="mod">
            <ac:chgData name="Max Belov" userId="69217b1762f1d702" providerId="LiveId" clId="{F8AB53FC-09C6-3B46-92A4-5DD4284DD400}" dt="2024-10-19T13:09:38.893" v="4670" actId="3064"/>
            <ac:spMkLst>
              <pc:docMk/>
              <pc:sldMasterMk cId="1431484482" sldId="2147483648"/>
              <pc:sldLayoutMk cId="1162692225" sldId="2147483661"/>
              <ac:spMk id="2" creationId="{58D74073-50D4-9C10-F447-9D9368B1E898}"/>
            </ac:spMkLst>
          </pc:spChg>
          <pc:spChg chg="mod">
            <ac:chgData name="Max Belov" userId="69217b1762f1d702" providerId="LiveId" clId="{F8AB53FC-09C6-3B46-92A4-5DD4284DD400}" dt="2024-10-19T13:09:40.316" v="4671" actId="3064"/>
            <ac:spMkLst>
              <pc:docMk/>
              <pc:sldMasterMk cId="1431484482" sldId="2147483648"/>
              <pc:sldLayoutMk cId="1162692225" sldId="2147483661"/>
              <ac:spMk id="3" creationId="{75561B2A-12DC-54C9-16FD-CF88BD9EDCCF}"/>
            </ac:spMkLst>
          </pc:spChg>
          <pc:spChg chg="add del">
            <ac:chgData name="Max Belov" userId="69217b1762f1d702" providerId="LiveId" clId="{F8AB53FC-09C6-3B46-92A4-5DD4284DD400}" dt="2024-10-18T10:08:33.814" v="234" actId="21"/>
            <ac:spMkLst>
              <pc:docMk/>
              <pc:sldMasterMk cId="1431484482" sldId="2147483648"/>
              <pc:sldLayoutMk cId="1162692225" sldId="2147483661"/>
              <ac:spMk id="16" creationId="{CB1D34A8-6B85-9342-6F6B-A9814A5F09EA}"/>
            </ac:spMkLst>
          </pc:spChg>
        </pc:sldLayoutChg>
        <pc:sldLayoutChg chg="modSp mod">
          <pc:chgData name="Max Belov" userId="69217b1762f1d702" providerId="LiveId" clId="{F8AB53FC-09C6-3B46-92A4-5DD4284DD400}" dt="2024-10-19T13:11:09.877" v="4681" actId="3064"/>
          <pc:sldLayoutMkLst>
            <pc:docMk/>
            <pc:sldMasterMk cId="1431484482" sldId="2147483648"/>
            <pc:sldLayoutMk cId="3438079435" sldId="2147483662"/>
          </pc:sldLayoutMkLst>
          <pc:spChg chg="mod">
            <ac:chgData name="Max Belov" userId="69217b1762f1d702" providerId="LiveId" clId="{F8AB53FC-09C6-3B46-92A4-5DD4284DD400}" dt="2024-10-19T13:11:09.877" v="4681" actId="3064"/>
            <ac:spMkLst>
              <pc:docMk/>
              <pc:sldMasterMk cId="1431484482" sldId="2147483648"/>
              <pc:sldLayoutMk cId="3438079435" sldId="2147483662"/>
              <ac:spMk id="62" creationId="{D90297B3-A3AE-2B62-0FCD-B11819878968}"/>
            </ac:spMkLst>
          </pc:spChg>
        </pc:sldLayoutChg>
        <pc:sldLayoutChg chg="modSp mod">
          <pc:chgData name="Max Belov" userId="69217b1762f1d702" providerId="LiveId" clId="{F8AB53FC-09C6-3B46-92A4-5DD4284DD400}" dt="2024-10-19T13:11:24.014" v="4683" actId="3064"/>
          <pc:sldLayoutMkLst>
            <pc:docMk/>
            <pc:sldMasterMk cId="1431484482" sldId="2147483648"/>
            <pc:sldLayoutMk cId="435044128" sldId="2147483665"/>
          </pc:sldLayoutMkLst>
          <pc:spChg chg="mod">
            <ac:chgData name="Max Belov" userId="69217b1762f1d702" providerId="LiveId" clId="{F8AB53FC-09C6-3B46-92A4-5DD4284DD400}" dt="2024-10-19T13:11:24.014" v="4683" actId="3064"/>
            <ac:spMkLst>
              <pc:docMk/>
              <pc:sldMasterMk cId="1431484482" sldId="2147483648"/>
              <pc:sldLayoutMk cId="435044128" sldId="2147483665"/>
              <ac:spMk id="3" creationId="{73E23120-3C10-6BA9-1322-267940B2342D}"/>
            </ac:spMkLst>
          </pc:spChg>
        </pc:sldLayoutChg>
        <pc:sldLayoutChg chg="modSp mod">
          <pc:chgData name="Max Belov" userId="69217b1762f1d702" providerId="LiveId" clId="{F8AB53FC-09C6-3B46-92A4-5DD4284DD400}" dt="2024-10-19T13:10:16.869" v="4675" actId="948"/>
          <pc:sldLayoutMkLst>
            <pc:docMk/>
            <pc:sldMasterMk cId="1431484482" sldId="2147483648"/>
            <pc:sldLayoutMk cId="288574553" sldId="2147483670"/>
          </pc:sldLayoutMkLst>
          <pc:spChg chg="mod">
            <ac:chgData name="Max Belov" userId="69217b1762f1d702" providerId="LiveId" clId="{F8AB53FC-09C6-3B46-92A4-5DD4284DD400}" dt="2024-10-19T13:10:16.869" v="4675" actId="948"/>
            <ac:spMkLst>
              <pc:docMk/>
              <pc:sldMasterMk cId="1431484482" sldId="2147483648"/>
              <pc:sldLayoutMk cId="288574553" sldId="2147483670"/>
              <ac:spMk id="4" creationId="{A10CB2AC-B964-30AF-114B-CB560B27F3EB}"/>
            </ac:spMkLst>
          </pc:spChg>
          <pc:spChg chg="mod">
            <ac:chgData name="Max Belov" userId="69217b1762f1d702" providerId="LiveId" clId="{F8AB53FC-09C6-3B46-92A4-5DD4284DD400}" dt="2024-10-19T13:10:02.759" v="4673" actId="3064"/>
            <ac:spMkLst>
              <pc:docMk/>
              <pc:sldMasterMk cId="1431484482" sldId="2147483648"/>
              <pc:sldLayoutMk cId="288574553" sldId="2147483670"/>
              <ac:spMk id="5" creationId="{2269B431-B197-83A8-E896-36872A3AD018}"/>
            </ac:spMkLst>
          </pc:spChg>
        </pc:sldLayoutChg>
        <pc:sldLayoutChg chg="add mod modTransition">
          <pc:chgData name="Max Belov" userId="69217b1762f1d702" providerId="LiveId" clId="{F8AB53FC-09C6-3B46-92A4-5DD4284DD400}" dt="2024-10-19T13:18:29.682" v="4823" actId="2890"/>
          <pc:sldLayoutMkLst>
            <pc:docMk/>
            <pc:sldMasterMk cId="1431484482" sldId="2147483648"/>
            <pc:sldLayoutMk cId="402217494" sldId="2147483671"/>
          </pc:sldLayoutMkLst>
        </pc:sldLayoutChg>
        <pc:sldLayoutChg chg="addSp modSp add mod modTransition">
          <pc:chgData name="Max Belov" userId="69217b1762f1d702" providerId="LiveId" clId="{F8AB53FC-09C6-3B46-92A4-5DD4284DD400}" dt="2024-10-19T14:18:24.037" v="5337" actId="12789"/>
          <pc:sldLayoutMkLst>
            <pc:docMk/>
            <pc:sldMasterMk cId="1431484482" sldId="2147483648"/>
            <pc:sldLayoutMk cId="303595653" sldId="2147483672"/>
          </pc:sldLayoutMkLst>
          <pc:spChg chg="add mod">
            <ac:chgData name="Max Belov" userId="69217b1762f1d702" providerId="LiveId" clId="{F8AB53FC-09C6-3B46-92A4-5DD4284DD400}" dt="2024-10-19T14:18:18.555" v="5335" actId="688"/>
            <ac:spMkLst>
              <pc:docMk/>
              <pc:sldMasterMk cId="1431484482" sldId="2147483648"/>
              <pc:sldLayoutMk cId="303595653" sldId="2147483672"/>
              <ac:spMk id="2" creationId="{F54A8087-D526-8C35-E64C-F935B43E80F0}"/>
            </ac:spMkLst>
          </pc:spChg>
          <pc:spChg chg="mod">
            <ac:chgData name="Max Belov" userId="69217b1762f1d702" providerId="LiveId" clId="{F8AB53FC-09C6-3B46-92A4-5DD4284DD400}" dt="2024-10-19T14:18:06.470" v="5329" actId="1076"/>
            <ac:spMkLst>
              <pc:docMk/>
              <pc:sldMasterMk cId="1431484482" sldId="2147483648"/>
              <pc:sldLayoutMk cId="303595653" sldId="2147483672"/>
              <ac:spMk id="4" creationId="{64803FB6-CDD7-C0E9-063B-6ECD4786C80C}"/>
            </ac:spMkLst>
          </pc:spChg>
          <pc:spChg chg="mod">
            <ac:chgData name="Max Belov" userId="69217b1762f1d702" providerId="LiveId" clId="{F8AB53FC-09C6-3B46-92A4-5DD4284DD400}" dt="2024-10-19T14:18:24.037" v="5337" actId="12789"/>
            <ac:spMkLst>
              <pc:docMk/>
              <pc:sldMasterMk cId="1431484482" sldId="2147483648"/>
              <pc:sldLayoutMk cId="303595653" sldId="2147483672"/>
              <ac:spMk id="6" creationId="{B77E4AED-402F-0030-91F8-1380DC7DA3FD}"/>
            </ac:spMkLst>
          </pc:spChg>
        </pc:sldLayoutChg>
      </pc:sldMasterChg>
    </pc:docChg>
  </pc:docChgLst>
  <pc:docChgLst>
    <pc:chgData name="Max Belov" userId="69217b1762f1d702" providerId="LiveId" clId="{ED1C3563-6596-9A4F-BCE4-5BFA7FBC78DE}"/>
    <pc:docChg chg="undo custSel addSld delSld modSld sldOrd">
      <pc:chgData name="Max Belov" userId="69217b1762f1d702" providerId="LiveId" clId="{ED1C3563-6596-9A4F-BCE4-5BFA7FBC78DE}" dt="2024-10-15T09:07:18.581" v="606" actId="20577"/>
      <pc:docMkLst>
        <pc:docMk/>
      </pc:docMkLst>
      <pc:sldChg chg="modSp mod">
        <pc:chgData name="Max Belov" userId="69217b1762f1d702" providerId="LiveId" clId="{ED1C3563-6596-9A4F-BCE4-5BFA7FBC78DE}" dt="2024-10-15T08:33:43.283" v="9" actId="20577"/>
        <pc:sldMkLst>
          <pc:docMk/>
          <pc:sldMk cId="3057996136" sldId="259"/>
        </pc:sldMkLst>
        <pc:spChg chg="mod">
          <ac:chgData name="Max Belov" userId="69217b1762f1d702" providerId="LiveId" clId="{ED1C3563-6596-9A4F-BCE4-5BFA7FBC78DE}" dt="2024-10-15T08:33:43.283" v="9" actId="20577"/>
          <ac:spMkLst>
            <pc:docMk/>
            <pc:sldMk cId="3057996136" sldId="259"/>
            <ac:spMk id="2" creationId="{1BCCB255-CCD3-7410-F2AE-EB8ECD74D346}"/>
          </ac:spMkLst>
        </pc:spChg>
      </pc:sldChg>
      <pc:sldChg chg="modSp mod">
        <pc:chgData name="Max Belov" userId="69217b1762f1d702" providerId="LiveId" clId="{ED1C3563-6596-9A4F-BCE4-5BFA7FBC78DE}" dt="2024-10-15T09:01:43.788" v="473"/>
        <pc:sldMkLst>
          <pc:docMk/>
          <pc:sldMk cId="2801434841" sldId="267"/>
        </pc:sldMkLst>
        <pc:spChg chg="mod">
          <ac:chgData name="Max Belov" userId="69217b1762f1d702" providerId="LiveId" clId="{ED1C3563-6596-9A4F-BCE4-5BFA7FBC78DE}" dt="2024-10-15T09:01:43.788" v="473"/>
          <ac:spMkLst>
            <pc:docMk/>
            <pc:sldMk cId="2801434841" sldId="267"/>
            <ac:spMk id="3" creationId="{98B3806D-7493-4E1E-C69B-BFE461597324}"/>
          </ac:spMkLst>
        </pc:spChg>
      </pc:sldChg>
      <pc:sldChg chg="modSp">
        <pc:chgData name="Max Belov" userId="69217b1762f1d702" providerId="LiveId" clId="{ED1C3563-6596-9A4F-BCE4-5BFA7FBC78DE}" dt="2024-10-15T09:01:43.788" v="473"/>
        <pc:sldMkLst>
          <pc:docMk/>
          <pc:sldMk cId="2388438444" sldId="268"/>
        </pc:sldMkLst>
        <pc:graphicFrameChg chg="mod">
          <ac:chgData name="Max Belov" userId="69217b1762f1d702" providerId="LiveId" clId="{ED1C3563-6596-9A4F-BCE4-5BFA7FBC78DE}" dt="2024-10-15T09:01:43.788" v="473"/>
          <ac:graphicFrameMkLst>
            <pc:docMk/>
            <pc:sldMk cId="2388438444" sldId="268"/>
            <ac:graphicFrameMk id="5" creationId="{7874935D-BB65-E059-84CF-886BFCAF2512}"/>
          </ac:graphicFrameMkLst>
        </pc:graphicFrameChg>
      </pc:sldChg>
      <pc:sldChg chg="modSp mod">
        <pc:chgData name="Max Belov" userId="69217b1762f1d702" providerId="LiveId" clId="{ED1C3563-6596-9A4F-BCE4-5BFA7FBC78DE}" dt="2024-10-15T09:02:29.646" v="474" actId="1076"/>
        <pc:sldMkLst>
          <pc:docMk/>
          <pc:sldMk cId="3235006912" sldId="271"/>
        </pc:sldMkLst>
        <pc:graphicFrameChg chg="mod">
          <ac:chgData name="Max Belov" userId="69217b1762f1d702" providerId="LiveId" clId="{ED1C3563-6596-9A4F-BCE4-5BFA7FBC78DE}" dt="2024-10-15T09:02:29.646" v="474" actId="1076"/>
          <ac:graphicFrameMkLst>
            <pc:docMk/>
            <pc:sldMk cId="3235006912" sldId="271"/>
            <ac:graphicFrameMk id="5" creationId="{0C632382-C9B9-F8FF-7EC4-1F0FABB55F38}"/>
          </ac:graphicFrameMkLst>
        </pc:graphicFrameChg>
      </pc:sldChg>
      <pc:sldChg chg="addSp delSp modSp mod">
        <pc:chgData name="Max Belov" userId="69217b1762f1d702" providerId="LiveId" clId="{ED1C3563-6596-9A4F-BCE4-5BFA7FBC78DE}" dt="2024-10-15T09:07:15.545" v="605"/>
        <pc:sldMkLst>
          <pc:docMk/>
          <pc:sldMk cId="3165645580" sldId="272"/>
        </pc:sldMkLst>
        <pc:spChg chg="mod">
          <ac:chgData name="Max Belov" userId="69217b1762f1d702" providerId="LiveId" clId="{ED1C3563-6596-9A4F-BCE4-5BFA7FBC78DE}" dt="2024-10-15T08:59:02.114" v="430" actId="20577"/>
          <ac:spMkLst>
            <pc:docMk/>
            <pc:sldMk cId="3165645580" sldId="272"/>
            <ac:spMk id="2" creationId="{0694DB02-9C1C-BE6B-1791-4F4124BEA268}"/>
          </ac:spMkLst>
        </pc:spChg>
        <pc:spChg chg="add del mod">
          <ac:chgData name="Max Belov" userId="69217b1762f1d702" providerId="LiveId" clId="{ED1C3563-6596-9A4F-BCE4-5BFA7FBC78DE}" dt="2024-10-15T09:07:15.545" v="605"/>
          <ac:spMkLst>
            <pc:docMk/>
            <pc:sldMk cId="3165645580" sldId="272"/>
            <ac:spMk id="5" creationId="{C81EB6E5-CA28-7588-4FF9-AB8C6F042DB0}"/>
          </ac:spMkLst>
        </pc:spChg>
        <pc:grpChg chg="del">
          <ac:chgData name="Max Belov" userId="69217b1762f1d702" providerId="LiveId" clId="{ED1C3563-6596-9A4F-BCE4-5BFA7FBC78DE}" dt="2024-10-15T08:41:18.872" v="62" actId="478"/>
          <ac:grpSpMkLst>
            <pc:docMk/>
            <pc:sldMk cId="3165645580" sldId="272"/>
            <ac:grpSpMk id="7" creationId="{C4D8B1FD-261F-AC3E-7E4F-0147BD03AF66}"/>
          </ac:grpSpMkLst>
        </pc:grpChg>
        <pc:graphicFrameChg chg="add mod modGraphic">
          <ac:chgData name="Max Belov" userId="69217b1762f1d702" providerId="LiveId" clId="{ED1C3563-6596-9A4F-BCE4-5BFA7FBC78DE}" dt="2024-10-15T09:07:12.094" v="603" actId="313"/>
          <ac:graphicFrameMkLst>
            <pc:docMk/>
            <pc:sldMk cId="3165645580" sldId="272"/>
            <ac:graphicFrameMk id="3" creationId="{BF48E1D0-C24E-F39F-F5C4-2FB73F2EE9A0}"/>
          </ac:graphicFrameMkLst>
        </pc:graphicFrameChg>
      </pc:sldChg>
      <pc:sldChg chg="modSp mod modShow">
        <pc:chgData name="Max Belov" userId="69217b1762f1d702" providerId="LiveId" clId="{ED1C3563-6596-9A4F-BCE4-5BFA7FBC78DE}" dt="2024-10-15T08:59:49.794" v="455" actId="729"/>
        <pc:sldMkLst>
          <pc:docMk/>
          <pc:sldMk cId="904831204" sldId="273"/>
        </pc:sldMkLst>
        <pc:graphicFrameChg chg="mod modGraphic">
          <ac:chgData name="Max Belov" userId="69217b1762f1d702" providerId="LiveId" clId="{ED1C3563-6596-9A4F-BCE4-5BFA7FBC78DE}" dt="2024-10-15T08:49:15.262" v="119" actId="122"/>
          <ac:graphicFrameMkLst>
            <pc:docMk/>
            <pc:sldMk cId="904831204" sldId="273"/>
            <ac:graphicFrameMk id="5" creationId="{0E5C5090-C326-982B-2FC4-9E955B8EFE79}"/>
          </ac:graphicFrameMkLst>
        </pc:graphicFrameChg>
      </pc:sldChg>
      <pc:sldChg chg="modSp mod modShow">
        <pc:chgData name="Max Belov" userId="69217b1762f1d702" providerId="LiveId" clId="{ED1C3563-6596-9A4F-BCE4-5BFA7FBC78DE}" dt="2024-10-15T09:01:43.788" v="473"/>
        <pc:sldMkLst>
          <pc:docMk/>
          <pc:sldMk cId="2011482874" sldId="274"/>
        </pc:sldMkLst>
        <pc:graphicFrameChg chg="mod modGraphic">
          <ac:chgData name="Max Belov" userId="69217b1762f1d702" providerId="LiveId" clId="{ED1C3563-6596-9A4F-BCE4-5BFA7FBC78DE}" dt="2024-10-15T09:01:43.788" v="473"/>
          <ac:graphicFrameMkLst>
            <pc:docMk/>
            <pc:sldMk cId="2011482874" sldId="274"/>
            <ac:graphicFrameMk id="5" creationId="{3E12A275-AE12-E1F2-CAF5-282EEA78424E}"/>
          </ac:graphicFrameMkLst>
        </pc:graphicFrameChg>
      </pc:sldChg>
      <pc:sldChg chg="modSp mod modShow">
        <pc:chgData name="Max Belov" userId="69217b1762f1d702" providerId="LiveId" clId="{ED1C3563-6596-9A4F-BCE4-5BFA7FBC78DE}" dt="2024-10-15T09:01:43.788" v="473"/>
        <pc:sldMkLst>
          <pc:docMk/>
          <pc:sldMk cId="259428199" sldId="275"/>
        </pc:sldMkLst>
        <pc:graphicFrameChg chg="mod modGraphic">
          <ac:chgData name="Max Belov" userId="69217b1762f1d702" providerId="LiveId" clId="{ED1C3563-6596-9A4F-BCE4-5BFA7FBC78DE}" dt="2024-10-15T09:01:43.788" v="473"/>
          <ac:graphicFrameMkLst>
            <pc:docMk/>
            <pc:sldMk cId="259428199" sldId="275"/>
            <ac:graphicFrameMk id="5" creationId="{D0EB8558-457B-DA11-E0AF-27A01C234D47}"/>
          </ac:graphicFrameMkLst>
        </pc:graphicFrameChg>
      </pc:sldChg>
      <pc:sldChg chg="modSp mod">
        <pc:chgData name="Max Belov" userId="69217b1762f1d702" providerId="LiveId" clId="{ED1C3563-6596-9A4F-BCE4-5BFA7FBC78DE}" dt="2024-10-15T08:37:47.632" v="60" actId="27636"/>
        <pc:sldMkLst>
          <pc:docMk/>
          <pc:sldMk cId="302829751" sldId="276"/>
        </pc:sldMkLst>
        <pc:spChg chg="mod">
          <ac:chgData name="Max Belov" userId="69217b1762f1d702" providerId="LiveId" clId="{ED1C3563-6596-9A4F-BCE4-5BFA7FBC78DE}" dt="2024-10-15T08:37:47.632" v="60" actId="27636"/>
          <ac:spMkLst>
            <pc:docMk/>
            <pc:sldMk cId="302829751" sldId="276"/>
            <ac:spMk id="2" creationId="{06CC71DA-56D7-22F1-060E-AC78BACA7C98}"/>
          </ac:spMkLst>
        </pc:spChg>
      </pc:sldChg>
      <pc:sldChg chg="modSp mod">
        <pc:chgData name="Max Belov" userId="69217b1762f1d702" providerId="LiveId" clId="{ED1C3563-6596-9A4F-BCE4-5BFA7FBC78DE}" dt="2024-10-15T09:00:01.809" v="456" actId="790"/>
        <pc:sldMkLst>
          <pc:docMk/>
          <pc:sldMk cId="1167892905" sldId="277"/>
        </pc:sldMkLst>
        <pc:spChg chg="mod">
          <ac:chgData name="Max Belov" userId="69217b1762f1d702" providerId="LiveId" clId="{ED1C3563-6596-9A4F-BCE4-5BFA7FBC78DE}" dt="2024-10-15T09:00:01.809" v="456" actId="790"/>
          <ac:spMkLst>
            <pc:docMk/>
            <pc:sldMk cId="1167892905" sldId="277"/>
            <ac:spMk id="3" creationId="{A095F24A-AD14-FDCB-DD40-500391D68C73}"/>
          </ac:spMkLst>
        </pc:spChg>
      </pc:sldChg>
      <pc:sldChg chg="del">
        <pc:chgData name="Max Belov" userId="69217b1762f1d702" providerId="LiveId" clId="{ED1C3563-6596-9A4F-BCE4-5BFA7FBC78DE}" dt="2024-10-15T09:03:00.419" v="475" actId="2696"/>
        <pc:sldMkLst>
          <pc:docMk/>
          <pc:sldMk cId="1481319736" sldId="278"/>
        </pc:sldMkLst>
      </pc:sldChg>
      <pc:sldChg chg="modSp add del mod">
        <pc:chgData name="Max Belov" userId="69217b1762f1d702" providerId="LiveId" clId="{ED1C3563-6596-9A4F-BCE4-5BFA7FBC78DE}" dt="2024-10-15T09:03:03.459" v="476" actId="2696"/>
        <pc:sldMkLst>
          <pc:docMk/>
          <pc:sldMk cId="252302804" sldId="279"/>
        </pc:sldMkLst>
        <pc:spChg chg="mod">
          <ac:chgData name="Max Belov" userId="69217b1762f1d702" providerId="LiveId" clId="{ED1C3563-6596-9A4F-BCE4-5BFA7FBC78DE}" dt="2024-10-15T09:00:45.238" v="472" actId="20577"/>
          <ac:spMkLst>
            <pc:docMk/>
            <pc:sldMk cId="252302804" sldId="279"/>
            <ac:spMk id="2" creationId="{072A4E85-7231-5FBC-C098-688F7E6B8EF5}"/>
          </ac:spMkLst>
        </pc:spChg>
      </pc:sldChg>
      <pc:sldChg chg="modSp new del mod">
        <pc:chgData name="Max Belov" userId="69217b1762f1d702" providerId="LiveId" clId="{ED1C3563-6596-9A4F-BCE4-5BFA7FBC78DE}" dt="2024-10-15T09:00:18.331" v="457" actId="2696"/>
        <pc:sldMkLst>
          <pc:docMk/>
          <pc:sldMk cId="2277536935" sldId="279"/>
        </pc:sldMkLst>
        <pc:spChg chg="mod">
          <ac:chgData name="Max Belov" userId="69217b1762f1d702" providerId="LiveId" clId="{ED1C3563-6596-9A4F-BCE4-5BFA7FBC78DE}" dt="2024-10-15T08:35:57.757" v="51" actId="20577"/>
          <ac:spMkLst>
            <pc:docMk/>
            <pc:sldMk cId="2277536935" sldId="279"/>
            <ac:spMk id="2" creationId="{072A4E85-7231-5FBC-C098-688F7E6B8EF5}"/>
          </ac:spMkLst>
        </pc:spChg>
      </pc:sldChg>
      <pc:sldChg chg="add">
        <pc:chgData name="Max Belov" userId="69217b1762f1d702" providerId="LiveId" clId="{ED1C3563-6596-9A4F-BCE4-5BFA7FBC78DE}" dt="2024-10-15T09:03:05.791" v="477"/>
        <pc:sldMkLst>
          <pc:docMk/>
          <pc:sldMk cId="3176125865" sldId="279"/>
        </pc:sldMkLst>
      </pc:sldChg>
      <pc:sldChg chg="modSp add mod ord">
        <pc:chgData name="Max Belov" userId="69217b1762f1d702" providerId="LiveId" clId="{ED1C3563-6596-9A4F-BCE4-5BFA7FBC78DE}" dt="2024-10-15T09:07:18.581" v="606" actId="20577"/>
        <pc:sldMkLst>
          <pc:docMk/>
          <pc:sldMk cId="4051119361" sldId="280"/>
        </pc:sldMkLst>
        <pc:graphicFrameChg chg="mod modGraphic">
          <ac:chgData name="Max Belov" userId="69217b1762f1d702" providerId="LiveId" clId="{ED1C3563-6596-9A4F-BCE4-5BFA7FBC78DE}" dt="2024-10-15T09:07:18.581" v="606" actId="20577"/>
          <ac:graphicFrameMkLst>
            <pc:docMk/>
            <pc:sldMk cId="4051119361" sldId="280"/>
            <ac:graphicFrameMk id="3" creationId="{A7BBBD20-FC5D-8BB0-6AC3-CE5BC8FA3970}"/>
          </ac:graphicFrameMkLst>
        </pc:graphicFrameChg>
      </pc:sldChg>
      <pc:sldChg chg="addSp delSp modSp new mod">
        <pc:chgData name="Max Belov" userId="69217b1762f1d702" providerId="LiveId" clId="{ED1C3563-6596-9A4F-BCE4-5BFA7FBC78DE}" dt="2024-10-15T09:05:25.496" v="560" actId="255"/>
        <pc:sldMkLst>
          <pc:docMk/>
          <pc:sldMk cId="713473845" sldId="281"/>
        </pc:sldMkLst>
        <pc:spChg chg="mod">
          <ac:chgData name="Max Belov" userId="69217b1762f1d702" providerId="LiveId" clId="{ED1C3563-6596-9A4F-BCE4-5BFA7FBC78DE}" dt="2024-10-15T09:03:37.315" v="547"/>
          <ac:spMkLst>
            <pc:docMk/>
            <pc:sldMk cId="713473845" sldId="281"/>
            <ac:spMk id="2" creationId="{46E4DD8C-78ED-5615-FCD3-96531CDB9218}"/>
          </ac:spMkLst>
        </pc:spChg>
        <pc:spChg chg="del">
          <ac:chgData name="Max Belov" userId="69217b1762f1d702" providerId="LiveId" clId="{ED1C3563-6596-9A4F-BCE4-5BFA7FBC78DE}" dt="2024-10-15T09:03:38.759" v="548" actId="478"/>
          <ac:spMkLst>
            <pc:docMk/>
            <pc:sldMk cId="713473845" sldId="281"/>
            <ac:spMk id="3" creationId="{B8231B96-0EDA-5977-D7BB-457B654730EA}"/>
          </ac:spMkLst>
        </pc:spChg>
        <pc:spChg chg="mod">
          <ac:chgData name="Max Belov" userId="69217b1762f1d702" providerId="LiveId" clId="{ED1C3563-6596-9A4F-BCE4-5BFA7FBC78DE}" dt="2024-10-15T09:05:15.441" v="558" actId="255"/>
          <ac:spMkLst>
            <pc:docMk/>
            <pc:sldMk cId="713473845" sldId="281"/>
            <ac:spMk id="4" creationId="{25BB6693-D7A9-C05D-0EEC-E3EAE101C334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6" creationId="{43811373-92D7-CD82-0248-9342C516FA79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7" creationId="{9524E036-4467-A386-A642-0DB0B1805D17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8" creationId="{27020D4C-81D2-CAF4-4A8E-07935E2CF828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9" creationId="{EF36D574-C681-6EBE-D6AC-D4125C99A61B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0" creationId="{BCA8B8E7-8FB4-02F2-5EDF-7F6E38D55EB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1" creationId="{212DE7C0-0B0B-4B12-D8BA-CDFA6513CA3C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2" creationId="{46C3C6C6-D5F4-E258-3299-BDF41F7BDB58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3" creationId="{59181A01-84BA-71EC-AE08-01B45109AF1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4" creationId="{962DDF9B-CC57-26A4-ADAC-C5325C697865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5" creationId="{189967FF-E629-7A3B-6B16-5C70011CCBC0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6" creationId="{7B5F07EE-0236-7872-6DD9-07B4ACBF81C4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7" creationId="{FC9A7025-8D26-DF84-6FD2-A40C9CDE2084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8" creationId="{799B8090-B624-0367-1F2A-DDDAED844A55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19" creationId="{E71F9E4A-DEF3-0852-4D88-C15C16C66DB7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0" creationId="{AB65C787-BDEF-EA4E-5194-FAC492981637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1" creationId="{D7D2C075-C531-ACC4-51E7-9695F01D6049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2" creationId="{BC29C1D7-01EC-3D78-779F-C195A3A0C740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3" creationId="{AD924B8A-FFE7-7FA3-B081-1F16789D1846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4" creationId="{85B93B88-BE6A-B6B8-B9DD-515DE26EFB24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5" creationId="{8B1384C7-6FF6-3E04-0E86-EECB04731548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6" creationId="{5347725C-609E-E947-4002-0AD201671D7F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7" creationId="{A88D638A-F39E-6D82-E4AE-404B8D839F0A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8" creationId="{86A8BED1-E559-DAAC-673B-3F01334F7DBC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29" creationId="{6D6A0885-0640-5F25-6739-7ECE6E48CE74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0" creationId="{96D7243C-F230-FB7B-41B5-F07BB2527DBB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1" creationId="{FFC4F087-E810-8787-0A50-28E1D6D64047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2" creationId="{1436C4D3-E6BC-2AED-D0D0-B27DF94F2D89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3" creationId="{6987FD6E-505A-5071-3E5D-9D1DE0590D0A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4" creationId="{BDB533F4-1811-21CF-0635-AD4ABDEA24D4}"/>
          </ac:spMkLst>
        </pc:spChg>
        <pc:spChg chg="mod">
          <ac:chgData name="Max Belov" userId="69217b1762f1d702" providerId="LiveId" clId="{ED1C3563-6596-9A4F-BCE4-5BFA7FBC78DE}" dt="2024-10-15T09:05:25.496" v="560" actId="255"/>
          <ac:spMkLst>
            <pc:docMk/>
            <pc:sldMk cId="713473845" sldId="281"/>
            <ac:spMk id="35" creationId="{04C9FC36-2600-62AA-8D82-F655D2503A8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6" creationId="{C9CC546F-6DAE-1DF9-D00B-799A0DC10EC3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7" creationId="{AD83BC71-3A3D-02C5-481F-CA744E28177F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8" creationId="{F3B5A7BF-7012-AF94-3B3B-B92BF5948DB6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39" creationId="{8E67C25F-7862-DBD2-6878-B612488EA27B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0" creationId="{11A0DA59-58F1-CF89-7F0E-C43653A838F6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1" creationId="{3EBD926C-AA93-6ED3-E41D-0F4CE635A659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2" creationId="{C14F8BE6-9C13-BD61-D411-31806C872B32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3" creationId="{34BF1104-DCFF-E583-B76A-7802520DFBA3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4" creationId="{087C01E8-31F8-35E0-6FBC-32501EE91668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5" creationId="{DE137C2E-AF16-C08A-020A-20C01A61052B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6" creationId="{236495AD-2665-4157-6097-BF629A46FF1E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7" creationId="{FDE519B7-49C0-86D4-CAE4-E2B3F238D4EC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8" creationId="{C1D2A850-68F7-3889-536E-2C05702D110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49" creationId="{FF7483F3-C581-AFE2-53BD-207E225C7FF7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0" creationId="{89113BC4-EA0F-DEEA-4723-CC51B89A433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1" creationId="{D5AFA10A-8A04-D99B-6D46-D388D3B82FE4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2" creationId="{F28B8292-F8CA-15DF-D210-8CB652088A52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3" creationId="{D8A25B79-6267-97CA-75F2-9C0A7FAF850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4" creationId="{657032D2-4A62-342D-76E5-BC429A42F362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5" creationId="{FB8715B6-9AED-DE9C-2E8D-D327639862C1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6" creationId="{E31F1B1F-7301-37F0-9DB7-82E5FFFE9606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7" creationId="{1901082F-ED70-AD76-5907-2B88AE789463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8" creationId="{90E73590-096F-99B2-4B7A-EDE27019E91B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59" creationId="{D7DF0893-BB9B-5153-DCE4-DEC1B3CD839E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60" creationId="{ADC29A01-7091-F4A0-B6E9-90DEEA4BA32C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61" creationId="{E8360B4F-5BCF-900B-AFD6-FEB2664003B9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62" creationId="{7E121398-08D9-DF24-899D-446E51D9E740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63" creationId="{7970F507-38F9-BB6D-17C3-0177300D7C29}"/>
          </ac:spMkLst>
        </pc:spChg>
        <pc:spChg chg="mod">
          <ac:chgData name="Max Belov" userId="69217b1762f1d702" providerId="LiveId" clId="{ED1C3563-6596-9A4F-BCE4-5BFA7FBC78DE}" dt="2024-10-15T09:05:20.202" v="559" actId="255"/>
          <ac:spMkLst>
            <pc:docMk/>
            <pc:sldMk cId="713473845" sldId="281"/>
            <ac:spMk id="64" creationId="{235668F8-B73A-DB3A-82BA-E213BA2818C8}"/>
          </ac:spMkLst>
        </pc:spChg>
        <pc:grpChg chg="add mod">
          <ac:chgData name="Max Belov" userId="69217b1762f1d702" providerId="LiveId" clId="{ED1C3563-6596-9A4F-BCE4-5BFA7FBC78DE}" dt="2024-10-15T09:04:42.730" v="552" actId="1076"/>
          <ac:grpSpMkLst>
            <pc:docMk/>
            <pc:sldMk cId="713473845" sldId="281"/>
            <ac:grpSpMk id="5" creationId="{BAAFC82F-1334-CF39-4856-D434221D2EBC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11740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D73-3944-819F-705D14464631}"/>
              </c:ext>
            </c:extLst>
          </c:dPt>
          <c:dPt>
            <c:idx val="3"/>
            <c:invertIfNegative val="0"/>
            <c:bubble3D val="0"/>
            <c:spPr>
              <a:solidFill>
                <a:srgbClr val="11740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D73-3944-819F-705D144646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Cera Pro" pitchFamily="2" charset="0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Sheet1!$A$4:$D$4</c:f>
              <c:numCache>
                <c:formatCode>yyyy</c:formatCode>
                <c:ptCount val="4"/>
                <c:pt idx="0">
                  <c:v>44197</c:v>
                </c:pt>
                <c:pt idx="1">
                  <c:v>44562</c:v>
                </c:pt>
                <c:pt idx="2">
                  <c:v>44927</c:v>
                </c:pt>
                <c:pt idx="3">
                  <c:v>45292</c:v>
                </c:pt>
              </c:numCache>
            </c:numRef>
          </c:cat>
          <c:val>
            <c:numRef>
              <c:f>Sheet1!$A$5:$D$5</c:f>
              <c:numCache>
                <c:formatCode>0%</c:formatCode>
                <c:ptCount val="4"/>
                <c:pt idx="0">
                  <c:v>-0.64</c:v>
                </c:pt>
                <c:pt idx="1">
                  <c:v>-0.52</c:v>
                </c:pt>
                <c:pt idx="2">
                  <c:v>0.22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3-3944-819F-705D14464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443938368"/>
        <c:axId val="443940080"/>
      </c:barChart>
      <c:dateAx>
        <c:axId val="443938368"/>
        <c:scaling>
          <c:orientation val="minMax"/>
        </c:scaling>
        <c:delete val="0"/>
        <c:axPos val="b"/>
        <c:numFmt formatCode="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era Pro" pitchFamily="2" charset="0"/>
                <a:ea typeface="+mn-ea"/>
                <a:cs typeface="+mn-cs"/>
              </a:defRPr>
            </a:pPr>
            <a:endParaRPr lang="en-UA"/>
          </a:p>
        </c:txPr>
        <c:crossAx val="443940080"/>
        <c:crosses val="autoZero"/>
        <c:auto val="1"/>
        <c:lblOffset val="100"/>
        <c:baseTimeUnit val="years"/>
      </c:dateAx>
      <c:valAx>
        <c:axId val="44394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era Pro" pitchFamily="2" charset="0"/>
                <a:ea typeface="+mn-ea"/>
                <a:cs typeface="+mn-cs"/>
              </a:defRPr>
            </a:pPr>
            <a:endParaRPr lang="en-UA"/>
          </a:p>
        </c:txPr>
        <c:crossAx val="44393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500" b="0" i="0">
          <a:solidFill>
            <a:schemeClr val="tx1"/>
          </a:solidFill>
          <a:latin typeface="Cera Pro" pitchFamily="2" charset="0"/>
        </a:defRPr>
      </a:pPr>
      <a:endParaRPr lang="en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CA3F8-9E1E-1D42-8B63-D79DD9755921}" type="datetimeFigureOut">
              <a:rPr lang="uk-UA" smtClean="0"/>
              <a:t>28.10.24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09034-8307-8E40-A96F-AEB54E44172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1354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395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838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4764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F5C7-34CA-6A1F-9FF5-0C90F0902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14EDDE-6120-6408-9215-E9838B52A4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DB5BF3-16BB-A68A-BB4C-EA9A7747D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5C246-7ADF-ACAA-12F5-54F04365E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3467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9476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0039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5288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6835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0588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09034-8307-8E40-A96F-AEB54E441720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4457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42A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46AF-B492-AAB2-9803-AB8B2D531E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6000" y="2529000"/>
            <a:ext cx="7200000" cy="180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52FFC-05AA-7414-E934-DE460D3D09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6000" y="5760931"/>
            <a:ext cx="7200000" cy="72000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uk-UA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0A3374-DD64-B110-4EBF-52E4FD4768CF}"/>
              </a:ext>
            </a:extLst>
          </p:cNvPr>
          <p:cNvGrpSpPr/>
          <p:nvPr userDrawn="1"/>
        </p:nvGrpSpPr>
        <p:grpSpPr>
          <a:xfrm>
            <a:off x="-1411481" y="-644431"/>
            <a:ext cx="15018366" cy="8716484"/>
            <a:chOff x="-1411481" y="-644431"/>
            <a:chExt cx="15018366" cy="8716484"/>
          </a:xfrm>
          <a:noFill/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7501566-C2A3-C762-B743-B0A16B4A68BC}"/>
                </a:ext>
              </a:extLst>
            </p:cNvPr>
            <p:cNvSpPr>
              <a:spLocks noChangeAspect="1"/>
            </p:cNvSpPr>
            <p:nvPr userDrawn="1"/>
          </p:nvSpPr>
          <p:spPr>
            <a:xfrm rot="511056" flipV="1">
              <a:off x="-272872" y="1506543"/>
              <a:ext cx="12277293" cy="3447235"/>
            </a:xfrm>
            <a:custGeom>
              <a:avLst/>
              <a:gdLst>
                <a:gd name="connsiteX0" fmla="*/ 0 w 12277293"/>
                <a:gd name="connsiteY0" fmla="*/ 3108816 h 3447235"/>
                <a:gd name="connsiteX1" fmla="*/ 996055 w 12277293"/>
                <a:gd name="connsiteY1" fmla="*/ 3155725 h 3447235"/>
                <a:gd name="connsiteX2" fmla="*/ 7170914 w 12277293"/>
                <a:gd name="connsiteY2" fmla="*/ 3442347 h 3447235"/>
                <a:gd name="connsiteX3" fmla="*/ 12277293 w 12277293"/>
                <a:gd name="connsiteY3" fmla="*/ 561391 h 3447235"/>
                <a:gd name="connsiteX4" fmla="*/ 3121602 w 12277293"/>
                <a:gd name="connsiteY4" fmla="*/ 126236 h 3447235"/>
                <a:gd name="connsiteX5" fmla="*/ 465592 w 12277293"/>
                <a:gd name="connsiteY5" fmla="*/ 0 h 344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77293" h="3447235">
                  <a:moveTo>
                    <a:pt x="0" y="3108816"/>
                  </a:moveTo>
                  <a:lnTo>
                    <a:pt x="996055" y="3155725"/>
                  </a:lnTo>
                  <a:cubicBezTo>
                    <a:pt x="3054375" y="3251126"/>
                    <a:pt x="5112794" y="3344529"/>
                    <a:pt x="7170914" y="3442347"/>
                  </a:cubicBezTo>
                  <a:cubicBezTo>
                    <a:pt x="9492373" y="3536746"/>
                    <a:pt x="11312125" y="2252850"/>
                    <a:pt x="12277293" y="561391"/>
                  </a:cubicBezTo>
                  <a:cubicBezTo>
                    <a:pt x="9230948" y="416604"/>
                    <a:pt x="6190731" y="272106"/>
                    <a:pt x="3121602" y="126236"/>
                  </a:cubicBezTo>
                  <a:lnTo>
                    <a:pt x="465592" y="0"/>
                  </a:ln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E8DC465-5647-70A8-9EC4-F647033DA0DF}"/>
                </a:ext>
              </a:extLst>
            </p:cNvPr>
            <p:cNvSpPr>
              <a:spLocks noChangeAspect="1"/>
            </p:cNvSpPr>
            <p:nvPr userDrawn="1"/>
          </p:nvSpPr>
          <p:spPr>
            <a:xfrm rot="1719240" flipH="1" flipV="1">
              <a:off x="349334" y="4591775"/>
              <a:ext cx="8171616" cy="3480278"/>
            </a:xfrm>
            <a:custGeom>
              <a:avLst/>
              <a:gdLst>
                <a:gd name="connsiteX0" fmla="*/ 5580434 w 8171616"/>
                <a:gd name="connsiteY0" fmla="*/ 2681768 h 3480278"/>
                <a:gd name="connsiteX1" fmla="*/ 2181471 w 8171616"/>
                <a:gd name="connsiteY1" fmla="*/ 3474544 h 3480278"/>
                <a:gd name="connsiteX2" fmla="*/ 0 w 8171616"/>
                <a:gd name="connsiteY2" fmla="*/ 3373285 h 3480278"/>
                <a:gd name="connsiteX3" fmla="*/ 6173194 w 8171616"/>
                <a:gd name="connsiteY3" fmla="*/ 0 h 3480278"/>
                <a:gd name="connsiteX4" fmla="*/ 8171616 w 8171616"/>
                <a:gd name="connsiteY4" fmla="*/ 94981 h 3480278"/>
                <a:gd name="connsiteX5" fmla="*/ 5580434 w 8171616"/>
                <a:gd name="connsiteY5" fmla="*/ 2681768 h 34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71616" h="3480278">
                  <a:moveTo>
                    <a:pt x="5580434" y="2681768"/>
                  </a:moveTo>
                  <a:cubicBezTo>
                    <a:pt x="4605187" y="3223098"/>
                    <a:pt x="3457988" y="3526452"/>
                    <a:pt x="2181471" y="3474544"/>
                  </a:cubicBezTo>
                  <a:lnTo>
                    <a:pt x="0" y="3373285"/>
                  </a:lnTo>
                  <a:lnTo>
                    <a:pt x="6173194" y="0"/>
                  </a:lnTo>
                  <a:lnTo>
                    <a:pt x="8171616" y="94981"/>
                  </a:lnTo>
                  <a:cubicBezTo>
                    <a:pt x="7570128" y="1149087"/>
                    <a:pt x="6685713" y="2068261"/>
                    <a:pt x="5580434" y="2681768"/>
                  </a:cubicBez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F85CC28-348E-FE4A-B8B9-683A71B74E4B}"/>
                </a:ext>
              </a:extLst>
            </p:cNvPr>
            <p:cNvSpPr>
              <a:spLocks noChangeAspect="1"/>
            </p:cNvSpPr>
            <p:nvPr userDrawn="1"/>
          </p:nvSpPr>
          <p:spPr>
            <a:xfrm rot="2128189" flipV="1">
              <a:off x="7701948" y="1513680"/>
              <a:ext cx="5904937" cy="3069844"/>
            </a:xfrm>
            <a:custGeom>
              <a:avLst/>
              <a:gdLst>
                <a:gd name="connsiteX0" fmla="*/ 0 w 5904937"/>
                <a:gd name="connsiteY0" fmla="*/ 2885561 h 3069844"/>
                <a:gd name="connsiteX1" fmla="*/ 3086913 w 5904937"/>
                <a:gd name="connsiteY1" fmla="*/ 3038767 h 3069844"/>
                <a:gd name="connsiteX2" fmla="*/ 3746785 w 5904937"/>
                <a:gd name="connsiteY2" fmla="*/ 3069844 h 3069844"/>
                <a:gd name="connsiteX3" fmla="*/ 5904937 w 5904937"/>
                <a:gd name="connsiteY3" fmla="*/ 40853 h 3069844"/>
                <a:gd name="connsiteX4" fmla="*/ 5219754 w 5904937"/>
                <a:gd name="connsiteY4" fmla="*/ 8287 h 3069844"/>
                <a:gd name="connsiteX5" fmla="*/ 0 w 5904937"/>
                <a:gd name="connsiteY5" fmla="*/ 2885561 h 306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4937" h="3069844">
                  <a:moveTo>
                    <a:pt x="0" y="2885561"/>
                  </a:moveTo>
                  <a:cubicBezTo>
                    <a:pt x="1028864" y="2938465"/>
                    <a:pt x="2057851" y="2989266"/>
                    <a:pt x="3086913" y="3038767"/>
                  </a:cubicBezTo>
                  <a:lnTo>
                    <a:pt x="3746785" y="3069844"/>
                  </a:lnTo>
                  <a:lnTo>
                    <a:pt x="5904937" y="40853"/>
                  </a:lnTo>
                  <a:lnTo>
                    <a:pt x="5219754" y="8287"/>
                  </a:lnTo>
                  <a:cubicBezTo>
                    <a:pt x="3004537" y="-123365"/>
                    <a:pt x="885038" y="1334526"/>
                    <a:pt x="0" y="2885561"/>
                  </a:cubicBez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CE1996E-411A-6F41-277F-A0F8C49D45BE}"/>
                </a:ext>
              </a:extLst>
            </p:cNvPr>
            <p:cNvSpPr>
              <a:spLocks noChangeAspect="1"/>
            </p:cNvSpPr>
            <p:nvPr userDrawn="1"/>
          </p:nvSpPr>
          <p:spPr>
            <a:xfrm rot="20379026" flipV="1">
              <a:off x="7510920" y="-644431"/>
              <a:ext cx="4816318" cy="2882519"/>
            </a:xfrm>
            <a:custGeom>
              <a:avLst/>
              <a:gdLst>
                <a:gd name="connsiteX0" fmla="*/ 813665 w 4816318"/>
                <a:gd name="connsiteY0" fmla="*/ 2882519 h 2882519"/>
                <a:gd name="connsiteX1" fmla="*/ 4816318 w 4816318"/>
                <a:gd name="connsiteY1" fmla="*/ 1397955 h 2882519"/>
                <a:gd name="connsiteX2" fmla="*/ 4297824 w 4816318"/>
                <a:gd name="connsiteY2" fmla="*/ 0 h 2882519"/>
                <a:gd name="connsiteX3" fmla="*/ 4192725 w 4816318"/>
                <a:gd name="connsiteY3" fmla="*/ 13865 h 2882519"/>
                <a:gd name="connsiteX4" fmla="*/ 0 w 4816318"/>
                <a:gd name="connsiteY4" fmla="*/ 2842136 h 2882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16318" h="2882519">
                  <a:moveTo>
                    <a:pt x="813665" y="2882519"/>
                  </a:moveTo>
                  <a:lnTo>
                    <a:pt x="4816318" y="1397955"/>
                  </a:lnTo>
                  <a:lnTo>
                    <a:pt x="4297824" y="0"/>
                  </a:lnTo>
                  <a:lnTo>
                    <a:pt x="4192725" y="13865"/>
                  </a:lnTo>
                  <a:cubicBezTo>
                    <a:pt x="2372332" y="291076"/>
                    <a:pt x="746751" y="1533451"/>
                    <a:pt x="0" y="2842136"/>
                  </a:cubicBez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BF6BC55-86B3-52BA-FC65-FA4BAF75C146}"/>
                </a:ext>
              </a:extLst>
            </p:cNvPr>
            <p:cNvSpPr>
              <a:spLocks noChangeAspect="1"/>
            </p:cNvSpPr>
            <p:nvPr userDrawn="1"/>
          </p:nvSpPr>
          <p:spPr>
            <a:xfrm rot="19201669" flipH="1" flipV="1">
              <a:off x="-1411481" y="827699"/>
              <a:ext cx="6424247" cy="2391947"/>
            </a:xfrm>
            <a:custGeom>
              <a:avLst/>
              <a:gdLst>
                <a:gd name="connsiteX0" fmla="*/ 1302754 w 6424247"/>
                <a:gd name="connsiteY0" fmla="*/ 2236042 h 2391947"/>
                <a:gd name="connsiteX1" fmla="*/ 0 w 6424247"/>
                <a:gd name="connsiteY1" fmla="*/ 1143979 h 2391947"/>
                <a:gd name="connsiteX2" fmla="*/ 34250 w 6424247"/>
                <a:gd name="connsiteY2" fmla="*/ 1112240 h 2391947"/>
                <a:gd name="connsiteX3" fmla="*/ 3038179 w 6424247"/>
                <a:gd name="connsiteY3" fmla="*/ 6127 h 2391947"/>
                <a:gd name="connsiteX4" fmla="*/ 5315317 w 6424247"/>
                <a:gd name="connsiteY4" fmla="*/ 114355 h 2391947"/>
                <a:gd name="connsiteX5" fmla="*/ 6424247 w 6424247"/>
                <a:gd name="connsiteY5" fmla="*/ 167061 h 2391947"/>
                <a:gd name="connsiteX6" fmla="*/ 4559186 w 6424247"/>
                <a:gd name="connsiteY6" fmla="*/ 2391947 h 2391947"/>
                <a:gd name="connsiteX7" fmla="*/ 3743868 w 6424247"/>
                <a:gd name="connsiteY7" fmla="*/ 2354102 h 239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4247" h="2391947">
                  <a:moveTo>
                    <a:pt x="1302754" y="2236042"/>
                  </a:moveTo>
                  <a:lnTo>
                    <a:pt x="0" y="1143979"/>
                  </a:lnTo>
                  <a:lnTo>
                    <a:pt x="34250" y="1112240"/>
                  </a:lnTo>
                  <a:cubicBezTo>
                    <a:pt x="819730" y="427748"/>
                    <a:pt x="1912231" y="-60789"/>
                    <a:pt x="3038179" y="6127"/>
                  </a:cubicBezTo>
                  <a:cubicBezTo>
                    <a:pt x="3800240" y="42346"/>
                    <a:pt x="4558966" y="78407"/>
                    <a:pt x="5315317" y="114355"/>
                  </a:cubicBezTo>
                  <a:lnTo>
                    <a:pt x="6424247" y="167061"/>
                  </a:lnTo>
                  <a:lnTo>
                    <a:pt x="4559186" y="2391947"/>
                  </a:lnTo>
                  <a:lnTo>
                    <a:pt x="3743868" y="2354102"/>
                  </a:ln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992E2E4-9699-79D7-F790-1BC760318FA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360663" y="698924"/>
            <a:ext cx="1470674" cy="325787"/>
            <a:chOff x="5575300" y="3314700"/>
            <a:chExt cx="1031950" cy="228600"/>
          </a:xfrm>
          <a:solidFill>
            <a:schemeClr val="bg1"/>
          </a:solidFill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1894E33-265B-F485-35FF-2C8A950F5B5C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990D523-C783-325F-E5E0-B9429EAFEA3C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BB70F3B-DF7D-BF38-20F2-F5B9491B32BD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46C3748-59BF-DBFC-18F6-3C14CA4117FE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CA29215-F6D2-60F3-FC37-F80C6298978D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7EEB4F8-C773-F167-83EC-A764473FBBB2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rgbClr val="42A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1675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246AF-B492-AAB2-9803-AB8B2D531E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6000" y="2529000"/>
            <a:ext cx="7200000" cy="1800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00" b="1">
                <a:solidFill>
                  <a:srgbClr val="42AC3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52FFC-05AA-7414-E934-DE460D3D09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6000" y="5760931"/>
            <a:ext cx="7200000" cy="720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42AC3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uk-UA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0A3374-DD64-B110-4EBF-52E4FD4768CF}"/>
              </a:ext>
            </a:extLst>
          </p:cNvPr>
          <p:cNvGrpSpPr/>
          <p:nvPr userDrawn="1"/>
        </p:nvGrpSpPr>
        <p:grpSpPr>
          <a:xfrm>
            <a:off x="-1411481" y="-644431"/>
            <a:ext cx="15018366" cy="8716484"/>
            <a:chOff x="-1411481" y="-644431"/>
            <a:chExt cx="15018366" cy="8716484"/>
          </a:xfrm>
          <a:noFill/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7501566-C2A3-C762-B743-B0A16B4A68BC}"/>
                </a:ext>
              </a:extLst>
            </p:cNvPr>
            <p:cNvSpPr>
              <a:spLocks noChangeAspect="1"/>
            </p:cNvSpPr>
            <p:nvPr userDrawn="1"/>
          </p:nvSpPr>
          <p:spPr>
            <a:xfrm rot="511056" flipV="1">
              <a:off x="-272872" y="1506543"/>
              <a:ext cx="12277293" cy="3447235"/>
            </a:xfrm>
            <a:custGeom>
              <a:avLst/>
              <a:gdLst>
                <a:gd name="connsiteX0" fmla="*/ 0 w 12277293"/>
                <a:gd name="connsiteY0" fmla="*/ 3108816 h 3447235"/>
                <a:gd name="connsiteX1" fmla="*/ 996055 w 12277293"/>
                <a:gd name="connsiteY1" fmla="*/ 3155725 h 3447235"/>
                <a:gd name="connsiteX2" fmla="*/ 7170914 w 12277293"/>
                <a:gd name="connsiteY2" fmla="*/ 3442347 h 3447235"/>
                <a:gd name="connsiteX3" fmla="*/ 12277293 w 12277293"/>
                <a:gd name="connsiteY3" fmla="*/ 561391 h 3447235"/>
                <a:gd name="connsiteX4" fmla="*/ 3121602 w 12277293"/>
                <a:gd name="connsiteY4" fmla="*/ 126236 h 3447235"/>
                <a:gd name="connsiteX5" fmla="*/ 465592 w 12277293"/>
                <a:gd name="connsiteY5" fmla="*/ 0 h 3447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77293" h="3447235">
                  <a:moveTo>
                    <a:pt x="0" y="3108816"/>
                  </a:moveTo>
                  <a:lnTo>
                    <a:pt x="996055" y="3155725"/>
                  </a:lnTo>
                  <a:cubicBezTo>
                    <a:pt x="3054375" y="3251126"/>
                    <a:pt x="5112794" y="3344529"/>
                    <a:pt x="7170914" y="3442347"/>
                  </a:cubicBezTo>
                  <a:cubicBezTo>
                    <a:pt x="9492373" y="3536746"/>
                    <a:pt x="11312125" y="2252850"/>
                    <a:pt x="12277293" y="561391"/>
                  </a:cubicBezTo>
                  <a:cubicBezTo>
                    <a:pt x="9230948" y="416604"/>
                    <a:pt x="6190731" y="272106"/>
                    <a:pt x="3121602" y="126236"/>
                  </a:cubicBezTo>
                  <a:lnTo>
                    <a:pt x="465592" y="0"/>
                  </a:ln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E8DC465-5647-70A8-9EC4-F647033DA0DF}"/>
                </a:ext>
              </a:extLst>
            </p:cNvPr>
            <p:cNvSpPr>
              <a:spLocks noChangeAspect="1"/>
            </p:cNvSpPr>
            <p:nvPr userDrawn="1"/>
          </p:nvSpPr>
          <p:spPr>
            <a:xfrm rot="1719240" flipH="1" flipV="1">
              <a:off x="349334" y="4591775"/>
              <a:ext cx="8171616" cy="3480278"/>
            </a:xfrm>
            <a:custGeom>
              <a:avLst/>
              <a:gdLst>
                <a:gd name="connsiteX0" fmla="*/ 5580434 w 8171616"/>
                <a:gd name="connsiteY0" fmla="*/ 2681768 h 3480278"/>
                <a:gd name="connsiteX1" fmla="*/ 2181471 w 8171616"/>
                <a:gd name="connsiteY1" fmla="*/ 3474544 h 3480278"/>
                <a:gd name="connsiteX2" fmla="*/ 0 w 8171616"/>
                <a:gd name="connsiteY2" fmla="*/ 3373285 h 3480278"/>
                <a:gd name="connsiteX3" fmla="*/ 6173194 w 8171616"/>
                <a:gd name="connsiteY3" fmla="*/ 0 h 3480278"/>
                <a:gd name="connsiteX4" fmla="*/ 8171616 w 8171616"/>
                <a:gd name="connsiteY4" fmla="*/ 94981 h 3480278"/>
                <a:gd name="connsiteX5" fmla="*/ 5580434 w 8171616"/>
                <a:gd name="connsiteY5" fmla="*/ 2681768 h 3480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71616" h="3480278">
                  <a:moveTo>
                    <a:pt x="5580434" y="2681768"/>
                  </a:moveTo>
                  <a:cubicBezTo>
                    <a:pt x="4605187" y="3223098"/>
                    <a:pt x="3457988" y="3526452"/>
                    <a:pt x="2181471" y="3474544"/>
                  </a:cubicBezTo>
                  <a:lnTo>
                    <a:pt x="0" y="3373285"/>
                  </a:lnTo>
                  <a:lnTo>
                    <a:pt x="6173194" y="0"/>
                  </a:lnTo>
                  <a:lnTo>
                    <a:pt x="8171616" y="94981"/>
                  </a:lnTo>
                  <a:cubicBezTo>
                    <a:pt x="7570128" y="1149087"/>
                    <a:pt x="6685713" y="2068261"/>
                    <a:pt x="5580434" y="2681768"/>
                  </a:cubicBez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F85CC28-348E-FE4A-B8B9-683A71B74E4B}"/>
                </a:ext>
              </a:extLst>
            </p:cNvPr>
            <p:cNvSpPr>
              <a:spLocks noChangeAspect="1"/>
            </p:cNvSpPr>
            <p:nvPr userDrawn="1"/>
          </p:nvSpPr>
          <p:spPr>
            <a:xfrm rot="2128189" flipV="1">
              <a:off x="7701948" y="1513680"/>
              <a:ext cx="5904937" cy="3069844"/>
            </a:xfrm>
            <a:custGeom>
              <a:avLst/>
              <a:gdLst>
                <a:gd name="connsiteX0" fmla="*/ 0 w 5904937"/>
                <a:gd name="connsiteY0" fmla="*/ 2885561 h 3069844"/>
                <a:gd name="connsiteX1" fmla="*/ 3086913 w 5904937"/>
                <a:gd name="connsiteY1" fmla="*/ 3038767 h 3069844"/>
                <a:gd name="connsiteX2" fmla="*/ 3746785 w 5904937"/>
                <a:gd name="connsiteY2" fmla="*/ 3069844 h 3069844"/>
                <a:gd name="connsiteX3" fmla="*/ 5904937 w 5904937"/>
                <a:gd name="connsiteY3" fmla="*/ 40853 h 3069844"/>
                <a:gd name="connsiteX4" fmla="*/ 5219754 w 5904937"/>
                <a:gd name="connsiteY4" fmla="*/ 8287 h 3069844"/>
                <a:gd name="connsiteX5" fmla="*/ 0 w 5904937"/>
                <a:gd name="connsiteY5" fmla="*/ 2885561 h 306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4937" h="3069844">
                  <a:moveTo>
                    <a:pt x="0" y="2885561"/>
                  </a:moveTo>
                  <a:cubicBezTo>
                    <a:pt x="1028864" y="2938465"/>
                    <a:pt x="2057851" y="2989266"/>
                    <a:pt x="3086913" y="3038767"/>
                  </a:cubicBezTo>
                  <a:lnTo>
                    <a:pt x="3746785" y="3069844"/>
                  </a:lnTo>
                  <a:lnTo>
                    <a:pt x="5904937" y="40853"/>
                  </a:lnTo>
                  <a:lnTo>
                    <a:pt x="5219754" y="8287"/>
                  </a:lnTo>
                  <a:cubicBezTo>
                    <a:pt x="3004537" y="-123365"/>
                    <a:pt x="885038" y="1334526"/>
                    <a:pt x="0" y="2885561"/>
                  </a:cubicBez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CE1996E-411A-6F41-277F-A0F8C49D45BE}"/>
                </a:ext>
              </a:extLst>
            </p:cNvPr>
            <p:cNvSpPr>
              <a:spLocks noChangeAspect="1"/>
            </p:cNvSpPr>
            <p:nvPr userDrawn="1"/>
          </p:nvSpPr>
          <p:spPr>
            <a:xfrm rot="20379026" flipV="1">
              <a:off x="7510920" y="-644431"/>
              <a:ext cx="4816318" cy="2882519"/>
            </a:xfrm>
            <a:custGeom>
              <a:avLst/>
              <a:gdLst>
                <a:gd name="connsiteX0" fmla="*/ 813665 w 4816318"/>
                <a:gd name="connsiteY0" fmla="*/ 2882519 h 2882519"/>
                <a:gd name="connsiteX1" fmla="*/ 4816318 w 4816318"/>
                <a:gd name="connsiteY1" fmla="*/ 1397955 h 2882519"/>
                <a:gd name="connsiteX2" fmla="*/ 4297824 w 4816318"/>
                <a:gd name="connsiteY2" fmla="*/ 0 h 2882519"/>
                <a:gd name="connsiteX3" fmla="*/ 4192725 w 4816318"/>
                <a:gd name="connsiteY3" fmla="*/ 13865 h 2882519"/>
                <a:gd name="connsiteX4" fmla="*/ 0 w 4816318"/>
                <a:gd name="connsiteY4" fmla="*/ 2842136 h 2882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16318" h="2882519">
                  <a:moveTo>
                    <a:pt x="813665" y="2882519"/>
                  </a:moveTo>
                  <a:lnTo>
                    <a:pt x="4816318" y="1397955"/>
                  </a:lnTo>
                  <a:lnTo>
                    <a:pt x="4297824" y="0"/>
                  </a:lnTo>
                  <a:lnTo>
                    <a:pt x="4192725" y="13865"/>
                  </a:lnTo>
                  <a:cubicBezTo>
                    <a:pt x="2372332" y="291076"/>
                    <a:pt x="746751" y="1533451"/>
                    <a:pt x="0" y="2842136"/>
                  </a:cubicBez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BF6BC55-86B3-52BA-FC65-FA4BAF75C146}"/>
                </a:ext>
              </a:extLst>
            </p:cNvPr>
            <p:cNvSpPr>
              <a:spLocks noChangeAspect="1"/>
            </p:cNvSpPr>
            <p:nvPr userDrawn="1"/>
          </p:nvSpPr>
          <p:spPr>
            <a:xfrm rot="19201669" flipH="1" flipV="1">
              <a:off x="-1411481" y="827699"/>
              <a:ext cx="6424247" cy="2391947"/>
            </a:xfrm>
            <a:custGeom>
              <a:avLst/>
              <a:gdLst>
                <a:gd name="connsiteX0" fmla="*/ 1302754 w 6424247"/>
                <a:gd name="connsiteY0" fmla="*/ 2236042 h 2391947"/>
                <a:gd name="connsiteX1" fmla="*/ 0 w 6424247"/>
                <a:gd name="connsiteY1" fmla="*/ 1143979 h 2391947"/>
                <a:gd name="connsiteX2" fmla="*/ 34250 w 6424247"/>
                <a:gd name="connsiteY2" fmla="*/ 1112240 h 2391947"/>
                <a:gd name="connsiteX3" fmla="*/ 3038179 w 6424247"/>
                <a:gd name="connsiteY3" fmla="*/ 6127 h 2391947"/>
                <a:gd name="connsiteX4" fmla="*/ 5315317 w 6424247"/>
                <a:gd name="connsiteY4" fmla="*/ 114355 h 2391947"/>
                <a:gd name="connsiteX5" fmla="*/ 6424247 w 6424247"/>
                <a:gd name="connsiteY5" fmla="*/ 167061 h 2391947"/>
                <a:gd name="connsiteX6" fmla="*/ 4559186 w 6424247"/>
                <a:gd name="connsiteY6" fmla="*/ 2391947 h 2391947"/>
                <a:gd name="connsiteX7" fmla="*/ 3743868 w 6424247"/>
                <a:gd name="connsiteY7" fmla="*/ 2354102 h 239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24247" h="2391947">
                  <a:moveTo>
                    <a:pt x="1302754" y="2236042"/>
                  </a:moveTo>
                  <a:lnTo>
                    <a:pt x="0" y="1143979"/>
                  </a:lnTo>
                  <a:lnTo>
                    <a:pt x="34250" y="1112240"/>
                  </a:lnTo>
                  <a:cubicBezTo>
                    <a:pt x="819730" y="427748"/>
                    <a:pt x="1912231" y="-60789"/>
                    <a:pt x="3038179" y="6127"/>
                  </a:cubicBezTo>
                  <a:cubicBezTo>
                    <a:pt x="3800240" y="42346"/>
                    <a:pt x="4558966" y="78407"/>
                    <a:pt x="5315317" y="114355"/>
                  </a:cubicBezTo>
                  <a:lnTo>
                    <a:pt x="6424247" y="167061"/>
                  </a:lnTo>
                  <a:lnTo>
                    <a:pt x="4559186" y="2391947"/>
                  </a:lnTo>
                  <a:lnTo>
                    <a:pt x="3743868" y="2354102"/>
                  </a:ln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992E2E4-9699-79D7-F790-1BC760318FA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360663" y="698924"/>
            <a:ext cx="1470674" cy="325787"/>
            <a:chOff x="5575300" y="3314700"/>
            <a:chExt cx="1031950" cy="228600"/>
          </a:xfrm>
          <a:solidFill>
            <a:srgbClr val="42AC35"/>
          </a:solidFill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1894E33-265B-F485-35FF-2C8A950F5B5C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990D523-C783-325F-E5E0-B9429EAFEA3C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BB70F3B-DF7D-BF38-20F2-F5B9491B32BD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46C3748-59BF-DBFC-18F6-3C14CA4117FE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CA29215-F6D2-60F3-FC37-F80C6298978D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F7EEB4F8-C773-F167-83EC-A764473FBBB2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rgbClr val="42A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0044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42A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03B75-9A68-E43B-86BF-9DA3DF4EDE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7344" y="2889000"/>
            <a:ext cx="1800000" cy="10800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9E9A898-0CA0-AFE6-077D-0B0B8C39DB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4667" y="2749281"/>
            <a:ext cx="7060897" cy="1325563"/>
          </a:xfrm>
        </p:spPr>
        <p:txBody>
          <a:bodyPr anchor="ctr">
            <a:normAutofit/>
          </a:bodyPr>
          <a:lstStyle>
            <a:lvl1pPr algn="r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C7342FE-219B-53EF-4622-A7D2C46B7CEA}"/>
              </a:ext>
            </a:extLst>
          </p:cNvPr>
          <p:cNvGrpSpPr/>
          <p:nvPr userDrawn="1"/>
        </p:nvGrpSpPr>
        <p:grpSpPr>
          <a:xfrm>
            <a:off x="-375315" y="-672348"/>
            <a:ext cx="12659450" cy="7845646"/>
            <a:chOff x="-375315" y="-672348"/>
            <a:chExt cx="12659450" cy="7845646"/>
          </a:xfrm>
          <a:noFill/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867C695-60B8-EFCF-BD4E-213F2B56D18B}"/>
                </a:ext>
              </a:extLst>
            </p:cNvPr>
            <p:cNvSpPr>
              <a:spLocks noChangeAspect="1"/>
            </p:cNvSpPr>
            <p:nvPr/>
          </p:nvSpPr>
          <p:spPr>
            <a:xfrm rot="511056" flipV="1">
              <a:off x="5457492" y="4943647"/>
              <a:ext cx="6826643" cy="2089944"/>
            </a:xfrm>
            <a:custGeom>
              <a:avLst/>
              <a:gdLst>
                <a:gd name="connsiteX0" fmla="*/ 0 w 6826643"/>
                <a:gd name="connsiteY0" fmla="*/ 1774866 h 2089944"/>
                <a:gd name="connsiteX1" fmla="*/ 4124236 w 6826643"/>
                <a:gd name="connsiteY1" fmla="*/ 1974326 h 2089944"/>
                <a:gd name="connsiteX2" fmla="*/ 6615047 w 6826643"/>
                <a:gd name="connsiteY2" fmla="*/ 2089944 h 2089944"/>
                <a:gd name="connsiteX3" fmla="*/ 6826643 w 6826643"/>
                <a:gd name="connsiteY3" fmla="*/ 677091 h 2089944"/>
                <a:gd name="connsiteX4" fmla="*/ 2305622 w 6826643"/>
                <a:gd name="connsiteY4" fmla="*/ 0 h 2089944"/>
                <a:gd name="connsiteX5" fmla="*/ 2141371 w 6826643"/>
                <a:gd name="connsiteY5" fmla="*/ 51047 h 2089944"/>
                <a:gd name="connsiteX6" fmla="*/ 0 w 6826643"/>
                <a:gd name="connsiteY6" fmla="*/ 1774866 h 208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6643" h="2089944">
                  <a:moveTo>
                    <a:pt x="0" y="1774866"/>
                  </a:moveTo>
                  <a:cubicBezTo>
                    <a:pt x="1374504" y="1845542"/>
                    <a:pt x="2749337" y="1910601"/>
                    <a:pt x="4124236" y="1974326"/>
                  </a:cubicBezTo>
                  <a:lnTo>
                    <a:pt x="6615047" y="2089944"/>
                  </a:lnTo>
                  <a:lnTo>
                    <a:pt x="6826643" y="677091"/>
                  </a:lnTo>
                  <a:lnTo>
                    <a:pt x="2305622" y="0"/>
                  </a:lnTo>
                  <a:lnTo>
                    <a:pt x="2141371" y="51047"/>
                  </a:lnTo>
                  <a:cubicBezTo>
                    <a:pt x="1202618" y="379709"/>
                    <a:pt x="406436" y="1062584"/>
                    <a:pt x="0" y="1774866"/>
                  </a:cubicBez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DC2E7E7-EC85-76E6-C572-95F2467CD0F7}"/>
                </a:ext>
              </a:extLst>
            </p:cNvPr>
            <p:cNvSpPr>
              <a:spLocks noChangeAspect="1"/>
            </p:cNvSpPr>
            <p:nvPr/>
          </p:nvSpPr>
          <p:spPr>
            <a:xfrm rot="17639035" flipH="1" flipV="1">
              <a:off x="1862141" y="181524"/>
              <a:ext cx="4137119" cy="2429375"/>
            </a:xfrm>
            <a:custGeom>
              <a:avLst/>
              <a:gdLst>
                <a:gd name="connsiteX0" fmla="*/ 1080811 w 4137119"/>
                <a:gd name="connsiteY0" fmla="*/ 2429375 h 2429375"/>
                <a:gd name="connsiteX1" fmla="*/ 0 w 4137119"/>
                <a:gd name="connsiteY1" fmla="*/ 0 h 2429375"/>
                <a:gd name="connsiteX2" fmla="*/ 4137119 w 4137119"/>
                <a:gd name="connsiteY2" fmla="*/ 196630 h 2429375"/>
                <a:gd name="connsiteX3" fmla="*/ 1359956 w 4137119"/>
                <a:gd name="connsiteY3" fmla="*/ 2367541 h 2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7119" h="2429375">
                  <a:moveTo>
                    <a:pt x="1080811" y="2429375"/>
                  </a:moveTo>
                  <a:lnTo>
                    <a:pt x="0" y="0"/>
                  </a:lnTo>
                  <a:lnTo>
                    <a:pt x="4137119" y="196630"/>
                  </a:lnTo>
                  <a:cubicBezTo>
                    <a:pt x="3556918" y="1213434"/>
                    <a:pt x="2591423" y="2046486"/>
                    <a:pt x="1359956" y="2367541"/>
                  </a:cubicBez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1557B8E-8E03-1924-36B8-8B91EC7532C6}"/>
                </a:ext>
              </a:extLst>
            </p:cNvPr>
            <p:cNvSpPr>
              <a:spLocks noChangeAspect="1"/>
            </p:cNvSpPr>
            <p:nvPr/>
          </p:nvSpPr>
          <p:spPr>
            <a:xfrm rot="8639055" flipV="1">
              <a:off x="679392" y="4497209"/>
              <a:ext cx="6871451" cy="2234076"/>
            </a:xfrm>
            <a:custGeom>
              <a:avLst/>
              <a:gdLst>
                <a:gd name="connsiteX0" fmla="*/ 1029598 w 6871451"/>
                <a:gd name="connsiteY0" fmla="*/ 889939 h 2234076"/>
                <a:gd name="connsiteX1" fmla="*/ 0 w 6871451"/>
                <a:gd name="connsiteY1" fmla="*/ 2039931 h 2234076"/>
                <a:gd name="connsiteX2" fmla="*/ 4014340 w 6871451"/>
                <a:gd name="connsiteY2" fmla="*/ 2234076 h 2234076"/>
                <a:gd name="connsiteX3" fmla="*/ 6871451 w 6871451"/>
                <a:gd name="connsiteY3" fmla="*/ 157064 h 2234076"/>
                <a:gd name="connsiteX4" fmla="*/ 5867511 w 6871451"/>
                <a:gd name="connsiteY4" fmla="*/ 109348 h 2234076"/>
                <a:gd name="connsiteX5" fmla="*/ 3690076 w 6871451"/>
                <a:gd name="connsiteY5" fmla="*/ 5858 h 2234076"/>
                <a:gd name="connsiteX6" fmla="*/ 1029598 w 6871451"/>
                <a:gd name="connsiteY6" fmla="*/ 889939 h 223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1451" h="2234076">
                  <a:moveTo>
                    <a:pt x="1029598" y="889939"/>
                  </a:moveTo>
                  <a:cubicBezTo>
                    <a:pt x="591977" y="1226819"/>
                    <a:pt x="234627" y="1628745"/>
                    <a:pt x="0" y="2039931"/>
                  </a:cubicBezTo>
                  <a:lnTo>
                    <a:pt x="4014340" y="2234076"/>
                  </a:lnTo>
                  <a:lnTo>
                    <a:pt x="6871451" y="157064"/>
                  </a:lnTo>
                  <a:lnTo>
                    <a:pt x="5867511" y="109348"/>
                  </a:lnTo>
                  <a:cubicBezTo>
                    <a:pt x="5144277" y="74974"/>
                    <a:pt x="4418771" y="40492"/>
                    <a:pt x="3690076" y="5858"/>
                  </a:cubicBezTo>
                  <a:cubicBezTo>
                    <a:pt x="2711305" y="-52311"/>
                    <a:pt x="1758965" y="328473"/>
                    <a:pt x="1029598" y="889939"/>
                  </a:cubicBezTo>
                  <a:close/>
                </a:path>
              </a:pathLst>
            </a:custGeom>
            <a:grp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3F73732-4545-EEB1-7B25-7BDD3905A89F}"/>
                </a:ext>
              </a:extLst>
            </p:cNvPr>
            <p:cNvSpPr>
              <a:spLocks noChangeAspect="1"/>
            </p:cNvSpPr>
            <p:nvPr/>
          </p:nvSpPr>
          <p:spPr>
            <a:xfrm rot="1560356">
              <a:off x="-375315" y="5008004"/>
              <a:ext cx="7081030" cy="2165294"/>
            </a:xfrm>
            <a:custGeom>
              <a:avLst/>
              <a:gdLst>
                <a:gd name="connsiteX0" fmla="*/ 909189 w 7081030"/>
                <a:gd name="connsiteY0" fmla="*/ 427131 h 2165294"/>
                <a:gd name="connsiteX1" fmla="*/ 2799714 w 7081030"/>
                <a:gd name="connsiteY1" fmla="*/ 5682 h 2165294"/>
                <a:gd name="connsiteX2" fmla="*/ 7010377 w 7081030"/>
                <a:gd name="connsiteY2" fmla="*/ 205808 h 2165294"/>
                <a:gd name="connsiteX3" fmla="*/ 7081030 w 7081030"/>
                <a:gd name="connsiteY3" fmla="*/ 209166 h 2165294"/>
                <a:gd name="connsiteX4" fmla="*/ 3071428 w 7081030"/>
                <a:gd name="connsiteY4" fmla="*/ 2165294 h 2165294"/>
                <a:gd name="connsiteX5" fmla="*/ 1337266 w 7081030"/>
                <a:gd name="connsiteY5" fmla="*/ 2083622 h 2165294"/>
                <a:gd name="connsiteX6" fmla="*/ 486467 w 7081030"/>
                <a:gd name="connsiteY6" fmla="*/ 2041396 h 2165294"/>
                <a:gd name="connsiteX7" fmla="*/ 0 w 7081030"/>
                <a:gd name="connsiteY7" fmla="*/ 1044255 h 2165294"/>
                <a:gd name="connsiteX8" fmla="*/ 13709 w 7081030"/>
                <a:gd name="connsiteY8" fmla="*/ 1031551 h 2165294"/>
                <a:gd name="connsiteX9" fmla="*/ 909189 w 7081030"/>
                <a:gd name="connsiteY9" fmla="*/ 427131 h 216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030" h="2165294">
                  <a:moveTo>
                    <a:pt x="909189" y="427131"/>
                  </a:moveTo>
                  <a:cubicBezTo>
                    <a:pt x="1483212" y="135312"/>
                    <a:pt x="2135182" y="-33812"/>
                    <a:pt x="2799714" y="5682"/>
                  </a:cubicBezTo>
                  <a:cubicBezTo>
                    <a:pt x="4213266" y="72865"/>
                    <a:pt x="5614447" y="139461"/>
                    <a:pt x="7010377" y="205808"/>
                  </a:cubicBezTo>
                  <a:lnTo>
                    <a:pt x="7081030" y="209166"/>
                  </a:lnTo>
                  <a:lnTo>
                    <a:pt x="3071428" y="2165294"/>
                  </a:lnTo>
                  <a:lnTo>
                    <a:pt x="1337266" y="2083622"/>
                  </a:lnTo>
                  <a:lnTo>
                    <a:pt x="486467" y="2041396"/>
                  </a:lnTo>
                  <a:lnTo>
                    <a:pt x="0" y="1044255"/>
                  </a:lnTo>
                  <a:lnTo>
                    <a:pt x="13709" y="1031551"/>
                  </a:lnTo>
                  <a:cubicBezTo>
                    <a:pt x="278616" y="800702"/>
                    <a:pt x="581177" y="593884"/>
                    <a:pt x="909189" y="427131"/>
                  </a:cubicBezTo>
                  <a:close/>
                </a:path>
              </a:pathLst>
            </a:custGeom>
            <a:solidFill>
              <a:srgbClr val="D8F360"/>
            </a:solidFill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DB2CD73-EC93-2CBA-F496-60D6CCDEC09E}"/>
                </a:ext>
              </a:extLst>
            </p:cNvPr>
            <p:cNvSpPr/>
            <p:nvPr/>
          </p:nvSpPr>
          <p:spPr>
            <a:xfrm>
              <a:off x="0" y="475515"/>
              <a:ext cx="4515388" cy="2499866"/>
            </a:xfrm>
            <a:custGeom>
              <a:avLst/>
              <a:gdLst>
                <a:gd name="connsiteX0" fmla="*/ 0 w 4515388"/>
                <a:gd name="connsiteY0" fmla="*/ 0 h 2499866"/>
                <a:gd name="connsiteX1" fmla="*/ 1450503 w 4515388"/>
                <a:gd name="connsiteY1" fmla="*/ 553638 h 2499866"/>
                <a:gd name="connsiteX2" fmla="*/ 4515388 w 4515388"/>
                <a:gd name="connsiteY2" fmla="*/ 1730285 h 2499866"/>
                <a:gd name="connsiteX3" fmla="*/ 1404236 w 4515388"/>
                <a:gd name="connsiteY3" fmla="*/ 2314275 h 2499866"/>
                <a:gd name="connsiteX4" fmla="*/ 0 w 4515388"/>
                <a:gd name="connsiteY4" fmla="*/ 1776513 h 249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5388" h="2499866">
                  <a:moveTo>
                    <a:pt x="0" y="0"/>
                  </a:moveTo>
                  <a:lnTo>
                    <a:pt x="1450503" y="553638"/>
                  </a:lnTo>
                  <a:cubicBezTo>
                    <a:pt x="2472935" y="943806"/>
                    <a:pt x="3494985" y="1334965"/>
                    <a:pt x="4515388" y="1730285"/>
                  </a:cubicBezTo>
                  <a:cubicBezTo>
                    <a:pt x="3811200" y="2365605"/>
                    <a:pt x="2499787" y="2748802"/>
                    <a:pt x="1404236" y="2314275"/>
                  </a:cubicBezTo>
                  <a:lnTo>
                    <a:pt x="0" y="1776513"/>
                  </a:lnTo>
                  <a:close/>
                </a:path>
              </a:pathLst>
            </a:custGeom>
            <a:grpFill/>
            <a:ln w="12700">
              <a:solidFill>
                <a:srgbClr val="D8F3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97B1661-31B0-500F-B81D-B5F99D9C6702}"/>
                </a:ext>
              </a:extLst>
            </p:cNvPr>
            <p:cNvSpPr/>
            <p:nvPr/>
          </p:nvSpPr>
          <p:spPr>
            <a:xfrm>
              <a:off x="4249626" y="1"/>
              <a:ext cx="7942374" cy="2928371"/>
            </a:xfrm>
            <a:custGeom>
              <a:avLst/>
              <a:gdLst>
                <a:gd name="connsiteX0" fmla="*/ 0 w 7942374"/>
                <a:gd name="connsiteY0" fmla="*/ 0 h 2928371"/>
                <a:gd name="connsiteX1" fmla="*/ 5974740 w 7942374"/>
                <a:gd name="connsiteY1" fmla="*/ 0 h 2928371"/>
                <a:gd name="connsiteX2" fmla="*/ 7942374 w 7942374"/>
                <a:gd name="connsiteY2" fmla="*/ 891522 h 2928371"/>
                <a:gd name="connsiteX3" fmla="*/ 7942374 w 7942374"/>
                <a:gd name="connsiteY3" fmla="*/ 2891537 h 2928371"/>
                <a:gd name="connsiteX4" fmla="*/ 7802368 w 7942374"/>
                <a:gd name="connsiteY4" fmla="*/ 2909654 h 2928371"/>
                <a:gd name="connsiteX5" fmla="*/ 5631962 w 7942374"/>
                <a:gd name="connsiteY5" fmla="*/ 2545254 h 2928371"/>
                <a:gd name="connsiteX6" fmla="*/ 1190755 w 7942374"/>
                <a:gd name="connsiteY6" fmla="*/ 538903 h 2928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2374" h="2928371">
                  <a:moveTo>
                    <a:pt x="0" y="0"/>
                  </a:moveTo>
                  <a:lnTo>
                    <a:pt x="5974740" y="0"/>
                  </a:lnTo>
                  <a:lnTo>
                    <a:pt x="7942374" y="891522"/>
                  </a:lnTo>
                  <a:lnTo>
                    <a:pt x="7942374" y="2891537"/>
                  </a:lnTo>
                  <a:lnTo>
                    <a:pt x="7802368" y="2909654"/>
                  </a:lnTo>
                  <a:cubicBezTo>
                    <a:pt x="7102718" y="2975453"/>
                    <a:pt x="6364150" y="2870976"/>
                    <a:pt x="5631962" y="2545254"/>
                  </a:cubicBezTo>
                  <a:cubicBezTo>
                    <a:pt x="4152343" y="1874850"/>
                    <a:pt x="2671223" y="1207594"/>
                    <a:pt x="1190755" y="538903"/>
                  </a:cubicBezTo>
                  <a:close/>
                </a:path>
              </a:pathLst>
            </a:custGeom>
            <a:grpFill/>
            <a:ln w="12700">
              <a:solidFill>
                <a:srgbClr val="D8F3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1C6D3DC-92C8-49B2-75AB-9C015AF85031}"/>
                </a:ext>
              </a:extLst>
            </p:cNvPr>
            <p:cNvSpPr/>
            <p:nvPr/>
          </p:nvSpPr>
          <p:spPr>
            <a:xfrm>
              <a:off x="4236756" y="1"/>
              <a:ext cx="6531815" cy="2299477"/>
            </a:xfrm>
            <a:custGeom>
              <a:avLst/>
              <a:gdLst>
                <a:gd name="connsiteX0" fmla="*/ 2735871 w 6531815"/>
                <a:gd name="connsiteY0" fmla="*/ 0 h 2299477"/>
                <a:gd name="connsiteX1" fmla="*/ 6531815 w 6531815"/>
                <a:gd name="connsiteY1" fmla="*/ 0 h 2299477"/>
                <a:gd name="connsiteX2" fmla="*/ 3875671 w 6531815"/>
                <a:gd name="connsiteY2" fmla="*/ 1719344 h 2299477"/>
                <a:gd name="connsiteX3" fmla="*/ 0 w 6531815"/>
                <a:gd name="connsiteY3" fmla="*/ 1775259 h 229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31815" h="2299477">
                  <a:moveTo>
                    <a:pt x="2735871" y="0"/>
                  </a:moveTo>
                  <a:lnTo>
                    <a:pt x="6531815" y="0"/>
                  </a:lnTo>
                  <a:lnTo>
                    <a:pt x="3875671" y="1719344"/>
                  </a:lnTo>
                  <a:cubicBezTo>
                    <a:pt x="2581469" y="2546585"/>
                    <a:pt x="1114617" y="2419631"/>
                    <a:pt x="0" y="1775259"/>
                  </a:cubicBezTo>
                  <a:close/>
                </a:path>
              </a:pathLst>
            </a:custGeom>
            <a:solidFill>
              <a:srgbClr val="D8F360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FDFD3-86E1-4374-EB86-39F9D53CEE27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rgbClr val="42A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463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03B75-9A68-E43B-86BF-9DA3DF4EDE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7344" y="2889000"/>
            <a:ext cx="1800000" cy="1080000"/>
          </a:xfrm>
        </p:spPr>
        <p:txBody>
          <a:bodyPr anchor="ctr">
            <a:noAutofit/>
          </a:bodyPr>
          <a:lstStyle>
            <a:lvl1pPr marL="0" indent="0">
              <a:buNone/>
              <a:defRPr sz="3000" b="1">
                <a:solidFill>
                  <a:srgbClr val="42AC3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9E9A898-0CA0-AFE6-077D-0B0B8C39DB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4667" y="2749281"/>
            <a:ext cx="7060897" cy="1325563"/>
          </a:xfrm>
        </p:spPr>
        <p:txBody>
          <a:bodyPr anchor="ctr">
            <a:normAutofit/>
          </a:bodyPr>
          <a:lstStyle>
            <a:lvl1pPr algn="r">
              <a:defRPr sz="3000" b="1">
                <a:solidFill>
                  <a:srgbClr val="42AC3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C7342FE-219B-53EF-4622-A7D2C46B7CEA}"/>
              </a:ext>
            </a:extLst>
          </p:cNvPr>
          <p:cNvGrpSpPr/>
          <p:nvPr userDrawn="1"/>
        </p:nvGrpSpPr>
        <p:grpSpPr>
          <a:xfrm>
            <a:off x="-375315" y="-672348"/>
            <a:ext cx="12659450" cy="7845646"/>
            <a:chOff x="-375315" y="-672348"/>
            <a:chExt cx="12659450" cy="7845646"/>
          </a:xfrm>
          <a:noFill/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867C695-60B8-EFCF-BD4E-213F2B56D18B}"/>
                </a:ext>
              </a:extLst>
            </p:cNvPr>
            <p:cNvSpPr>
              <a:spLocks noChangeAspect="1"/>
            </p:cNvSpPr>
            <p:nvPr/>
          </p:nvSpPr>
          <p:spPr>
            <a:xfrm rot="511056" flipV="1">
              <a:off x="5457492" y="4943647"/>
              <a:ext cx="6826643" cy="2089944"/>
            </a:xfrm>
            <a:custGeom>
              <a:avLst/>
              <a:gdLst>
                <a:gd name="connsiteX0" fmla="*/ 0 w 6826643"/>
                <a:gd name="connsiteY0" fmla="*/ 1774866 h 2089944"/>
                <a:gd name="connsiteX1" fmla="*/ 4124236 w 6826643"/>
                <a:gd name="connsiteY1" fmla="*/ 1974326 h 2089944"/>
                <a:gd name="connsiteX2" fmla="*/ 6615047 w 6826643"/>
                <a:gd name="connsiteY2" fmla="*/ 2089944 h 2089944"/>
                <a:gd name="connsiteX3" fmla="*/ 6826643 w 6826643"/>
                <a:gd name="connsiteY3" fmla="*/ 677091 h 2089944"/>
                <a:gd name="connsiteX4" fmla="*/ 2305622 w 6826643"/>
                <a:gd name="connsiteY4" fmla="*/ 0 h 2089944"/>
                <a:gd name="connsiteX5" fmla="*/ 2141371 w 6826643"/>
                <a:gd name="connsiteY5" fmla="*/ 51047 h 2089944"/>
                <a:gd name="connsiteX6" fmla="*/ 0 w 6826643"/>
                <a:gd name="connsiteY6" fmla="*/ 1774866 h 208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6643" h="2089944">
                  <a:moveTo>
                    <a:pt x="0" y="1774866"/>
                  </a:moveTo>
                  <a:cubicBezTo>
                    <a:pt x="1374504" y="1845542"/>
                    <a:pt x="2749337" y="1910601"/>
                    <a:pt x="4124236" y="1974326"/>
                  </a:cubicBezTo>
                  <a:lnTo>
                    <a:pt x="6615047" y="2089944"/>
                  </a:lnTo>
                  <a:lnTo>
                    <a:pt x="6826643" y="677091"/>
                  </a:lnTo>
                  <a:lnTo>
                    <a:pt x="2305622" y="0"/>
                  </a:lnTo>
                  <a:lnTo>
                    <a:pt x="2141371" y="51047"/>
                  </a:lnTo>
                  <a:cubicBezTo>
                    <a:pt x="1202618" y="379709"/>
                    <a:pt x="406436" y="1062584"/>
                    <a:pt x="0" y="1774866"/>
                  </a:cubicBez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DC2E7E7-EC85-76E6-C572-95F2467CD0F7}"/>
                </a:ext>
              </a:extLst>
            </p:cNvPr>
            <p:cNvSpPr>
              <a:spLocks noChangeAspect="1"/>
            </p:cNvSpPr>
            <p:nvPr/>
          </p:nvSpPr>
          <p:spPr>
            <a:xfrm rot="17639035" flipH="1" flipV="1">
              <a:off x="1862141" y="181524"/>
              <a:ext cx="4137119" cy="2429375"/>
            </a:xfrm>
            <a:custGeom>
              <a:avLst/>
              <a:gdLst>
                <a:gd name="connsiteX0" fmla="*/ 1080811 w 4137119"/>
                <a:gd name="connsiteY0" fmla="*/ 2429375 h 2429375"/>
                <a:gd name="connsiteX1" fmla="*/ 0 w 4137119"/>
                <a:gd name="connsiteY1" fmla="*/ 0 h 2429375"/>
                <a:gd name="connsiteX2" fmla="*/ 4137119 w 4137119"/>
                <a:gd name="connsiteY2" fmla="*/ 196630 h 2429375"/>
                <a:gd name="connsiteX3" fmla="*/ 1359956 w 4137119"/>
                <a:gd name="connsiteY3" fmla="*/ 2367541 h 242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7119" h="2429375">
                  <a:moveTo>
                    <a:pt x="1080811" y="2429375"/>
                  </a:moveTo>
                  <a:lnTo>
                    <a:pt x="0" y="0"/>
                  </a:lnTo>
                  <a:lnTo>
                    <a:pt x="4137119" y="196630"/>
                  </a:lnTo>
                  <a:cubicBezTo>
                    <a:pt x="3556918" y="1213434"/>
                    <a:pt x="2591423" y="2046486"/>
                    <a:pt x="1359956" y="2367541"/>
                  </a:cubicBez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1557B8E-8E03-1924-36B8-8B91EC7532C6}"/>
                </a:ext>
              </a:extLst>
            </p:cNvPr>
            <p:cNvSpPr>
              <a:spLocks noChangeAspect="1"/>
            </p:cNvSpPr>
            <p:nvPr/>
          </p:nvSpPr>
          <p:spPr>
            <a:xfrm rot="8639055" flipV="1">
              <a:off x="679392" y="4497209"/>
              <a:ext cx="6871451" cy="2234076"/>
            </a:xfrm>
            <a:custGeom>
              <a:avLst/>
              <a:gdLst>
                <a:gd name="connsiteX0" fmla="*/ 1029598 w 6871451"/>
                <a:gd name="connsiteY0" fmla="*/ 889939 h 2234076"/>
                <a:gd name="connsiteX1" fmla="*/ 0 w 6871451"/>
                <a:gd name="connsiteY1" fmla="*/ 2039931 h 2234076"/>
                <a:gd name="connsiteX2" fmla="*/ 4014340 w 6871451"/>
                <a:gd name="connsiteY2" fmla="*/ 2234076 h 2234076"/>
                <a:gd name="connsiteX3" fmla="*/ 6871451 w 6871451"/>
                <a:gd name="connsiteY3" fmla="*/ 157064 h 2234076"/>
                <a:gd name="connsiteX4" fmla="*/ 5867511 w 6871451"/>
                <a:gd name="connsiteY4" fmla="*/ 109348 h 2234076"/>
                <a:gd name="connsiteX5" fmla="*/ 3690076 w 6871451"/>
                <a:gd name="connsiteY5" fmla="*/ 5858 h 2234076"/>
                <a:gd name="connsiteX6" fmla="*/ 1029598 w 6871451"/>
                <a:gd name="connsiteY6" fmla="*/ 889939 h 223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1451" h="2234076">
                  <a:moveTo>
                    <a:pt x="1029598" y="889939"/>
                  </a:moveTo>
                  <a:cubicBezTo>
                    <a:pt x="591977" y="1226819"/>
                    <a:pt x="234627" y="1628745"/>
                    <a:pt x="0" y="2039931"/>
                  </a:cubicBezTo>
                  <a:lnTo>
                    <a:pt x="4014340" y="2234076"/>
                  </a:lnTo>
                  <a:lnTo>
                    <a:pt x="6871451" y="157064"/>
                  </a:lnTo>
                  <a:lnTo>
                    <a:pt x="5867511" y="109348"/>
                  </a:lnTo>
                  <a:cubicBezTo>
                    <a:pt x="5144277" y="74974"/>
                    <a:pt x="4418771" y="40492"/>
                    <a:pt x="3690076" y="5858"/>
                  </a:cubicBezTo>
                  <a:cubicBezTo>
                    <a:pt x="2711305" y="-52311"/>
                    <a:pt x="1758965" y="328473"/>
                    <a:pt x="1029598" y="889939"/>
                  </a:cubicBezTo>
                  <a:close/>
                </a:path>
              </a:pathLst>
            </a:custGeom>
            <a:grp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3F73732-4545-EEB1-7B25-7BDD3905A89F}"/>
                </a:ext>
              </a:extLst>
            </p:cNvPr>
            <p:cNvSpPr>
              <a:spLocks noChangeAspect="1"/>
            </p:cNvSpPr>
            <p:nvPr/>
          </p:nvSpPr>
          <p:spPr>
            <a:xfrm rot="1560356">
              <a:off x="-375315" y="5008004"/>
              <a:ext cx="7081030" cy="2165294"/>
            </a:xfrm>
            <a:custGeom>
              <a:avLst/>
              <a:gdLst>
                <a:gd name="connsiteX0" fmla="*/ 909189 w 7081030"/>
                <a:gd name="connsiteY0" fmla="*/ 427131 h 2165294"/>
                <a:gd name="connsiteX1" fmla="*/ 2799714 w 7081030"/>
                <a:gd name="connsiteY1" fmla="*/ 5682 h 2165294"/>
                <a:gd name="connsiteX2" fmla="*/ 7010377 w 7081030"/>
                <a:gd name="connsiteY2" fmla="*/ 205808 h 2165294"/>
                <a:gd name="connsiteX3" fmla="*/ 7081030 w 7081030"/>
                <a:gd name="connsiteY3" fmla="*/ 209166 h 2165294"/>
                <a:gd name="connsiteX4" fmla="*/ 3071428 w 7081030"/>
                <a:gd name="connsiteY4" fmla="*/ 2165294 h 2165294"/>
                <a:gd name="connsiteX5" fmla="*/ 1337266 w 7081030"/>
                <a:gd name="connsiteY5" fmla="*/ 2083622 h 2165294"/>
                <a:gd name="connsiteX6" fmla="*/ 486467 w 7081030"/>
                <a:gd name="connsiteY6" fmla="*/ 2041396 h 2165294"/>
                <a:gd name="connsiteX7" fmla="*/ 0 w 7081030"/>
                <a:gd name="connsiteY7" fmla="*/ 1044255 h 2165294"/>
                <a:gd name="connsiteX8" fmla="*/ 13709 w 7081030"/>
                <a:gd name="connsiteY8" fmla="*/ 1031551 h 2165294"/>
                <a:gd name="connsiteX9" fmla="*/ 909189 w 7081030"/>
                <a:gd name="connsiteY9" fmla="*/ 427131 h 216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1030" h="2165294">
                  <a:moveTo>
                    <a:pt x="909189" y="427131"/>
                  </a:moveTo>
                  <a:cubicBezTo>
                    <a:pt x="1483212" y="135312"/>
                    <a:pt x="2135182" y="-33812"/>
                    <a:pt x="2799714" y="5682"/>
                  </a:cubicBezTo>
                  <a:cubicBezTo>
                    <a:pt x="4213266" y="72865"/>
                    <a:pt x="5614447" y="139461"/>
                    <a:pt x="7010377" y="205808"/>
                  </a:cubicBezTo>
                  <a:lnTo>
                    <a:pt x="7081030" y="209166"/>
                  </a:lnTo>
                  <a:lnTo>
                    <a:pt x="3071428" y="2165294"/>
                  </a:lnTo>
                  <a:lnTo>
                    <a:pt x="1337266" y="2083622"/>
                  </a:lnTo>
                  <a:lnTo>
                    <a:pt x="486467" y="2041396"/>
                  </a:lnTo>
                  <a:lnTo>
                    <a:pt x="0" y="1044255"/>
                  </a:lnTo>
                  <a:lnTo>
                    <a:pt x="13709" y="1031551"/>
                  </a:lnTo>
                  <a:cubicBezTo>
                    <a:pt x="278616" y="800702"/>
                    <a:pt x="581177" y="593884"/>
                    <a:pt x="909189" y="427131"/>
                  </a:cubicBezTo>
                  <a:close/>
                </a:path>
              </a:pathLst>
            </a:custGeom>
            <a:solidFill>
              <a:srgbClr val="C7E7C3"/>
            </a:solidFill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uk-UA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DB2CD73-EC93-2CBA-F496-60D6CCDEC09E}"/>
                </a:ext>
              </a:extLst>
            </p:cNvPr>
            <p:cNvSpPr/>
            <p:nvPr/>
          </p:nvSpPr>
          <p:spPr>
            <a:xfrm>
              <a:off x="0" y="475515"/>
              <a:ext cx="4515388" cy="2499866"/>
            </a:xfrm>
            <a:custGeom>
              <a:avLst/>
              <a:gdLst>
                <a:gd name="connsiteX0" fmla="*/ 0 w 4515388"/>
                <a:gd name="connsiteY0" fmla="*/ 0 h 2499866"/>
                <a:gd name="connsiteX1" fmla="*/ 1450503 w 4515388"/>
                <a:gd name="connsiteY1" fmla="*/ 553638 h 2499866"/>
                <a:gd name="connsiteX2" fmla="*/ 4515388 w 4515388"/>
                <a:gd name="connsiteY2" fmla="*/ 1730285 h 2499866"/>
                <a:gd name="connsiteX3" fmla="*/ 1404236 w 4515388"/>
                <a:gd name="connsiteY3" fmla="*/ 2314275 h 2499866"/>
                <a:gd name="connsiteX4" fmla="*/ 0 w 4515388"/>
                <a:gd name="connsiteY4" fmla="*/ 1776513 h 249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5388" h="2499866">
                  <a:moveTo>
                    <a:pt x="0" y="0"/>
                  </a:moveTo>
                  <a:lnTo>
                    <a:pt x="1450503" y="553638"/>
                  </a:lnTo>
                  <a:cubicBezTo>
                    <a:pt x="2472935" y="943806"/>
                    <a:pt x="3494985" y="1334965"/>
                    <a:pt x="4515388" y="1730285"/>
                  </a:cubicBezTo>
                  <a:cubicBezTo>
                    <a:pt x="3811200" y="2365605"/>
                    <a:pt x="2499787" y="2748802"/>
                    <a:pt x="1404236" y="2314275"/>
                  </a:cubicBezTo>
                  <a:lnTo>
                    <a:pt x="0" y="1776513"/>
                  </a:lnTo>
                  <a:close/>
                </a:path>
              </a:pathLst>
            </a:custGeom>
            <a:grpFill/>
            <a:ln w="12700">
              <a:solidFill>
                <a:srgbClr val="C7E7C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97B1661-31B0-500F-B81D-B5F99D9C6702}"/>
                </a:ext>
              </a:extLst>
            </p:cNvPr>
            <p:cNvSpPr/>
            <p:nvPr/>
          </p:nvSpPr>
          <p:spPr>
            <a:xfrm>
              <a:off x="4249626" y="1"/>
              <a:ext cx="7942374" cy="2928371"/>
            </a:xfrm>
            <a:custGeom>
              <a:avLst/>
              <a:gdLst>
                <a:gd name="connsiteX0" fmla="*/ 0 w 7942374"/>
                <a:gd name="connsiteY0" fmla="*/ 0 h 2928371"/>
                <a:gd name="connsiteX1" fmla="*/ 5974740 w 7942374"/>
                <a:gd name="connsiteY1" fmla="*/ 0 h 2928371"/>
                <a:gd name="connsiteX2" fmla="*/ 7942374 w 7942374"/>
                <a:gd name="connsiteY2" fmla="*/ 891522 h 2928371"/>
                <a:gd name="connsiteX3" fmla="*/ 7942374 w 7942374"/>
                <a:gd name="connsiteY3" fmla="*/ 2891537 h 2928371"/>
                <a:gd name="connsiteX4" fmla="*/ 7802368 w 7942374"/>
                <a:gd name="connsiteY4" fmla="*/ 2909654 h 2928371"/>
                <a:gd name="connsiteX5" fmla="*/ 5631962 w 7942374"/>
                <a:gd name="connsiteY5" fmla="*/ 2545254 h 2928371"/>
                <a:gd name="connsiteX6" fmla="*/ 1190755 w 7942374"/>
                <a:gd name="connsiteY6" fmla="*/ 538903 h 2928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2374" h="2928371">
                  <a:moveTo>
                    <a:pt x="0" y="0"/>
                  </a:moveTo>
                  <a:lnTo>
                    <a:pt x="5974740" y="0"/>
                  </a:lnTo>
                  <a:lnTo>
                    <a:pt x="7942374" y="891522"/>
                  </a:lnTo>
                  <a:lnTo>
                    <a:pt x="7942374" y="2891537"/>
                  </a:lnTo>
                  <a:lnTo>
                    <a:pt x="7802368" y="2909654"/>
                  </a:lnTo>
                  <a:cubicBezTo>
                    <a:pt x="7102718" y="2975453"/>
                    <a:pt x="6364150" y="2870976"/>
                    <a:pt x="5631962" y="2545254"/>
                  </a:cubicBezTo>
                  <a:cubicBezTo>
                    <a:pt x="4152343" y="1874850"/>
                    <a:pt x="2671223" y="1207594"/>
                    <a:pt x="1190755" y="538903"/>
                  </a:cubicBezTo>
                  <a:close/>
                </a:path>
              </a:pathLst>
            </a:custGeom>
            <a:grpFill/>
            <a:ln w="12700">
              <a:solidFill>
                <a:srgbClr val="C7E7C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1C6D3DC-92C8-49B2-75AB-9C015AF85031}"/>
                </a:ext>
              </a:extLst>
            </p:cNvPr>
            <p:cNvSpPr/>
            <p:nvPr/>
          </p:nvSpPr>
          <p:spPr>
            <a:xfrm>
              <a:off x="4236756" y="1"/>
              <a:ext cx="6531815" cy="2299477"/>
            </a:xfrm>
            <a:custGeom>
              <a:avLst/>
              <a:gdLst>
                <a:gd name="connsiteX0" fmla="*/ 2735871 w 6531815"/>
                <a:gd name="connsiteY0" fmla="*/ 0 h 2299477"/>
                <a:gd name="connsiteX1" fmla="*/ 6531815 w 6531815"/>
                <a:gd name="connsiteY1" fmla="*/ 0 h 2299477"/>
                <a:gd name="connsiteX2" fmla="*/ 3875671 w 6531815"/>
                <a:gd name="connsiteY2" fmla="*/ 1719344 h 2299477"/>
                <a:gd name="connsiteX3" fmla="*/ 0 w 6531815"/>
                <a:gd name="connsiteY3" fmla="*/ 1775259 h 229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31815" h="2299477">
                  <a:moveTo>
                    <a:pt x="2735871" y="0"/>
                  </a:moveTo>
                  <a:lnTo>
                    <a:pt x="6531815" y="0"/>
                  </a:lnTo>
                  <a:lnTo>
                    <a:pt x="3875671" y="1719344"/>
                  </a:lnTo>
                  <a:cubicBezTo>
                    <a:pt x="2581469" y="2546585"/>
                    <a:pt x="1114617" y="2419631"/>
                    <a:pt x="0" y="1775259"/>
                  </a:cubicBezTo>
                  <a:close/>
                </a:path>
              </a:pathLst>
            </a:custGeom>
            <a:solidFill>
              <a:srgbClr val="C7E7C3"/>
            </a:solidFill>
            <a:ln w="12700">
              <a:solidFill>
                <a:srgbClr val="C7E7C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C9604BD-3322-8919-9671-36DD1F8AA80C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309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C35C71-F29C-B2C5-0542-27F846E40265}"/>
              </a:ext>
            </a:extLst>
          </p:cNvPr>
          <p:cNvSpPr/>
          <p:nvPr userDrawn="1"/>
        </p:nvSpPr>
        <p:spPr>
          <a:xfrm>
            <a:off x="0" y="-1"/>
            <a:ext cx="12192000" cy="6176963"/>
          </a:xfrm>
          <a:prstGeom prst="rect">
            <a:avLst/>
          </a:prstGeom>
          <a:solidFill>
            <a:srgbClr val="42AC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D74073-50D4-9C10-F447-9D9368B1E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237" y="681037"/>
            <a:ext cx="10903526" cy="72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61B2A-12DC-54C9-16FD-CF88BD9ED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7" y="1725037"/>
            <a:ext cx="10903526" cy="4121014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4444E5-4DBC-8C7E-9E24-AE93A691A9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1989" y="6356350"/>
            <a:ext cx="720000" cy="360000"/>
          </a:xfrm>
        </p:spPr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37750BCE-F7AD-2F49-9D8E-51E8D75C85D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1D34A8-6B85-9342-6F6B-A9814A5F09EA}"/>
              </a:ext>
            </a:extLst>
          </p:cNvPr>
          <p:cNvSpPr/>
          <p:nvPr userDrawn="1"/>
        </p:nvSpPr>
        <p:spPr>
          <a:xfrm>
            <a:off x="644237" y="6173240"/>
            <a:ext cx="10903526" cy="18000"/>
          </a:xfrm>
          <a:prstGeom prst="rect">
            <a:avLst/>
          </a:prstGeom>
          <a:solidFill>
            <a:srgbClr val="1174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0E42B1-27FB-E1AF-3EEC-DF41C9EADF1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88913" y="6435872"/>
            <a:ext cx="720000" cy="159497"/>
            <a:chOff x="5575300" y="3314700"/>
            <a:chExt cx="1031950" cy="228600"/>
          </a:xfrm>
          <a:solidFill>
            <a:srgbClr val="42AC35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0E0358C-9747-629F-A669-A18AAD9D928E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8D45773-8EBE-246D-8985-9498CDC5A3BD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400D71E-B2D8-4CB0-3F79-1EC4A70F1BED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F3CCEAB-90C5-BC45-40A1-56DB40B5DD0D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C1A6AA0-AFCC-3A67-202B-448CF182B3FC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12764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C35C71-F29C-B2C5-0542-27F846E40265}"/>
              </a:ext>
            </a:extLst>
          </p:cNvPr>
          <p:cNvSpPr/>
          <p:nvPr userDrawn="1"/>
        </p:nvSpPr>
        <p:spPr>
          <a:xfrm>
            <a:off x="0" y="-1"/>
            <a:ext cx="12192000" cy="6176963"/>
          </a:xfrm>
          <a:prstGeom prst="rect">
            <a:avLst/>
          </a:prstGeom>
          <a:solidFill>
            <a:srgbClr val="42AC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4444E5-4DBC-8C7E-9E24-AE93A691A9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1989" y="6356350"/>
            <a:ext cx="720000" cy="360000"/>
          </a:xfrm>
        </p:spPr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37750BCE-F7AD-2F49-9D8E-51E8D75C85D1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0E42B1-27FB-E1AF-3EEC-DF41C9EADF1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88913" y="6435872"/>
            <a:ext cx="720000" cy="159497"/>
            <a:chOff x="5575300" y="3314700"/>
            <a:chExt cx="1031950" cy="228600"/>
          </a:xfrm>
          <a:solidFill>
            <a:srgbClr val="42AC35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0E0358C-9747-629F-A669-A18AAD9D928E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8D45773-8EBE-246D-8985-9498CDC5A3BD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400D71E-B2D8-4CB0-3F79-1EC4A70F1BED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F3CCEAB-90C5-BC45-40A1-56DB40B5DD0D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C1A6AA0-AFCC-3A67-202B-448CF182B3FC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A10CB2AC-B964-30AF-114B-CB560B27F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238" y="681037"/>
            <a:ext cx="6285170" cy="72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69B431-B197-83A8-E896-36872A3AD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8" y="1725037"/>
            <a:ext cx="6285170" cy="4121014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000"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15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651BFDF-900F-2FDF-71D3-2A67967DCC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53288" y="0"/>
            <a:ext cx="4938712" cy="6173788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endParaRPr lang="uk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1D34A8-6B85-9342-6F6B-A9814A5F09EA}"/>
              </a:ext>
            </a:extLst>
          </p:cNvPr>
          <p:cNvSpPr/>
          <p:nvPr userDrawn="1"/>
        </p:nvSpPr>
        <p:spPr>
          <a:xfrm>
            <a:off x="644237" y="6173240"/>
            <a:ext cx="10903526" cy="18000"/>
          </a:xfrm>
          <a:prstGeom prst="rect">
            <a:avLst/>
          </a:prstGeom>
          <a:solidFill>
            <a:srgbClr val="1174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57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4073-50D4-9C10-F447-9D9368B1E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237" y="681037"/>
            <a:ext cx="10903526" cy="72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3000" b="1">
                <a:solidFill>
                  <a:srgbClr val="11740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61B2A-12DC-54C9-16FD-CF88BD9ED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7" y="1725037"/>
            <a:ext cx="10903526" cy="4121014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000"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15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4444E5-4DBC-8C7E-9E24-AE93A691A9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1989" y="6356350"/>
            <a:ext cx="720000" cy="360000"/>
          </a:xfrm>
        </p:spPr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37750BCE-F7AD-2F49-9D8E-51E8D75C85D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1D34A8-6B85-9342-6F6B-A9814A5F09EA}"/>
              </a:ext>
            </a:extLst>
          </p:cNvPr>
          <p:cNvSpPr/>
          <p:nvPr userDrawn="1"/>
        </p:nvSpPr>
        <p:spPr>
          <a:xfrm>
            <a:off x="644237" y="6173240"/>
            <a:ext cx="10903526" cy="18000"/>
          </a:xfrm>
          <a:prstGeom prst="rect">
            <a:avLst/>
          </a:prstGeom>
          <a:solidFill>
            <a:srgbClr val="1174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CCFFC2-D1CC-6973-BECB-2ACDE3587FE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88913" y="6435872"/>
            <a:ext cx="720000" cy="159497"/>
            <a:chOff x="5575300" y="3314700"/>
            <a:chExt cx="1031950" cy="228600"/>
          </a:xfrm>
          <a:solidFill>
            <a:srgbClr val="42AC35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F3C1C1E-DD14-769C-2C83-18DB2D56B299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1364BCD-AAA5-652E-4F7E-0F01FC1028E6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3A1CD86-4072-6741-6D24-6FB1B9E62A43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D82BE08-5125-0B2B-FD3B-4A34EB42AA71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E9EBBEB-9C91-95EC-A7DC-C325CAB118A1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16269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4073-50D4-9C10-F447-9D9368B1E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238" y="681037"/>
            <a:ext cx="6285170" cy="720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uk-UA" sz="3000" b="1" kern="1200" dirty="0">
                <a:solidFill>
                  <a:srgbClr val="117407"/>
                </a:solidFill>
                <a:latin typeface="Cera Pro" pitchFamily="2" charset="0"/>
                <a:ea typeface="+mj-ea"/>
                <a:cs typeface="+mj-cs"/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61B2A-12DC-54C9-16FD-CF88BD9ED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8" y="1725037"/>
            <a:ext cx="6285170" cy="4121014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000"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150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4444E5-4DBC-8C7E-9E24-AE93A691A9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1989" y="6356350"/>
            <a:ext cx="720000" cy="360000"/>
          </a:xfrm>
        </p:spPr>
        <p:txBody>
          <a:bodyPr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37750BCE-F7AD-2F49-9D8E-51E8D75C85D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1D34A8-6B85-9342-6F6B-A9814A5F09EA}"/>
              </a:ext>
            </a:extLst>
          </p:cNvPr>
          <p:cNvSpPr/>
          <p:nvPr userDrawn="1"/>
        </p:nvSpPr>
        <p:spPr>
          <a:xfrm>
            <a:off x="644237" y="6173240"/>
            <a:ext cx="10903526" cy="18000"/>
          </a:xfrm>
          <a:prstGeom prst="rect">
            <a:avLst/>
          </a:prstGeom>
          <a:solidFill>
            <a:srgbClr val="1174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6E8E02-B07D-3E75-4ADF-25F7907EFA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53288" y="0"/>
            <a:ext cx="4938712" cy="6173788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endParaRPr lang="uk-UA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633F0D-E6C2-15A7-AE08-C3C987B8115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88913" y="6435872"/>
            <a:ext cx="720000" cy="159497"/>
            <a:chOff x="5575300" y="3314700"/>
            <a:chExt cx="1031950" cy="228600"/>
          </a:xfrm>
          <a:solidFill>
            <a:srgbClr val="42AC35"/>
          </a:solidFill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209BD5F-EFBB-927F-21F4-6F0CF3A2DF73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253DEA6-BFE3-17D3-F6E3-E61811335B37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A389F35-3765-F168-4F62-BD6484F029B4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0F424FD-6EE1-EB27-637E-A64FBD48B3BC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1EA5D5B-ED60-48F3-95A6-2BB7009E38C1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314936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66A07F7C-A65A-C547-F362-08C0F3F3C1AF}"/>
              </a:ext>
            </a:extLst>
          </p:cNvPr>
          <p:cNvGrpSpPr/>
          <p:nvPr userDrawn="1"/>
        </p:nvGrpSpPr>
        <p:grpSpPr>
          <a:xfrm>
            <a:off x="-1023500" y="0"/>
            <a:ext cx="15005922" cy="8415806"/>
            <a:chOff x="-1023500" y="0"/>
            <a:chExt cx="15005922" cy="8415806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AF9A4B5F-1AA5-C11B-2F98-6745193F363A}"/>
                </a:ext>
              </a:extLst>
            </p:cNvPr>
            <p:cNvSpPr>
              <a:spLocks noChangeAspect="1"/>
            </p:cNvSpPr>
            <p:nvPr userDrawn="1"/>
          </p:nvSpPr>
          <p:spPr>
            <a:xfrm rot="2554691">
              <a:off x="-522132" y="4253088"/>
              <a:ext cx="6057117" cy="4162718"/>
            </a:xfrm>
            <a:custGeom>
              <a:avLst/>
              <a:gdLst>
                <a:gd name="connsiteX0" fmla="*/ 205510 w 6057117"/>
                <a:gd name="connsiteY0" fmla="*/ 2292541 h 4162718"/>
                <a:gd name="connsiteX1" fmla="*/ 5820791 w 6057117"/>
                <a:gd name="connsiteY1" fmla="*/ 781 h 4162718"/>
                <a:gd name="connsiteX2" fmla="*/ 6057117 w 6057117"/>
                <a:gd name="connsiteY2" fmla="*/ 9592 h 4162718"/>
                <a:gd name="connsiteX3" fmla="*/ 1537173 w 6057117"/>
                <a:gd name="connsiteY3" fmla="*/ 4162718 h 4162718"/>
                <a:gd name="connsiteX4" fmla="*/ 0 w 6057117"/>
                <a:gd name="connsiteY4" fmla="*/ 2489777 h 4162718"/>
                <a:gd name="connsiteX5" fmla="*/ 13214 w 6057117"/>
                <a:gd name="connsiteY5" fmla="*/ 2476336 h 4162718"/>
                <a:gd name="connsiteX6" fmla="*/ 205510 w 6057117"/>
                <a:gd name="connsiteY6" fmla="*/ 2292541 h 416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57117" h="4162718">
                  <a:moveTo>
                    <a:pt x="205510" y="2292541"/>
                  </a:moveTo>
                  <a:cubicBezTo>
                    <a:pt x="1643624" y="959746"/>
                    <a:pt x="3688625" y="-31825"/>
                    <a:pt x="5820791" y="781"/>
                  </a:cubicBezTo>
                  <a:lnTo>
                    <a:pt x="6057117" y="9592"/>
                  </a:lnTo>
                  <a:lnTo>
                    <a:pt x="1537173" y="4162718"/>
                  </a:lnTo>
                  <a:lnTo>
                    <a:pt x="0" y="2489777"/>
                  </a:lnTo>
                  <a:lnTo>
                    <a:pt x="13214" y="2476336"/>
                  </a:lnTo>
                  <a:cubicBezTo>
                    <a:pt x="76026" y="2414409"/>
                    <a:pt x="140142" y="2353122"/>
                    <a:pt x="205510" y="2292541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17D7B0B-5BE6-D36F-78EF-B1EA6E44B661}"/>
                </a:ext>
              </a:extLst>
            </p:cNvPr>
            <p:cNvSpPr>
              <a:spLocks noChangeAspect="1"/>
            </p:cNvSpPr>
            <p:nvPr userDrawn="1"/>
          </p:nvSpPr>
          <p:spPr>
            <a:xfrm rot="12067344" flipV="1">
              <a:off x="-1013279" y="1896521"/>
              <a:ext cx="13800067" cy="4270743"/>
            </a:xfrm>
            <a:custGeom>
              <a:avLst/>
              <a:gdLst>
                <a:gd name="connsiteX0" fmla="*/ 13800067 w 13800067"/>
                <a:gd name="connsiteY0" fmla="*/ 610003 h 4270743"/>
                <a:gd name="connsiteX1" fmla="*/ 8464569 w 13800067"/>
                <a:gd name="connsiteY1" fmla="*/ 356415 h 4270743"/>
                <a:gd name="connsiteX2" fmla="*/ 4691671 w 13800067"/>
                <a:gd name="connsiteY2" fmla="*/ 177095 h 4270743"/>
                <a:gd name="connsiteX3" fmla="*/ 965574 w 13800067"/>
                <a:gd name="connsiteY3" fmla="*/ 0 h 4270743"/>
                <a:gd name="connsiteX4" fmla="*/ 0 w 13800067"/>
                <a:gd name="connsiteY4" fmla="*/ 2499432 h 4270743"/>
                <a:gd name="connsiteX5" fmla="*/ 3869648 w 13800067"/>
                <a:gd name="connsiteY5" fmla="*/ 3994343 h 4270743"/>
                <a:gd name="connsiteX6" fmla="*/ 5877433 w 13800067"/>
                <a:gd name="connsiteY6" fmla="*/ 4086947 h 4270743"/>
                <a:gd name="connsiteX7" fmla="*/ 9683077 w 13800067"/>
                <a:gd name="connsiteY7" fmla="*/ 4264717 h 4270743"/>
                <a:gd name="connsiteX8" fmla="*/ 12171332 w 13800067"/>
                <a:gd name="connsiteY8" fmla="*/ 3912580 h 4270743"/>
                <a:gd name="connsiteX9" fmla="*/ 12585230 w 13800067"/>
                <a:gd name="connsiteY9" fmla="*/ 3754666 h 427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0067" h="4270743">
                  <a:moveTo>
                    <a:pt x="13800067" y="610003"/>
                  </a:moveTo>
                  <a:lnTo>
                    <a:pt x="8464569" y="356415"/>
                  </a:lnTo>
                  <a:cubicBezTo>
                    <a:pt x="7209830" y="296779"/>
                    <a:pt x="5952731" y="237031"/>
                    <a:pt x="4691671" y="177095"/>
                  </a:cubicBezTo>
                  <a:lnTo>
                    <a:pt x="965574" y="0"/>
                  </a:lnTo>
                  <a:lnTo>
                    <a:pt x="0" y="2499432"/>
                  </a:lnTo>
                  <a:lnTo>
                    <a:pt x="3869648" y="3994343"/>
                  </a:lnTo>
                  <a:lnTo>
                    <a:pt x="5877433" y="4086947"/>
                  </a:lnTo>
                  <a:cubicBezTo>
                    <a:pt x="7146032" y="4145502"/>
                    <a:pt x="8414600" y="4204430"/>
                    <a:pt x="9683077" y="4264717"/>
                  </a:cubicBezTo>
                  <a:cubicBezTo>
                    <a:pt x="10577314" y="4301081"/>
                    <a:pt x="11411157" y="4171530"/>
                    <a:pt x="12171332" y="3912580"/>
                  </a:cubicBezTo>
                  <a:lnTo>
                    <a:pt x="12585230" y="3754666"/>
                  </a:ln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08ED0D6-ED2E-FBBA-657F-2C3937920CEF}"/>
                </a:ext>
              </a:extLst>
            </p:cNvPr>
            <p:cNvSpPr/>
            <p:nvPr userDrawn="1"/>
          </p:nvSpPr>
          <p:spPr>
            <a:xfrm>
              <a:off x="6471655" y="0"/>
              <a:ext cx="5720345" cy="3177301"/>
            </a:xfrm>
            <a:custGeom>
              <a:avLst/>
              <a:gdLst>
                <a:gd name="connsiteX0" fmla="*/ 1965944 w 5720345"/>
                <a:gd name="connsiteY0" fmla="*/ 0 h 3177301"/>
                <a:gd name="connsiteX1" fmla="*/ 5720345 w 5720345"/>
                <a:gd name="connsiteY1" fmla="*/ 0 h 3177301"/>
                <a:gd name="connsiteX2" fmla="*/ 5720345 w 5720345"/>
                <a:gd name="connsiteY2" fmla="*/ 3177301 h 3177301"/>
                <a:gd name="connsiteX3" fmla="*/ 5471036 w 5720345"/>
                <a:gd name="connsiteY3" fmla="*/ 3176716 h 3177301"/>
                <a:gd name="connsiteX4" fmla="*/ 0 w 5720345"/>
                <a:gd name="connsiteY4" fmla="*/ 776237 h 317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0345" h="3177301">
                  <a:moveTo>
                    <a:pt x="1965944" y="0"/>
                  </a:moveTo>
                  <a:lnTo>
                    <a:pt x="5720345" y="0"/>
                  </a:lnTo>
                  <a:lnTo>
                    <a:pt x="5720345" y="3177301"/>
                  </a:lnTo>
                  <a:lnTo>
                    <a:pt x="5471036" y="3176716"/>
                  </a:lnTo>
                  <a:cubicBezTo>
                    <a:pt x="3368601" y="3130905"/>
                    <a:pt x="1444737" y="2192396"/>
                    <a:pt x="0" y="776237"/>
                  </a:cubicBezTo>
                  <a:close/>
                </a:path>
              </a:pathLst>
            </a:custGeom>
            <a:solidFill>
              <a:srgbClr val="C7E7C3"/>
            </a:solidFill>
            <a:ln w="12700">
              <a:solidFill>
                <a:srgbClr val="C7E7C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9375CEF-B6C3-2E54-A66D-6C94B59DB72D}"/>
                </a:ext>
              </a:extLst>
            </p:cNvPr>
            <p:cNvSpPr>
              <a:spLocks noChangeAspect="1"/>
            </p:cNvSpPr>
            <p:nvPr userDrawn="1"/>
          </p:nvSpPr>
          <p:spPr>
            <a:xfrm rot="13408508" flipV="1">
              <a:off x="9336297" y="1800865"/>
              <a:ext cx="4646125" cy="3351967"/>
            </a:xfrm>
            <a:custGeom>
              <a:avLst/>
              <a:gdLst>
                <a:gd name="connsiteX0" fmla="*/ 4646125 w 4646125"/>
                <a:gd name="connsiteY0" fmla="*/ 69771 h 3351967"/>
                <a:gd name="connsiteX1" fmla="*/ 3178134 w 4646125"/>
                <a:gd name="connsiteY1" fmla="*/ 0 h 3351967"/>
                <a:gd name="connsiteX2" fmla="*/ 0 w 4646125"/>
                <a:gd name="connsiteY2" fmla="*/ 3351967 h 3351967"/>
                <a:gd name="connsiteX3" fmla="*/ 92065 w 4646125"/>
                <a:gd name="connsiteY3" fmla="*/ 3339283 h 3351967"/>
                <a:gd name="connsiteX4" fmla="*/ 4646125 w 4646125"/>
                <a:gd name="connsiteY4" fmla="*/ 69771 h 335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6125" h="3351967">
                  <a:moveTo>
                    <a:pt x="4646125" y="69771"/>
                  </a:moveTo>
                  <a:lnTo>
                    <a:pt x="3178134" y="0"/>
                  </a:lnTo>
                  <a:lnTo>
                    <a:pt x="0" y="3351967"/>
                  </a:lnTo>
                  <a:lnTo>
                    <a:pt x="92065" y="3339283"/>
                  </a:lnTo>
                  <a:cubicBezTo>
                    <a:pt x="2129204" y="2985774"/>
                    <a:pt x="3722933" y="1687667"/>
                    <a:pt x="4646125" y="69771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A02BD60B-E360-283B-1D24-1BCC3E4F53BD}"/>
                </a:ext>
              </a:extLst>
            </p:cNvPr>
            <p:cNvSpPr>
              <a:spLocks noChangeAspect="1"/>
            </p:cNvSpPr>
            <p:nvPr userDrawn="1"/>
          </p:nvSpPr>
          <p:spPr>
            <a:xfrm rot="19961106">
              <a:off x="-1023500" y="313095"/>
              <a:ext cx="6820132" cy="3053141"/>
            </a:xfrm>
            <a:custGeom>
              <a:avLst/>
              <a:gdLst>
                <a:gd name="connsiteX0" fmla="*/ 4762382 w 6820132"/>
                <a:gd name="connsiteY0" fmla="*/ 154465 h 3053141"/>
                <a:gd name="connsiteX1" fmla="*/ 6820132 w 6820132"/>
                <a:gd name="connsiteY1" fmla="*/ 1217227 h 3053141"/>
                <a:gd name="connsiteX2" fmla="*/ 6643294 w 6820132"/>
                <a:gd name="connsiteY2" fmla="*/ 1413370 h 3053141"/>
                <a:gd name="connsiteX3" fmla="*/ 2586385 w 6820132"/>
                <a:gd name="connsiteY3" fmla="*/ 3048450 h 3053141"/>
                <a:gd name="connsiteX4" fmla="*/ 0 w 6820132"/>
                <a:gd name="connsiteY4" fmla="*/ 2928396 h 3053141"/>
                <a:gd name="connsiteX5" fmla="*/ 1512423 w 6820132"/>
                <a:gd name="connsiteY5" fmla="*/ 0 h 3053141"/>
                <a:gd name="connsiteX6" fmla="*/ 1637815 w 6820132"/>
                <a:gd name="connsiteY6" fmla="*/ 5959 h 305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0132" h="3053141">
                  <a:moveTo>
                    <a:pt x="4762382" y="154465"/>
                  </a:moveTo>
                  <a:lnTo>
                    <a:pt x="6820132" y="1217227"/>
                  </a:lnTo>
                  <a:lnTo>
                    <a:pt x="6643294" y="1413370"/>
                  </a:lnTo>
                  <a:cubicBezTo>
                    <a:pt x="5657031" y="2440369"/>
                    <a:pt x="4257111" y="3116388"/>
                    <a:pt x="2586385" y="3048450"/>
                  </a:cubicBezTo>
                  <a:lnTo>
                    <a:pt x="0" y="2928396"/>
                  </a:lnTo>
                  <a:lnTo>
                    <a:pt x="1512423" y="0"/>
                  </a:lnTo>
                  <a:lnTo>
                    <a:pt x="1637815" y="5959"/>
                  </a:ln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EE79A433-8264-FAC1-EA10-11E5318BBC6F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D90297B3-A3AE-2B62-0FCD-B118198789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6000" y="2529000"/>
            <a:ext cx="7200000" cy="180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rgbClr val="42AC3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8D537E8-0164-935C-46B6-391361A36BB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360663" y="5104819"/>
            <a:ext cx="1470674" cy="325787"/>
            <a:chOff x="5575300" y="3314700"/>
            <a:chExt cx="1031950" cy="228600"/>
          </a:xfrm>
          <a:solidFill>
            <a:srgbClr val="42AC35"/>
          </a:solidFill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F55EDBB-F7C1-583D-AC62-BE17A0AABE0E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6A5A5C87-6896-DC7B-7545-BD77539FE25A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5796A218-9E10-F979-2DDF-9E4B97D34F8F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EA3946E8-0FAE-E354-EA3B-D4B9A13709C0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28FEEC61-0F19-0EA1-C369-983158B6366B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3438079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66A07F7C-A65A-C547-F362-08C0F3F3C1AF}"/>
              </a:ext>
            </a:extLst>
          </p:cNvPr>
          <p:cNvGrpSpPr/>
          <p:nvPr userDrawn="1"/>
        </p:nvGrpSpPr>
        <p:grpSpPr>
          <a:xfrm>
            <a:off x="-1023500" y="0"/>
            <a:ext cx="15005922" cy="8415806"/>
            <a:chOff x="-1023500" y="0"/>
            <a:chExt cx="15005922" cy="8415806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AF9A4B5F-1AA5-C11B-2F98-6745193F363A}"/>
                </a:ext>
              </a:extLst>
            </p:cNvPr>
            <p:cNvSpPr>
              <a:spLocks noChangeAspect="1"/>
            </p:cNvSpPr>
            <p:nvPr userDrawn="1"/>
          </p:nvSpPr>
          <p:spPr>
            <a:xfrm rot="2554691">
              <a:off x="-522132" y="4253088"/>
              <a:ext cx="6057117" cy="4162718"/>
            </a:xfrm>
            <a:custGeom>
              <a:avLst/>
              <a:gdLst>
                <a:gd name="connsiteX0" fmla="*/ 205510 w 6057117"/>
                <a:gd name="connsiteY0" fmla="*/ 2292541 h 4162718"/>
                <a:gd name="connsiteX1" fmla="*/ 5820791 w 6057117"/>
                <a:gd name="connsiteY1" fmla="*/ 781 h 4162718"/>
                <a:gd name="connsiteX2" fmla="*/ 6057117 w 6057117"/>
                <a:gd name="connsiteY2" fmla="*/ 9592 h 4162718"/>
                <a:gd name="connsiteX3" fmla="*/ 1537173 w 6057117"/>
                <a:gd name="connsiteY3" fmla="*/ 4162718 h 4162718"/>
                <a:gd name="connsiteX4" fmla="*/ 0 w 6057117"/>
                <a:gd name="connsiteY4" fmla="*/ 2489777 h 4162718"/>
                <a:gd name="connsiteX5" fmla="*/ 13214 w 6057117"/>
                <a:gd name="connsiteY5" fmla="*/ 2476336 h 4162718"/>
                <a:gd name="connsiteX6" fmla="*/ 205510 w 6057117"/>
                <a:gd name="connsiteY6" fmla="*/ 2292541 h 416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57117" h="4162718">
                  <a:moveTo>
                    <a:pt x="205510" y="2292541"/>
                  </a:moveTo>
                  <a:cubicBezTo>
                    <a:pt x="1643624" y="959746"/>
                    <a:pt x="3688625" y="-31825"/>
                    <a:pt x="5820791" y="781"/>
                  </a:cubicBezTo>
                  <a:lnTo>
                    <a:pt x="6057117" y="9592"/>
                  </a:lnTo>
                  <a:lnTo>
                    <a:pt x="1537173" y="4162718"/>
                  </a:lnTo>
                  <a:lnTo>
                    <a:pt x="0" y="2489777"/>
                  </a:lnTo>
                  <a:lnTo>
                    <a:pt x="13214" y="2476336"/>
                  </a:lnTo>
                  <a:cubicBezTo>
                    <a:pt x="76026" y="2414409"/>
                    <a:pt x="140142" y="2353122"/>
                    <a:pt x="205510" y="2292541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17D7B0B-5BE6-D36F-78EF-B1EA6E44B661}"/>
                </a:ext>
              </a:extLst>
            </p:cNvPr>
            <p:cNvSpPr>
              <a:spLocks noChangeAspect="1"/>
            </p:cNvSpPr>
            <p:nvPr userDrawn="1"/>
          </p:nvSpPr>
          <p:spPr>
            <a:xfrm rot="12067344" flipV="1">
              <a:off x="-1013279" y="1896521"/>
              <a:ext cx="13800067" cy="4270743"/>
            </a:xfrm>
            <a:custGeom>
              <a:avLst/>
              <a:gdLst>
                <a:gd name="connsiteX0" fmla="*/ 13800067 w 13800067"/>
                <a:gd name="connsiteY0" fmla="*/ 610003 h 4270743"/>
                <a:gd name="connsiteX1" fmla="*/ 8464569 w 13800067"/>
                <a:gd name="connsiteY1" fmla="*/ 356415 h 4270743"/>
                <a:gd name="connsiteX2" fmla="*/ 4691671 w 13800067"/>
                <a:gd name="connsiteY2" fmla="*/ 177095 h 4270743"/>
                <a:gd name="connsiteX3" fmla="*/ 965574 w 13800067"/>
                <a:gd name="connsiteY3" fmla="*/ 0 h 4270743"/>
                <a:gd name="connsiteX4" fmla="*/ 0 w 13800067"/>
                <a:gd name="connsiteY4" fmla="*/ 2499432 h 4270743"/>
                <a:gd name="connsiteX5" fmla="*/ 3869648 w 13800067"/>
                <a:gd name="connsiteY5" fmla="*/ 3994343 h 4270743"/>
                <a:gd name="connsiteX6" fmla="*/ 5877433 w 13800067"/>
                <a:gd name="connsiteY6" fmla="*/ 4086947 h 4270743"/>
                <a:gd name="connsiteX7" fmla="*/ 9683077 w 13800067"/>
                <a:gd name="connsiteY7" fmla="*/ 4264717 h 4270743"/>
                <a:gd name="connsiteX8" fmla="*/ 12171332 w 13800067"/>
                <a:gd name="connsiteY8" fmla="*/ 3912580 h 4270743"/>
                <a:gd name="connsiteX9" fmla="*/ 12585230 w 13800067"/>
                <a:gd name="connsiteY9" fmla="*/ 3754666 h 427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0067" h="4270743">
                  <a:moveTo>
                    <a:pt x="13800067" y="610003"/>
                  </a:moveTo>
                  <a:lnTo>
                    <a:pt x="8464569" y="356415"/>
                  </a:lnTo>
                  <a:cubicBezTo>
                    <a:pt x="7209830" y="296779"/>
                    <a:pt x="5952731" y="237031"/>
                    <a:pt x="4691671" y="177095"/>
                  </a:cubicBezTo>
                  <a:lnTo>
                    <a:pt x="965574" y="0"/>
                  </a:lnTo>
                  <a:lnTo>
                    <a:pt x="0" y="2499432"/>
                  </a:lnTo>
                  <a:lnTo>
                    <a:pt x="3869648" y="3994343"/>
                  </a:lnTo>
                  <a:lnTo>
                    <a:pt x="5877433" y="4086947"/>
                  </a:lnTo>
                  <a:cubicBezTo>
                    <a:pt x="7146032" y="4145502"/>
                    <a:pt x="8414600" y="4204430"/>
                    <a:pt x="9683077" y="4264717"/>
                  </a:cubicBezTo>
                  <a:cubicBezTo>
                    <a:pt x="10577314" y="4301081"/>
                    <a:pt x="11411157" y="4171530"/>
                    <a:pt x="12171332" y="3912580"/>
                  </a:cubicBezTo>
                  <a:lnTo>
                    <a:pt x="12585230" y="3754666"/>
                  </a:ln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08ED0D6-ED2E-FBBA-657F-2C3937920CEF}"/>
                </a:ext>
              </a:extLst>
            </p:cNvPr>
            <p:cNvSpPr/>
            <p:nvPr userDrawn="1"/>
          </p:nvSpPr>
          <p:spPr>
            <a:xfrm>
              <a:off x="6471655" y="0"/>
              <a:ext cx="5720345" cy="3177301"/>
            </a:xfrm>
            <a:custGeom>
              <a:avLst/>
              <a:gdLst>
                <a:gd name="connsiteX0" fmla="*/ 1965944 w 5720345"/>
                <a:gd name="connsiteY0" fmla="*/ 0 h 3177301"/>
                <a:gd name="connsiteX1" fmla="*/ 5720345 w 5720345"/>
                <a:gd name="connsiteY1" fmla="*/ 0 h 3177301"/>
                <a:gd name="connsiteX2" fmla="*/ 5720345 w 5720345"/>
                <a:gd name="connsiteY2" fmla="*/ 3177301 h 3177301"/>
                <a:gd name="connsiteX3" fmla="*/ 5471036 w 5720345"/>
                <a:gd name="connsiteY3" fmla="*/ 3176716 h 3177301"/>
                <a:gd name="connsiteX4" fmla="*/ 0 w 5720345"/>
                <a:gd name="connsiteY4" fmla="*/ 776237 h 317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0345" h="3177301">
                  <a:moveTo>
                    <a:pt x="1965944" y="0"/>
                  </a:moveTo>
                  <a:lnTo>
                    <a:pt x="5720345" y="0"/>
                  </a:lnTo>
                  <a:lnTo>
                    <a:pt x="5720345" y="3177301"/>
                  </a:lnTo>
                  <a:lnTo>
                    <a:pt x="5471036" y="3176716"/>
                  </a:lnTo>
                  <a:cubicBezTo>
                    <a:pt x="3368601" y="3130905"/>
                    <a:pt x="1444737" y="2192396"/>
                    <a:pt x="0" y="776237"/>
                  </a:cubicBezTo>
                  <a:close/>
                </a:path>
              </a:pathLst>
            </a:custGeom>
            <a:solidFill>
              <a:srgbClr val="C7E7C3"/>
            </a:solidFill>
            <a:ln w="12700">
              <a:solidFill>
                <a:srgbClr val="C7E7C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9375CEF-B6C3-2E54-A66D-6C94B59DB72D}"/>
                </a:ext>
              </a:extLst>
            </p:cNvPr>
            <p:cNvSpPr>
              <a:spLocks noChangeAspect="1"/>
            </p:cNvSpPr>
            <p:nvPr userDrawn="1"/>
          </p:nvSpPr>
          <p:spPr>
            <a:xfrm rot="13408508" flipV="1">
              <a:off x="9336297" y="1800865"/>
              <a:ext cx="4646125" cy="3351967"/>
            </a:xfrm>
            <a:custGeom>
              <a:avLst/>
              <a:gdLst>
                <a:gd name="connsiteX0" fmla="*/ 4646125 w 4646125"/>
                <a:gd name="connsiteY0" fmla="*/ 69771 h 3351967"/>
                <a:gd name="connsiteX1" fmla="*/ 3178134 w 4646125"/>
                <a:gd name="connsiteY1" fmla="*/ 0 h 3351967"/>
                <a:gd name="connsiteX2" fmla="*/ 0 w 4646125"/>
                <a:gd name="connsiteY2" fmla="*/ 3351967 h 3351967"/>
                <a:gd name="connsiteX3" fmla="*/ 92065 w 4646125"/>
                <a:gd name="connsiteY3" fmla="*/ 3339283 h 3351967"/>
                <a:gd name="connsiteX4" fmla="*/ 4646125 w 4646125"/>
                <a:gd name="connsiteY4" fmla="*/ 69771 h 335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6125" h="3351967">
                  <a:moveTo>
                    <a:pt x="4646125" y="69771"/>
                  </a:moveTo>
                  <a:lnTo>
                    <a:pt x="3178134" y="0"/>
                  </a:lnTo>
                  <a:lnTo>
                    <a:pt x="0" y="3351967"/>
                  </a:lnTo>
                  <a:lnTo>
                    <a:pt x="92065" y="3339283"/>
                  </a:lnTo>
                  <a:cubicBezTo>
                    <a:pt x="2129204" y="2985774"/>
                    <a:pt x="3722933" y="1687667"/>
                    <a:pt x="4646125" y="69771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A02BD60B-E360-283B-1D24-1BCC3E4F53BD}"/>
                </a:ext>
              </a:extLst>
            </p:cNvPr>
            <p:cNvSpPr>
              <a:spLocks noChangeAspect="1"/>
            </p:cNvSpPr>
            <p:nvPr userDrawn="1"/>
          </p:nvSpPr>
          <p:spPr>
            <a:xfrm rot="19961106">
              <a:off x="-1023500" y="313095"/>
              <a:ext cx="6820132" cy="3053141"/>
            </a:xfrm>
            <a:custGeom>
              <a:avLst/>
              <a:gdLst>
                <a:gd name="connsiteX0" fmla="*/ 4762382 w 6820132"/>
                <a:gd name="connsiteY0" fmla="*/ 154465 h 3053141"/>
                <a:gd name="connsiteX1" fmla="*/ 6820132 w 6820132"/>
                <a:gd name="connsiteY1" fmla="*/ 1217227 h 3053141"/>
                <a:gd name="connsiteX2" fmla="*/ 6643294 w 6820132"/>
                <a:gd name="connsiteY2" fmla="*/ 1413370 h 3053141"/>
                <a:gd name="connsiteX3" fmla="*/ 2586385 w 6820132"/>
                <a:gd name="connsiteY3" fmla="*/ 3048450 h 3053141"/>
                <a:gd name="connsiteX4" fmla="*/ 0 w 6820132"/>
                <a:gd name="connsiteY4" fmla="*/ 2928396 h 3053141"/>
                <a:gd name="connsiteX5" fmla="*/ 1512423 w 6820132"/>
                <a:gd name="connsiteY5" fmla="*/ 0 h 3053141"/>
                <a:gd name="connsiteX6" fmla="*/ 1637815 w 6820132"/>
                <a:gd name="connsiteY6" fmla="*/ 5959 h 305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0132" h="3053141">
                  <a:moveTo>
                    <a:pt x="4762382" y="154465"/>
                  </a:moveTo>
                  <a:lnTo>
                    <a:pt x="6820132" y="1217227"/>
                  </a:lnTo>
                  <a:lnTo>
                    <a:pt x="6643294" y="1413370"/>
                  </a:lnTo>
                  <a:cubicBezTo>
                    <a:pt x="5657031" y="2440369"/>
                    <a:pt x="4257111" y="3116388"/>
                    <a:pt x="2586385" y="3048450"/>
                  </a:cubicBezTo>
                  <a:lnTo>
                    <a:pt x="0" y="2928396"/>
                  </a:lnTo>
                  <a:lnTo>
                    <a:pt x="1512423" y="0"/>
                  </a:lnTo>
                  <a:lnTo>
                    <a:pt x="1637815" y="5959"/>
                  </a:ln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EE79A433-8264-FAC1-EA10-11E5318BBC6F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43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2A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8F3863-E92D-7D33-B347-A6D8A46E42B9}"/>
              </a:ext>
            </a:extLst>
          </p:cNvPr>
          <p:cNvGrpSpPr/>
          <p:nvPr userDrawn="1"/>
        </p:nvGrpSpPr>
        <p:grpSpPr>
          <a:xfrm>
            <a:off x="-1023500" y="0"/>
            <a:ext cx="15005922" cy="8415806"/>
            <a:chOff x="-1023500" y="0"/>
            <a:chExt cx="15005922" cy="8415806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AF9A4B5F-1AA5-C11B-2F98-6745193F363A}"/>
                </a:ext>
              </a:extLst>
            </p:cNvPr>
            <p:cNvSpPr>
              <a:spLocks noChangeAspect="1"/>
            </p:cNvSpPr>
            <p:nvPr userDrawn="1"/>
          </p:nvSpPr>
          <p:spPr>
            <a:xfrm rot="2554691">
              <a:off x="-522132" y="4253088"/>
              <a:ext cx="6057117" cy="4162718"/>
            </a:xfrm>
            <a:custGeom>
              <a:avLst/>
              <a:gdLst>
                <a:gd name="connsiteX0" fmla="*/ 205510 w 6057117"/>
                <a:gd name="connsiteY0" fmla="*/ 2292541 h 4162718"/>
                <a:gd name="connsiteX1" fmla="*/ 5820791 w 6057117"/>
                <a:gd name="connsiteY1" fmla="*/ 781 h 4162718"/>
                <a:gd name="connsiteX2" fmla="*/ 6057117 w 6057117"/>
                <a:gd name="connsiteY2" fmla="*/ 9592 h 4162718"/>
                <a:gd name="connsiteX3" fmla="*/ 1537173 w 6057117"/>
                <a:gd name="connsiteY3" fmla="*/ 4162718 h 4162718"/>
                <a:gd name="connsiteX4" fmla="*/ 0 w 6057117"/>
                <a:gd name="connsiteY4" fmla="*/ 2489777 h 4162718"/>
                <a:gd name="connsiteX5" fmla="*/ 13214 w 6057117"/>
                <a:gd name="connsiteY5" fmla="*/ 2476336 h 4162718"/>
                <a:gd name="connsiteX6" fmla="*/ 205510 w 6057117"/>
                <a:gd name="connsiteY6" fmla="*/ 2292541 h 416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57117" h="4162718">
                  <a:moveTo>
                    <a:pt x="205510" y="2292541"/>
                  </a:moveTo>
                  <a:cubicBezTo>
                    <a:pt x="1643624" y="959746"/>
                    <a:pt x="3688625" y="-31825"/>
                    <a:pt x="5820791" y="781"/>
                  </a:cubicBezTo>
                  <a:lnTo>
                    <a:pt x="6057117" y="9592"/>
                  </a:lnTo>
                  <a:lnTo>
                    <a:pt x="1537173" y="4162718"/>
                  </a:lnTo>
                  <a:lnTo>
                    <a:pt x="0" y="2489777"/>
                  </a:lnTo>
                  <a:lnTo>
                    <a:pt x="13214" y="2476336"/>
                  </a:lnTo>
                  <a:cubicBezTo>
                    <a:pt x="76026" y="2414409"/>
                    <a:pt x="140142" y="2353122"/>
                    <a:pt x="205510" y="2292541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17D7B0B-5BE6-D36F-78EF-B1EA6E44B661}"/>
                </a:ext>
              </a:extLst>
            </p:cNvPr>
            <p:cNvSpPr>
              <a:spLocks noChangeAspect="1"/>
            </p:cNvSpPr>
            <p:nvPr userDrawn="1"/>
          </p:nvSpPr>
          <p:spPr>
            <a:xfrm rot="12067344" flipV="1">
              <a:off x="-1013279" y="1896521"/>
              <a:ext cx="13800067" cy="4270743"/>
            </a:xfrm>
            <a:custGeom>
              <a:avLst/>
              <a:gdLst>
                <a:gd name="connsiteX0" fmla="*/ 13800067 w 13800067"/>
                <a:gd name="connsiteY0" fmla="*/ 610003 h 4270743"/>
                <a:gd name="connsiteX1" fmla="*/ 8464569 w 13800067"/>
                <a:gd name="connsiteY1" fmla="*/ 356415 h 4270743"/>
                <a:gd name="connsiteX2" fmla="*/ 4691671 w 13800067"/>
                <a:gd name="connsiteY2" fmla="*/ 177095 h 4270743"/>
                <a:gd name="connsiteX3" fmla="*/ 965574 w 13800067"/>
                <a:gd name="connsiteY3" fmla="*/ 0 h 4270743"/>
                <a:gd name="connsiteX4" fmla="*/ 0 w 13800067"/>
                <a:gd name="connsiteY4" fmla="*/ 2499432 h 4270743"/>
                <a:gd name="connsiteX5" fmla="*/ 3869648 w 13800067"/>
                <a:gd name="connsiteY5" fmla="*/ 3994343 h 4270743"/>
                <a:gd name="connsiteX6" fmla="*/ 5877433 w 13800067"/>
                <a:gd name="connsiteY6" fmla="*/ 4086947 h 4270743"/>
                <a:gd name="connsiteX7" fmla="*/ 9683077 w 13800067"/>
                <a:gd name="connsiteY7" fmla="*/ 4264717 h 4270743"/>
                <a:gd name="connsiteX8" fmla="*/ 12171332 w 13800067"/>
                <a:gd name="connsiteY8" fmla="*/ 3912580 h 4270743"/>
                <a:gd name="connsiteX9" fmla="*/ 12585230 w 13800067"/>
                <a:gd name="connsiteY9" fmla="*/ 3754666 h 427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0067" h="4270743">
                  <a:moveTo>
                    <a:pt x="13800067" y="610003"/>
                  </a:moveTo>
                  <a:lnTo>
                    <a:pt x="8464569" y="356415"/>
                  </a:lnTo>
                  <a:cubicBezTo>
                    <a:pt x="7209830" y="296779"/>
                    <a:pt x="5952731" y="237031"/>
                    <a:pt x="4691671" y="177095"/>
                  </a:cubicBezTo>
                  <a:lnTo>
                    <a:pt x="965574" y="0"/>
                  </a:lnTo>
                  <a:lnTo>
                    <a:pt x="0" y="2499432"/>
                  </a:lnTo>
                  <a:lnTo>
                    <a:pt x="3869648" y="3994343"/>
                  </a:lnTo>
                  <a:lnTo>
                    <a:pt x="5877433" y="4086947"/>
                  </a:lnTo>
                  <a:cubicBezTo>
                    <a:pt x="7146032" y="4145502"/>
                    <a:pt x="8414600" y="4204430"/>
                    <a:pt x="9683077" y="4264717"/>
                  </a:cubicBezTo>
                  <a:cubicBezTo>
                    <a:pt x="10577314" y="4301081"/>
                    <a:pt x="11411157" y="4171530"/>
                    <a:pt x="12171332" y="3912580"/>
                  </a:cubicBezTo>
                  <a:lnTo>
                    <a:pt x="12585230" y="3754666"/>
                  </a:ln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08ED0D6-ED2E-FBBA-657F-2C3937920CEF}"/>
                </a:ext>
              </a:extLst>
            </p:cNvPr>
            <p:cNvSpPr/>
            <p:nvPr userDrawn="1"/>
          </p:nvSpPr>
          <p:spPr>
            <a:xfrm>
              <a:off x="6471655" y="0"/>
              <a:ext cx="5720345" cy="3177301"/>
            </a:xfrm>
            <a:custGeom>
              <a:avLst/>
              <a:gdLst>
                <a:gd name="connsiteX0" fmla="*/ 1965944 w 5720345"/>
                <a:gd name="connsiteY0" fmla="*/ 0 h 3177301"/>
                <a:gd name="connsiteX1" fmla="*/ 5720345 w 5720345"/>
                <a:gd name="connsiteY1" fmla="*/ 0 h 3177301"/>
                <a:gd name="connsiteX2" fmla="*/ 5720345 w 5720345"/>
                <a:gd name="connsiteY2" fmla="*/ 3177301 h 3177301"/>
                <a:gd name="connsiteX3" fmla="*/ 5471036 w 5720345"/>
                <a:gd name="connsiteY3" fmla="*/ 3176716 h 3177301"/>
                <a:gd name="connsiteX4" fmla="*/ 0 w 5720345"/>
                <a:gd name="connsiteY4" fmla="*/ 776237 h 317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0345" h="3177301">
                  <a:moveTo>
                    <a:pt x="1965944" y="0"/>
                  </a:moveTo>
                  <a:lnTo>
                    <a:pt x="5720345" y="0"/>
                  </a:lnTo>
                  <a:lnTo>
                    <a:pt x="5720345" y="3177301"/>
                  </a:lnTo>
                  <a:lnTo>
                    <a:pt x="5471036" y="3176716"/>
                  </a:lnTo>
                  <a:cubicBezTo>
                    <a:pt x="3368601" y="3130905"/>
                    <a:pt x="1444737" y="2192396"/>
                    <a:pt x="0" y="776237"/>
                  </a:cubicBezTo>
                  <a:close/>
                </a:path>
              </a:pathLst>
            </a:custGeom>
            <a:solidFill>
              <a:srgbClr val="D8F360"/>
            </a:solidFill>
            <a:ln w="12700">
              <a:solidFill>
                <a:srgbClr val="D8F3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9375CEF-B6C3-2E54-A66D-6C94B59DB72D}"/>
                </a:ext>
              </a:extLst>
            </p:cNvPr>
            <p:cNvSpPr>
              <a:spLocks noChangeAspect="1"/>
            </p:cNvSpPr>
            <p:nvPr userDrawn="1"/>
          </p:nvSpPr>
          <p:spPr>
            <a:xfrm rot="13408508" flipV="1">
              <a:off x="9336297" y="1800865"/>
              <a:ext cx="4646125" cy="3351967"/>
            </a:xfrm>
            <a:custGeom>
              <a:avLst/>
              <a:gdLst>
                <a:gd name="connsiteX0" fmla="*/ 4646125 w 4646125"/>
                <a:gd name="connsiteY0" fmla="*/ 69771 h 3351967"/>
                <a:gd name="connsiteX1" fmla="*/ 3178134 w 4646125"/>
                <a:gd name="connsiteY1" fmla="*/ 0 h 3351967"/>
                <a:gd name="connsiteX2" fmla="*/ 0 w 4646125"/>
                <a:gd name="connsiteY2" fmla="*/ 3351967 h 3351967"/>
                <a:gd name="connsiteX3" fmla="*/ 92065 w 4646125"/>
                <a:gd name="connsiteY3" fmla="*/ 3339283 h 3351967"/>
                <a:gd name="connsiteX4" fmla="*/ 4646125 w 4646125"/>
                <a:gd name="connsiteY4" fmla="*/ 69771 h 335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6125" h="3351967">
                  <a:moveTo>
                    <a:pt x="4646125" y="69771"/>
                  </a:moveTo>
                  <a:lnTo>
                    <a:pt x="3178134" y="0"/>
                  </a:lnTo>
                  <a:lnTo>
                    <a:pt x="0" y="3351967"/>
                  </a:lnTo>
                  <a:lnTo>
                    <a:pt x="92065" y="3339283"/>
                  </a:lnTo>
                  <a:cubicBezTo>
                    <a:pt x="2129204" y="2985774"/>
                    <a:pt x="3722933" y="1687667"/>
                    <a:pt x="4646125" y="69771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A02BD60B-E360-283B-1D24-1BCC3E4F53BD}"/>
                </a:ext>
              </a:extLst>
            </p:cNvPr>
            <p:cNvSpPr>
              <a:spLocks noChangeAspect="1"/>
            </p:cNvSpPr>
            <p:nvPr userDrawn="1"/>
          </p:nvSpPr>
          <p:spPr>
            <a:xfrm rot="19961106">
              <a:off x="-1023500" y="313095"/>
              <a:ext cx="6820132" cy="3053141"/>
            </a:xfrm>
            <a:custGeom>
              <a:avLst/>
              <a:gdLst>
                <a:gd name="connsiteX0" fmla="*/ 4762382 w 6820132"/>
                <a:gd name="connsiteY0" fmla="*/ 154465 h 3053141"/>
                <a:gd name="connsiteX1" fmla="*/ 6820132 w 6820132"/>
                <a:gd name="connsiteY1" fmla="*/ 1217227 h 3053141"/>
                <a:gd name="connsiteX2" fmla="*/ 6643294 w 6820132"/>
                <a:gd name="connsiteY2" fmla="*/ 1413370 h 3053141"/>
                <a:gd name="connsiteX3" fmla="*/ 2586385 w 6820132"/>
                <a:gd name="connsiteY3" fmla="*/ 3048450 h 3053141"/>
                <a:gd name="connsiteX4" fmla="*/ 0 w 6820132"/>
                <a:gd name="connsiteY4" fmla="*/ 2928396 h 3053141"/>
                <a:gd name="connsiteX5" fmla="*/ 1512423 w 6820132"/>
                <a:gd name="connsiteY5" fmla="*/ 0 h 3053141"/>
                <a:gd name="connsiteX6" fmla="*/ 1637815 w 6820132"/>
                <a:gd name="connsiteY6" fmla="*/ 5959 h 305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0132" h="3053141">
                  <a:moveTo>
                    <a:pt x="4762382" y="154465"/>
                  </a:moveTo>
                  <a:lnTo>
                    <a:pt x="6820132" y="1217227"/>
                  </a:lnTo>
                  <a:lnTo>
                    <a:pt x="6643294" y="1413370"/>
                  </a:lnTo>
                  <a:cubicBezTo>
                    <a:pt x="5657031" y="2440369"/>
                    <a:pt x="4257111" y="3116388"/>
                    <a:pt x="2586385" y="3048450"/>
                  </a:cubicBezTo>
                  <a:lnTo>
                    <a:pt x="0" y="2928396"/>
                  </a:lnTo>
                  <a:lnTo>
                    <a:pt x="1512423" y="0"/>
                  </a:lnTo>
                  <a:lnTo>
                    <a:pt x="1637815" y="5959"/>
                  </a:ln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EE79A433-8264-FAC1-EA10-11E5318BBC6F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rgbClr val="42A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E23120-3C10-6BA9-1322-267940B234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6000" y="2529000"/>
            <a:ext cx="7200000" cy="180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64ED01-FFC7-337E-3FA7-BFC4978C779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360663" y="5104819"/>
            <a:ext cx="1470674" cy="325787"/>
            <a:chOff x="5575300" y="3314700"/>
            <a:chExt cx="1031950" cy="228600"/>
          </a:xfrm>
          <a:solidFill>
            <a:schemeClr val="bg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28E717C-40AC-8D17-1A98-71F5022126FF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32962C4-3FCD-E5DA-57F0-47B594F433BF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5B176EE-3F6D-3663-DBC4-18CAF6BEC8CA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E1C9296-B8DF-BCCE-FF1A-111F77201870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C50BF76-6064-E962-2593-0C1BC595E402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435044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rgbClr val="42A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8F3863-E92D-7D33-B347-A6D8A46E42B9}"/>
              </a:ext>
            </a:extLst>
          </p:cNvPr>
          <p:cNvGrpSpPr/>
          <p:nvPr userDrawn="1"/>
        </p:nvGrpSpPr>
        <p:grpSpPr>
          <a:xfrm>
            <a:off x="-1023500" y="0"/>
            <a:ext cx="15005922" cy="8415806"/>
            <a:chOff x="-1023500" y="0"/>
            <a:chExt cx="15005922" cy="8415806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AF9A4B5F-1AA5-C11B-2F98-6745193F363A}"/>
                </a:ext>
              </a:extLst>
            </p:cNvPr>
            <p:cNvSpPr>
              <a:spLocks noChangeAspect="1"/>
            </p:cNvSpPr>
            <p:nvPr userDrawn="1"/>
          </p:nvSpPr>
          <p:spPr>
            <a:xfrm rot="2554691">
              <a:off x="-522132" y="4253088"/>
              <a:ext cx="6057117" cy="4162718"/>
            </a:xfrm>
            <a:custGeom>
              <a:avLst/>
              <a:gdLst>
                <a:gd name="connsiteX0" fmla="*/ 205510 w 6057117"/>
                <a:gd name="connsiteY0" fmla="*/ 2292541 h 4162718"/>
                <a:gd name="connsiteX1" fmla="*/ 5820791 w 6057117"/>
                <a:gd name="connsiteY1" fmla="*/ 781 h 4162718"/>
                <a:gd name="connsiteX2" fmla="*/ 6057117 w 6057117"/>
                <a:gd name="connsiteY2" fmla="*/ 9592 h 4162718"/>
                <a:gd name="connsiteX3" fmla="*/ 1537173 w 6057117"/>
                <a:gd name="connsiteY3" fmla="*/ 4162718 h 4162718"/>
                <a:gd name="connsiteX4" fmla="*/ 0 w 6057117"/>
                <a:gd name="connsiteY4" fmla="*/ 2489777 h 4162718"/>
                <a:gd name="connsiteX5" fmla="*/ 13214 w 6057117"/>
                <a:gd name="connsiteY5" fmla="*/ 2476336 h 4162718"/>
                <a:gd name="connsiteX6" fmla="*/ 205510 w 6057117"/>
                <a:gd name="connsiteY6" fmla="*/ 2292541 h 416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57117" h="4162718">
                  <a:moveTo>
                    <a:pt x="205510" y="2292541"/>
                  </a:moveTo>
                  <a:cubicBezTo>
                    <a:pt x="1643624" y="959746"/>
                    <a:pt x="3688625" y="-31825"/>
                    <a:pt x="5820791" y="781"/>
                  </a:cubicBezTo>
                  <a:lnTo>
                    <a:pt x="6057117" y="9592"/>
                  </a:lnTo>
                  <a:lnTo>
                    <a:pt x="1537173" y="4162718"/>
                  </a:lnTo>
                  <a:lnTo>
                    <a:pt x="0" y="2489777"/>
                  </a:lnTo>
                  <a:lnTo>
                    <a:pt x="13214" y="2476336"/>
                  </a:lnTo>
                  <a:cubicBezTo>
                    <a:pt x="76026" y="2414409"/>
                    <a:pt x="140142" y="2353122"/>
                    <a:pt x="205510" y="2292541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17D7B0B-5BE6-D36F-78EF-B1EA6E44B661}"/>
                </a:ext>
              </a:extLst>
            </p:cNvPr>
            <p:cNvSpPr>
              <a:spLocks noChangeAspect="1"/>
            </p:cNvSpPr>
            <p:nvPr userDrawn="1"/>
          </p:nvSpPr>
          <p:spPr>
            <a:xfrm rot="12067344" flipV="1">
              <a:off x="-1013279" y="1896521"/>
              <a:ext cx="13800067" cy="4270743"/>
            </a:xfrm>
            <a:custGeom>
              <a:avLst/>
              <a:gdLst>
                <a:gd name="connsiteX0" fmla="*/ 13800067 w 13800067"/>
                <a:gd name="connsiteY0" fmla="*/ 610003 h 4270743"/>
                <a:gd name="connsiteX1" fmla="*/ 8464569 w 13800067"/>
                <a:gd name="connsiteY1" fmla="*/ 356415 h 4270743"/>
                <a:gd name="connsiteX2" fmla="*/ 4691671 w 13800067"/>
                <a:gd name="connsiteY2" fmla="*/ 177095 h 4270743"/>
                <a:gd name="connsiteX3" fmla="*/ 965574 w 13800067"/>
                <a:gd name="connsiteY3" fmla="*/ 0 h 4270743"/>
                <a:gd name="connsiteX4" fmla="*/ 0 w 13800067"/>
                <a:gd name="connsiteY4" fmla="*/ 2499432 h 4270743"/>
                <a:gd name="connsiteX5" fmla="*/ 3869648 w 13800067"/>
                <a:gd name="connsiteY5" fmla="*/ 3994343 h 4270743"/>
                <a:gd name="connsiteX6" fmla="*/ 5877433 w 13800067"/>
                <a:gd name="connsiteY6" fmla="*/ 4086947 h 4270743"/>
                <a:gd name="connsiteX7" fmla="*/ 9683077 w 13800067"/>
                <a:gd name="connsiteY7" fmla="*/ 4264717 h 4270743"/>
                <a:gd name="connsiteX8" fmla="*/ 12171332 w 13800067"/>
                <a:gd name="connsiteY8" fmla="*/ 3912580 h 4270743"/>
                <a:gd name="connsiteX9" fmla="*/ 12585230 w 13800067"/>
                <a:gd name="connsiteY9" fmla="*/ 3754666 h 427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00067" h="4270743">
                  <a:moveTo>
                    <a:pt x="13800067" y="610003"/>
                  </a:moveTo>
                  <a:lnTo>
                    <a:pt x="8464569" y="356415"/>
                  </a:lnTo>
                  <a:cubicBezTo>
                    <a:pt x="7209830" y="296779"/>
                    <a:pt x="5952731" y="237031"/>
                    <a:pt x="4691671" y="177095"/>
                  </a:cubicBezTo>
                  <a:lnTo>
                    <a:pt x="965574" y="0"/>
                  </a:lnTo>
                  <a:lnTo>
                    <a:pt x="0" y="2499432"/>
                  </a:lnTo>
                  <a:lnTo>
                    <a:pt x="3869648" y="3994343"/>
                  </a:lnTo>
                  <a:lnTo>
                    <a:pt x="5877433" y="4086947"/>
                  </a:lnTo>
                  <a:cubicBezTo>
                    <a:pt x="7146032" y="4145502"/>
                    <a:pt x="8414600" y="4204430"/>
                    <a:pt x="9683077" y="4264717"/>
                  </a:cubicBezTo>
                  <a:cubicBezTo>
                    <a:pt x="10577314" y="4301081"/>
                    <a:pt x="11411157" y="4171530"/>
                    <a:pt x="12171332" y="3912580"/>
                  </a:cubicBezTo>
                  <a:lnTo>
                    <a:pt x="12585230" y="3754666"/>
                  </a:ln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08ED0D6-ED2E-FBBA-657F-2C3937920CEF}"/>
                </a:ext>
              </a:extLst>
            </p:cNvPr>
            <p:cNvSpPr/>
            <p:nvPr userDrawn="1"/>
          </p:nvSpPr>
          <p:spPr>
            <a:xfrm>
              <a:off x="6471655" y="0"/>
              <a:ext cx="5720345" cy="3177301"/>
            </a:xfrm>
            <a:custGeom>
              <a:avLst/>
              <a:gdLst>
                <a:gd name="connsiteX0" fmla="*/ 1965944 w 5720345"/>
                <a:gd name="connsiteY0" fmla="*/ 0 h 3177301"/>
                <a:gd name="connsiteX1" fmla="*/ 5720345 w 5720345"/>
                <a:gd name="connsiteY1" fmla="*/ 0 h 3177301"/>
                <a:gd name="connsiteX2" fmla="*/ 5720345 w 5720345"/>
                <a:gd name="connsiteY2" fmla="*/ 3177301 h 3177301"/>
                <a:gd name="connsiteX3" fmla="*/ 5471036 w 5720345"/>
                <a:gd name="connsiteY3" fmla="*/ 3176716 h 3177301"/>
                <a:gd name="connsiteX4" fmla="*/ 0 w 5720345"/>
                <a:gd name="connsiteY4" fmla="*/ 776237 h 317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0345" h="3177301">
                  <a:moveTo>
                    <a:pt x="1965944" y="0"/>
                  </a:moveTo>
                  <a:lnTo>
                    <a:pt x="5720345" y="0"/>
                  </a:lnTo>
                  <a:lnTo>
                    <a:pt x="5720345" y="3177301"/>
                  </a:lnTo>
                  <a:lnTo>
                    <a:pt x="5471036" y="3176716"/>
                  </a:lnTo>
                  <a:cubicBezTo>
                    <a:pt x="3368601" y="3130905"/>
                    <a:pt x="1444737" y="2192396"/>
                    <a:pt x="0" y="776237"/>
                  </a:cubicBezTo>
                  <a:close/>
                </a:path>
              </a:pathLst>
            </a:custGeom>
            <a:solidFill>
              <a:srgbClr val="D8F360"/>
            </a:solidFill>
            <a:ln w="12700">
              <a:solidFill>
                <a:srgbClr val="D8F3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uk-UA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9375CEF-B6C3-2E54-A66D-6C94B59DB72D}"/>
                </a:ext>
              </a:extLst>
            </p:cNvPr>
            <p:cNvSpPr>
              <a:spLocks noChangeAspect="1"/>
            </p:cNvSpPr>
            <p:nvPr userDrawn="1"/>
          </p:nvSpPr>
          <p:spPr>
            <a:xfrm rot="13408508" flipV="1">
              <a:off x="9336297" y="1800865"/>
              <a:ext cx="4646125" cy="3351967"/>
            </a:xfrm>
            <a:custGeom>
              <a:avLst/>
              <a:gdLst>
                <a:gd name="connsiteX0" fmla="*/ 4646125 w 4646125"/>
                <a:gd name="connsiteY0" fmla="*/ 69771 h 3351967"/>
                <a:gd name="connsiteX1" fmla="*/ 3178134 w 4646125"/>
                <a:gd name="connsiteY1" fmla="*/ 0 h 3351967"/>
                <a:gd name="connsiteX2" fmla="*/ 0 w 4646125"/>
                <a:gd name="connsiteY2" fmla="*/ 3351967 h 3351967"/>
                <a:gd name="connsiteX3" fmla="*/ 92065 w 4646125"/>
                <a:gd name="connsiteY3" fmla="*/ 3339283 h 3351967"/>
                <a:gd name="connsiteX4" fmla="*/ 4646125 w 4646125"/>
                <a:gd name="connsiteY4" fmla="*/ 69771 h 335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6125" h="3351967">
                  <a:moveTo>
                    <a:pt x="4646125" y="69771"/>
                  </a:moveTo>
                  <a:lnTo>
                    <a:pt x="3178134" y="0"/>
                  </a:lnTo>
                  <a:lnTo>
                    <a:pt x="0" y="3351967"/>
                  </a:lnTo>
                  <a:lnTo>
                    <a:pt x="92065" y="3339283"/>
                  </a:lnTo>
                  <a:cubicBezTo>
                    <a:pt x="2129204" y="2985774"/>
                    <a:pt x="3722933" y="1687667"/>
                    <a:pt x="4646125" y="69771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A02BD60B-E360-283B-1D24-1BCC3E4F53BD}"/>
                </a:ext>
              </a:extLst>
            </p:cNvPr>
            <p:cNvSpPr>
              <a:spLocks noChangeAspect="1"/>
            </p:cNvSpPr>
            <p:nvPr userDrawn="1"/>
          </p:nvSpPr>
          <p:spPr>
            <a:xfrm rot="19961106">
              <a:off x="-1023500" y="313095"/>
              <a:ext cx="6820132" cy="3053141"/>
            </a:xfrm>
            <a:custGeom>
              <a:avLst/>
              <a:gdLst>
                <a:gd name="connsiteX0" fmla="*/ 4762382 w 6820132"/>
                <a:gd name="connsiteY0" fmla="*/ 154465 h 3053141"/>
                <a:gd name="connsiteX1" fmla="*/ 6820132 w 6820132"/>
                <a:gd name="connsiteY1" fmla="*/ 1217227 h 3053141"/>
                <a:gd name="connsiteX2" fmla="*/ 6643294 w 6820132"/>
                <a:gd name="connsiteY2" fmla="*/ 1413370 h 3053141"/>
                <a:gd name="connsiteX3" fmla="*/ 2586385 w 6820132"/>
                <a:gd name="connsiteY3" fmla="*/ 3048450 h 3053141"/>
                <a:gd name="connsiteX4" fmla="*/ 0 w 6820132"/>
                <a:gd name="connsiteY4" fmla="*/ 2928396 h 3053141"/>
                <a:gd name="connsiteX5" fmla="*/ 1512423 w 6820132"/>
                <a:gd name="connsiteY5" fmla="*/ 0 h 3053141"/>
                <a:gd name="connsiteX6" fmla="*/ 1637815 w 6820132"/>
                <a:gd name="connsiteY6" fmla="*/ 5959 h 305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20132" h="3053141">
                  <a:moveTo>
                    <a:pt x="4762382" y="154465"/>
                  </a:moveTo>
                  <a:lnTo>
                    <a:pt x="6820132" y="1217227"/>
                  </a:lnTo>
                  <a:lnTo>
                    <a:pt x="6643294" y="1413370"/>
                  </a:lnTo>
                  <a:cubicBezTo>
                    <a:pt x="5657031" y="2440369"/>
                    <a:pt x="4257111" y="3116388"/>
                    <a:pt x="2586385" y="3048450"/>
                  </a:cubicBezTo>
                  <a:lnTo>
                    <a:pt x="0" y="2928396"/>
                  </a:lnTo>
                  <a:lnTo>
                    <a:pt x="1512423" y="0"/>
                  </a:lnTo>
                  <a:lnTo>
                    <a:pt x="1637815" y="5959"/>
                  </a:ln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EE79A433-8264-FAC1-EA10-11E5318BBC6F}"/>
              </a:ext>
            </a:extLst>
          </p:cNvPr>
          <p:cNvSpPr/>
          <p:nvPr userDrawn="1"/>
        </p:nvSpPr>
        <p:spPr>
          <a:xfrm>
            <a:off x="7644" y="0"/>
            <a:ext cx="12176713" cy="6858000"/>
          </a:xfrm>
          <a:prstGeom prst="rect">
            <a:avLst/>
          </a:prstGeom>
          <a:noFill/>
          <a:ln w="12700">
            <a:solidFill>
              <a:srgbClr val="42A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E23120-3C10-6BA9-1322-267940B234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6000" y="2529000"/>
            <a:ext cx="7200000" cy="180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uk-U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64ED01-FFC7-337E-3FA7-BFC4978C779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360663" y="5104819"/>
            <a:ext cx="1470674" cy="325787"/>
            <a:chOff x="5575300" y="3314700"/>
            <a:chExt cx="1031950" cy="228600"/>
          </a:xfrm>
          <a:solidFill>
            <a:schemeClr val="bg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28E717C-40AC-8D17-1A98-71F5022126FF}"/>
                </a:ext>
              </a:extLst>
            </p:cNvPr>
            <p:cNvSpPr/>
            <p:nvPr/>
          </p:nvSpPr>
          <p:spPr>
            <a:xfrm>
              <a:off x="6235863" y="3318392"/>
              <a:ext cx="190269" cy="224842"/>
            </a:xfrm>
            <a:custGeom>
              <a:avLst/>
              <a:gdLst>
                <a:gd name="connsiteX0" fmla="*/ 132451 w 190269"/>
                <a:gd name="connsiteY0" fmla="*/ 127254 h 224842"/>
                <a:gd name="connsiteX1" fmla="*/ 126206 w 190269"/>
                <a:gd name="connsiteY1" fmla="*/ 162935 h 224842"/>
                <a:gd name="connsiteX2" fmla="*/ 95129 w 190269"/>
                <a:gd name="connsiteY2" fmla="*/ 181254 h 224842"/>
                <a:gd name="connsiteX3" fmla="*/ 64074 w 190269"/>
                <a:gd name="connsiteY3" fmla="*/ 162935 h 224842"/>
                <a:gd name="connsiteX4" fmla="*/ 57819 w 190269"/>
                <a:gd name="connsiteY4" fmla="*/ 127254 h 224842"/>
                <a:gd name="connsiteX5" fmla="*/ 57819 w 190269"/>
                <a:gd name="connsiteY5" fmla="*/ 0 h 224842"/>
                <a:gd name="connsiteX6" fmla="*/ 0 w 190269"/>
                <a:gd name="connsiteY6" fmla="*/ 0 h 224842"/>
                <a:gd name="connsiteX7" fmla="*/ 0 w 190269"/>
                <a:gd name="connsiteY7" fmla="*/ 137052 h 224842"/>
                <a:gd name="connsiteX8" fmla="*/ 19596 w 190269"/>
                <a:gd name="connsiteY8" fmla="*/ 197051 h 224842"/>
                <a:gd name="connsiteX9" fmla="*/ 95129 w 190269"/>
                <a:gd name="connsiteY9" fmla="*/ 224842 h 224842"/>
                <a:gd name="connsiteX10" fmla="*/ 170681 w 190269"/>
                <a:gd name="connsiteY10" fmla="*/ 197051 h 224842"/>
                <a:gd name="connsiteX11" fmla="*/ 190269 w 190269"/>
                <a:gd name="connsiteY11" fmla="*/ 137052 h 224842"/>
                <a:gd name="connsiteX12" fmla="*/ 190269 w 190269"/>
                <a:gd name="connsiteY12" fmla="*/ 0 h 224842"/>
                <a:gd name="connsiteX13" fmla="*/ 132451 w 190269"/>
                <a:gd name="connsiteY13" fmla="*/ 0 h 224842"/>
                <a:gd name="connsiteX14" fmla="*/ 132451 w 190269"/>
                <a:gd name="connsiteY14" fmla="*/ 127254 h 2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269" h="224842">
                  <a:moveTo>
                    <a:pt x="132451" y="127254"/>
                  </a:moveTo>
                  <a:cubicBezTo>
                    <a:pt x="132451" y="134833"/>
                    <a:pt x="131826" y="151566"/>
                    <a:pt x="126206" y="162935"/>
                  </a:cubicBezTo>
                  <a:cubicBezTo>
                    <a:pt x="119087" y="177471"/>
                    <a:pt x="106028" y="181254"/>
                    <a:pt x="95129" y="181254"/>
                  </a:cubicBezTo>
                  <a:cubicBezTo>
                    <a:pt x="84252" y="181254"/>
                    <a:pt x="71186" y="177471"/>
                    <a:pt x="64074" y="162935"/>
                  </a:cubicBezTo>
                  <a:cubicBezTo>
                    <a:pt x="58454" y="151566"/>
                    <a:pt x="57819" y="134833"/>
                    <a:pt x="57819" y="127254"/>
                  </a:cubicBezTo>
                  <a:lnTo>
                    <a:pt x="57819" y="0"/>
                  </a:lnTo>
                  <a:lnTo>
                    <a:pt x="0" y="0"/>
                  </a:lnTo>
                  <a:lnTo>
                    <a:pt x="0" y="137052"/>
                  </a:lnTo>
                  <a:cubicBezTo>
                    <a:pt x="0" y="153769"/>
                    <a:pt x="2193" y="177471"/>
                    <a:pt x="19596" y="197051"/>
                  </a:cubicBezTo>
                  <a:cubicBezTo>
                    <a:pt x="41977" y="222301"/>
                    <a:pt x="75856" y="224842"/>
                    <a:pt x="95129" y="224842"/>
                  </a:cubicBezTo>
                  <a:cubicBezTo>
                    <a:pt x="114417" y="224842"/>
                    <a:pt x="148306" y="222301"/>
                    <a:pt x="170681" y="197051"/>
                  </a:cubicBezTo>
                  <a:cubicBezTo>
                    <a:pt x="188116" y="177471"/>
                    <a:pt x="190269" y="153769"/>
                    <a:pt x="190269" y="137052"/>
                  </a:cubicBezTo>
                  <a:lnTo>
                    <a:pt x="190269" y="0"/>
                  </a:lnTo>
                  <a:lnTo>
                    <a:pt x="132451" y="0"/>
                  </a:lnTo>
                  <a:lnTo>
                    <a:pt x="132451" y="127254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32962C4-3FCD-E5DA-57F0-47B594F433BF}"/>
                </a:ext>
              </a:extLst>
            </p:cNvPr>
            <p:cNvSpPr/>
            <p:nvPr/>
          </p:nvSpPr>
          <p:spPr>
            <a:xfrm>
              <a:off x="6007281" y="3318457"/>
              <a:ext cx="215804" cy="221030"/>
            </a:xfrm>
            <a:custGeom>
              <a:avLst/>
              <a:gdLst>
                <a:gd name="connsiteX0" fmla="*/ 109140 w 215804"/>
                <a:gd name="connsiteY0" fmla="*/ 173665 h 221030"/>
                <a:gd name="connsiteX1" fmla="*/ 108489 w 215804"/>
                <a:gd name="connsiteY1" fmla="*/ 173665 h 221030"/>
                <a:gd name="connsiteX2" fmla="*/ 60876 w 215804"/>
                <a:gd name="connsiteY2" fmla="*/ 0 h 221030"/>
                <a:gd name="connsiteX3" fmla="*/ 0 w 215804"/>
                <a:gd name="connsiteY3" fmla="*/ 0 h 221030"/>
                <a:gd name="connsiteX4" fmla="*/ 71936 w 215804"/>
                <a:gd name="connsiteY4" fmla="*/ 221030 h 221030"/>
                <a:gd name="connsiteX5" fmla="*/ 142612 w 215804"/>
                <a:gd name="connsiteY5" fmla="*/ 221030 h 221030"/>
                <a:gd name="connsiteX6" fmla="*/ 215805 w 215804"/>
                <a:gd name="connsiteY6" fmla="*/ 0 h 221030"/>
                <a:gd name="connsiteX7" fmla="*/ 157079 w 215804"/>
                <a:gd name="connsiteY7" fmla="*/ 0 h 221030"/>
                <a:gd name="connsiteX8" fmla="*/ 109140 w 215804"/>
                <a:gd name="connsiteY8" fmla="*/ 173665 h 221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804" h="221030">
                  <a:moveTo>
                    <a:pt x="109140" y="173665"/>
                  </a:moveTo>
                  <a:lnTo>
                    <a:pt x="108489" y="173665"/>
                  </a:lnTo>
                  <a:lnTo>
                    <a:pt x="60876" y="0"/>
                  </a:lnTo>
                  <a:lnTo>
                    <a:pt x="0" y="0"/>
                  </a:lnTo>
                  <a:lnTo>
                    <a:pt x="71936" y="221030"/>
                  </a:lnTo>
                  <a:lnTo>
                    <a:pt x="142612" y="221030"/>
                  </a:lnTo>
                  <a:lnTo>
                    <a:pt x="215805" y="0"/>
                  </a:lnTo>
                  <a:lnTo>
                    <a:pt x="157079" y="0"/>
                  </a:lnTo>
                  <a:lnTo>
                    <a:pt x="109140" y="173665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5B176EE-3F6D-3663-DBC4-18CAF6BEC8CA}"/>
                </a:ext>
              </a:extLst>
            </p:cNvPr>
            <p:cNvSpPr/>
            <p:nvPr/>
          </p:nvSpPr>
          <p:spPr>
            <a:xfrm>
              <a:off x="5796417" y="3314700"/>
              <a:ext cx="217560" cy="228600"/>
            </a:xfrm>
            <a:custGeom>
              <a:avLst/>
              <a:gdLst>
                <a:gd name="connsiteX0" fmla="*/ 144553 w 217560"/>
                <a:gd name="connsiteY0" fmla="*/ 167030 h 228600"/>
                <a:gd name="connsiteX1" fmla="*/ 108814 w 217560"/>
                <a:gd name="connsiteY1" fmla="*/ 185015 h 228600"/>
                <a:gd name="connsiteX2" fmla="*/ 73049 w 217560"/>
                <a:gd name="connsiteY2" fmla="*/ 167030 h 228600"/>
                <a:gd name="connsiteX3" fmla="*/ 59683 w 217560"/>
                <a:gd name="connsiteY3" fmla="*/ 114292 h 228600"/>
                <a:gd name="connsiteX4" fmla="*/ 73049 w 217560"/>
                <a:gd name="connsiteY4" fmla="*/ 61573 h 228600"/>
                <a:gd name="connsiteX5" fmla="*/ 108814 w 217560"/>
                <a:gd name="connsiteY5" fmla="*/ 43573 h 228600"/>
                <a:gd name="connsiteX6" fmla="*/ 144553 w 217560"/>
                <a:gd name="connsiteY6" fmla="*/ 61573 h 228600"/>
                <a:gd name="connsiteX7" fmla="*/ 157924 w 217560"/>
                <a:gd name="connsiteY7" fmla="*/ 114292 h 228600"/>
                <a:gd name="connsiteX8" fmla="*/ 144553 w 217560"/>
                <a:gd name="connsiteY8" fmla="*/ 167030 h 228600"/>
                <a:gd name="connsiteX9" fmla="*/ 107944 w 217560"/>
                <a:gd name="connsiteY9" fmla="*/ 0 h 228600"/>
                <a:gd name="connsiteX10" fmla="*/ 28612 w 217560"/>
                <a:gd name="connsiteY10" fmla="*/ 29362 h 228600"/>
                <a:gd name="connsiteX11" fmla="*/ 0 w 217560"/>
                <a:gd name="connsiteY11" fmla="*/ 114292 h 228600"/>
                <a:gd name="connsiteX12" fmla="*/ 28612 w 217560"/>
                <a:gd name="connsiteY12" fmla="*/ 199215 h 228600"/>
                <a:gd name="connsiteX13" fmla="*/ 108816 w 217560"/>
                <a:gd name="connsiteY13" fmla="*/ 228600 h 228600"/>
                <a:gd name="connsiteX14" fmla="*/ 189022 w 217560"/>
                <a:gd name="connsiteY14" fmla="*/ 199215 h 228600"/>
                <a:gd name="connsiteX15" fmla="*/ 217561 w 217560"/>
                <a:gd name="connsiteY15" fmla="*/ 114292 h 228600"/>
                <a:gd name="connsiteX16" fmla="*/ 189022 w 217560"/>
                <a:gd name="connsiteY16" fmla="*/ 29362 h 228600"/>
                <a:gd name="connsiteX17" fmla="*/ 109688 w 217560"/>
                <a:gd name="connsiteY17" fmla="*/ 0 h 228600"/>
                <a:gd name="connsiteX18" fmla="*/ 107944 w 217560"/>
                <a:gd name="connsiteY1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7560" h="228600">
                  <a:moveTo>
                    <a:pt x="144553" y="167030"/>
                  </a:moveTo>
                  <a:cubicBezTo>
                    <a:pt x="137706" y="176810"/>
                    <a:pt x="126211" y="185015"/>
                    <a:pt x="108814" y="185015"/>
                  </a:cubicBezTo>
                  <a:cubicBezTo>
                    <a:pt x="91389" y="185015"/>
                    <a:pt x="79884" y="176810"/>
                    <a:pt x="73049" y="167030"/>
                  </a:cubicBezTo>
                  <a:cubicBezTo>
                    <a:pt x="61240" y="150921"/>
                    <a:pt x="59683" y="128502"/>
                    <a:pt x="59683" y="114292"/>
                  </a:cubicBezTo>
                  <a:cubicBezTo>
                    <a:pt x="59683" y="100075"/>
                    <a:pt x="61240" y="77663"/>
                    <a:pt x="73049" y="61573"/>
                  </a:cubicBezTo>
                  <a:cubicBezTo>
                    <a:pt x="79884" y="51790"/>
                    <a:pt x="91389" y="43573"/>
                    <a:pt x="108814" y="43573"/>
                  </a:cubicBezTo>
                  <a:cubicBezTo>
                    <a:pt x="126211" y="43573"/>
                    <a:pt x="137706" y="51790"/>
                    <a:pt x="144553" y="61573"/>
                  </a:cubicBezTo>
                  <a:cubicBezTo>
                    <a:pt x="156349" y="77663"/>
                    <a:pt x="157924" y="100075"/>
                    <a:pt x="157924" y="114292"/>
                  </a:cubicBezTo>
                  <a:cubicBezTo>
                    <a:pt x="157924" y="128502"/>
                    <a:pt x="156349" y="150921"/>
                    <a:pt x="144553" y="167030"/>
                  </a:cubicBezTo>
                  <a:close/>
                  <a:moveTo>
                    <a:pt x="107944" y="0"/>
                  </a:moveTo>
                  <a:cubicBezTo>
                    <a:pt x="89345" y="84"/>
                    <a:pt x="54324" y="2941"/>
                    <a:pt x="28612" y="29362"/>
                  </a:cubicBezTo>
                  <a:cubicBezTo>
                    <a:pt x="3144" y="55570"/>
                    <a:pt x="0" y="92515"/>
                    <a:pt x="0" y="114292"/>
                  </a:cubicBezTo>
                  <a:cubicBezTo>
                    <a:pt x="0" y="136085"/>
                    <a:pt x="3144" y="173024"/>
                    <a:pt x="28612" y="199215"/>
                  </a:cubicBezTo>
                  <a:cubicBezTo>
                    <a:pt x="54731" y="226055"/>
                    <a:pt x="90461" y="228600"/>
                    <a:pt x="108816" y="228600"/>
                  </a:cubicBezTo>
                  <a:cubicBezTo>
                    <a:pt x="127155" y="228600"/>
                    <a:pt x="162910" y="226055"/>
                    <a:pt x="189022" y="199215"/>
                  </a:cubicBezTo>
                  <a:cubicBezTo>
                    <a:pt x="214503" y="173024"/>
                    <a:pt x="217561" y="136085"/>
                    <a:pt x="217561" y="114292"/>
                  </a:cubicBezTo>
                  <a:cubicBezTo>
                    <a:pt x="217561" y="92515"/>
                    <a:pt x="214503" y="55570"/>
                    <a:pt x="189022" y="29362"/>
                  </a:cubicBezTo>
                  <a:cubicBezTo>
                    <a:pt x="163320" y="2941"/>
                    <a:pt x="128270" y="84"/>
                    <a:pt x="109688" y="0"/>
                  </a:cubicBezTo>
                  <a:lnTo>
                    <a:pt x="107944" y="0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E1C9296-B8DF-BCCE-FF1A-111F77201870}"/>
                </a:ext>
              </a:extLst>
            </p:cNvPr>
            <p:cNvSpPr/>
            <p:nvPr/>
          </p:nvSpPr>
          <p:spPr>
            <a:xfrm>
              <a:off x="6445031" y="3314700"/>
              <a:ext cx="162219" cy="228600"/>
            </a:xfrm>
            <a:custGeom>
              <a:avLst/>
              <a:gdLst>
                <a:gd name="connsiteX0" fmla="*/ 142651 w 162219"/>
                <a:gd name="connsiteY0" fmla="*/ 109251 h 228600"/>
                <a:gd name="connsiteX1" fmla="*/ 99452 w 162219"/>
                <a:gd name="connsiteY1" fmla="*/ 89987 h 228600"/>
                <a:gd name="connsiteX2" fmla="*/ 96044 w 162219"/>
                <a:gd name="connsiteY2" fmla="*/ 89019 h 228600"/>
                <a:gd name="connsiteX3" fmla="*/ 62775 w 162219"/>
                <a:gd name="connsiteY3" fmla="*/ 73880 h 228600"/>
                <a:gd name="connsiteX4" fmla="*/ 59639 w 162219"/>
                <a:gd name="connsiteY4" fmla="*/ 63598 h 228600"/>
                <a:gd name="connsiteX5" fmla="*/ 70862 w 162219"/>
                <a:gd name="connsiteY5" fmla="*/ 47665 h 228600"/>
                <a:gd name="connsiteX6" fmla="*/ 97397 w 162219"/>
                <a:gd name="connsiteY6" fmla="*/ 43569 h 228600"/>
                <a:gd name="connsiteX7" fmla="*/ 144705 w 162219"/>
                <a:gd name="connsiteY7" fmla="*/ 63001 h 228600"/>
                <a:gd name="connsiteX8" fmla="*/ 148880 w 162219"/>
                <a:gd name="connsiteY8" fmla="*/ 32791 h 228600"/>
                <a:gd name="connsiteX9" fmla="*/ 120782 w 162219"/>
                <a:gd name="connsiteY9" fmla="*/ 4209 h 228600"/>
                <a:gd name="connsiteX10" fmla="*/ 90051 w 162219"/>
                <a:gd name="connsiteY10" fmla="*/ 0 h 228600"/>
                <a:gd name="connsiteX11" fmla="*/ 88564 w 162219"/>
                <a:gd name="connsiteY11" fmla="*/ 0 h 228600"/>
                <a:gd name="connsiteX12" fmla="*/ 34812 w 162219"/>
                <a:gd name="connsiteY12" fmla="*/ 11675 h 228600"/>
                <a:gd name="connsiteX13" fmla="*/ 0 w 162219"/>
                <a:gd name="connsiteY13" fmla="*/ 68507 h 228600"/>
                <a:gd name="connsiteX14" fmla="*/ 5269 w 162219"/>
                <a:gd name="connsiteY14" fmla="*/ 95360 h 228600"/>
                <a:gd name="connsiteX15" fmla="*/ 48770 w 162219"/>
                <a:gd name="connsiteY15" fmla="*/ 129453 h 228600"/>
                <a:gd name="connsiteX16" fmla="*/ 57796 w 162219"/>
                <a:gd name="connsiteY16" fmla="*/ 132301 h 228600"/>
                <a:gd name="connsiteX17" fmla="*/ 94160 w 162219"/>
                <a:gd name="connsiteY17" fmla="*/ 146818 h 228600"/>
                <a:gd name="connsiteX18" fmla="*/ 102566 w 162219"/>
                <a:gd name="connsiteY18" fmla="*/ 163241 h 228600"/>
                <a:gd name="connsiteX19" fmla="*/ 94955 w 162219"/>
                <a:gd name="connsiteY19" fmla="*/ 178397 h 228600"/>
                <a:gd name="connsiteX20" fmla="*/ 66797 w 162219"/>
                <a:gd name="connsiteY20" fmla="*/ 185017 h 228600"/>
                <a:gd name="connsiteX21" fmla="*/ 7129 w 162219"/>
                <a:gd name="connsiteY21" fmla="*/ 157113 h 228600"/>
                <a:gd name="connsiteX22" fmla="*/ 4154 w 162219"/>
                <a:gd name="connsiteY22" fmla="*/ 190597 h 228600"/>
                <a:gd name="connsiteX23" fmla="*/ 31248 w 162219"/>
                <a:gd name="connsiteY23" fmla="*/ 219867 h 228600"/>
                <a:gd name="connsiteX24" fmla="*/ 71994 w 162219"/>
                <a:gd name="connsiteY24" fmla="*/ 228600 h 228600"/>
                <a:gd name="connsiteX25" fmla="*/ 137378 w 162219"/>
                <a:gd name="connsiteY25" fmla="*/ 210597 h 228600"/>
                <a:gd name="connsiteX26" fmla="*/ 162220 w 162219"/>
                <a:gd name="connsiteY26" fmla="*/ 155645 h 228600"/>
                <a:gd name="connsiteX27" fmla="*/ 142651 w 162219"/>
                <a:gd name="connsiteY27" fmla="*/ 10925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219" h="228600">
                  <a:moveTo>
                    <a:pt x="142651" y="109251"/>
                  </a:moveTo>
                  <a:cubicBezTo>
                    <a:pt x="131158" y="99772"/>
                    <a:pt x="110330" y="92818"/>
                    <a:pt x="99452" y="89987"/>
                  </a:cubicBezTo>
                  <a:lnTo>
                    <a:pt x="96044" y="89019"/>
                  </a:lnTo>
                  <a:cubicBezTo>
                    <a:pt x="78008" y="83985"/>
                    <a:pt x="67438" y="79885"/>
                    <a:pt x="62775" y="73880"/>
                  </a:cubicBezTo>
                  <a:cubicBezTo>
                    <a:pt x="60896" y="71684"/>
                    <a:pt x="59639" y="67720"/>
                    <a:pt x="59639" y="63598"/>
                  </a:cubicBezTo>
                  <a:cubicBezTo>
                    <a:pt x="59639" y="58176"/>
                    <a:pt x="62229" y="51642"/>
                    <a:pt x="70862" y="47665"/>
                  </a:cubicBezTo>
                  <a:cubicBezTo>
                    <a:pt x="79817" y="43537"/>
                    <a:pt x="89966" y="43247"/>
                    <a:pt x="97397" y="43569"/>
                  </a:cubicBezTo>
                  <a:cubicBezTo>
                    <a:pt x="110102" y="44153"/>
                    <a:pt x="133411" y="50342"/>
                    <a:pt x="144705" y="63001"/>
                  </a:cubicBezTo>
                  <a:cubicBezTo>
                    <a:pt x="144705" y="63001"/>
                    <a:pt x="152620" y="46611"/>
                    <a:pt x="148880" y="32791"/>
                  </a:cubicBezTo>
                  <a:cubicBezTo>
                    <a:pt x="144592" y="16907"/>
                    <a:pt x="132748" y="8173"/>
                    <a:pt x="120782" y="4209"/>
                  </a:cubicBezTo>
                  <a:cubicBezTo>
                    <a:pt x="111437" y="1119"/>
                    <a:pt x="97786" y="48"/>
                    <a:pt x="90051" y="0"/>
                  </a:cubicBezTo>
                  <a:lnTo>
                    <a:pt x="88564" y="0"/>
                  </a:lnTo>
                  <a:cubicBezTo>
                    <a:pt x="68727" y="97"/>
                    <a:pt x="51301" y="3283"/>
                    <a:pt x="34812" y="11675"/>
                  </a:cubicBezTo>
                  <a:cubicBezTo>
                    <a:pt x="10216" y="24305"/>
                    <a:pt x="0" y="44227"/>
                    <a:pt x="0" y="68507"/>
                  </a:cubicBezTo>
                  <a:cubicBezTo>
                    <a:pt x="0" y="77041"/>
                    <a:pt x="1830" y="87465"/>
                    <a:pt x="5269" y="95360"/>
                  </a:cubicBezTo>
                  <a:cubicBezTo>
                    <a:pt x="13345" y="113060"/>
                    <a:pt x="31710" y="124087"/>
                    <a:pt x="48770" y="129453"/>
                  </a:cubicBezTo>
                  <a:lnTo>
                    <a:pt x="57796" y="132301"/>
                  </a:lnTo>
                  <a:cubicBezTo>
                    <a:pt x="73644" y="137336"/>
                    <a:pt x="85781" y="140184"/>
                    <a:pt x="94160" y="146818"/>
                  </a:cubicBezTo>
                  <a:cubicBezTo>
                    <a:pt x="99452" y="150918"/>
                    <a:pt x="102566" y="155645"/>
                    <a:pt x="102566" y="163241"/>
                  </a:cubicBezTo>
                  <a:cubicBezTo>
                    <a:pt x="102566" y="170827"/>
                    <a:pt x="98817" y="175393"/>
                    <a:pt x="94955" y="178397"/>
                  </a:cubicBezTo>
                  <a:cubicBezTo>
                    <a:pt x="88460" y="183470"/>
                    <a:pt x="75799" y="185017"/>
                    <a:pt x="66797" y="185017"/>
                  </a:cubicBezTo>
                  <a:cubicBezTo>
                    <a:pt x="51904" y="185017"/>
                    <a:pt x="26985" y="179160"/>
                    <a:pt x="7129" y="157113"/>
                  </a:cubicBezTo>
                  <a:cubicBezTo>
                    <a:pt x="7129" y="157113"/>
                    <a:pt x="824" y="175919"/>
                    <a:pt x="4154" y="190597"/>
                  </a:cubicBezTo>
                  <a:cubicBezTo>
                    <a:pt x="7494" y="205269"/>
                    <a:pt x="20137" y="214622"/>
                    <a:pt x="31248" y="219867"/>
                  </a:cubicBezTo>
                  <a:cubicBezTo>
                    <a:pt x="43349" y="225640"/>
                    <a:pt x="59847" y="228600"/>
                    <a:pt x="71994" y="228600"/>
                  </a:cubicBezTo>
                  <a:cubicBezTo>
                    <a:pt x="93431" y="228600"/>
                    <a:pt x="118112" y="225126"/>
                    <a:pt x="137378" y="210597"/>
                  </a:cubicBezTo>
                  <a:cubicBezTo>
                    <a:pt x="149780" y="201138"/>
                    <a:pt x="162220" y="184398"/>
                    <a:pt x="162220" y="155645"/>
                  </a:cubicBezTo>
                  <a:cubicBezTo>
                    <a:pt x="162220" y="139884"/>
                    <a:pt x="158509" y="122200"/>
                    <a:pt x="142651" y="109251"/>
                  </a:cubicBez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C50BF76-6064-E962-2593-0C1BC595E402}"/>
                </a:ext>
              </a:extLst>
            </p:cNvPr>
            <p:cNvSpPr/>
            <p:nvPr/>
          </p:nvSpPr>
          <p:spPr>
            <a:xfrm>
              <a:off x="5575300" y="3317564"/>
              <a:ext cx="200106" cy="221610"/>
            </a:xfrm>
            <a:custGeom>
              <a:avLst/>
              <a:gdLst>
                <a:gd name="connsiteX0" fmla="*/ 148062 w 200106"/>
                <a:gd name="connsiteY0" fmla="*/ 150382 h 221610"/>
                <a:gd name="connsiteX1" fmla="*/ 147430 w 200106"/>
                <a:gd name="connsiteY1" fmla="*/ 150382 h 221610"/>
                <a:gd name="connsiteX2" fmla="*/ 97481 w 200106"/>
                <a:gd name="connsiteY2" fmla="*/ 48314 h 221610"/>
                <a:gd name="connsiteX3" fmla="*/ 22247 w 200106"/>
                <a:gd name="connsiteY3" fmla="*/ 0 h 221610"/>
                <a:gd name="connsiteX4" fmla="*/ 0 w 200106"/>
                <a:gd name="connsiteY4" fmla="*/ 0 h 221610"/>
                <a:gd name="connsiteX5" fmla="*/ 0 w 200106"/>
                <a:gd name="connsiteY5" fmla="*/ 221611 h 221610"/>
                <a:gd name="connsiteX6" fmla="*/ 53283 w 200106"/>
                <a:gd name="connsiteY6" fmla="*/ 221611 h 221610"/>
                <a:gd name="connsiteX7" fmla="*/ 51430 w 200106"/>
                <a:gd name="connsiteY7" fmla="*/ 70271 h 221610"/>
                <a:gd name="connsiteX8" fmla="*/ 52062 w 200106"/>
                <a:gd name="connsiteY8" fmla="*/ 70271 h 221610"/>
                <a:gd name="connsiteX9" fmla="*/ 104366 w 200106"/>
                <a:gd name="connsiteY9" fmla="*/ 174458 h 221610"/>
                <a:gd name="connsiteX10" fmla="*/ 174873 w 200106"/>
                <a:gd name="connsiteY10" fmla="*/ 221611 h 221610"/>
                <a:gd name="connsiteX11" fmla="*/ 200107 w 200106"/>
                <a:gd name="connsiteY11" fmla="*/ 221611 h 221610"/>
                <a:gd name="connsiteX12" fmla="*/ 200107 w 200106"/>
                <a:gd name="connsiteY12" fmla="*/ 0 h 221610"/>
                <a:gd name="connsiteX13" fmla="*/ 147122 w 200106"/>
                <a:gd name="connsiteY13" fmla="*/ 0 h 221610"/>
                <a:gd name="connsiteX14" fmla="*/ 148062 w 200106"/>
                <a:gd name="connsiteY14" fmla="*/ 150382 h 221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106" h="221610">
                  <a:moveTo>
                    <a:pt x="148062" y="150382"/>
                  </a:moveTo>
                  <a:lnTo>
                    <a:pt x="147430" y="150382"/>
                  </a:lnTo>
                  <a:cubicBezTo>
                    <a:pt x="147430" y="150382"/>
                    <a:pt x="112923" y="79831"/>
                    <a:pt x="97481" y="48314"/>
                  </a:cubicBezTo>
                  <a:cubicBezTo>
                    <a:pt x="82085" y="16778"/>
                    <a:pt x="50549" y="0"/>
                    <a:pt x="22247" y="0"/>
                  </a:cubicBezTo>
                  <a:lnTo>
                    <a:pt x="0" y="0"/>
                  </a:lnTo>
                  <a:lnTo>
                    <a:pt x="0" y="221611"/>
                  </a:lnTo>
                  <a:lnTo>
                    <a:pt x="53283" y="221611"/>
                  </a:lnTo>
                  <a:lnTo>
                    <a:pt x="51430" y="70271"/>
                  </a:lnTo>
                  <a:lnTo>
                    <a:pt x="52062" y="70271"/>
                  </a:lnTo>
                  <a:cubicBezTo>
                    <a:pt x="52062" y="70271"/>
                    <a:pt x="92878" y="151950"/>
                    <a:pt x="104366" y="174458"/>
                  </a:cubicBezTo>
                  <a:cubicBezTo>
                    <a:pt x="121084" y="207181"/>
                    <a:pt x="144032" y="221611"/>
                    <a:pt x="174873" y="221611"/>
                  </a:cubicBezTo>
                  <a:lnTo>
                    <a:pt x="200107" y="221611"/>
                  </a:lnTo>
                  <a:lnTo>
                    <a:pt x="200107" y="0"/>
                  </a:lnTo>
                  <a:lnTo>
                    <a:pt x="147122" y="0"/>
                  </a:lnTo>
                  <a:lnTo>
                    <a:pt x="148062" y="150382"/>
                  </a:lnTo>
                  <a:close/>
                </a:path>
              </a:pathLst>
            </a:custGeom>
            <a:grpFill/>
            <a:ln w="94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402217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8EB158-8939-AB24-9B4D-F84C0056A72D}"/>
              </a:ext>
            </a:extLst>
          </p:cNvPr>
          <p:cNvGrpSpPr/>
          <p:nvPr userDrawn="1"/>
        </p:nvGrpSpPr>
        <p:grpSpPr>
          <a:xfrm>
            <a:off x="-879551" y="-433137"/>
            <a:ext cx="14408391" cy="7411452"/>
            <a:chOff x="500071" y="0"/>
            <a:chExt cx="6401510" cy="329283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4803FB6-CDD7-C0E9-063B-6ECD4786C8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87362" y="760548"/>
              <a:ext cx="2269401" cy="2147415"/>
            </a:xfrm>
            <a:custGeom>
              <a:avLst/>
              <a:gdLst>
                <a:gd name="connsiteX0" fmla="*/ 1682682 w 2269401"/>
                <a:gd name="connsiteY0" fmla="*/ 2036515 h 2147415"/>
                <a:gd name="connsiteX1" fmla="*/ 1051162 w 2269401"/>
                <a:gd name="connsiteY1" fmla="*/ 2147373 h 2147415"/>
                <a:gd name="connsiteX2" fmla="*/ 268526 w 2269401"/>
                <a:gd name="connsiteY2" fmla="*/ 1766239 h 2147415"/>
                <a:gd name="connsiteX3" fmla="*/ 1150 w 2269401"/>
                <a:gd name="connsiteY3" fmla="*/ 784752 h 2147415"/>
                <a:gd name="connsiteX4" fmla="*/ 327613 w 2269401"/>
                <a:gd name="connsiteY4" fmla="*/ 75111 h 2147415"/>
                <a:gd name="connsiteX5" fmla="*/ 794911 w 2269401"/>
                <a:gd name="connsiteY5" fmla="*/ 65100 h 2147415"/>
                <a:gd name="connsiteX6" fmla="*/ 1119367 w 2269401"/>
                <a:gd name="connsiteY6" fmla="*/ 567298 h 2147415"/>
                <a:gd name="connsiteX7" fmla="*/ 1301636 w 2269401"/>
                <a:gd name="connsiteY7" fmla="*/ 791849 h 2147415"/>
                <a:gd name="connsiteX8" fmla="*/ 1412592 w 2269401"/>
                <a:gd name="connsiteY8" fmla="*/ 803784 h 2147415"/>
                <a:gd name="connsiteX9" fmla="*/ 1457925 w 2269401"/>
                <a:gd name="connsiteY9" fmla="*/ 802052 h 2147415"/>
                <a:gd name="connsiteX10" fmla="*/ 1523847 w 2269401"/>
                <a:gd name="connsiteY10" fmla="*/ 800271 h 2147415"/>
                <a:gd name="connsiteX11" fmla="*/ 1923722 w 2269401"/>
                <a:gd name="connsiteY11" fmla="*/ 855857 h 2147415"/>
                <a:gd name="connsiteX12" fmla="*/ 2185876 w 2269401"/>
                <a:gd name="connsiteY12" fmla="*/ 1094627 h 2147415"/>
                <a:gd name="connsiteX13" fmla="*/ 2164875 w 2269401"/>
                <a:gd name="connsiteY13" fmla="*/ 1673452 h 2147415"/>
                <a:gd name="connsiteX14" fmla="*/ 1682682 w 2269401"/>
                <a:gd name="connsiteY14" fmla="*/ 2036515 h 214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69401" h="2147415">
                  <a:moveTo>
                    <a:pt x="1682682" y="2036515"/>
                  </a:moveTo>
                  <a:cubicBezTo>
                    <a:pt x="1593326" y="2069304"/>
                    <a:pt x="1335028" y="2149546"/>
                    <a:pt x="1051162" y="2147373"/>
                  </a:cubicBezTo>
                  <a:cubicBezTo>
                    <a:pt x="767367" y="2145199"/>
                    <a:pt x="459786" y="2060759"/>
                    <a:pt x="268526" y="1766239"/>
                  </a:cubicBezTo>
                  <a:cubicBezTo>
                    <a:pt x="75944" y="1469684"/>
                    <a:pt x="-11211" y="1104841"/>
                    <a:pt x="1150" y="784752"/>
                  </a:cubicBezTo>
                  <a:cubicBezTo>
                    <a:pt x="13530" y="464117"/>
                    <a:pt x="125496" y="191346"/>
                    <a:pt x="327613" y="75111"/>
                  </a:cubicBezTo>
                  <a:cubicBezTo>
                    <a:pt x="501709" y="-24998"/>
                    <a:pt x="660503" y="-21679"/>
                    <a:pt x="794911" y="65100"/>
                  </a:cubicBezTo>
                  <a:cubicBezTo>
                    <a:pt x="930117" y="152398"/>
                    <a:pt x="1042215" y="325169"/>
                    <a:pt x="1119367" y="567298"/>
                  </a:cubicBezTo>
                  <a:cubicBezTo>
                    <a:pt x="1164888" y="710309"/>
                    <a:pt x="1228489" y="769592"/>
                    <a:pt x="1301636" y="791849"/>
                  </a:cubicBezTo>
                  <a:cubicBezTo>
                    <a:pt x="1337685" y="802812"/>
                    <a:pt x="1375270" y="804544"/>
                    <a:pt x="1412592" y="803784"/>
                  </a:cubicBezTo>
                  <a:cubicBezTo>
                    <a:pt x="1427940" y="803474"/>
                    <a:pt x="1443026" y="802759"/>
                    <a:pt x="1457925" y="802052"/>
                  </a:cubicBezTo>
                  <a:cubicBezTo>
                    <a:pt x="1480011" y="801008"/>
                    <a:pt x="1501760" y="799979"/>
                    <a:pt x="1523847" y="800271"/>
                  </a:cubicBezTo>
                  <a:cubicBezTo>
                    <a:pt x="1694885" y="802561"/>
                    <a:pt x="1820815" y="814073"/>
                    <a:pt x="1923722" y="855857"/>
                  </a:cubicBezTo>
                  <a:cubicBezTo>
                    <a:pt x="2026106" y="897428"/>
                    <a:pt x="2106665" y="969372"/>
                    <a:pt x="2185876" y="1094627"/>
                  </a:cubicBezTo>
                  <a:cubicBezTo>
                    <a:pt x="2318057" y="1303689"/>
                    <a:pt x="2279949" y="1506245"/>
                    <a:pt x="2164875" y="1673452"/>
                  </a:cubicBezTo>
                  <a:cubicBezTo>
                    <a:pt x="2049465" y="1841161"/>
                    <a:pt x="1856902" y="1972578"/>
                    <a:pt x="1682682" y="2036515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5FC94B9-A334-AF92-C1BC-AC5D112359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0071" y="1134945"/>
              <a:ext cx="2357352" cy="2157892"/>
            </a:xfrm>
            <a:custGeom>
              <a:avLst/>
              <a:gdLst>
                <a:gd name="connsiteX0" fmla="*/ 4992 w 2357352"/>
                <a:gd name="connsiteY0" fmla="*/ 729332 h 2157892"/>
                <a:gd name="connsiteX1" fmla="*/ 194859 w 2357352"/>
                <a:gd name="connsiteY1" fmla="*/ 1923238 h 2157892"/>
                <a:gd name="connsiteX2" fmla="*/ 194899 w 2357352"/>
                <a:gd name="connsiteY2" fmla="*/ 1923257 h 2157892"/>
                <a:gd name="connsiteX3" fmla="*/ 196414 w 2357352"/>
                <a:gd name="connsiteY3" fmla="*/ 1926968 h 2157892"/>
                <a:gd name="connsiteX4" fmla="*/ 526549 w 2357352"/>
                <a:gd name="connsiteY4" fmla="*/ 2156631 h 2157892"/>
                <a:gd name="connsiteX5" fmla="*/ 1336838 w 2357352"/>
                <a:gd name="connsiteY5" fmla="*/ 2067353 h 2157892"/>
                <a:gd name="connsiteX6" fmla="*/ 2205370 w 2357352"/>
                <a:gd name="connsiteY6" fmla="*/ 1577513 h 2157892"/>
                <a:gd name="connsiteX7" fmla="*/ 2212573 w 2357352"/>
                <a:gd name="connsiteY7" fmla="*/ 1583971 h 2157892"/>
                <a:gd name="connsiteX8" fmla="*/ 2205370 w 2357352"/>
                <a:gd name="connsiteY8" fmla="*/ 1577513 h 2157892"/>
                <a:gd name="connsiteX9" fmla="*/ 2355565 w 2357352"/>
                <a:gd name="connsiteY9" fmla="*/ 1250828 h 2157892"/>
                <a:gd name="connsiteX10" fmla="*/ 2191830 w 2357352"/>
                <a:gd name="connsiteY10" fmla="*/ 1052683 h 2157892"/>
                <a:gd name="connsiteX11" fmla="*/ 1541908 w 2357352"/>
                <a:gd name="connsiteY11" fmla="*/ 909488 h 2157892"/>
                <a:gd name="connsiteX12" fmla="*/ 1541908 w 2357352"/>
                <a:gd name="connsiteY12" fmla="*/ 909488 h 2157892"/>
                <a:gd name="connsiteX13" fmla="*/ 1319651 w 2357352"/>
                <a:gd name="connsiteY13" fmla="*/ 874375 h 2157892"/>
                <a:gd name="connsiteX14" fmla="*/ 1211275 w 2357352"/>
                <a:gd name="connsiteY14" fmla="*/ 721733 h 2157892"/>
                <a:gd name="connsiteX15" fmla="*/ 454133 w 2357352"/>
                <a:gd name="connsiteY15" fmla="*/ 1976 h 2157892"/>
                <a:gd name="connsiteX16" fmla="*/ 131610 w 2357352"/>
                <a:gd name="connsiteY16" fmla="*/ 226801 h 2157892"/>
                <a:gd name="connsiteX17" fmla="*/ 4992 w 2357352"/>
                <a:gd name="connsiteY17" fmla="*/ 729332 h 215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7352" h="2157892">
                  <a:moveTo>
                    <a:pt x="4992" y="729332"/>
                  </a:moveTo>
                  <a:cubicBezTo>
                    <a:pt x="-21443" y="1120762"/>
                    <a:pt x="59316" y="1589246"/>
                    <a:pt x="194859" y="1923238"/>
                  </a:cubicBezTo>
                  <a:lnTo>
                    <a:pt x="194899" y="1923257"/>
                  </a:lnTo>
                  <a:lnTo>
                    <a:pt x="196414" y="1926968"/>
                  </a:lnTo>
                  <a:cubicBezTo>
                    <a:pt x="251554" y="2062025"/>
                    <a:pt x="380714" y="2152047"/>
                    <a:pt x="526549" y="2156631"/>
                  </a:cubicBezTo>
                  <a:cubicBezTo>
                    <a:pt x="721426" y="2162778"/>
                    <a:pt x="1024185" y="2148538"/>
                    <a:pt x="1336838" y="2067353"/>
                  </a:cubicBezTo>
                  <a:cubicBezTo>
                    <a:pt x="1649543" y="1986157"/>
                    <a:pt x="1971364" y="1838203"/>
                    <a:pt x="2205370" y="1577513"/>
                  </a:cubicBezTo>
                  <a:lnTo>
                    <a:pt x="2212573" y="1583971"/>
                  </a:lnTo>
                  <a:lnTo>
                    <a:pt x="2205370" y="1577513"/>
                  </a:lnTo>
                  <a:cubicBezTo>
                    <a:pt x="2327059" y="1441951"/>
                    <a:pt x="2366683" y="1334928"/>
                    <a:pt x="2355565" y="1250828"/>
                  </a:cubicBezTo>
                  <a:cubicBezTo>
                    <a:pt x="2344485" y="1166995"/>
                    <a:pt x="2282459" y="1102343"/>
                    <a:pt x="2191830" y="1052683"/>
                  </a:cubicBezTo>
                  <a:cubicBezTo>
                    <a:pt x="2010344" y="953233"/>
                    <a:pt x="1722405" y="918550"/>
                    <a:pt x="1541908" y="909488"/>
                  </a:cubicBezTo>
                  <a:lnTo>
                    <a:pt x="1541908" y="909488"/>
                  </a:lnTo>
                  <a:cubicBezTo>
                    <a:pt x="1443571" y="904546"/>
                    <a:pt x="1371966" y="899345"/>
                    <a:pt x="1319651" y="874375"/>
                  </a:cubicBezTo>
                  <a:cubicBezTo>
                    <a:pt x="1265978" y="848758"/>
                    <a:pt x="1233721" y="803087"/>
                    <a:pt x="1211275" y="721733"/>
                  </a:cubicBezTo>
                  <a:cubicBezTo>
                    <a:pt x="1072340" y="218211"/>
                    <a:pt x="768110" y="-24666"/>
                    <a:pt x="454133" y="1976"/>
                  </a:cubicBezTo>
                  <a:cubicBezTo>
                    <a:pt x="309869" y="14233"/>
                    <a:pt x="204553" y="97251"/>
                    <a:pt x="131610" y="226801"/>
                  </a:cubicBezTo>
                  <a:cubicBezTo>
                    <a:pt x="58482" y="356681"/>
                    <a:pt x="18261" y="532860"/>
                    <a:pt x="4992" y="729332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77E4AED-402F-0030-91F8-1380DC7DA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5860" y="588474"/>
              <a:ext cx="2315721" cy="1813569"/>
            </a:xfrm>
            <a:custGeom>
              <a:avLst/>
              <a:gdLst>
                <a:gd name="connsiteX0" fmla="*/ 295326 w 2315721"/>
                <a:gd name="connsiteY0" fmla="*/ 424733 h 1813569"/>
                <a:gd name="connsiteX1" fmla="*/ 803911 w 2315721"/>
                <a:gd name="connsiteY1" fmla="*/ 90048 h 1813569"/>
                <a:gd name="connsiteX2" fmla="*/ 1629679 w 2315721"/>
                <a:gd name="connsiteY2" fmla="*/ 127180 h 1813569"/>
                <a:gd name="connsiteX3" fmla="*/ 2233123 w 2315721"/>
                <a:gd name="connsiteY3" fmla="*/ 881836 h 1813569"/>
                <a:gd name="connsiteX4" fmla="*/ 2216428 w 2315721"/>
                <a:gd name="connsiteY4" fmla="*/ 1623170 h 1813569"/>
                <a:gd name="connsiteX5" fmla="*/ 1813258 w 2315721"/>
                <a:gd name="connsiteY5" fmla="*/ 1807917 h 1813569"/>
                <a:gd name="connsiteX6" fmla="*/ 1341134 w 2315721"/>
                <a:gd name="connsiteY6" fmla="*/ 1492576 h 1813569"/>
                <a:gd name="connsiteX7" fmla="*/ 1096986 w 2315721"/>
                <a:gd name="connsiteY7" fmla="*/ 1365379 h 1813569"/>
                <a:gd name="connsiteX8" fmla="*/ 995614 w 2315721"/>
                <a:gd name="connsiteY8" fmla="*/ 1396845 h 1813569"/>
                <a:gd name="connsiteX9" fmla="*/ 956682 w 2315721"/>
                <a:gd name="connsiteY9" fmla="*/ 1415477 h 1813569"/>
                <a:gd name="connsiteX10" fmla="*/ 899968 w 2315721"/>
                <a:gd name="connsiteY10" fmla="*/ 1441858 h 1813569"/>
                <a:gd name="connsiteX11" fmla="*/ 530528 w 2315721"/>
                <a:gd name="connsiteY11" fmla="*/ 1544140 h 1813569"/>
                <a:gd name="connsiteX12" fmla="*/ 212110 w 2315721"/>
                <a:gd name="connsiteY12" fmla="*/ 1434906 h 1813569"/>
                <a:gd name="connsiteX13" fmla="*/ 12134 w 2315721"/>
                <a:gd name="connsiteY13" fmla="*/ 922842 h 1813569"/>
                <a:gd name="connsiteX14" fmla="*/ 295326 w 2315721"/>
                <a:gd name="connsiteY14" fmla="*/ 424733 h 18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15721" h="1813569">
                  <a:moveTo>
                    <a:pt x="295326" y="424733"/>
                  </a:moveTo>
                  <a:cubicBezTo>
                    <a:pt x="360837" y="362473"/>
                    <a:pt x="555683" y="195160"/>
                    <a:pt x="803911" y="90048"/>
                  </a:cubicBezTo>
                  <a:cubicBezTo>
                    <a:pt x="1052102" y="-15037"/>
                    <a:pt x="1351953" y="-57349"/>
                    <a:pt x="1629679" y="127180"/>
                  </a:cubicBezTo>
                  <a:cubicBezTo>
                    <a:pt x="1909427" y="313052"/>
                    <a:pt x="2123103" y="598193"/>
                    <a:pt x="2233123" y="881836"/>
                  </a:cubicBezTo>
                  <a:cubicBezTo>
                    <a:pt x="2343331" y="1165985"/>
                    <a:pt x="2348609" y="1445816"/>
                    <a:pt x="2216428" y="1623170"/>
                  </a:cubicBezTo>
                  <a:cubicBezTo>
                    <a:pt x="2102514" y="1775973"/>
                    <a:pt x="1962996" y="1832857"/>
                    <a:pt x="1813258" y="1807917"/>
                  </a:cubicBezTo>
                  <a:cubicBezTo>
                    <a:pt x="1662584" y="1782816"/>
                    <a:pt x="1499706" y="1674558"/>
                    <a:pt x="1341134" y="1492576"/>
                  </a:cubicBezTo>
                  <a:cubicBezTo>
                    <a:pt x="1247361" y="1384992"/>
                    <a:pt x="1169384" y="1357174"/>
                    <a:pt x="1096986" y="1365379"/>
                  </a:cubicBezTo>
                  <a:cubicBezTo>
                    <a:pt x="1061386" y="1369416"/>
                    <a:pt x="1027882" y="1382104"/>
                    <a:pt x="995614" y="1396845"/>
                  </a:cubicBezTo>
                  <a:cubicBezTo>
                    <a:pt x="982324" y="1402928"/>
                    <a:pt x="969447" y="1409232"/>
                    <a:pt x="956682" y="1415477"/>
                  </a:cubicBezTo>
                  <a:cubicBezTo>
                    <a:pt x="937890" y="1424696"/>
                    <a:pt x="919322" y="1433791"/>
                    <a:pt x="899968" y="1441858"/>
                  </a:cubicBezTo>
                  <a:cubicBezTo>
                    <a:pt x="749969" y="1504350"/>
                    <a:pt x="635943" y="1541761"/>
                    <a:pt x="530528" y="1544140"/>
                  </a:cubicBezTo>
                  <a:cubicBezTo>
                    <a:pt x="425674" y="1546508"/>
                    <a:pt x="328381" y="1514201"/>
                    <a:pt x="212110" y="1434906"/>
                  </a:cubicBezTo>
                  <a:cubicBezTo>
                    <a:pt x="18162" y="1302614"/>
                    <a:pt x="-25038" y="1111865"/>
                    <a:pt x="12134" y="922842"/>
                  </a:cubicBezTo>
                  <a:cubicBezTo>
                    <a:pt x="49419" y="733224"/>
                    <a:pt x="167637" y="546116"/>
                    <a:pt x="295326" y="424733"/>
                  </a:cubicBezTo>
                  <a:close/>
                </a:path>
              </a:pathLst>
            </a:custGeom>
            <a:solidFill>
              <a:srgbClr val="C7E7C3"/>
            </a:solidFill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878F893-FCAC-4331-463F-48F61F8919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0849" y="0"/>
              <a:ext cx="2302629" cy="1886037"/>
            </a:xfrm>
            <a:custGeom>
              <a:avLst/>
              <a:gdLst>
                <a:gd name="connsiteX0" fmla="*/ 1793331 w 2302629"/>
                <a:gd name="connsiteY0" fmla="*/ 188059 h 1886037"/>
                <a:gd name="connsiteX1" fmla="*/ 1799036 w 2302629"/>
                <a:gd name="connsiteY1" fmla="*/ 180243 h 1886037"/>
                <a:gd name="connsiteX2" fmla="*/ 1793331 w 2302629"/>
                <a:gd name="connsiteY2" fmla="*/ 188059 h 1886037"/>
                <a:gd name="connsiteX3" fmla="*/ 2242863 w 2302629"/>
                <a:gd name="connsiteY3" fmla="*/ 851883 h 1886037"/>
                <a:gd name="connsiteX4" fmla="*/ 2204481 w 2302629"/>
                <a:gd name="connsiteY4" fmla="*/ 1602806 h 1886037"/>
                <a:gd name="connsiteX5" fmla="*/ 1767422 w 2302629"/>
                <a:gd name="connsiteY5" fmla="*/ 1884448 h 1886037"/>
                <a:gd name="connsiteX6" fmla="*/ 1258998 w 2302629"/>
                <a:gd name="connsiteY6" fmla="*/ 1680301 h 1886037"/>
                <a:gd name="connsiteX7" fmla="*/ 912212 w 2302629"/>
                <a:gd name="connsiteY7" fmla="*/ 1627641 h 1886037"/>
                <a:gd name="connsiteX8" fmla="*/ 916589 w 2302629"/>
                <a:gd name="connsiteY8" fmla="*/ 1636269 h 1886037"/>
                <a:gd name="connsiteX9" fmla="*/ 912212 w 2302629"/>
                <a:gd name="connsiteY9" fmla="*/ 1627641 h 1886037"/>
                <a:gd name="connsiteX10" fmla="*/ 232915 w 2302629"/>
                <a:gd name="connsiteY10" fmla="*/ 1617502 h 1886037"/>
                <a:gd name="connsiteX11" fmla="*/ 21346 w 2302629"/>
                <a:gd name="connsiteY11" fmla="*/ 959789 h 1886037"/>
                <a:gd name="connsiteX12" fmla="*/ 443211 w 2302629"/>
                <a:gd name="connsiteY12" fmla="*/ 295406 h 1886037"/>
                <a:gd name="connsiteX13" fmla="*/ 1793331 w 2302629"/>
                <a:gd name="connsiteY13" fmla="*/ 188059 h 188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02629" h="1886037">
                  <a:moveTo>
                    <a:pt x="1793331" y="188059"/>
                  </a:moveTo>
                  <a:lnTo>
                    <a:pt x="1799036" y="180243"/>
                  </a:lnTo>
                  <a:lnTo>
                    <a:pt x="1793331" y="188059"/>
                  </a:lnTo>
                  <a:cubicBezTo>
                    <a:pt x="1992886" y="333542"/>
                    <a:pt x="2158631" y="585018"/>
                    <a:pt x="2242863" y="851883"/>
                  </a:cubicBezTo>
                  <a:cubicBezTo>
                    <a:pt x="2327143" y="1118900"/>
                    <a:pt x="2329164" y="1399097"/>
                    <a:pt x="2204481" y="1602806"/>
                  </a:cubicBezTo>
                  <a:cubicBezTo>
                    <a:pt x="2097389" y="1777732"/>
                    <a:pt x="1938064" y="1871379"/>
                    <a:pt x="1767422" y="1884448"/>
                  </a:cubicBezTo>
                  <a:cubicBezTo>
                    <a:pt x="1596642" y="1897528"/>
                    <a:pt x="1413464" y="1829962"/>
                    <a:pt x="1258998" y="1680301"/>
                  </a:cubicBezTo>
                  <a:cubicBezTo>
                    <a:pt x="1166352" y="1590515"/>
                    <a:pt x="1027320" y="1569350"/>
                    <a:pt x="912212" y="1627641"/>
                  </a:cubicBezTo>
                  <a:lnTo>
                    <a:pt x="916589" y="1636269"/>
                  </a:lnTo>
                  <a:lnTo>
                    <a:pt x="912212" y="1627641"/>
                  </a:lnTo>
                  <a:cubicBezTo>
                    <a:pt x="746643" y="1711494"/>
                    <a:pt x="489424" y="1791339"/>
                    <a:pt x="232915" y="1617502"/>
                  </a:cubicBezTo>
                  <a:cubicBezTo>
                    <a:pt x="15031" y="1469817"/>
                    <a:pt x="-34976" y="1216288"/>
                    <a:pt x="21346" y="959789"/>
                  </a:cubicBezTo>
                  <a:cubicBezTo>
                    <a:pt x="77681" y="703215"/>
                    <a:pt x="240113" y="446177"/>
                    <a:pt x="443211" y="295406"/>
                  </a:cubicBezTo>
                  <a:cubicBezTo>
                    <a:pt x="906185" y="-48248"/>
                    <a:pt x="1394638" y="-102636"/>
                    <a:pt x="1793331" y="188059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2979919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8EB158-8939-AB24-9B4D-F84C0056A72D}"/>
              </a:ext>
            </a:extLst>
          </p:cNvPr>
          <p:cNvGrpSpPr/>
          <p:nvPr userDrawn="1"/>
        </p:nvGrpSpPr>
        <p:grpSpPr>
          <a:xfrm>
            <a:off x="-879551" y="-433137"/>
            <a:ext cx="13753146" cy="7411452"/>
            <a:chOff x="500071" y="0"/>
            <a:chExt cx="6110391" cy="329283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4803FB6-CDD7-C0E9-063B-6ECD4786C8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41061" y="192439"/>
              <a:ext cx="2269401" cy="2147415"/>
            </a:xfrm>
            <a:custGeom>
              <a:avLst/>
              <a:gdLst>
                <a:gd name="connsiteX0" fmla="*/ 1682682 w 2269401"/>
                <a:gd name="connsiteY0" fmla="*/ 2036515 h 2147415"/>
                <a:gd name="connsiteX1" fmla="*/ 1051162 w 2269401"/>
                <a:gd name="connsiteY1" fmla="*/ 2147373 h 2147415"/>
                <a:gd name="connsiteX2" fmla="*/ 268526 w 2269401"/>
                <a:gd name="connsiteY2" fmla="*/ 1766239 h 2147415"/>
                <a:gd name="connsiteX3" fmla="*/ 1150 w 2269401"/>
                <a:gd name="connsiteY3" fmla="*/ 784752 h 2147415"/>
                <a:gd name="connsiteX4" fmla="*/ 327613 w 2269401"/>
                <a:gd name="connsiteY4" fmla="*/ 75111 h 2147415"/>
                <a:gd name="connsiteX5" fmla="*/ 794911 w 2269401"/>
                <a:gd name="connsiteY5" fmla="*/ 65100 h 2147415"/>
                <a:gd name="connsiteX6" fmla="*/ 1119367 w 2269401"/>
                <a:gd name="connsiteY6" fmla="*/ 567298 h 2147415"/>
                <a:gd name="connsiteX7" fmla="*/ 1301636 w 2269401"/>
                <a:gd name="connsiteY7" fmla="*/ 791849 h 2147415"/>
                <a:gd name="connsiteX8" fmla="*/ 1412592 w 2269401"/>
                <a:gd name="connsiteY8" fmla="*/ 803784 h 2147415"/>
                <a:gd name="connsiteX9" fmla="*/ 1457925 w 2269401"/>
                <a:gd name="connsiteY9" fmla="*/ 802052 h 2147415"/>
                <a:gd name="connsiteX10" fmla="*/ 1523847 w 2269401"/>
                <a:gd name="connsiteY10" fmla="*/ 800271 h 2147415"/>
                <a:gd name="connsiteX11" fmla="*/ 1923722 w 2269401"/>
                <a:gd name="connsiteY11" fmla="*/ 855857 h 2147415"/>
                <a:gd name="connsiteX12" fmla="*/ 2185876 w 2269401"/>
                <a:gd name="connsiteY12" fmla="*/ 1094627 h 2147415"/>
                <a:gd name="connsiteX13" fmla="*/ 2164875 w 2269401"/>
                <a:gd name="connsiteY13" fmla="*/ 1673452 h 2147415"/>
                <a:gd name="connsiteX14" fmla="*/ 1682682 w 2269401"/>
                <a:gd name="connsiteY14" fmla="*/ 2036515 h 214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69401" h="2147415">
                  <a:moveTo>
                    <a:pt x="1682682" y="2036515"/>
                  </a:moveTo>
                  <a:cubicBezTo>
                    <a:pt x="1593326" y="2069304"/>
                    <a:pt x="1335028" y="2149546"/>
                    <a:pt x="1051162" y="2147373"/>
                  </a:cubicBezTo>
                  <a:cubicBezTo>
                    <a:pt x="767367" y="2145199"/>
                    <a:pt x="459786" y="2060759"/>
                    <a:pt x="268526" y="1766239"/>
                  </a:cubicBezTo>
                  <a:cubicBezTo>
                    <a:pt x="75944" y="1469684"/>
                    <a:pt x="-11211" y="1104841"/>
                    <a:pt x="1150" y="784752"/>
                  </a:cubicBezTo>
                  <a:cubicBezTo>
                    <a:pt x="13530" y="464117"/>
                    <a:pt x="125496" y="191346"/>
                    <a:pt x="327613" y="75111"/>
                  </a:cubicBezTo>
                  <a:cubicBezTo>
                    <a:pt x="501709" y="-24998"/>
                    <a:pt x="660503" y="-21679"/>
                    <a:pt x="794911" y="65100"/>
                  </a:cubicBezTo>
                  <a:cubicBezTo>
                    <a:pt x="930117" y="152398"/>
                    <a:pt x="1042215" y="325169"/>
                    <a:pt x="1119367" y="567298"/>
                  </a:cubicBezTo>
                  <a:cubicBezTo>
                    <a:pt x="1164888" y="710309"/>
                    <a:pt x="1228489" y="769592"/>
                    <a:pt x="1301636" y="791849"/>
                  </a:cubicBezTo>
                  <a:cubicBezTo>
                    <a:pt x="1337685" y="802812"/>
                    <a:pt x="1375270" y="804544"/>
                    <a:pt x="1412592" y="803784"/>
                  </a:cubicBezTo>
                  <a:cubicBezTo>
                    <a:pt x="1427940" y="803474"/>
                    <a:pt x="1443026" y="802759"/>
                    <a:pt x="1457925" y="802052"/>
                  </a:cubicBezTo>
                  <a:cubicBezTo>
                    <a:pt x="1480011" y="801008"/>
                    <a:pt x="1501760" y="799979"/>
                    <a:pt x="1523847" y="800271"/>
                  </a:cubicBezTo>
                  <a:cubicBezTo>
                    <a:pt x="1694885" y="802561"/>
                    <a:pt x="1820815" y="814073"/>
                    <a:pt x="1923722" y="855857"/>
                  </a:cubicBezTo>
                  <a:cubicBezTo>
                    <a:pt x="2026106" y="897428"/>
                    <a:pt x="2106665" y="969372"/>
                    <a:pt x="2185876" y="1094627"/>
                  </a:cubicBezTo>
                  <a:cubicBezTo>
                    <a:pt x="2318057" y="1303689"/>
                    <a:pt x="2279949" y="1506245"/>
                    <a:pt x="2164875" y="1673452"/>
                  </a:cubicBezTo>
                  <a:cubicBezTo>
                    <a:pt x="2049465" y="1841161"/>
                    <a:pt x="1856902" y="1972578"/>
                    <a:pt x="1682682" y="2036515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5FC94B9-A334-AF92-C1BC-AC5D112359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0071" y="1134945"/>
              <a:ext cx="2357352" cy="2157892"/>
            </a:xfrm>
            <a:custGeom>
              <a:avLst/>
              <a:gdLst>
                <a:gd name="connsiteX0" fmla="*/ 4992 w 2357352"/>
                <a:gd name="connsiteY0" fmla="*/ 729332 h 2157892"/>
                <a:gd name="connsiteX1" fmla="*/ 194859 w 2357352"/>
                <a:gd name="connsiteY1" fmla="*/ 1923238 h 2157892"/>
                <a:gd name="connsiteX2" fmla="*/ 194899 w 2357352"/>
                <a:gd name="connsiteY2" fmla="*/ 1923257 h 2157892"/>
                <a:gd name="connsiteX3" fmla="*/ 196414 w 2357352"/>
                <a:gd name="connsiteY3" fmla="*/ 1926968 h 2157892"/>
                <a:gd name="connsiteX4" fmla="*/ 526549 w 2357352"/>
                <a:gd name="connsiteY4" fmla="*/ 2156631 h 2157892"/>
                <a:gd name="connsiteX5" fmla="*/ 1336838 w 2357352"/>
                <a:gd name="connsiteY5" fmla="*/ 2067353 h 2157892"/>
                <a:gd name="connsiteX6" fmla="*/ 2205370 w 2357352"/>
                <a:gd name="connsiteY6" fmla="*/ 1577513 h 2157892"/>
                <a:gd name="connsiteX7" fmla="*/ 2212573 w 2357352"/>
                <a:gd name="connsiteY7" fmla="*/ 1583971 h 2157892"/>
                <a:gd name="connsiteX8" fmla="*/ 2205370 w 2357352"/>
                <a:gd name="connsiteY8" fmla="*/ 1577513 h 2157892"/>
                <a:gd name="connsiteX9" fmla="*/ 2355565 w 2357352"/>
                <a:gd name="connsiteY9" fmla="*/ 1250828 h 2157892"/>
                <a:gd name="connsiteX10" fmla="*/ 2191830 w 2357352"/>
                <a:gd name="connsiteY10" fmla="*/ 1052683 h 2157892"/>
                <a:gd name="connsiteX11" fmla="*/ 1541908 w 2357352"/>
                <a:gd name="connsiteY11" fmla="*/ 909488 h 2157892"/>
                <a:gd name="connsiteX12" fmla="*/ 1541908 w 2357352"/>
                <a:gd name="connsiteY12" fmla="*/ 909488 h 2157892"/>
                <a:gd name="connsiteX13" fmla="*/ 1319651 w 2357352"/>
                <a:gd name="connsiteY13" fmla="*/ 874375 h 2157892"/>
                <a:gd name="connsiteX14" fmla="*/ 1211275 w 2357352"/>
                <a:gd name="connsiteY14" fmla="*/ 721733 h 2157892"/>
                <a:gd name="connsiteX15" fmla="*/ 454133 w 2357352"/>
                <a:gd name="connsiteY15" fmla="*/ 1976 h 2157892"/>
                <a:gd name="connsiteX16" fmla="*/ 131610 w 2357352"/>
                <a:gd name="connsiteY16" fmla="*/ 226801 h 2157892"/>
                <a:gd name="connsiteX17" fmla="*/ 4992 w 2357352"/>
                <a:gd name="connsiteY17" fmla="*/ 729332 h 215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7352" h="2157892">
                  <a:moveTo>
                    <a:pt x="4992" y="729332"/>
                  </a:moveTo>
                  <a:cubicBezTo>
                    <a:pt x="-21443" y="1120762"/>
                    <a:pt x="59316" y="1589246"/>
                    <a:pt x="194859" y="1923238"/>
                  </a:cubicBezTo>
                  <a:lnTo>
                    <a:pt x="194899" y="1923257"/>
                  </a:lnTo>
                  <a:lnTo>
                    <a:pt x="196414" y="1926968"/>
                  </a:lnTo>
                  <a:cubicBezTo>
                    <a:pt x="251554" y="2062025"/>
                    <a:pt x="380714" y="2152047"/>
                    <a:pt x="526549" y="2156631"/>
                  </a:cubicBezTo>
                  <a:cubicBezTo>
                    <a:pt x="721426" y="2162778"/>
                    <a:pt x="1024185" y="2148538"/>
                    <a:pt x="1336838" y="2067353"/>
                  </a:cubicBezTo>
                  <a:cubicBezTo>
                    <a:pt x="1649543" y="1986157"/>
                    <a:pt x="1971364" y="1838203"/>
                    <a:pt x="2205370" y="1577513"/>
                  </a:cubicBezTo>
                  <a:lnTo>
                    <a:pt x="2212573" y="1583971"/>
                  </a:lnTo>
                  <a:lnTo>
                    <a:pt x="2205370" y="1577513"/>
                  </a:lnTo>
                  <a:cubicBezTo>
                    <a:pt x="2327059" y="1441951"/>
                    <a:pt x="2366683" y="1334928"/>
                    <a:pt x="2355565" y="1250828"/>
                  </a:cubicBezTo>
                  <a:cubicBezTo>
                    <a:pt x="2344485" y="1166995"/>
                    <a:pt x="2282459" y="1102343"/>
                    <a:pt x="2191830" y="1052683"/>
                  </a:cubicBezTo>
                  <a:cubicBezTo>
                    <a:pt x="2010344" y="953233"/>
                    <a:pt x="1722405" y="918550"/>
                    <a:pt x="1541908" y="909488"/>
                  </a:cubicBezTo>
                  <a:lnTo>
                    <a:pt x="1541908" y="909488"/>
                  </a:lnTo>
                  <a:cubicBezTo>
                    <a:pt x="1443571" y="904546"/>
                    <a:pt x="1371966" y="899345"/>
                    <a:pt x="1319651" y="874375"/>
                  </a:cubicBezTo>
                  <a:cubicBezTo>
                    <a:pt x="1265978" y="848758"/>
                    <a:pt x="1233721" y="803087"/>
                    <a:pt x="1211275" y="721733"/>
                  </a:cubicBezTo>
                  <a:cubicBezTo>
                    <a:pt x="1072340" y="218211"/>
                    <a:pt x="768110" y="-24666"/>
                    <a:pt x="454133" y="1976"/>
                  </a:cubicBezTo>
                  <a:cubicBezTo>
                    <a:pt x="309869" y="14233"/>
                    <a:pt x="204553" y="97251"/>
                    <a:pt x="131610" y="226801"/>
                  </a:cubicBezTo>
                  <a:cubicBezTo>
                    <a:pt x="58482" y="356681"/>
                    <a:pt x="18261" y="532860"/>
                    <a:pt x="4992" y="729332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77E4AED-402F-0030-91F8-1380DC7DA3FD}"/>
                </a:ext>
              </a:extLst>
            </p:cNvPr>
            <p:cNvSpPr>
              <a:spLocks noChangeAspect="1"/>
            </p:cNvSpPr>
            <p:nvPr/>
          </p:nvSpPr>
          <p:spPr>
            <a:xfrm rot="9141685">
              <a:off x="2441381" y="809126"/>
              <a:ext cx="2315721" cy="1813569"/>
            </a:xfrm>
            <a:custGeom>
              <a:avLst/>
              <a:gdLst>
                <a:gd name="connsiteX0" fmla="*/ 295326 w 2315721"/>
                <a:gd name="connsiteY0" fmla="*/ 424733 h 1813569"/>
                <a:gd name="connsiteX1" fmla="*/ 803911 w 2315721"/>
                <a:gd name="connsiteY1" fmla="*/ 90048 h 1813569"/>
                <a:gd name="connsiteX2" fmla="*/ 1629679 w 2315721"/>
                <a:gd name="connsiteY2" fmla="*/ 127180 h 1813569"/>
                <a:gd name="connsiteX3" fmla="*/ 2233123 w 2315721"/>
                <a:gd name="connsiteY3" fmla="*/ 881836 h 1813569"/>
                <a:gd name="connsiteX4" fmla="*/ 2216428 w 2315721"/>
                <a:gd name="connsiteY4" fmla="*/ 1623170 h 1813569"/>
                <a:gd name="connsiteX5" fmla="*/ 1813258 w 2315721"/>
                <a:gd name="connsiteY5" fmla="*/ 1807917 h 1813569"/>
                <a:gd name="connsiteX6" fmla="*/ 1341134 w 2315721"/>
                <a:gd name="connsiteY6" fmla="*/ 1492576 h 1813569"/>
                <a:gd name="connsiteX7" fmla="*/ 1096986 w 2315721"/>
                <a:gd name="connsiteY7" fmla="*/ 1365379 h 1813569"/>
                <a:gd name="connsiteX8" fmla="*/ 995614 w 2315721"/>
                <a:gd name="connsiteY8" fmla="*/ 1396845 h 1813569"/>
                <a:gd name="connsiteX9" fmla="*/ 956682 w 2315721"/>
                <a:gd name="connsiteY9" fmla="*/ 1415477 h 1813569"/>
                <a:gd name="connsiteX10" fmla="*/ 899968 w 2315721"/>
                <a:gd name="connsiteY10" fmla="*/ 1441858 h 1813569"/>
                <a:gd name="connsiteX11" fmla="*/ 530528 w 2315721"/>
                <a:gd name="connsiteY11" fmla="*/ 1544140 h 1813569"/>
                <a:gd name="connsiteX12" fmla="*/ 212110 w 2315721"/>
                <a:gd name="connsiteY12" fmla="*/ 1434906 h 1813569"/>
                <a:gd name="connsiteX13" fmla="*/ 12134 w 2315721"/>
                <a:gd name="connsiteY13" fmla="*/ 922842 h 1813569"/>
                <a:gd name="connsiteX14" fmla="*/ 295326 w 2315721"/>
                <a:gd name="connsiteY14" fmla="*/ 424733 h 18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15721" h="1813569">
                  <a:moveTo>
                    <a:pt x="295326" y="424733"/>
                  </a:moveTo>
                  <a:cubicBezTo>
                    <a:pt x="360837" y="362473"/>
                    <a:pt x="555683" y="195160"/>
                    <a:pt x="803911" y="90048"/>
                  </a:cubicBezTo>
                  <a:cubicBezTo>
                    <a:pt x="1052102" y="-15037"/>
                    <a:pt x="1351953" y="-57349"/>
                    <a:pt x="1629679" y="127180"/>
                  </a:cubicBezTo>
                  <a:cubicBezTo>
                    <a:pt x="1909427" y="313052"/>
                    <a:pt x="2123103" y="598193"/>
                    <a:pt x="2233123" y="881836"/>
                  </a:cubicBezTo>
                  <a:cubicBezTo>
                    <a:pt x="2343331" y="1165985"/>
                    <a:pt x="2348609" y="1445816"/>
                    <a:pt x="2216428" y="1623170"/>
                  </a:cubicBezTo>
                  <a:cubicBezTo>
                    <a:pt x="2102514" y="1775973"/>
                    <a:pt x="1962996" y="1832857"/>
                    <a:pt x="1813258" y="1807917"/>
                  </a:cubicBezTo>
                  <a:cubicBezTo>
                    <a:pt x="1662584" y="1782816"/>
                    <a:pt x="1499706" y="1674558"/>
                    <a:pt x="1341134" y="1492576"/>
                  </a:cubicBezTo>
                  <a:cubicBezTo>
                    <a:pt x="1247361" y="1384992"/>
                    <a:pt x="1169384" y="1357174"/>
                    <a:pt x="1096986" y="1365379"/>
                  </a:cubicBezTo>
                  <a:cubicBezTo>
                    <a:pt x="1061386" y="1369416"/>
                    <a:pt x="1027882" y="1382104"/>
                    <a:pt x="995614" y="1396845"/>
                  </a:cubicBezTo>
                  <a:cubicBezTo>
                    <a:pt x="982324" y="1402928"/>
                    <a:pt x="969447" y="1409232"/>
                    <a:pt x="956682" y="1415477"/>
                  </a:cubicBezTo>
                  <a:cubicBezTo>
                    <a:pt x="937890" y="1424696"/>
                    <a:pt x="919322" y="1433791"/>
                    <a:pt x="899968" y="1441858"/>
                  </a:cubicBezTo>
                  <a:cubicBezTo>
                    <a:pt x="749969" y="1504350"/>
                    <a:pt x="635943" y="1541761"/>
                    <a:pt x="530528" y="1544140"/>
                  </a:cubicBezTo>
                  <a:cubicBezTo>
                    <a:pt x="425674" y="1546508"/>
                    <a:pt x="328381" y="1514201"/>
                    <a:pt x="212110" y="1434906"/>
                  </a:cubicBezTo>
                  <a:cubicBezTo>
                    <a:pt x="18162" y="1302614"/>
                    <a:pt x="-25038" y="1111865"/>
                    <a:pt x="12134" y="922842"/>
                  </a:cubicBezTo>
                  <a:cubicBezTo>
                    <a:pt x="49419" y="733224"/>
                    <a:pt x="167637" y="546116"/>
                    <a:pt x="295326" y="424733"/>
                  </a:cubicBezTo>
                  <a:close/>
                </a:path>
              </a:pathLst>
            </a:custGeom>
            <a:solidFill>
              <a:srgbClr val="C7E7C3"/>
            </a:solidFill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878F893-FCAC-4331-463F-48F61F8919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0849" y="0"/>
              <a:ext cx="2302629" cy="1886037"/>
            </a:xfrm>
            <a:custGeom>
              <a:avLst/>
              <a:gdLst>
                <a:gd name="connsiteX0" fmla="*/ 1793331 w 2302629"/>
                <a:gd name="connsiteY0" fmla="*/ 188059 h 1886037"/>
                <a:gd name="connsiteX1" fmla="*/ 1799036 w 2302629"/>
                <a:gd name="connsiteY1" fmla="*/ 180243 h 1886037"/>
                <a:gd name="connsiteX2" fmla="*/ 1793331 w 2302629"/>
                <a:gd name="connsiteY2" fmla="*/ 188059 h 1886037"/>
                <a:gd name="connsiteX3" fmla="*/ 2242863 w 2302629"/>
                <a:gd name="connsiteY3" fmla="*/ 851883 h 1886037"/>
                <a:gd name="connsiteX4" fmla="*/ 2204481 w 2302629"/>
                <a:gd name="connsiteY4" fmla="*/ 1602806 h 1886037"/>
                <a:gd name="connsiteX5" fmla="*/ 1767422 w 2302629"/>
                <a:gd name="connsiteY5" fmla="*/ 1884448 h 1886037"/>
                <a:gd name="connsiteX6" fmla="*/ 1258998 w 2302629"/>
                <a:gd name="connsiteY6" fmla="*/ 1680301 h 1886037"/>
                <a:gd name="connsiteX7" fmla="*/ 912212 w 2302629"/>
                <a:gd name="connsiteY7" fmla="*/ 1627641 h 1886037"/>
                <a:gd name="connsiteX8" fmla="*/ 916589 w 2302629"/>
                <a:gd name="connsiteY8" fmla="*/ 1636269 h 1886037"/>
                <a:gd name="connsiteX9" fmla="*/ 912212 w 2302629"/>
                <a:gd name="connsiteY9" fmla="*/ 1627641 h 1886037"/>
                <a:gd name="connsiteX10" fmla="*/ 232915 w 2302629"/>
                <a:gd name="connsiteY10" fmla="*/ 1617502 h 1886037"/>
                <a:gd name="connsiteX11" fmla="*/ 21346 w 2302629"/>
                <a:gd name="connsiteY11" fmla="*/ 959789 h 1886037"/>
                <a:gd name="connsiteX12" fmla="*/ 443211 w 2302629"/>
                <a:gd name="connsiteY12" fmla="*/ 295406 h 1886037"/>
                <a:gd name="connsiteX13" fmla="*/ 1793331 w 2302629"/>
                <a:gd name="connsiteY13" fmla="*/ 188059 h 188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02629" h="1886037">
                  <a:moveTo>
                    <a:pt x="1793331" y="188059"/>
                  </a:moveTo>
                  <a:lnTo>
                    <a:pt x="1799036" y="180243"/>
                  </a:lnTo>
                  <a:lnTo>
                    <a:pt x="1793331" y="188059"/>
                  </a:lnTo>
                  <a:cubicBezTo>
                    <a:pt x="1992886" y="333542"/>
                    <a:pt x="2158631" y="585018"/>
                    <a:pt x="2242863" y="851883"/>
                  </a:cubicBezTo>
                  <a:cubicBezTo>
                    <a:pt x="2327143" y="1118900"/>
                    <a:pt x="2329164" y="1399097"/>
                    <a:pt x="2204481" y="1602806"/>
                  </a:cubicBezTo>
                  <a:cubicBezTo>
                    <a:pt x="2097389" y="1777732"/>
                    <a:pt x="1938064" y="1871379"/>
                    <a:pt x="1767422" y="1884448"/>
                  </a:cubicBezTo>
                  <a:cubicBezTo>
                    <a:pt x="1596642" y="1897528"/>
                    <a:pt x="1413464" y="1829962"/>
                    <a:pt x="1258998" y="1680301"/>
                  </a:cubicBezTo>
                  <a:cubicBezTo>
                    <a:pt x="1166352" y="1590515"/>
                    <a:pt x="1027320" y="1569350"/>
                    <a:pt x="912212" y="1627641"/>
                  </a:cubicBezTo>
                  <a:lnTo>
                    <a:pt x="916589" y="1636269"/>
                  </a:lnTo>
                  <a:lnTo>
                    <a:pt x="912212" y="1627641"/>
                  </a:lnTo>
                  <a:cubicBezTo>
                    <a:pt x="746643" y="1711494"/>
                    <a:pt x="489424" y="1791339"/>
                    <a:pt x="232915" y="1617502"/>
                  </a:cubicBezTo>
                  <a:cubicBezTo>
                    <a:pt x="15031" y="1469817"/>
                    <a:pt x="-34976" y="1216288"/>
                    <a:pt x="21346" y="959789"/>
                  </a:cubicBezTo>
                  <a:cubicBezTo>
                    <a:pt x="77681" y="703215"/>
                    <a:pt x="240113" y="446177"/>
                    <a:pt x="443211" y="295406"/>
                  </a:cubicBezTo>
                  <a:cubicBezTo>
                    <a:pt x="906185" y="-48248"/>
                    <a:pt x="1394638" y="-102636"/>
                    <a:pt x="1793331" y="188059"/>
                  </a:cubicBezTo>
                  <a:close/>
                </a:path>
              </a:pathLst>
            </a:custGeom>
            <a:noFill/>
            <a:ln w="12700" cap="flat">
              <a:solidFill>
                <a:srgbClr val="C7E7C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  <p:sp>
        <p:nvSpPr>
          <p:cNvPr id="2" name="Freeform 1">
            <a:extLst>
              <a:ext uri="{FF2B5EF4-FFF2-40B4-BE49-F238E27FC236}">
                <a16:creationId xmlns:a16="http://schemas.microsoft.com/office/drawing/2014/main" id="{F54A8087-D526-8C35-E64C-F935B43E80F0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116703" y="3133091"/>
            <a:ext cx="5305881" cy="4856940"/>
          </a:xfrm>
          <a:custGeom>
            <a:avLst/>
            <a:gdLst>
              <a:gd name="connsiteX0" fmla="*/ 4992 w 2357352"/>
              <a:gd name="connsiteY0" fmla="*/ 729332 h 2157892"/>
              <a:gd name="connsiteX1" fmla="*/ 194859 w 2357352"/>
              <a:gd name="connsiteY1" fmla="*/ 1923238 h 2157892"/>
              <a:gd name="connsiteX2" fmla="*/ 194899 w 2357352"/>
              <a:gd name="connsiteY2" fmla="*/ 1923257 h 2157892"/>
              <a:gd name="connsiteX3" fmla="*/ 196414 w 2357352"/>
              <a:gd name="connsiteY3" fmla="*/ 1926968 h 2157892"/>
              <a:gd name="connsiteX4" fmla="*/ 526549 w 2357352"/>
              <a:gd name="connsiteY4" fmla="*/ 2156631 h 2157892"/>
              <a:gd name="connsiteX5" fmla="*/ 1336838 w 2357352"/>
              <a:gd name="connsiteY5" fmla="*/ 2067353 h 2157892"/>
              <a:gd name="connsiteX6" fmla="*/ 2205370 w 2357352"/>
              <a:gd name="connsiteY6" fmla="*/ 1577513 h 2157892"/>
              <a:gd name="connsiteX7" fmla="*/ 2212573 w 2357352"/>
              <a:gd name="connsiteY7" fmla="*/ 1583971 h 2157892"/>
              <a:gd name="connsiteX8" fmla="*/ 2205370 w 2357352"/>
              <a:gd name="connsiteY8" fmla="*/ 1577513 h 2157892"/>
              <a:gd name="connsiteX9" fmla="*/ 2355565 w 2357352"/>
              <a:gd name="connsiteY9" fmla="*/ 1250828 h 2157892"/>
              <a:gd name="connsiteX10" fmla="*/ 2191830 w 2357352"/>
              <a:gd name="connsiteY10" fmla="*/ 1052683 h 2157892"/>
              <a:gd name="connsiteX11" fmla="*/ 1541908 w 2357352"/>
              <a:gd name="connsiteY11" fmla="*/ 909488 h 2157892"/>
              <a:gd name="connsiteX12" fmla="*/ 1541908 w 2357352"/>
              <a:gd name="connsiteY12" fmla="*/ 909488 h 2157892"/>
              <a:gd name="connsiteX13" fmla="*/ 1319651 w 2357352"/>
              <a:gd name="connsiteY13" fmla="*/ 874375 h 2157892"/>
              <a:gd name="connsiteX14" fmla="*/ 1211275 w 2357352"/>
              <a:gd name="connsiteY14" fmla="*/ 721733 h 2157892"/>
              <a:gd name="connsiteX15" fmla="*/ 454133 w 2357352"/>
              <a:gd name="connsiteY15" fmla="*/ 1976 h 2157892"/>
              <a:gd name="connsiteX16" fmla="*/ 131610 w 2357352"/>
              <a:gd name="connsiteY16" fmla="*/ 226801 h 2157892"/>
              <a:gd name="connsiteX17" fmla="*/ 4992 w 2357352"/>
              <a:gd name="connsiteY17" fmla="*/ 729332 h 21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57352" h="2157892">
                <a:moveTo>
                  <a:pt x="4992" y="729332"/>
                </a:moveTo>
                <a:cubicBezTo>
                  <a:pt x="-21443" y="1120762"/>
                  <a:pt x="59316" y="1589246"/>
                  <a:pt x="194859" y="1923238"/>
                </a:cubicBezTo>
                <a:lnTo>
                  <a:pt x="194899" y="1923257"/>
                </a:lnTo>
                <a:lnTo>
                  <a:pt x="196414" y="1926968"/>
                </a:lnTo>
                <a:cubicBezTo>
                  <a:pt x="251554" y="2062025"/>
                  <a:pt x="380714" y="2152047"/>
                  <a:pt x="526549" y="2156631"/>
                </a:cubicBezTo>
                <a:cubicBezTo>
                  <a:pt x="721426" y="2162778"/>
                  <a:pt x="1024185" y="2148538"/>
                  <a:pt x="1336838" y="2067353"/>
                </a:cubicBezTo>
                <a:cubicBezTo>
                  <a:pt x="1649543" y="1986157"/>
                  <a:pt x="1971364" y="1838203"/>
                  <a:pt x="2205370" y="1577513"/>
                </a:cubicBezTo>
                <a:lnTo>
                  <a:pt x="2212573" y="1583971"/>
                </a:lnTo>
                <a:lnTo>
                  <a:pt x="2205370" y="1577513"/>
                </a:lnTo>
                <a:cubicBezTo>
                  <a:pt x="2327059" y="1441951"/>
                  <a:pt x="2366683" y="1334928"/>
                  <a:pt x="2355565" y="1250828"/>
                </a:cubicBezTo>
                <a:cubicBezTo>
                  <a:pt x="2344485" y="1166995"/>
                  <a:pt x="2282459" y="1102343"/>
                  <a:pt x="2191830" y="1052683"/>
                </a:cubicBezTo>
                <a:cubicBezTo>
                  <a:pt x="2010344" y="953233"/>
                  <a:pt x="1722405" y="918550"/>
                  <a:pt x="1541908" y="909488"/>
                </a:cubicBezTo>
                <a:lnTo>
                  <a:pt x="1541908" y="909488"/>
                </a:lnTo>
                <a:cubicBezTo>
                  <a:pt x="1443571" y="904546"/>
                  <a:pt x="1371966" y="899345"/>
                  <a:pt x="1319651" y="874375"/>
                </a:cubicBezTo>
                <a:cubicBezTo>
                  <a:pt x="1265978" y="848758"/>
                  <a:pt x="1233721" y="803087"/>
                  <a:pt x="1211275" y="721733"/>
                </a:cubicBezTo>
                <a:cubicBezTo>
                  <a:pt x="1072340" y="218211"/>
                  <a:pt x="768110" y="-24666"/>
                  <a:pt x="454133" y="1976"/>
                </a:cubicBezTo>
                <a:cubicBezTo>
                  <a:pt x="309869" y="14233"/>
                  <a:pt x="204553" y="97251"/>
                  <a:pt x="131610" y="226801"/>
                </a:cubicBezTo>
                <a:cubicBezTo>
                  <a:pt x="58482" y="356681"/>
                  <a:pt x="18261" y="532860"/>
                  <a:pt x="4992" y="729332"/>
                </a:cubicBezTo>
                <a:close/>
              </a:path>
            </a:pathLst>
          </a:custGeom>
          <a:noFill/>
          <a:ln w="12700" cap="flat">
            <a:solidFill>
              <a:srgbClr val="C7E7C3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595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42A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8EB158-8939-AB24-9B4D-F84C0056A72D}"/>
              </a:ext>
            </a:extLst>
          </p:cNvPr>
          <p:cNvGrpSpPr/>
          <p:nvPr userDrawn="1"/>
        </p:nvGrpSpPr>
        <p:grpSpPr>
          <a:xfrm>
            <a:off x="-879551" y="-433137"/>
            <a:ext cx="14408391" cy="7411452"/>
            <a:chOff x="500071" y="0"/>
            <a:chExt cx="6401510" cy="329283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4803FB6-CDD7-C0E9-063B-6ECD4786C8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87362" y="760548"/>
              <a:ext cx="2269401" cy="2147415"/>
            </a:xfrm>
            <a:custGeom>
              <a:avLst/>
              <a:gdLst>
                <a:gd name="connsiteX0" fmla="*/ 1682682 w 2269401"/>
                <a:gd name="connsiteY0" fmla="*/ 2036515 h 2147415"/>
                <a:gd name="connsiteX1" fmla="*/ 1051162 w 2269401"/>
                <a:gd name="connsiteY1" fmla="*/ 2147373 h 2147415"/>
                <a:gd name="connsiteX2" fmla="*/ 268526 w 2269401"/>
                <a:gd name="connsiteY2" fmla="*/ 1766239 h 2147415"/>
                <a:gd name="connsiteX3" fmla="*/ 1150 w 2269401"/>
                <a:gd name="connsiteY3" fmla="*/ 784752 h 2147415"/>
                <a:gd name="connsiteX4" fmla="*/ 327613 w 2269401"/>
                <a:gd name="connsiteY4" fmla="*/ 75111 h 2147415"/>
                <a:gd name="connsiteX5" fmla="*/ 794911 w 2269401"/>
                <a:gd name="connsiteY5" fmla="*/ 65100 h 2147415"/>
                <a:gd name="connsiteX6" fmla="*/ 1119367 w 2269401"/>
                <a:gd name="connsiteY6" fmla="*/ 567298 h 2147415"/>
                <a:gd name="connsiteX7" fmla="*/ 1301636 w 2269401"/>
                <a:gd name="connsiteY7" fmla="*/ 791849 h 2147415"/>
                <a:gd name="connsiteX8" fmla="*/ 1412592 w 2269401"/>
                <a:gd name="connsiteY8" fmla="*/ 803784 h 2147415"/>
                <a:gd name="connsiteX9" fmla="*/ 1457925 w 2269401"/>
                <a:gd name="connsiteY9" fmla="*/ 802052 h 2147415"/>
                <a:gd name="connsiteX10" fmla="*/ 1523847 w 2269401"/>
                <a:gd name="connsiteY10" fmla="*/ 800271 h 2147415"/>
                <a:gd name="connsiteX11" fmla="*/ 1923722 w 2269401"/>
                <a:gd name="connsiteY11" fmla="*/ 855857 h 2147415"/>
                <a:gd name="connsiteX12" fmla="*/ 2185876 w 2269401"/>
                <a:gd name="connsiteY12" fmla="*/ 1094627 h 2147415"/>
                <a:gd name="connsiteX13" fmla="*/ 2164875 w 2269401"/>
                <a:gd name="connsiteY13" fmla="*/ 1673452 h 2147415"/>
                <a:gd name="connsiteX14" fmla="*/ 1682682 w 2269401"/>
                <a:gd name="connsiteY14" fmla="*/ 2036515 h 214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69401" h="2147415">
                  <a:moveTo>
                    <a:pt x="1682682" y="2036515"/>
                  </a:moveTo>
                  <a:cubicBezTo>
                    <a:pt x="1593326" y="2069304"/>
                    <a:pt x="1335028" y="2149546"/>
                    <a:pt x="1051162" y="2147373"/>
                  </a:cubicBezTo>
                  <a:cubicBezTo>
                    <a:pt x="767367" y="2145199"/>
                    <a:pt x="459786" y="2060759"/>
                    <a:pt x="268526" y="1766239"/>
                  </a:cubicBezTo>
                  <a:cubicBezTo>
                    <a:pt x="75944" y="1469684"/>
                    <a:pt x="-11211" y="1104841"/>
                    <a:pt x="1150" y="784752"/>
                  </a:cubicBezTo>
                  <a:cubicBezTo>
                    <a:pt x="13530" y="464117"/>
                    <a:pt x="125496" y="191346"/>
                    <a:pt x="327613" y="75111"/>
                  </a:cubicBezTo>
                  <a:cubicBezTo>
                    <a:pt x="501709" y="-24998"/>
                    <a:pt x="660503" y="-21679"/>
                    <a:pt x="794911" y="65100"/>
                  </a:cubicBezTo>
                  <a:cubicBezTo>
                    <a:pt x="930117" y="152398"/>
                    <a:pt x="1042215" y="325169"/>
                    <a:pt x="1119367" y="567298"/>
                  </a:cubicBezTo>
                  <a:cubicBezTo>
                    <a:pt x="1164888" y="710309"/>
                    <a:pt x="1228489" y="769592"/>
                    <a:pt x="1301636" y="791849"/>
                  </a:cubicBezTo>
                  <a:cubicBezTo>
                    <a:pt x="1337685" y="802812"/>
                    <a:pt x="1375270" y="804544"/>
                    <a:pt x="1412592" y="803784"/>
                  </a:cubicBezTo>
                  <a:cubicBezTo>
                    <a:pt x="1427940" y="803474"/>
                    <a:pt x="1443026" y="802759"/>
                    <a:pt x="1457925" y="802052"/>
                  </a:cubicBezTo>
                  <a:cubicBezTo>
                    <a:pt x="1480011" y="801008"/>
                    <a:pt x="1501760" y="799979"/>
                    <a:pt x="1523847" y="800271"/>
                  </a:cubicBezTo>
                  <a:cubicBezTo>
                    <a:pt x="1694885" y="802561"/>
                    <a:pt x="1820815" y="814073"/>
                    <a:pt x="1923722" y="855857"/>
                  </a:cubicBezTo>
                  <a:cubicBezTo>
                    <a:pt x="2026106" y="897428"/>
                    <a:pt x="2106665" y="969372"/>
                    <a:pt x="2185876" y="1094627"/>
                  </a:cubicBezTo>
                  <a:cubicBezTo>
                    <a:pt x="2318057" y="1303689"/>
                    <a:pt x="2279949" y="1506245"/>
                    <a:pt x="2164875" y="1673452"/>
                  </a:cubicBezTo>
                  <a:cubicBezTo>
                    <a:pt x="2049465" y="1841161"/>
                    <a:pt x="1856902" y="1972578"/>
                    <a:pt x="1682682" y="2036515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5FC94B9-A334-AF92-C1BC-AC5D112359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0071" y="1134945"/>
              <a:ext cx="2357352" cy="2157892"/>
            </a:xfrm>
            <a:custGeom>
              <a:avLst/>
              <a:gdLst>
                <a:gd name="connsiteX0" fmla="*/ 4992 w 2357352"/>
                <a:gd name="connsiteY0" fmla="*/ 729332 h 2157892"/>
                <a:gd name="connsiteX1" fmla="*/ 194859 w 2357352"/>
                <a:gd name="connsiteY1" fmla="*/ 1923238 h 2157892"/>
                <a:gd name="connsiteX2" fmla="*/ 194899 w 2357352"/>
                <a:gd name="connsiteY2" fmla="*/ 1923257 h 2157892"/>
                <a:gd name="connsiteX3" fmla="*/ 196414 w 2357352"/>
                <a:gd name="connsiteY3" fmla="*/ 1926968 h 2157892"/>
                <a:gd name="connsiteX4" fmla="*/ 526549 w 2357352"/>
                <a:gd name="connsiteY4" fmla="*/ 2156631 h 2157892"/>
                <a:gd name="connsiteX5" fmla="*/ 1336838 w 2357352"/>
                <a:gd name="connsiteY5" fmla="*/ 2067353 h 2157892"/>
                <a:gd name="connsiteX6" fmla="*/ 2205370 w 2357352"/>
                <a:gd name="connsiteY6" fmla="*/ 1577513 h 2157892"/>
                <a:gd name="connsiteX7" fmla="*/ 2212573 w 2357352"/>
                <a:gd name="connsiteY7" fmla="*/ 1583971 h 2157892"/>
                <a:gd name="connsiteX8" fmla="*/ 2205370 w 2357352"/>
                <a:gd name="connsiteY8" fmla="*/ 1577513 h 2157892"/>
                <a:gd name="connsiteX9" fmla="*/ 2355565 w 2357352"/>
                <a:gd name="connsiteY9" fmla="*/ 1250828 h 2157892"/>
                <a:gd name="connsiteX10" fmla="*/ 2191830 w 2357352"/>
                <a:gd name="connsiteY10" fmla="*/ 1052683 h 2157892"/>
                <a:gd name="connsiteX11" fmla="*/ 1541908 w 2357352"/>
                <a:gd name="connsiteY11" fmla="*/ 909488 h 2157892"/>
                <a:gd name="connsiteX12" fmla="*/ 1541908 w 2357352"/>
                <a:gd name="connsiteY12" fmla="*/ 909488 h 2157892"/>
                <a:gd name="connsiteX13" fmla="*/ 1319651 w 2357352"/>
                <a:gd name="connsiteY13" fmla="*/ 874375 h 2157892"/>
                <a:gd name="connsiteX14" fmla="*/ 1211275 w 2357352"/>
                <a:gd name="connsiteY14" fmla="*/ 721733 h 2157892"/>
                <a:gd name="connsiteX15" fmla="*/ 454133 w 2357352"/>
                <a:gd name="connsiteY15" fmla="*/ 1976 h 2157892"/>
                <a:gd name="connsiteX16" fmla="*/ 131610 w 2357352"/>
                <a:gd name="connsiteY16" fmla="*/ 226801 h 2157892"/>
                <a:gd name="connsiteX17" fmla="*/ 4992 w 2357352"/>
                <a:gd name="connsiteY17" fmla="*/ 729332 h 215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7352" h="2157892">
                  <a:moveTo>
                    <a:pt x="4992" y="729332"/>
                  </a:moveTo>
                  <a:cubicBezTo>
                    <a:pt x="-21443" y="1120762"/>
                    <a:pt x="59316" y="1589246"/>
                    <a:pt x="194859" y="1923238"/>
                  </a:cubicBezTo>
                  <a:lnTo>
                    <a:pt x="194899" y="1923257"/>
                  </a:lnTo>
                  <a:lnTo>
                    <a:pt x="196414" y="1926968"/>
                  </a:lnTo>
                  <a:cubicBezTo>
                    <a:pt x="251554" y="2062025"/>
                    <a:pt x="380714" y="2152047"/>
                    <a:pt x="526549" y="2156631"/>
                  </a:cubicBezTo>
                  <a:cubicBezTo>
                    <a:pt x="721426" y="2162778"/>
                    <a:pt x="1024185" y="2148538"/>
                    <a:pt x="1336838" y="2067353"/>
                  </a:cubicBezTo>
                  <a:cubicBezTo>
                    <a:pt x="1649543" y="1986157"/>
                    <a:pt x="1971364" y="1838203"/>
                    <a:pt x="2205370" y="1577513"/>
                  </a:cubicBezTo>
                  <a:lnTo>
                    <a:pt x="2212573" y="1583971"/>
                  </a:lnTo>
                  <a:lnTo>
                    <a:pt x="2205370" y="1577513"/>
                  </a:lnTo>
                  <a:cubicBezTo>
                    <a:pt x="2327059" y="1441951"/>
                    <a:pt x="2366683" y="1334928"/>
                    <a:pt x="2355565" y="1250828"/>
                  </a:cubicBezTo>
                  <a:cubicBezTo>
                    <a:pt x="2344485" y="1166995"/>
                    <a:pt x="2282459" y="1102343"/>
                    <a:pt x="2191830" y="1052683"/>
                  </a:cubicBezTo>
                  <a:cubicBezTo>
                    <a:pt x="2010344" y="953233"/>
                    <a:pt x="1722405" y="918550"/>
                    <a:pt x="1541908" y="909488"/>
                  </a:cubicBezTo>
                  <a:lnTo>
                    <a:pt x="1541908" y="909488"/>
                  </a:lnTo>
                  <a:cubicBezTo>
                    <a:pt x="1443571" y="904546"/>
                    <a:pt x="1371966" y="899345"/>
                    <a:pt x="1319651" y="874375"/>
                  </a:cubicBezTo>
                  <a:cubicBezTo>
                    <a:pt x="1265978" y="848758"/>
                    <a:pt x="1233721" y="803087"/>
                    <a:pt x="1211275" y="721733"/>
                  </a:cubicBezTo>
                  <a:cubicBezTo>
                    <a:pt x="1072340" y="218211"/>
                    <a:pt x="768110" y="-24666"/>
                    <a:pt x="454133" y="1976"/>
                  </a:cubicBezTo>
                  <a:cubicBezTo>
                    <a:pt x="309869" y="14233"/>
                    <a:pt x="204553" y="97251"/>
                    <a:pt x="131610" y="226801"/>
                  </a:cubicBezTo>
                  <a:cubicBezTo>
                    <a:pt x="58482" y="356681"/>
                    <a:pt x="18261" y="532860"/>
                    <a:pt x="4992" y="729332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77E4AED-402F-0030-91F8-1380DC7DA3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5860" y="588474"/>
              <a:ext cx="2315721" cy="1813569"/>
            </a:xfrm>
            <a:custGeom>
              <a:avLst/>
              <a:gdLst>
                <a:gd name="connsiteX0" fmla="*/ 295326 w 2315721"/>
                <a:gd name="connsiteY0" fmla="*/ 424733 h 1813569"/>
                <a:gd name="connsiteX1" fmla="*/ 803911 w 2315721"/>
                <a:gd name="connsiteY1" fmla="*/ 90048 h 1813569"/>
                <a:gd name="connsiteX2" fmla="*/ 1629679 w 2315721"/>
                <a:gd name="connsiteY2" fmla="*/ 127180 h 1813569"/>
                <a:gd name="connsiteX3" fmla="*/ 2233123 w 2315721"/>
                <a:gd name="connsiteY3" fmla="*/ 881836 h 1813569"/>
                <a:gd name="connsiteX4" fmla="*/ 2216428 w 2315721"/>
                <a:gd name="connsiteY4" fmla="*/ 1623170 h 1813569"/>
                <a:gd name="connsiteX5" fmla="*/ 1813258 w 2315721"/>
                <a:gd name="connsiteY5" fmla="*/ 1807917 h 1813569"/>
                <a:gd name="connsiteX6" fmla="*/ 1341134 w 2315721"/>
                <a:gd name="connsiteY6" fmla="*/ 1492576 h 1813569"/>
                <a:gd name="connsiteX7" fmla="*/ 1096986 w 2315721"/>
                <a:gd name="connsiteY7" fmla="*/ 1365379 h 1813569"/>
                <a:gd name="connsiteX8" fmla="*/ 995614 w 2315721"/>
                <a:gd name="connsiteY8" fmla="*/ 1396845 h 1813569"/>
                <a:gd name="connsiteX9" fmla="*/ 956682 w 2315721"/>
                <a:gd name="connsiteY9" fmla="*/ 1415477 h 1813569"/>
                <a:gd name="connsiteX10" fmla="*/ 899968 w 2315721"/>
                <a:gd name="connsiteY10" fmla="*/ 1441858 h 1813569"/>
                <a:gd name="connsiteX11" fmla="*/ 530528 w 2315721"/>
                <a:gd name="connsiteY11" fmla="*/ 1544140 h 1813569"/>
                <a:gd name="connsiteX12" fmla="*/ 212110 w 2315721"/>
                <a:gd name="connsiteY12" fmla="*/ 1434906 h 1813569"/>
                <a:gd name="connsiteX13" fmla="*/ 12134 w 2315721"/>
                <a:gd name="connsiteY13" fmla="*/ 922842 h 1813569"/>
                <a:gd name="connsiteX14" fmla="*/ 295326 w 2315721"/>
                <a:gd name="connsiteY14" fmla="*/ 424733 h 18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15721" h="1813569">
                  <a:moveTo>
                    <a:pt x="295326" y="424733"/>
                  </a:moveTo>
                  <a:cubicBezTo>
                    <a:pt x="360837" y="362473"/>
                    <a:pt x="555683" y="195160"/>
                    <a:pt x="803911" y="90048"/>
                  </a:cubicBezTo>
                  <a:cubicBezTo>
                    <a:pt x="1052102" y="-15037"/>
                    <a:pt x="1351953" y="-57349"/>
                    <a:pt x="1629679" y="127180"/>
                  </a:cubicBezTo>
                  <a:cubicBezTo>
                    <a:pt x="1909427" y="313052"/>
                    <a:pt x="2123103" y="598193"/>
                    <a:pt x="2233123" y="881836"/>
                  </a:cubicBezTo>
                  <a:cubicBezTo>
                    <a:pt x="2343331" y="1165985"/>
                    <a:pt x="2348609" y="1445816"/>
                    <a:pt x="2216428" y="1623170"/>
                  </a:cubicBezTo>
                  <a:cubicBezTo>
                    <a:pt x="2102514" y="1775973"/>
                    <a:pt x="1962996" y="1832857"/>
                    <a:pt x="1813258" y="1807917"/>
                  </a:cubicBezTo>
                  <a:cubicBezTo>
                    <a:pt x="1662584" y="1782816"/>
                    <a:pt x="1499706" y="1674558"/>
                    <a:pt x="1341134" y="1492576"/>
                  </a:cubicBezTo>
                  <a:cubicBezTo>
                    <a:pt x="1247361" y="1384992"/>
                    <a:pt x="1169384" y="1357174"/>
                    <a:pt x="1096986" y="1365379"/>
                  </a:cubicBezTo>
                  <a:cubicBezTo>
                    <a:pt x="1061386" y="1369416"/>
                    <a:pt x="1027882" y="1382104"/>
                    <a:pt x="995614" y="1396845"/>
                  </a:cubicBezTo>
                  <a:cubicBezTo>
                    <a:pt x="982324" y="1402928"/>
                    <a:pt x="969447" y="1409232"/>
                    <a:pt x="956682" y="1415477"/>
                  </a:cubicBezTo>
                  <a:cubicBezTo>
                    <a:pt x="937890" y="1424696"/>
                    <a:pt x="919322" y="1433791"/>
                    <a:pt x="899968" y="1441858"/>
                  </a:cubicBezTo>
                  <a:cubicBezTo>
                    <a:pt x="749969" y="1504350"/>
                    <a:pt x="635943" y="1541761"/>
                    <a:pt x="530528" y="1544140"/>
                  </a:cubicBezTo>
                  <a:cubicBezTo>
                    <a:pt x="425674" y="1546508"/>
                    <a:pt x="328381" y="1514201"/>
                    <a:pt x="212110" y="1434906"/>
                  </a:cubicBezTo>
                  <a:cubicBezTo>
                    <a:pt x="18162" y="1302614"/>
                    <a:pt x="-25038" y="1111865"/>
                    <a:pt x="12134" y="922842"/>
                  </a:cubicBezTo>
                  <a:cubicBezTo>
                    <a:pt x="49419" y="733224"/>
                    <a:pt x="167637" y="546116"/>
                    <a:pt x="295326" y="424733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878F893-FCAC-4331-463F-48F61F8919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0849" y="0"/>
              <a:ext cx="2302629" cy="1886037"/>
            </a:xfrm>
            <a:custGeom>
              <a:avLst/>
              <a:gdLst>
                <a:gd name="connsiteX0" fmla="*/ 1793331 w 2302629"/>
                <a:gd name="connsiteY0" fmla="*/ 188059 h 1886037"/>
                <a:gd name="connsiteX1" fmla="*/ 1799036 w 2302629"/>
                <a:gd name="connsiteY1" fmla="*/ 180243 h 1886037"/>
                <a:gd name="connsiteX2" fmla="*/ 1793331 w 2302629"/>
                <a:gd name="connsiteY2" fmla="*/ 188059 h 1886037"/>
                <a:gd name="connsiteX3" fmla="*/ 2242863 w 2302629"/>
                <a:gd name="connsiteY3" fmla="*/ 851883 h 1886037"/>
                <a:gd name="connsiteX4" fmla="*/ 2204481 w 2302629"/>
                <a:gd name="connsiteY4" fmla="*/ 1602806 h 1886037"/>
                <a:gd name="connsiteX5" fmla="*/ 1767422 w 2302629"/>
                <a:gd name="connsiteY5" fmla="*/ 1884448 h 1886037"/>
                <a:gd name="connsiteX6" fmla="*/ 1258998 w 2302629"/>
                <a:gd name="connsiteY6" fmla="*/ 1680301 h 1886037"/>
                <a:gd name="connsiteX7" fmla="*/ 912212 w 2302629"/>
                <a:gd name="connsiteY7" fmla="*/ 1627641 h 1886037"/>
                <a:gd name="connsiteX8" fmla="*/ 916589 w 2302629"/>
                <a:gd name="connsiteY8" fmla="*/ 1636269 h 1886037"/>
                <a:gd name="connsiteX9" fmla="*/ 912212 w 2302629"/>
                <a:gd name="connsiteY9" fmla="*/ 1627641 h 1886037"/>
                <a:gd name="connsiteX10" fmla="*/ 232915 w 2302629"/>
                <a:gd name="connsiteY10" fmla="*/ 1617502 h 1886037"/>
                <a:gd name="connsiteX11" fmla="*/ 21346 w 2302629"/>
                <a:gd name="connsiteY11" fmla="*/ 959789 h 1886037"/>
                <a:gd name="connsiteX12" fmla="*/ 443211 w 2302629"/>
                <a:gd name="connsiteY12" fmla="*/ 295406 h 1886037"/>
                <a:gd name="connsiteX13" fmla="*/ 1793331 w 2302629"/>
                <a:gd name="connsiteY13" fmla="*/ 188059 h 188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02629" h="1886037">
                  <a:moveTo>
                    <a:pt x="1793331" y="188059"/>
                  </a:moveTo>
                  <a:lnTo>
                    <a:pt x="1799036" y="180243"/>
                  </a:lnTo>
                  <a:lnTo>
                    <a:pt x="1793331" y="188059"/>
                  </a:lnTo>
                  <a:cubicBezTo>
                    <a:pt x="1992886" y="333542"/>
                    <a:pt x="2158631" y="585018"/>
                    <a:pt x="2242863" y="851883"/>
                  </a:cubicBezTo>
                  <a:cubicBezTo>
                    <a:pt x="2327143" y="1118900"/>
                    <a:pt x="2329164" y="1399097"/>
                    <a:pt x="2204481" y="1602806"/>
                  </a:cubicBezTo>
                  <a:cubicBezTo>
                    <a:pt x="2097389" y="1777732"/>
                    <a:pt x="1938064" y="1871379"/>
                    <a:pt x="1767422" y="1884448"/>
                  </a:cubicBezTo>
                  <a:cubicBezTo>
                    <a:pt x="1596642" y="1897528"/>
                    <a:pt x="1413464" y="1829962"/>
                    <a:pt x="1258998" y="1680301"/>
                  </a:cubicBezTo>
                  <a:cubicBezTo>
                    <a:pt x="1166352" y="1590515"/>
                    <a:pt x="1027320" y="1569350"/>
                    <a:pt x="912212" y="1627641"/>
                  </a:cubicBezTo>
                  <a:lnTo>
                    <a:pt x="916589" y="1636269"/>
                  </a:lnTo>
                  <a:lnTo>
                    <a:pt x="912212" y="1627641"/>
                  </a:lnTo>
                  <a:cubicBezTo>
                    <a:pt x="746643" y="1711494"/>
                    <a:pt x="489424" y="1791339"/>
                    <a:pt x="232915" y="1617502"/>
                  </a:cubicBezTo>
                  <a:cubicBezTo>
                    <a:pt x="15031" y="1469817"/>
                    <a:pt x="-34976" y="1216288"/>
                    <a:pt x="21346" y="959789"/>
                  </a:cubicBezTo>
                  <a:cubicBezTo>
                    <a:pt x="77681" y="703215"/>
                    <a:pt x="240113" y="446177"/>
                    <a:pt x="443211" y="295406"/>
                  </a:cubicBezTo>
                  <a:cubicBezTo>
                    <a:pt x="906185" y="-48248"/>
                    <a:pt x="1394638" y="-102636"/>
                    <a:pt x="1793331" y="188059"/>
                  </a:cubicBezTo>
                  <a:close/>
                </a:path>
              </a:pathLst>
            </a:custGeom>
            <a:noFill/>
            <a:ln w="12700" cap="flat">
              <a:solidFill>
                <a:srgbClr val="D8F36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3581401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C180A547-A4C5-5DF9-9E1D-528C269B359D}"/>
              </a:ext>
            </a:extLst>
          </p:cNvPr>
          <p:cNvSpPr>
            <a:spLocks noChangeAspect="1"/>
          </p:cNvSpPr>
          <p:nvPr/>
        </p:nvSpPr>
        <p:spPr>
          <a:xfrm>
            <a:off x="6770485" y="-1818967"/>
            <a:ext cx="7739599" cy="6224211"/>
          </a:xfrm>
          <a:custGeom>
            <a:avLst/>
            <a:gdLst>
              <a:gd name="connsiteX0" fmla="*/ 2942031 w 3434154"/>
              <a:gd name="connsiteY0" fmla="*/ 2202032 h 2761758"/>
              <a:gd name="connsiteX1" fmla="*/ 2157516 w 3434154"/>
              <a:gd name="connsiteY1" fmla="*/ 2658820 h 2761758"/>
              <a:gd name="connsiteX2" fmla="*/ 929029 w 3434154"/>
              <a:gd name="connsiteY2" fmla="*/ 2535777 h 2761758"/>
              <a:gd name="connsiteX3" fmla="*/ 92139 w 3434154"/>
              <a:gd name="connsiteY3" fmla="*/ 1362886 h 2761758"/>
              <a:gd name="connsiteX4" fmla="*/ 178201 w 3434154"/>
              <a:gd name="connsiteY4" fmla="*/ 258109 h 2761758"/>
              <a:gd name="connsiteX5" fmla="*/ 797034 w 3434154"/>
              <a:gd name="connsiteY5" fmla="*/ 14801 h 2761758"/>
              <a:gd name="connsiteX6" fmla="*/ 1475684 w 3434154"/>
              <a:gd name="connsiteY6" fmla="*/ 523547 h 2761758"/>
              <a:gd name="connsiteX7" fmla="*/ 1824087 w 3434154"/>
              <a:gd name="connsiteY7" fmla="*/ 730626 h 2761758"/>
              <a:gd name="connsiteX8" fmla="*/ 1975810 w 3434154"/>
              <a:gd name="connsiteY8" fmla="*/ 692437 h 2761758"/>
              <a:gd name="connsiteX9" fmla="*/ 2034843 w 3434154"/>
              <a:gd name="connsiteY9" fmla="*/ 668070 h 2761758"/>
              <a:gd name="connsiteX10" fmla="*/ 2121804 w 3434154"/>
              <a:gd name="connsiteY10" fmla="*/ 633278 h 2761758"/>
              <a:gd name="connsiteX11" fmla="*/ 2680851 w 3434154"/>
              <a:gd name="connsiteY11" fmla="*/ 511084 h 2761758"/>
              <a:gd name="connsiteX12" fmla="*/ 3147846 w 3434154"/>
              <a:gd name="connsiteY12" fmla="*/ 700306 h 2761758"/>
              <a:gd name="connsiteX13" fmla="*/ 3405021 w 3434154"/>
              <a:gd name="connsiteY13" fmla="*/ 1482443 h 2761758"/>
              <a:gd name="connsiteX14" fmla="*/ 2942031 w 3434154"/>
              <a:gd name="connsiteY14" fmla="*/ 2202032 h 276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34154" h="2761758">
                <a:moveTo>
                  <a:pt x="2942031" y="2202032"/>
                </a:moveTo>
                <a:cubicBezTo>
                  <a:pt x="2839423" y="2289401"/>
                  <a:pt x="2535717" y="2522570"/>
                  <a:pt x="2157516" y="2658820"/>
                </a:cubicBezTo>
                <a:cubicBezTo>
                  <a:pt x="1779390" y="2795082"/>
                  <a:pt x="1328492" y="2833918"/>
                  <a:pt x="929029" y="2535777"/>
                </a:cubicBezTo>
                <a:cubicBezTo>
                  <a:pt x="527600" y="2236161"/>
                  <a:pt x="232799" y="1794203"/>
                  <a:pt x="92139" y="1362886"/>
                </a:cubicBezTo>
                <a:cubicBezTo>
                  <a:pt x="-48689" y="931057"/>
                  <a:pt x="-34232" y="512760"/>
                  <a:pt x="178201" y="258109"/>
                </a:cubicBezTo>
                <a:cubicBezTo>
                  <a:pt x="360874" y="39161"/>
                  <a:pt x="574576" y="-34896"/>
                  <a:pt x="797034" y="14801"/>
                </a:cubicBezTo>
                <a:cubicBezTo>
                  <a:pt x="1020444" y="64704"/>
                  <a:pt x="1254484" y="239802"/>
                  <a:pt x="1475684" y="523547"/>
                </a:cubicBezTo>
                <a:cubicBezTo>
                  <a:pt x="1605620" y="690301"/>
                  <a:pt x="1717886" y="736807"/>
                  <a:pt x="1824087" y="730626"/>
                </a:cubicBezTo>
                <a:cubicBezTo>
                  <a:pt x="1876608" y="727569"/>
                  <a:pt x="1926808" y="711657"/>
                  <a:pt x="1975810" y="692437"/>
                </a:cubicBezTo>
                <a:cubicBezTo>
                  <a:pt x="1995837" y="684588"/>
                  <a:pt x="2015378" y="676304"/>
                  <a:pt x="2034843" y="668070"/>
                </a:cubicBezTo>
                <a:cubicBezTo>
                  <a:pt x="2063706" y="655839"/>
                  <a:pt x="2092306" y="643713"/>
                  <a:pt x="2121804" y="633278"/>
                </a:cubicBezTo>
                <a:cubicBezTo>
                  <a:pt x="2349780" y="552606"/>
                  <a:pt x="2523064" y="506010"/>
                  <a:pt x="2680851" y="511084"/>
                </a:cubicBezTo>
                <a:cubicBezTo>
                  <a:pt x="2838076" y="516142"/>
                  <a:pt x="2980963" y="572574"/>
                  <a:pt x="3147846" y="700306"/>
                </a:cubicBezTo>
                <a:cubicBezTo>
                  <a:pt x="3427107" y="914078"/>
                  <a:pt x="3476034" y="1203170"/>
                  <a:pt x="3405021" y="1482443"/>
                </a:cubicBezTo>
                <a:cubicBezTo>
                  <a:pt x="3333858" y="1762304"/>
                  <a:pt x="3142306" y="2031536"/>
                  <a:pt x="2942031" y="2202032"/>
                </a:cubicBezTo>
                <a:close/>
              </a:path>
            </a:pathLst>
          </a:custGeom>
          <a:noFill/>
          <a:ln w="19356" cap="flat">
            <a:solidFill>
              <a:srgbClr val="C7E7C3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1866C05-1426-7F68-0FEA-377F9E023722}"/>
              </a:ext>
            </a:extLst>
          </p:cNvPr>
          <p:cNvSpPr>
            <a:spLocks noChangeAspect="1"/>
          </p:cNvSpPr>
          <p:nvPr/>
        </p:nvSpPr>
        <p:spPr>
          <a:xfrm>
            <a:off x="1265840" y="3239653"/>
            <a:ext cx="6313915" cy="7347906"/>
          </a:xfrm>
          <a:custGeom>
            <a:avLst/>
            <a:gdLst>
              <a:gd name="connsiteX0" fmla="*/ 1131831 w 2801561"/>
              <a:gd name="connsiteY0" fmla="*/ 41695 h 3260355"/>
              <a:gd name="connsiteX1" fmla="*/ 2601824 w 2801561"/>
              <a:gd name="connsiteY1" fmla="*/ 691675 h 3260355"/>
              <a:gd name="connsiteX2" fmla="*/ 2601835 w 2801561"/>
              <a:gd name="connsiteY2" fmla="*/ 691750 h 3260355"/>
              <a:gd name="connsiteX3" fmla="*/ 2605036 w 2801561"/>
              <a:gd name="connsiteY3" fmla="*/ 694144 h 3260355"/>
              <a:gd name="connsiteX4" fmla="*/ 2788876 w 2801561"/>
              <a:gd name="connsiteY4" fmla="*/ 1198524 h 3260355"/>
              <a:gd name="connsiteX5" fmla="*/ 2398951 w 2801561"/>
              <a:gd name="connsiteY5" fmla="*/ 2207731 h 3260355"/>
              <a:gd name="connsiteX6" fmla="*/ 1474248 w 2801561"/>
              <a:gd name="connsiteY6" fmla="*/ 3156065 h 3260355"/>
              <a:gd name="connsiteX7" fmla="*/ 1001409 w 2801561"/>
              <a:gd name="connsiteY7" fmla="*/ 3237815 h 3260355"/>
              <a:gd name="connsiteX8" fmla="*/ 800846 w 2801561"/>
              <a:gd name="connsiteY8" fmla="*/ 2958519 h 3260355"/>
              <a:gd name="connsiteX9" fmla="*/ 837663 w 2801561"/>
              <a:gd name="connsiteY9" fmla="*/ 2075397 h 3260355"/>
              <a:gd name="connsiteX10" fmla="*/ 828192 w 2801561"/>
              <a:gd name="connsiteY10" fmla="*/ 2073377 h 3260355"/>
              <a:gd name="connsiteX11" fmla="*/ 837663 w 2801561"/>
              <a:gd name="connsiteY11" fmla="*/ 2075397 h 3260355"/>
              <a:gd name="connsiteX12" fmla="*/ 868030 w 2801561"/>
              <a:gd name="connsiteY12" fmla="*/ 1779826 h 3260355"/>
              <a:gd name="connsiteX13" fmla="*/ 710453 w 2801561"/>
              <a:gd name="connsiteY13" fmla="*/ 1591222 h 3260355"/>
              <a:gd name="connsiteX14" fmla="*/ 42423 w 2801561"/>
              <a:gd name="connsiteY14" fmla="*/ 372570 h 3260355"/>
              <a:gd name="connsiteX15" fmla="*/ 442587 w 2801561"/>
              <a:gd name="connsiteY15" fmla="*/ 33475 h 3260355"/>
              <a:gd name="connsiteX16" fmla="*/ 1131831 w 2801561"/>
              <a:gd name="connsiteY16" fmla="*/ 41695 h 32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01561" h="3260355">
                <a:moveTo>
                  <a:pt x="1131831" y="41695"/>
                </a:moveTo>
                <a:cubicBezTo>
                  <a:pt x="1644062" y="140854"/>
                  <a:pt x="2218858" y="403961"/>
                  <a:pt x="2601824" y="691675"/>
                </a:cubicBezTo>
                <a:lnTo>
                  <a:pt x="2601835" y="691750"/>
                </a:lnTo>
                <a:lnTo>
                  <a:pt x="2605036" y="694144"/>
                </a:lnTo>
                <a:cubicBezTo>
                  <a:pt x="2760628" y="811438"/>
                  <a:pt x="2832776" y="1008797"/>
                  <a:pt x="2788876" y="1198524"/>
                </a:cubicBezTo>
                <a:cubicBezTo>
                  <a:pt x="2730568" y="1450620"/>
                  <a:pt x="2609438" y="1834189"/>
                  <a:pt x="2398951" y="2207731"/>
                </a:cubicBezTo>
                <a:cubicBezTo>
                  <a:pt x="2188442" y="2581348"/>
                  <a:pt x="1888955" y="2944227"/>
                  <a:pt x="1474248" y="3156065"/>
                </a:cubicBezTo>
                <a:cubicBezTo>
                  <a:pt x="1258682" y="3266213"/>
                  <a:pt x="1106832" y="3281141"/>
                  <a:pt x="1001409" y="3237815"/>
                </a:cubicBezTo>
                <a:cubicBezTo>
                  <a:pt x="896233" y="3194602"/>
                  <a:pt x="833916" y="3091975"/>
                  <a:pt x="800846" y="2958519"/>
                </a:cubicBezTo>
                <a:cubicBezTo>
                  <a:pt x="734640" y="2691383"/>
                  <a:pt x="788021" y="2309871"/>
                  <a:pt x="837663" y="2075397"/>
                </a:cubicBezTo>
                <a:lnTo>
                  <a:pt x="828192" y="2073377"/>
                </a:lnTo>
                <a:lnTo>
                  <a:pt x="837663" y="2075397"/>
                </a:lnTo>
                <a:cubicBezTo>
                  <a:pt x="864739" y="1947478"/>
                  <a:pt x="882173" y="1854617"/>
                  <a:pt x="868030" y="1779826"/>
                </a:cubicBezTo>
                <a:cubicBezTo>
                  <a:pt x="853606" y="1703539"/>
                  <a:pt x="806783" y="1647343"/>
                  <a:pt x="710453" y="1591222"/>
                </a:cubicBezTo>
                <a:cubicBezTo>
                  <a:pt x="110801" y="1241849"/>
                  <a:pt x="-99064" y="768074"/>
                  <a:pt x="42423" y="372570"/>
                </a:cubicBezTo>
                <a:cubicBezTo>
                  <a:pt x="107552" y="190611"/>
                  <a:pt x="250825" y="83203"/>
                  <a:pt x="442587" y="33475"/>
                </a:cubicBezTo>
                <a:cubicBezTo>
                  <a:pt x="634720" y="-16345"/>
                  <a:pt x="874978" y="-8028"/>
                  <a:pt x="1131831" y="41695"/>
                </a:cubicBezTo>
                <a:close/>
              </a:path>
            </a:pathLst>
          </a:custGeom>
          <a:noFill/>
          <a:ln w="19356" cap="flat">
            <a:solidFill>
              <a:srgbClr val="C7E7C3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BE81A2-2F53-0C57-DFAD-9E42D648C1E9}"/>
              </a:ext>
            </a:extLst>
          </p:cNvPr>
          <p:cNvSpPr>
            <a:spLocks noChangeAspect="1"/>
          </p:cNvSpPr>
          <p:nvPr/>
        </p:nvSpPr>
        <p:spPr>
          <a:xfrm>
            <a:off x="-4261315" y="-1498338"/>
            <a:ext cx="6725522" cy="6811220"/>
          </a:xfrm>
          <a:custGeom>
            <a:avLst/>
            <a:gdLst>
              <a:gd name="connsiteX0" fmla="*/ 2219509 w 2984196"/>
              <a:gd name="connsiteY0" fmla="*/ 2791397 h 3022221"/>
              <a:gd name="connsiteX1" fmla="*/ 627081 w 2984196"/>
              <a:gd name="connsiteY1" fmla="*/ 3010382 h 3022221"/>
              <a:gd name="connsiteX2" fmla="*/ 627043 w 2984196"/>
              <a:gd name="connsiteY2" fmla="*/ 3010307 h 3022221"/>
              <a:gd name="connsiteX3" fmla="*/ 623049 w 2984196"/>
              <a:gd name="connsiteY3" fmla="*/ 3009933 h 3022221"/>
              <a:gd name="connsiteX4" fmla="*/ 201469 w 2984196"/>
              <a:gd name="connsiteY4" fmla="*/ 2677359 h 3022221"/>
              <a:gd name="connsiteX5" fmla="*/ 2654 w 2984196"/>
              <a:gd name="connsiteY5" fmla="*/ 1613920 h 3022221"/>
              <a:gd name="connsiteX6" fmla="*/ 290851 w 2984196"/>
              <a:gd name="connsiteY6" fmla="*/ 321439 h 3022221"/>
              <a:gd name="connsiteX7" fmla="*/ 650174 w 2984196"/>
              <a:gd name="connsiteY7" fmla="*/ 3566 h 3022221"/>
              <a:gd name="connsiteX8" fmla="*/ 967660 w 2984196"/>
              <a:gd name="connsiteY8" fmla="*/ 135877 h 3022221"/>
              <a:gd name="connsiteX9" fmla="*/ 1400616 w 2984196"/>
              <a:gd name="connsiteY9" fmla="*/ 906599 h 3022221"/>
              <a:gd name="connsiteX10" fmla="*/ 1409727 w 2984196"/>
              <a:gd name="connsiteY10" fmla="*/ 903329 h 3022221"/>
              <a:gd name="connsiteX11" fmla="*/ 1400616 w 2984196"/>
              <a:gd name="connsiteY11" fmla="*/ 906599 h 3022221"/>
              <a:gd name="connsiteX12" fmla="*/ 1530174 w 2984196"/>
              <a:gd name="connsiteY12" fmla="*/ 1174031 h 3022221"/>
              <a:gd name="connsiteX13" fmla="*/ 1763394 w 2984196"/>
              <a:gd name="connsiteY13" fmla="*/ 1251737 h 3022221"/>
              <a:gd name="connsiteX14" fmla="*/ 2972449 w 2984196"/>
              <a:gd name="connsiteY14" fmla="*/ 1937772 h 3022221"/>
              <a:gd name="connsiteX15" fmla="*/ 2810261 w 2984196"/>
              <a:gd name="connsiteY15" fmla="*/ 2436450 h 3022221"/>
              <a:gd name="connsiteX16" fmla="*/ 2219509 w 2984196"/>
              <a:gd name="connsiteY16" fmla="*/ 2791397 h 302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84196" h="3022221">
                <a:moveTo>
                  <a:pt x="2219509" y="2791397"/>
                </a:moveTo>
                <a:cubicBezTo>
                  <a:pt x="1731560" y="2976035"/>
                  <a:pt x="1104176" y="3054044"/>
                  <a:pt x="627081" y="3010382"/>
                </a:cubicBezTo>
                <a:lnTo>
                  <a:pt x="627043" y="3010307"/>
                </a:lnTo>
                <a:lnTo>
                  <a:pt x="623049" y="3009933"/>
                </a:lnTo>
                <a:cubicBezTo>
                  <a:pt x="429015" y="2991862"/>
                  <a:pt x="263857" y="2861810"/>
                  <a:pt x="201469" y="2677359"/>
                </a:cubicBezTo>
                <a:cubicBezTo>
                  <a:pt x="118540" y="2432259"/>
                  <a:pt x="19953" y="2042285"/>
                  <a:pt x="2654" y="1613920"/>
                </a:cubicBezTo>
                <a:cubicBezTo>
                  <a:pt x="-14648" y="1185506"/>
                  <a:pt x="49388" y="719480"/>
                  <a:pt x="290851" y="321439"/>
                </a:cubicBezTo>
                <a:cubicBezTo>
                  <a:pt x="416362" y="114532"/>
                  <a:pt x="537706" y="22071"/>
                  <a:pt x="650174" y="3566"/>
                </a:cubicBezTo>
                <a:cubicBezTo>
                  <a:pt x="762384" y="-14898"/>
                  <a:pt x="869364" y="39704"/>
                  <a:pt x="967660" y="135877"/>
                </a:cubicBezTo>
                <a:cubicBezTo>
                  <a:pt x="1164442" y="328413"/>
                  <a:pt x="1319585" y="681034"/>
                  <a:pt x="1400616" y="906599"/>
                </a:cubicBezTo>
                <a:lnTo>
                  <a:pt x="1409727" y="903329"/>
                </a:lnTo>
                <a:lnTo>
                  <a:pt x="1400616" y="906599"/>
                </a:lnTo>
                <a:cubicBezTo>
                  <a:pt x="1444834" y="1029658"/>
                  <a:pt x="1478824" y="1117828"/>
                  <a:pt x="1530174" y="1174031"/>
                </a:cubicBezTo>
                <a:cubicBezTo>
                  <a:pt x="1582540" y="1231346"/>
                  <a:pt x="1651923" y="1254569"/>
                  <a:pt x="1763394" y="1251737"/>
                </a:cubicBezTo>
                <a:cubicBezTo>
                  <a:pt x="2457276" y="1234092"/>
                  <a:pt x="2884920" y="1526988"/>
                  <a:pt x="2972449" y="1937772"/>
                </a:cubicBezTo>
                <a:cubicBezTo>
                  <a:pt x="3012706" y="2126803"/>
                  <a:pt x="2947275" y="2293431"/>
                  <a:pt x="2810261" y="2436450"/>
                </a:cubicBezTo>
                <a:cubicBezTo>
                  <a:pt x="2672981" y="2579746"/>
                  <a:pt x="2464190" y="2698835"/>
                  <a:pt x="2219509" y="2791397"/>
                </a:cubicBezTo>
                <a:close/>
              </a:path>
            </a:pathLst>
          </a:custGeom>
          <a:noFill/>
          <a:ln w="19356" cap="flat">
            <a:solidFill>
              <a:srgbClr val="C7E7C3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C789FD0-1BF6-A006-B1D6-6F324470EE81}"/>
              </a:ext>
            </a:extLst>
          </p:cNvPr>
          <p:cNvSpPr>
            <a:spLocks noChangeAspect="1"/>
          </p:cNvSpPr>
          <p:nvPr/>
        </p:nvSpPr>
        <p:spPr>
          <a:xfrm>
            <a:off x="8144746" y="3007381"/>
            <a:ext cx="5967907" cy="5678792"/>
          </a:xfrm>
          <a:custGeom>
            <a:avLst/>
            <a:gdLst>
              <a:gd name="connsiteX0" fmla="*/ 14345 w 2648033"/>
              <a:gd name="connsiteY0" fmla="*/ 1657356 h 2519749"/>
              <a:gd name="connsiteX1" fmla="*/ 54920 w 2648033"/>
              <a:gd name="connsiteY1" fmla="*/ 906905 h 2519749"/>
              <a:gd name="connsiteX2" fmla="*/ 698464 w 2648033"/>
              <a:gd name="connsiteY2" fmla="*/ 113663 h 2519749"/>
              <a:gd name="connsiteX3" fmla="*/ 1891315 w 2648033"/>
              <a:gd name="connsiteY3" fmla="*/ 68362 h 2519749"/>
              <a:gd name="connsiteX4" fmla="*/ 2616608 w 2648033"/>
              <a:gd name="connsiteY4" fmla="*/ 629816 h 2519749"/>
              <a:gd name="connsiteX5" fmla="*/ 2503930 w 2648033"/>
              <a:gd name="connsiteY5" fmla="*/ 1167307 h 2519749"/>
              <a:gd name="connsiteX6" fmla="*/ 1843398 w 2648033"/>
              <a:gd name="connsiteY6" fmla="*/ 1404998 h 2519749"/>
              <a:gd name="connsiteX7" fmla="*/ 1539954 w 2648033"/>
              <a:gd name="connsiteY7" fmla="*/ 1552746 h 2519749"/>
              <a:gd name="connsiteX8" fmla="*/ 1497167 w 2648033"/>
              <a:gd name="connsiteY8" fmla="*/ 1675652 h 2519749"/>
              <a:gd name="connsiteX9" fmla="*/ 1487134 w 2648033"/>
              <a:gd name="connsiteY9" fmla="*/ 1727732 h 2519749"/>
              <a:gd name="connsiteX10" fmla="*/ 1471711 w 2648033"/>
              <a:gd name="connsiteY10" fmla="*/ 1803608 h 2519749"/>
              <a:gd name="connsiteX11" fmla="*/ 1302095 w 2648033"/>
              <a:gd name="connsiteY11" fmla="*/ 2245692 h 2519749"/>
              <a:gd name="connsiteX12" fmla="*/ 959158 w 2648033"/>
              <a:gd name="connsiteY12" fmla="*/ 2482187 h 2519749"/>
              <a:gd name="connsiteX13" fmla="*/ 301808 w 2648033"/>
              <a:gd name="connsiteY13" fmla="*/ 2304582 h 2519749"/>
              <a:gd name="connsiteX14" fmla="*/ 14345 w 2648033"/>
              <a:gd name="connsiteY14" fmla="*/ 1657356 h 251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48033" h="2519749">
                <a:moveTo>
                  <a:pt x="14345" y="1657356"/>
                </a:moveTo>
                <a:cubicBezTo>
                  <a:pt x="532" y="1546648"/>
                  <a:pt x="-22771" y="1230499"/>
                  <a:pt x="54920" y="906905"/>
                </a:cubicBezTo>
                <a:cubicBezTo>
                  <a:pt x="132593" y="583385"/>
                  <a:pt x="310718" y="254190"/>
                  <a:pt x="698464" y="113663"/>
                </a:cubicBezTo>
                <a:cubicBezTo>
                  <a:pt x="1088532" y="-27695"/>
                  <a:pt x="1528687" y="-30554"/>
                  <a:pt x="1891315" y="68362"/>
                </a:cubicBezTo>
                <a:cubicBezTo>
                  <a:pt x="2254504" y="167419"/>
                  <a:pt x="2537097" y="367622"/>
                  <a:pt x="2616608" y="629816"/>
                </a:cubicBezTo>
                <a:cubicBezTo>
                  <a:pt x="2685038" y="855460"/>
                  <a:pt x="2639144" y="1036432"/>
                  <a:pt x="2503930" y="1167307"/>
                </a:cubicBezTo>
                <a:cubicBezTo>
                  <a:pt x="2368005" y="1298855"/>
                  <a:pt x="2140553" y="1381091"/>
                  <a:pt x="1843398" y="1404998"/>
                </a:cubicBezTo>
                <a:cubicBezTo>
                  <a:pt x="1668317" y="1419104"/>
                  <a:pt x="1584389" y="1475785"/>
                  <a:pt x="1539954" y="1552746"/>
                </a:cubicBezTo>
                <a:cubicBezTo>
                  <a:pt x="1518055" y="1590722"/>
                  <a:pt x="1506151" y="1632925"/>
                  <a:pt x="1497167" y="1675652"/>
                </a:cubicBezTo>
                <a:cubicBezTo>
                  <a:pt x="1493461" y="1693199"/>
                  <a:pt x="1490279" y="1710521"/>
                  <a:pt x="1487134" y="1727732"/>
                </a:cubicBezTo>
                <a:cubicBezTo>
                  <a:pt x="1482493" y="1753248"/>
                  <a:pt x="1477888" y="1778465"/>
                  <a:pt x="1471711" y="1803608"/>
                </a:cubicBezTo>
                <a:cubicBezTo>
                  <a:pt x="1423795" y="1998124"/>
                  <a:pt x="1377264" y="2139025"/>
                  <a:pt x="1302095" y="2245692"/>
                </a:cubicBezTo>
                <a:cubicBezTo>
                  <a:pt x="1227264" y="2351874"/>
                  <a:pt x="1123458" y="2424906"/>
                  <a:pt x="959158" y="2482187"/>
                </a:cubicBezTo>
                <a:cubicBezTo>
                  <a:pt x="684614" y="2577930"/>
                  <a:pt x="462702" y="2480503"/>
                  <a:pt x="301808" y="2304582"/>
                </a:cubicBezTo>
                <a:cubicBezTo>
                  <a:pt x="140541" y="2128212"/>
                  <a:pt x="41290" y="1873347"/>
                  <a:pt x="14345" y="1657356"/>
                </a:cubicBezTo>
                <a:close/>
              </a:path>
            </a:pathLst>
          </a:custGeom>
          <a:noFill/>
          <a:ln w="19356" cap="flat">
            <a:solidFill>
              <a:srgbClr val="C7E7C3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BE01B50-4415-0A8D-F168-BCF2F299C609}"/>
              </a:ext>
            </a:extLst>
          </p:cNvPr>
          <p:cNvSpPr>
            <a:spLocks noChangeAspect="1"/>
          </p:cNvSpPr>
          <p:nvPr/>
        </p:nvSpPr>
        <p:spPr>
          <a:xfrm>
            <a:off x="1696872" y="-3729559"/>
            <a:ext cx="5872692" cy="6851699"/>
          </a:xfrm>
          <a:custGeom>
            <a:avLst/>
            <a:gdLst>
              <a:gd name="connsiteX0" fmla="*/ 246189 w 2605785"/>
              <a:gd name="connsiteY0" fmla="*/ 2275688 h 3040182"/>
              <a:gd name="connsiteX1" fmla="*/ 375773 w 2605785"/>
              <a:gd name="connsiteY1" fmla="*/ 479397 h 3040182"/>
              <a:gd name="connsiteX2" fmla="*/ 1339202 w 2605785"/>
              <a:gd name="connsiteY2" fmla="*/ 21551 h 3040182"/>
              <a:gd name="connsiteX3" fmla="*/ 2320206 w 2605785"/>
              <a:gd name="connsiteY3" fmla="*/ 222782 h 3040182"/>
              <a:gd name="connsiteX4" fmla="*/ 2603784 w 2605785"/>
              <a:gd name="connsiteY4" fmla="*/ 855109 h 3040182"/>
              <a:gd name="connsiteX5" fmla="*/ 2232767 w 2605785"/>
              <a:gd name="connsiteY5" fmla="*/ 1483531 h 3040182"/>
              <a:gd name="connsiteX6" fmla="*/ 2095352 w 2605785"/>
              <a:gd name="connsiteY6" fmla="*/ 1924400 h 3040182"/>
              <a:gd name="connsiteX7" fmla="*/ 2104546 w 2605785"/>
              <a:gd name="connsiteY7" fmla="*/ 1921377 h 3040182"/>
              <a:gd name="connsiteX8" fmla="*/ 2095352 w 2605785"/>
              <a:gd name="connsiteY8" fmla="*/ 1924400 h 3040182"/>
              <a:gd name="connsiteX9" fmla="*/ 1945502 w 2605785"/>
              <a:gd name="connsiteY9" fmla="*/ 2816629 h 3040182"/>
              <a:gd name="connsiteX10" fmla="*/ 1035982 w 2605785"/>
              <a:gd name="connsiteY10" fmla="*/ 2963441 h 3040182"/>
              <a:gd name="connsiteX11" fmla="*/ 246189 w 2605785"/>
              <a:gd name="connsiteY11" fmla="*/ 2275688 h 30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05785" h="3040182">
                <a:moveTo>
                  <a:pt x="246189" y="2275688"/>
                </a:moveTo>
                <a:cubicBezTo>
                  <a:pt x="-112957" y="1598812"/>
                  <a:pt x="-86989" y="945551"/>
                  <a:pt x="375773" y="479397"/>
                </a:cubicBezTo>
                <a:cubicBezTo>
                  <a:pt x="607309" y="246139"/>
                  <a:pt x="971374" y="78760"/>
                  <a:pt x="1339202" y="21551"/>
                </a:cubicBezTo>
                <a:cubicBezTo>
                  <a:pt x="1707190" y="-35682"/>
                  <a:pt x="2076643" y="17657"/>
                  <a:pt x="2320206" y="222782"/>
                </a:cubicBezTo>
                <a:cubicBezTo>
                  <a:pt x="2529241" y="398867"/>
                  <a:pt x="2620828" y="627568"/>
                  <a:pt x="2603784" y="855109"/>
                </a:cubicBezTo>
                <a:cubicBezTo>
                  <a:pt x="2586733" y="1082785"/>
                  <a:pt x="2460818" y="1310360"/>
                  <a:pt x="2232767" y="1483531"/>
                </a:cubicBezTo>
                <a:cubicBezTo>
                  <a:pt x="2097408" y="1586289"/>
                  <a:pt x="2042244" y="1763029"/>
                  <a:pt x="2095352" y="1924400"/>
                </a:cubicBezTo>
                <a:lnTo>
                  <a:pt x="2104546" y="1921377"/>
                </a:lnTo>
                <a:lnTo>
                  <a:pt x="2095352" y="1924400"/>
                </a:lnTo>
                <a:cubicBezTo>
                  <a:pt x="2172482" y="2158747"/>
                  <a:pt x="2226279" y="2513620"/>
                  <a:pt x="1945502" y="2816629"/>
                </a:cubicBezTo>
                <a:cubicBezTo>
                  <a:pt x="1706778" y="3074217"/>
                  <a:pt x="1362265" y="3088891"/>
                  <a:pt x="1035982" y="2963441"/>
                </a:cubicBezTo>
                <a:cubicBezTo>
                  <a:pt x="709628" y="2837966"/>
                  <a:pt x="403950" y="2572981"/>
                  <a:pt x="246189" y="2275688"/>
                </a:cubicBezTo>
                <a:close/>
              </a:path>
            </a:pathLst>
          </a:custGeom>
          <a:noFill/>
          <a:ln w="19356" cap="flat">
            <a:solidFill>
              <a:srgbClr val="C7E7C3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67992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rgbClr val="42AC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C180A547-A4C5-5DF9-9E1D-528C269B359D}"/>
              </a:ext>
            </a:extLst>
          </p:cNvPr>
          <p:cNvSpPr>
            <a:spLocks noChangeAspect="1"/>
          </p:cNvSpPr>
          <p:nvPr/>
        </p:nvSpPr>
        <p:spPr>
          <a:xfrm>
            <a:off x="6770485" y="-1818967"/>
            <a:ext cx="7739599" cy="6224211"/>
          </a:xfrm>
          <a:custGeom>
            <a:avLst/>
            <a:gdLst>
              <a:gd name="connsiteX0" fmla="*/ 2942031 w 3434154"/>
              <a:gd name="connsiteY0" fmla="*/ 2202032 h 2761758"/>
              <a:gd name="connsiteX1" fmla="*/ 2157516 w 3434154"/>
              <a:gd name="connsiteY1" fmla="*/ 2658820 h 2761758"/>
              <a:gd name="connsiteX2" fmla="*/ 929029 w 3434154"/>
              <a:gd name="connsiteY2" fmla="*/ 2535777 h 2761758"/>
              <a:gd name="connsiteX3" fmla="*/ 92139 w 3434154"/>
              <a:gd name="connsiteY3" fmla="*/ 1362886 h 2761758"/>
              <a:gd name="connsiteX4" fmla="*/ 178201 w 3434154"/>
              <a:gd name="connsiteY4" fmla="*/ 258109 h 2761758"/>
              <a:gd name="connsiteX5" fmla="*/ 797034 w 3434154"/>
              <a:gd name="connsiteY5" fmla="*/ 14801 h 2761758"/>
              <a:gd name="connsiteX6" fmla="*/ 1475684 w 3434154"/>
              <a:gd name="connsiteY6" fmla="*/ 523547 h 2761758"/>
              <a:gd name="connsiteX7" fmla="*/ 1824087 w 3434154"/>
              <a:gd name="connsiteY7" fmla="*/ 730626 h 2761758"/>
              <a:gd name="connsiteX8" fmla="*/ 1975810 w 3434154"/>
              <a:gd name="connsiteY8" fmla="*/ 692437 h 2761758"/>
              <a:gd name="connsiteX9" fmla="*/ 2034843 w 3434154"/>
              <a:gd name="connsiteY9" fmla="*/ 668070 h 2761758"/>
              <a:gd name="connsiteX10" fmla="*/ 2121804 w 3434154"/>
              <a:gd name="connsiteY10" fmla="*/ 633278 h 2761758"/>
              <a:gd name="connsiteX11" fmla="*/ 2680851 w 3434154"/>
              <a:gd name="connsiteY11" fmla="*/ 511084 h 2761758"/>
              <a:gd name="connsiteX12" fmla="*/ 3147846 w 3434154"/>
              <a:gd name="connsiteY12" fmla="*/ 700306 h 2761758"/>
              <a:gd name="connsiteX13" fmla="*/ 3405021 w 3434154"/>
              <a:gd name="connsiteY13" fmla="*/ 1482443 h 2761758"/>
              <a:gd name="connsiteX14" fmla="*/ 2942031 w 3434154"/>
              <a:gd name="connsiteY14" fmla="*/ 2202032 h 276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34154" h="2761758">
                <a:moveTo>
                  <a:pt x="2942031" y="2202032"/>
                </a:moveTo>
                <a:cubicBezTo>
                  <a:pt x="2839423" y="2289401"/>
                  <a:pt x="2535717" y="2522570"/>
                  <a:pt x="2157516" y="2658820"/>
                </a:cubicBezTo>
                <a:cubicBezTo>
                  <a:pt x="1779390" y="2795082"/>
                  <a:pt x="1328492" y="2833918"/>
                  <a:pt x="929029" y="2535777"/>
                </a:cubicBezTo>
                <a:cubicBezTo>
                  <a:pt x="527600" y="2236161"/>
                  <a:pt x="232799" y="1794203"/>
                  <a:pt x="92139" y="1362886"/>
                </a:cubicBezTo>
                <a:cubicBezTo>
                  <a:pt x="-48689" y="931057"/>
                  <a:pt x="-34232" y="512760"/>
                  <a:pt x="178201" y="258109"/>
                </a:cubicBezTo>
                <a:cubicBezTo>
                  <a:pt x="360874" y="39161"/>
                  <a:pt x="574576" y="-34896"/>
                  <a:pt x="797034" y="14801"/>
                </a:cubicBezTo>
                <a:cubicBezTo>
                  <a:pt x="1020444" y="64704"/>
                  <a:pt x="1254484" y="239802"/>
                  <a:pt x="1475684" y="523547"/>
                </a:cubicBezTo>
                <a:cubicBezTo>
                  <a:pt x="1605620" y="690301"/>
                  <a:pt x="1717886" y="736807"/>
                  <a:pt x="1824087" y="730626"/>
                </a:cubicBezTo>
                <a:cubicBezTo>
                  <a:pt x="1876608" y="727569"/>
                  <a:pt x="1926808" y="711657"/>
                  <a:pt x="1975810" y="692437"/>
                </a:cubicBezTo>
                <a:cubicBezTo>
                  <a:pt x="1995837" y="684588"/>
                  <a:pt x="2015378" y="676304"/>
                  <a:pt x="2034843" y="668070"/>
                </a:cubicBezTo>
                <a:cubicBezTo>
                  <a:pt x="2063706" y="655839"/>
                  <a:pt x="2092306" y="643713"/>
                  <a:pt x="2121804" y="633278"/>
                </a:cubicBezTo>
                <a:cubicBezTo>
                  <a:pt x="2349780" y="552606"/>
                  <a:pt x="2523064" y="506010"/>
                  <a:pt x="2680851" y="511084"/>
                </a:cubicBezTo>
                <a:cubicBezTo>
                  <a:pt x="2838076" y="516142"/>
                  <a:pt x="2980963" y="572574"/>
                  <a:pt x="3147846" y="700306"/>
                </a:cubicBezTo>
                <a:cubicBezTo>
                  <a:pt x="3427107" y="914078"/>
                  <a:pt x="3476034" y="1203170"/>
                  <a:pt x="3405021" y="1482443"/>
                </a:cubicBezTo>
                <a:cubicBezTo>
                  <a:pt x="3333858" y="1762304"/>
                  <a:pt x="3142306" y="2031536"/>
                  <a:pt x="2942031" y="2202032"/>
                </a:cubicBezTo>
                <a:close/>
              </a:path>
            </a:pathLst>
          </a:custGeom>
          <a:noFill/>
          <a:ln w="19356" cap="flat">
            <a:solidFill>
              <a:srgbClr val="D8F360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1866C05-1426-7F68-0FEA-377F9E023722}"/>
              </a:ext>
            </a:extLst>
          </p:cNvPr>
          <p:cNvSpPr>
            <a:spLocks noChangeAspect="1"/>
          </p:cNvSpPr>
          <p:nvPr/>
        </p:nvSpPr>
        <p:spPr>
          <a:xfrm>
            <a:off x="1265840" y="3239653"/>
            <a:ext cx="6313915" cy="7347906"/>
          </a:xfrm>
          <a:custGeom>
            <a:avLst/>
            <a:gdLst>
              <a:gd name="connsiteX0" fmla="*/ 1131831 w 2801561"/>
              <a:gd name="connsiteY0" fmla="*/ 41695 h 3260355"/>
              <a:gd name="connsiteX1" fmla="*/ 2601824 w 2801561"/>
              <a:gd name="connsiteY1" fmla="*/ 691675 h 3260355"/>
              <a:gd name="connsiteX2" fmla="*/ 2601835 w 2801561"/>
              <a:gd name="connsiteY2" fmla="*/ 691750 h 3260355"/>
              <a:gd name="connsiteX3" fmla="*/ 2605036 w 2801561"/>
              <a:gd name="connsiteY3" fmla="*/ 694144 h 3260355"/>
              <a:gd name="connsiteX4" fmla="*/ 2788876 w 2801561"/>
              <a:gd name="connsiteY4" fmla="*/ 1198524 h 3260355"/>
              <a:gd name="connsiteX5" fmla="*/ 2398951 w 2801561"/>
              <a:gd name="connsiteY5" fmla="*/ 2207731 h 3260355"/>
              <a:gd name="connsiteX6" fmla="*/ 1474248 w 2801561"/>
              <a:gd name="connsiteY6" fmla="*/ 3156065 h 3260355"/>
              <a:gd name="connsiteX7" fmla="*/ 1001409 w 2801561"/>
              <a:gd name="connsiteY7" fmla="*/ 3237815 h 3260355"/>
              <a:gd name="connsiteX8" fmla="*/ 800846 w 2801561"/>
              <a:gd name="connsiteY8" fmla="*/ 2958519 h 3260355"/>
              <a:gd name="connsiteX9" fmla="*/ 837663 w 2801561"/>
              <a:gd name="connsiteY9" fmla="*/ 2075397 h 3260355"/>
              <a:gd name="connsiteX10" fmla="*/ 828192 w 2801561"/>
              <a:gd name="connsiteY10" fmla="*/ 2073377 h 3260355"/>
              <a:gd name="connsiteX11" fmla="*/ 837663 w 2801561"/>
              <a:gd name="connsiteY11" fmla="*/ 2075397 h 3260355"/>
              <a:gd name="connsiteX12" fmla="*/ 868030 w 2801561"/>
              <a:gd name="connsiteY12" fmla="*/ 1779826 h 3260355"/>
              <a:gd name="connsiteX13" fmla="*/ 710453 w 2801561"/>
              <a:gd name="connsiteY13" fmla="*/ 1591222 h 3260355"/>
              <a:gd name="connsiteX14" fmla="*/ 42423 w 2801561"/>
              <a:gd name="connsiteY14" fmla="*/ 372570 h 3260355"/>
              <a:gd name="connsiteX15" fmla="*/ 442587 w 2801561"/>
              <a:gd name="connsiteY15" fmla="*/ 33475 h 3260355"/>
              <a:gd name="connsiteX16" fmla="*/ 1131831 w 2801561"/>
              <a:gd name="connsiteY16" fmla="*/ 41695 h 32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01561" h="3260355">
                <a:moveTo>
                  <a:pt x="1131831" y="41695"/>
                </a:moveTo>
                <a:cubicBezTo>
                  <a:pt x="1644062" y="140854"/>
                  <a:pt x="2218858" y="403961"/>
                  <a:pt x="2601824" y="691675"/>
                </a:cubicBezTo>
                <a:lnTo>
                  <a:pt x="2601835" y="691750"/>
                </a:lnTo>
                <a:lnTo>
                  <a:pt x="2605036" y="694144"/>
                </a:lnTo>
                <a:cubicBezTo>
                  <a:pt x="2760628" y="811438"/>
                  <a:pt x="2832776" y="1008797"/>
                  <a:pt x="2788876" y="1198524"/>
                </a:cubicBezTo>
                <a:cubicBezTo>
                  <a:pt x="2730568" y="1450620"/>
                  <a:pt x="2609438" y="1834189"/>
                  <a:pt x="2398951" y="2207731"/>
                </a:cubicBezTo>
                <a:cubicBezTo>
                  <a:pt x="2188442" y="2581348"/>
                  <a:pt x="1888955" y="2944227"/>
                  <a:pt x="1474248" y="3156065"/>
                </a:cubicBezTo>
                <a:cubicBezTo>
                  <a:pt x="1258682" y="3266213"/>
                  <a:pt x="1106832" y="3281141"/>
                  <a:pt x="1001409" y="3237815"/>
                </a:cubicBezTo>
                <a:cubicBezTo>
                  <a:pt x="896233" y="3194602"/>
                  <a:pt x="833916" y="3091975"/>
                  <a:pt x="800846" y="2958519"/>
                </a:cubicBezTo>
                <a:cubicBezTo>
                  <a:pt x="734640" y="2691383"/>
                  <a:pt x="788021" y="2309871"/>
                  <a:pt x="837663" y="2075397"/>
                </a:cubicBezTo>
                <a:lnTo>
                  <a:pt x="828192" y="2073377"/>
                </a:lnTo>
                <a:lnTo>
                  <a:pt x="837663" y="2075397"/>
                </a:lnTo>
                <a:cubicBezTo>
                  <a:pt x="864739" y="1947478"/>
                  <a:pt x="882173" y="1854617"/>
                  <a:pt x="868030" y="1779826"/>
                </a:cubicBezTo>
                <a:cubicBezTo>
                  <a:pt x="853606" y="1703539"/>
                  <a:pt x="806783" y="1647343"/>
                  <a:pt x="710453" y="1591222"/>
                </a:cubicBezTo>
                <a:cubicBezTo>
                  <a:pt x="110801" y="1241849"/>
                  <a:pt x="-99064" y="768074"/>
                  <a:pt x="42423" y="372570"/>
                </a:cubicBezTo>
                <a:cubicBezTo>
                  <a:pt x="107552" y="190611"/>
                  <a:pt x="250825" y="83203"/>
                  <a:pt x="442587" y="33475"/>
                </a:cubicBezTo>
                <a:cubicBezTo>
                  <a:pt x="634720" y="-16345"/>
                  <a:pt x="874978" y="-8028"/>
                  <a:pt x="1131831" y="41695"/>
                </a:cubicBezTo>
                <a:close/>
              </a:path>
            </a:pathLst>
          </a:custGeom>
          <a:noFill/>
          <a:ln w="19356" cap="flat">
            <a:solidFill>
              <a:srgbClr val="D8F360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BE81A2-2F53-0C57-DFAD-9E42D648C1E9}"/>
              </a:ext>
            </a:extLst>
          </p:cNvPr>
          <p:cNvSpPr>
            <a:spLocks noChangeAspect="1"/>
          </p:cNvSpPr>
          <p:nvPr/>
        </p:nvSpPr>
        <p:spPr>
          <a:xfrm>
            <a:off x="-4261315" y="-1498338"/>
            <a:ext cx="6725522" cy="6811220"/>
          </a:xfrm>
          <a:custGeom>
            <a:avLst/>
            <a:gdLst>
              <a:gd name="connsiteX0" fmla="*/ 2219509 w 2984196"/>
              <a:gd name="connsiteY0" fmla="*/ 2791397 h 3022221"/>
              <a:gd name="connsiteX1" fmla="*/ 627081 w 2984196"/>
              <a:gd name="connsiteY1" fmla="*/ 3010382 h 3022221"/>
              <a:gd name="connsiteX2" fmla="*/ 627043 w 2984196"/>
              <a:gd name="connsiteY2" fmla="*/ 3010307 h 3022221"/>
              <a:gd name="connsiteX3" fmla="*/ 623049 w 2984196"/>
              <a:gd name="connsiteY3" fmla="*/ 3009933 h 3022221"/>
              <a:gd name="connsiteX4" fmla="*/ 201469 w 2984196"/>
              <a:gd name="connsiteY4" fmla="*/ 2677359 h 3022221"/>
              <a:gd name="connsiteX5" fmla="*/ 2654 w 2984196"/>
              <a:gd name="connsiteY5" fmla="*/ 1613920 h 3022221"/>
              <a:gd name="connsiteX6" fmla="*/ 290851 w 2984196"/>
              <a:gd name="connsiteY6" fmla="*/ 321439 h 3022221"/>
              <a:gd name="connsiteX7" fmla="*/ 650174 w 2984196"/>
              <a:gd name="connsiteY7" fmla="*/ 3566 h 3022221"/>
              <a:gd name="connsiteX8" fmla="*/ 967660 w 2984196"/>
              <a:gd name="connsiteY8" fmla="*/ 135877 h 3022221"/>
              <a:gd name="connsiteX9" fmla="*/ 1400616 w 2984196"/>
              <a:gd name="connsiteY9" fmla="*/ 906599 h 3022221"/>
              <a:gd name="connsiteX10" fmla="*/ 1409727 w 2984196"/>
              <a:gd name="connsiteY10" fmla="*/ 903329 h 3022221"/>
              <a:gd name="connsiteX11" fmla="*/ 1400616 w 2984196"/>
              <a:gd name="connsiteY11" fmla="*/ 906599 h 3022221"/>
              <a:gd name="connsiteX12" fmla="*/ 1530174 w 2984196"/>
              <a:gd name="connsiteY12" fmla="*/ 1174031 h 3022221"/>
              <a:gd name="connsiteX13" fmla="*/ 1763394 w 2984196"/>
              <a:gd name="connsiteY13" fmla="*/ 1251737 h 3022221"/>
              <a:gd name="connsiteX14" fmla="*/ 2972449 w 2984196"/>
              <a:gd name="connsiteY14" fmla="*/ 1937772 h 3022221"/>
              <a:gd name="connsiteX15" fmla="*/ 2810261 w 2984196"/>
              <a:gd name="connsiteY15" fmla="*/ 2436450 h 3022221"/>
              <a:gd name="connsiteX16" fmla="*/ 2219509 w 2984196"/>
              <a:gd name="connsiteY16" fmla="*/ 2791397 h 302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84196" h="3022221">
                <a:moveTo>
                  <a:pt x="2219509" y="2791397"/>
                </a:moveTo>
                <a:cubicBezTo>
                  <a:pt x="1731560" y="2976035"/>
                  <a:pt x="1104176" y="3054044"/>
                  <a:pt x="627081" y="3010382"/>
                </a:cubicBezTo>
                <a:lnTo>
                  <a:pt x="627043" y="3010307"/>
                </a:lnTo>
                <a:lnTo>
                  <a:pt x="623049" y="3009933"/>
                </a:lnTo>
                <a:cubicBezTo>
                  <a:pt x="429015" y="2991862"/>
                  <a:pt x="263857" y="2861810"/>
                  <a:pt x="201469" y="2677359"/>
                </a:cubicBezTo>
                <a:cubicBezTo>
                  <a:pt x="118540" y="2432259"/>
                  <a:pt x="19953" y="2042285"/>
                  <a:pt x="2654" y="1613920"/>
                </a:cubicBezTo>
                <a:cubicBezTo>
                  <a:pt x="-14648" y="1185506"/>
                  <a:pt x="49388" y="719480"/>
                  <a:pt x="290851" y="321439"/>
                </a:cubicBezTo>
                <a:cubicBezTo>
                  <a:pt x="416362" y="114532"/>
                  <a:pt x="537706" y="22071"/>
                  <a:pt x="650174" y="3566"/>
                </a:cubicBezTo>
                <a:cubicBezTo>
                  <a:pt x="762384" y="-14898"/>
                  <a:pt x="869364" y="39704"/>
                  <a:pt x="967660" y="135877"/>
                </a:cubicBezTo>
                <a:cubicBezTo>
                  <a:pt x="1164442" y="328413"/>
                  <a:pt x="1319585" y="681034"/>
                  <a:pt x="1400616" y="906599"/>
                </a:cubicBezTo>
                <a:lnTo>
                  <a:pt x="1409727" y="903329"/>
                </a:lnTo>
                <a:lnTo>
                  <a:pt x="1400616" y="906599"/>
                </a:lnTo>
                <a:cubicBezTo>
                  <a:pt x="1444834" y="1029658"/>
                  <a:pt x="1478824" y="1117828"/>
                  <a:pt x="1530174" y="1174031"/>
                </a:cubicBezTo>
                <a:cubicBezTo>
                  <a:pt x="1582540" y="1231346"/>
                  <a:pt x="1651923" y="1254569"/>
                  <a:pt x="1763394" y="1251737"/>
                </a:cubicBezTo>
                <a:cubicBezTo>
                  <a:pt x="2457276" y="1234092"/>
                  <a:pt x="2884920" y="1526988"/>
                  <a:pt x="2972449" y="1937772"/>
                </a:cubicBezTo>
                <a:cubicBezTo>
                  <a:pt x="3012706" y="2126803"/>
                  <a:pt x="2947275" y="2293431"/>
                  <a:pt x="2810261" y="2436450"/>
                </a:cubicBezTo>
                <a:cubicBezTo>
                  <a:pt x="2672981" y="2579746"/>
                  <a:pt x="2464190" y="2698835"/>
                  <a:pt x="2219509" y="2791397"/>
                </a:cubicBezTo>
                <a:close/>
              </a:path>
            </a:pathLst>
          </a:custGeom>
          <a:noFill/>
          <a:ln w="19356" cap="flat">
            <a:solidFill>
              <a:srgbClr val="D8F360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C789FD0-1BF6-A006-B1D6-6F324470EE81}"/>
              </a:ext>
            </a:extLst>
          </p:cNvPr>
          <p:cNvSpPr>
            <a:spLocks noChangeAspect="1"/>
          </p:cNvSpPr>
          <p:nvPr/>
        </p:nvSpPr>
        <p:spPr>
          <a:xfrm>
            <a:off x="8144746" y="3007381"/>
            <a:ext cx="5967907" cy="5678792"/>
          </a:xfrm>
          <a:custGeom>
            <a:avLst/>
            <a:gdLst>
              <a:gd name="connsiteX0" fmla="*/ 14345 w 2648033"/>
              <a:gd name="connsiteY0" fmla="*/ 1657356 h 2519749"/>
              <a:gd name="connsiteX1" fmla="*/ 54920 w 2648033"/>
              <a:gd name="connsiteY1" fmla="*/ 906905 h 2519749"/>
              <a:gd name="connsiteX2" fmla="*/ 698464 w 2648033"/>
              <a:gd name="connsiteY2" fmla="*/ 113663 h 2519749"/>
              <a:gd name="connsiteX3" fmla="*/ 1891315 w 2648033"/>
              <a:gd name="connsiteY3" fmla="*/ 68362 h 2519749"/>
              <a:gd name="connsiteX4" fmla="*/ 2616608 w 2648033"/>
              <a:gd name="connsiteY4" fmla="*/ 629816 h 2519749"/>
              <a:gd name="connsiteX5" fmla="*/ 2503930 w 2648033"/>
              <a:gd name="connsiteY5" fmla="*/ 1167307 h 2519749"/>
              <a:gd name="connsiteX6" fmla="*/ 1843398 w 2648033"/>
              <a:gd name="connsiteY6" fmla="*/ 1404998 h 2519749"/>
              <a:gd name="connsiteX7" fmla="*/ 1539954 w 2648033"/>
              <a:gd name="connsiteY7" fmla="*/ 1552746 h 2519749"/>
              <a:gd name="connsiteX8" fmla="*/ 1497167 w 2648033"/>
              <a:gd name="connsiteY8" fmla="*/ 1675652 h 2519749"/>
              <a:gd name="connsiteX9" fmla="*/ 1487134 w 2648033"/>
              <a:gd name="connsiteY9" fmla="*/ 1727732 h 2519749"/>
              <a:gd name="connsiteX10" fmla="*/ 1471711 w 2648033"/>
              <a:gd name="connsiteY10" fmla="*/ 1803608 h 2519749"/>
              <a:gd name="connsiteX11" fmla="*/ 1302095 w 2648033"/>
              <a:gd name="connsiteY11" fmla="*/ 2245692 h 2519749"/>
              <a:gd name="connsiteX12" fmla="*/ 959158 w 2648033"/>
              <a:gd name="connsiteY12" fmla="*/ 2482187 h 2519749"/>
              <a:gd name="connsiteX13" fmla="*/ 301808 w 2648033"/>
              <a:gd name="connsiteY13" fmla="*/ 2304582 h 2519749"/>
              <a:gd name="connsiteX14" fmla="*/ 14345 w 2648033"/>
              <a:gd name="connsiteY14" fmla="*/ 1657356 h 2519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48033" h="2519749">
                <a:moveTo>
                  <a:pt x="14345" y="1657356"/>
                </a:moveTo>
                <a:cubicBezTo>
                  <a:pt x="532" y="1546648"/>
                  <a:pt x="-22771" y="1230499"/>
                  <a:pt x="54920" y="906905"/>
                </a:cubicBezTo>
                <a:cubicBezTo>
                  <a:pt x="132593" y="583385"/>
                  <a:pt x="310718" y="254190"/>
                  <a:pt x="698464" y="113663"/>
                </a:cubicBezTo>
                <a:cubicBezTo>
                  <a:pt x="1088532" y="-27695"/>
                  <a:pt x="1528687" y="-30554"/>
                  <a:pt x="1891315" y="68362"/>
                </a:cubicBezTo>
                <a:cubicBezTo>
                  <a:pt x="2254504" y="167419"/>
                  <a:pt x="2537097" y="367622"/>
                  <a:pt x="2616608" y="629816"/>
                </a:cubicBezTo>
                <a:cubicBezTo>
                  <a:pt x="2685038" y="855460"/>
                  <a:pt x="2639144" y="1036432"/>
                  <a:pt x="2503930" y="1167307"/>
                </a:cubicBezTo>
                <a:cubicBezTo>
                  <a:pt x="2368005" y="1298855"/>
                  <a:pt x="2140553" y="1381091"/>
                  <a:pt x="1843398" y="1404998"/>
                </a:cubicBezTo>
                <a:cubicBezTo>
                  <a:pt x="1668317" y="1419104"/>
                  <a:pt x="1584389" y="1475785"/>
                  <a:pt x="1539954" y="1552746"/>
                </a:cubicBezTo>
                <a:cubicBezTo>
                  <a:pt x="1518055" y="1590722"/>
                  <a:pt x="1506151" y="1632925"/>
                  <a:pt x="1497167" y="1675652"/>
                </a:cubicBezTo>
                <a:cubicBezTo>
                  <a:pt x="1493461" y="1693199"/>
                  <a:pt x="1490279" y="1710521"/>
                  <a:pt x="1487134" y="1727732"/>
                </a:cubicBezTo>
                <a:cubicBezTo>
                  <a:pt x="1482493" y="1753248"/>
                  <a:pt x="1477888" y="1778465"/>
                  <a:pt x="1471711" y="1803608"/>
                </a:cubicBezTo>
                <a:cubicBezTo>
                  <a:pt x="1423795" y="1998124"/>
                  <a:pt x="1377264" y="2139025"/>
                  <a:pt x="1302095" y="2245692"/>
                </a:cubicBezTo>
                <a:cubicBezTo>
                  <a:pt x="1227264" y="2351874"/>
                  <a:pt x="1123458" y="2424906"/>
                  <a:pt x="959158" y="2482187"/>
                </a:cubicBezTo>
                <a:cubicBezTo>
                  <a:pt x="684614" y="2577930"/>
                  <a:pt x="462702" y="2480503"/>
                  <a:pt x="301808" y="2304582"/>
                </a:cubicBezTo>
                <a:cubicBezTo>
                  <a:pt x="140541" y="2128212"/>
                  <a:pt x="41290" y="1873347"/>
                  <a:pt x="14345" y="1657356"/>
                </a:cubicBezTo>
                <a:close/>
              </a:path>
            </a:pathLst>
          </a:custGeom>
          <a:noFill/>
          <a:ln w="19356" cap="flat">
            <a:solidFill>
              <a:srgbClr val="D8F360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BE01B50-4415-0A8D-F168-BCF2F299C609}"/>
              </a:ext>
            </a:extLst>
          </p:cNvPr>
          <p:cNvSpPr>
            <a:spLocks noChangeAspect="1"/>
          </p:cNvSpPr>
          <p:nvPr/>
        </p:nvSpPr>
        <p:spPr>
          <a:xfrm>
            <a:off x="1696872" y="-3729559"/>
            <a:ext cx="5872692" cy="6851699"/>
          </a:xfrm>
          <a:custGeom>
            <a:avLst/>
            <a:gdLst>
              <a:gd name="connsiteX0" fmla="*/ 246189 w 2605785"/>
              <a:gd name="connsiteY0" fmla="*/ 2275688 h 3040182"/>
              <a:gd name="connsiteX1" fmla="*/ 375773 w 2605785"/>
              <a:gd name="connsiteY1" fmla="*/ 479397 h 3040182"/>
              <a:gd name="connsiteX2" fmla="*/ 1339202 w 2605785"/>
              <a:gd name="connsiteY2" fmla="*/ 21551 h 3040182"/>
              <a:gd name="connsiteX3" fmla="*/ 2320206 w 2605785"/>
              <a:gd name="connsiteY3" fmla="*/ 222782 h 3040182"/>
              <a:gd name="connsiteX4" fmla="*/ 2603784 w 2605785"/>
              <a:gd name="connsiteY4" fmla="*/ 855109 h 3040182"/>
              <a:gd name="connsiteX5" fmla="*/ 2232767 w 2605785"/>
              <a:gd name="connsiteY5" fmla="*/ 1483531 h 3040182"/>
              <a:gd name="connsiteX6" fmla="*/ 2095352 w 2605785"/>
              <a:gd name="connsiteY6" fmla="*/ 1924400 h 3040182"/>
              <a:gd name="connsiteX7" fmla="*/ 2104546 w 2605785"/>
              <a:gd name="connsiteY7" fmla="*/ 1921377 h 3040182"/>
              <a:gd name="connsiteX8" fmla="*/ 2095352 w 2605785"/>
              <a:gd name="connsiteY8" fmla="*/ 1924400 h 3040182"/>
              <a:gd name="connsiteX9" fmla="*/ 1945502 w 2605785"/>
              <a:gd name="connsiteY9" fmla="*/ 2816629 h 3040182"/>
              <a:gd name="connsiteX10" fmla="*/ 1035982 w 2605785"/>
              <a:gd name="connsiteY10" fmla="*/ 2963441 h 3040182"/>
              <a:gd name="connsiteX11" fmla="*/ 246189 w 2605785"/>
              <a:gd name="connsiteY11" fmla="*/ 2275688 h 30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05785" h="3040182">
                <a:moveTo>
                  <a:pt x="246189" y="2275688"/>
                </a:moveTo>
                <a:cubicBezTo>
                  <a:pt x="-112957" y="1598812"/>
                  <a:pt x="-86989" y="945551"/>
                  <a:pt x="375773" y="479397"/>
                </a:cubicBezTo>
                <a:cubicBezTo>
                  <a:pt x="607309" y="246139"/>
                  <a:pt x="971374" y="78760"/>
                  <a:pt x="1339202" y="21551"/>
                </a:cubicBezTo>
                <a:cubicBezTo>
                  <a:pt x="1707190" y="-35682"/>
                  <a:pt x="2076643" y="17657"/>
                  <a:pt x="2320206" y="222782"/>
                </a:cubicBezTo>
                <a:cubicBezTo>
                  <a:pt x="2529241" y="398867"/>
                  <a:pt x="2620828" y="627568"/>
                  <a:pt x="2603784" y="855109"/>
                </a:cubicBezTo>
                <a:cubicBezTo>
                  <a:pt x="2586733" y="1082785"/>
                  <a:pt x="2460818" y="1310360"/>
                  <a:pt x="2232767" y="1483531"/>
                </a:cubicBezTo>
                <a:cubicBezTo>
                  <a:pt x="2097408" y="1586289"/>
                  <a:pt x="2042244" y="1763029"/>
                  <a:pt x="2095352" y="1924400"/>
                </a:cubicBezTo>
                <a:lnTo>
                  <a:pt x="2104546" y="1921377"/>
                </a:lnTo>
                <a:lnTo>
                  <a:pt x="2095352" y="1924400"/>
                </a:lnTo>
                <a:cubicBezTo>
                  <a:pt x="2172482" y="2158747"/>
                  <a:pt x="2226279" y="2513620"/>
                  <a:pt x="1945502" y="2816629"/>
                </a:cubicBezTo>
                <a:cubicBezTo>
                  <a:pt x="1706778" y="3074217"/>
                  <a:pt x="1362265" y="3088891"/>
                  <a:pt x="1035982" y="2963441"/>
                </a:cubicBezTo>
                <a:cubicBezTo>
                  <a:pt x="709628" y="2837966"/>
                  <a:pt x="403950" y="2572981"/>
                  <a:pt x="246189" y="2275688"/>
                </a:cubicBezTo>
                <a:close/>
              </a:path>
            </a:pathLst>
          </a:custGeom>
          <a:noFill/>
          <a:ln w="19356" cap="flat">
            <a:solidFill>
              <a:srgbClr val="D8F360"/>
            </a:solidFill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41796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49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E645A-A7F3-DD91-37C2-4D9792048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uk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F5FA2-B635-287D-77CA-1F82000971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era Pro" pitchFamily="2" charset="0"/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5D8D9-7C25-1C2C-E39A-430323F92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era Pro" pitchFamily="2" charset="0"/>
              </a:defRPr>
            </a:lvl1pPr>
          </a:lstStyle>
          <a:p>
            <a:fld id="{37750BCE-F7AD-2F49-9D8E-51E8D75C85D1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484B69E1-A62F-1E09-1BBD-CA1B64D4E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148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1" r:id="rId3"/>
    <p:sldLayoutId id="2147483658" r:id="rId4"/>
    <p:sldLayoutId id="2147483659" r:id="rId5"/>
    <p:sldLayoutId id="2147483670" r:id="rId6"/>
    <p:sldLayoutId id="2147483661" r:id="rId7"/>
    <p:sldLayoutId id="2147483660" r:id="rId8"/>
    <p:sldLayoutId id="2147483662" r:id="rId9"/>
    <p:sldLayoutId id="2147483669" r:id="rId10"/>
    <p:sldLayoutId id="2147483665" r:id="rId11"/>
    <p:sldLayoutId id="2147483671" r:id="rId12"/>
    <p:sldLayoutId id="2147483663" r:id="rId13"/>
    <p:sldLayoutId id="2147483672" r:id="rId14"/>
    <p:sldLayoutId id="2147483666" r:id="rId15"/>
    <p:sldLayoutId id="2147483664" r:id="rId16"/>
    <p:sldLayoutId id="2147483667" r:id="rId17"/>
    <p:sldLayoutId id="2147483655" r:id="rId1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Cera Pro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ra Pro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ra Pro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ra Pro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ra Pro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ra Pro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A025C91B-9D46-20CF-ACE6-639221ABDD5F}"/>
              </a:ext>
            </a:extLst>
          </p:cNvPr>
          <p:cNvSpPr/>
          <p:nvPr/>
        </p:nvSpPr>
        <p:spPr>
          <a:xfrm rot="265862">
            <a:off x="3078160" y="2161830"/>
            <a:ext cx="6035680" cy="1123951"/>
          </a:xfrm>
          <a:custGeom>
            <a:avLst/>
            <a:gdLst>
              <a:gd name="connsiteX0" fmla="*/ 1805078 w 6035680"/>
              <a:gd name="connsiteY0" fmla="*/ 118 h 1123951"/>
              <a:gd name="connsiteX1" fmla="*/ 0 w 6035680"/>
              <a:gd name="connsiteY1" fmla="*/ 1121550 h 1123951"/>
              <a:gd name="connsiteX2" fmla="*/ 4254907 w 6035680"/>
              <a:gd name="connsiteY2" fmla="*/ 1120931 h 1123951"/>
              <a:gd name="connsiteX3" fmla="*/ 6035680 w 6035680"/>
              <a:gd name="connsiteY3" fmla="*/ 119 h 1123951"/>
              <a:gd name="connsiteX4" fmla="*/ 1805078 w 6035680"/>
              <a:gd name="connsiteY4" fmla="*/ 118 h 112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5680" h="1123951">
                <a:moveTo>
                  <a:pt x="1805078" y="118"/>
                </a:moveTo>
                <a:cubicBezTo>
                  <a:pt x="1015965" y="-9343"/>
                  <a:pt x="287939" y="549917"/>
                  <a:pt x="0" y="1121550"/>
                </a:cubicBezTo>
                <a:cubicBezTo>
                  <a:pt x="1465452" y="1127293"/>
                  <a:pt x="2789436" y="1120931"/>
                  <a:pt x="4254907" y="1120931"/>
                </a:cubicBezTo>
                <a:cubicBezTo>
                  <a:pt x="5081129" y="1115216"/>
                  <a:pt x="5721672" y="623500"/>
                  <a:pt x="6035680" y="119"/>
                </a:cubicBezTo>
                <a:cubicBezTo>
                  <a:pt x="4589592" y="119"/>
                  <a:pt x="3272967" y="118"/>
                  <a:pt x="1805078" y="118"/>
                </a:cubicBezTo>
                <a:close/>
              </a:path>
            </a:pathLst>
          </a:custGeom>
          <a:solidFill>
            <a:srgbClr val="117407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CB255-CCD3-7410-F2AE-EB8ECD74D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4179" y="2529000"/>
            <a:ext cx="8523642" cy="1800000"/>
          </a:xfrm>
        </p:spPr>
        <p:txBody>
          <a:bodyPr>
            <a:noAutofit/>
          </a:bodyPr>
          <a:lstStyle/>
          <a:p>
            <a:r>
              <a:rPr lang="uk-UA" sz="5000" dirty="0"/>
              <a:t>ОПТИМІЗАЦІЯ ПРОДУКТОВОГО РІТЕЙЛУ В КРИЗОВИХ УМОВАХ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A505E-87DC-EC68-2C26-99187211B1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err="1"/>
              <a:t>Київ</a:t>
            </a:r>
            <a:r>
              <a:rPr lang="ru-RU"/>
              <a:t>, 2024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799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7C2F-40BB-BA4E-58BB-AB143FE7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uk-UA" b="1" dirty="0">
                <a:solidFill>
                  <a:srgbClr val="117407"/>
                </a:solidFill>
                <a:ea typeface="+mn-ea"/>
                <a:cs typeface="+mn-cs"/>
              </a:rPr>
              <a:t>ЗМІСТ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939EF-8B2A-0C0B-6D15-BC3DE085D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8" y="1725037"/>
            <a:ext cx="5451762" cy="4121014"/>
          </a:xfrm>
        </p:spPr>
        <p:txBody>
          <a:bodyPr anchor="ctr"/>
          <a:lstStyle/>
          <a:p>
            <a:pPr marL="432000" indent="-44767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/>
              <a:t>01. Втрати логістичної інфраструктури під час військових дій на Київщині. Трансформація логістичних шляхів </a:t>
            </a:r>
            <a:endParaRPr lang="uk-UA" dirty="0"/>
          </a:p>
          <a:p>
            <a:pPr marL="432000" indent="-44767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/>
              <a:t>02. Енергетичні блекаути та відповідь </a:t>
            </a:r>
            <a:r>
              <a:rPr lang="en-GB"/>
              <a:t>NOVUS </a:t>
            </a:r>
            <a:r>
              <a:rPr lang="uk-UA"/>
              <a:t>на виклики війни</a:t>
            </a:r>
            <a:endParaRPr lang="uk-UA" dirty="0"/>
          </a:p>
          <a:p>
            <a:pPr marL="432000" indent="-44767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/>
              <a:t>03. Споживацькі настрої під час кризи</a:t>
            </a:r>
            <a:endParaRPr lang="uk-UA" dirty="0"/>
          </a:p>
          <a:p>
            <a:pPr marL="432000" indent="-44767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/>
              <a:t>04. Ринок Рітейла чи Виробника? </a:t>
            </a:r>
            <a:endParaRPr lang="uk-UA" dirty="0"/>
          </a:p>
          <a:p>
            <a:pPr marL="457200" indent="-4572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+mj-lt"/>
              <a:buAutoNum type="romanUcPeriod"/>
            </a:pPr>
            <a:endParaRPr lang="uk-U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CCDA3-0B4C-EAF5-017A-B660C6D8BF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3</a:t>
            </a:fld>
            <a:endParaRPr lang="uk-UA"/>
          </a:p>
        </p:txBody>
      </p:sp>
      <p:pic>
        <p:nvPicPr>
          <p:cNvPr id="7" name="Picture Placeholder 6" descr="A group of people outside of a building&#10;&#10;Description automatically generated">
            <a:extLst>
              <a:ext uri="{FF2B5EF4-FFF2-40B4-BE49-F238E27FC236}">
                <a16:creationId xmlns:a16="http://schemas.microsoft.com/office/drawing/2014/main" id="{75760578-CEC9-430F-B570-BE9F62F9F6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9395" r="37275"/>
          <a:stretch/>
        </p:blipFill>
        <p:spPr>
          <a:xfrm>
            <a:off x="7253288" y="0"/>
            <a:ext cx="4938712" cy="6173788"/>
          </a:xfrm>
        </p:spPr>
      </p:pic>
    </p:spTree>
    <p:extLst>
      <p:ext uri="{BB962C8B-B14F-4D97-AF65-F5344CB8AC3E}">
        <p14:creationId xmlns:p14="http://schemas.microsoft.com/office/powerpoint/2010/main" val="403576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5D516E-588D-53C5-B118-1EDD1F653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4000" dirty="0"/>
              <a:t>01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0FB335-6FD5-E535-D8E1-37A3AE7CB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62" y="2766219"/>
            <a:ext cx="9932951" cy="13255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4000" dirty="0"/>
              <a:t>ВТРАТИ ЛОГІСТИЧНОЇ ІНФРАСТРУКТУРИ ПІД ЧАС ВІЙСЬКОВИХ ДІЙ НА КИЇВЩИНІ. ТРАНСФОРМАЦІЯ ЛОГІСТИКИ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9406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Шесть лет стройки и €41 млн инвестиций. Что уничтожили русские, попав ракетой в торговый центр Retroville /Фото 4">
            <a:extLst>
              <a:ext uri="{FF2B5EF4-FFF2-40B4-BE49-F238E27FC236}">
                <a16:creationId xmlns:a16="http://schemas.microsoft.com/office/drawing/2014/main" id="{51EAD5F5-C1B5-840D-6530-D39ECF1F2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9" b="78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633E91-130B-3A16-03C7-A4F2E315F7AC}"/>
              </a:ext>
            </a:extLst>
          </p:cNvPr>
          <p:cNvSpPr txBox="1"/>
          <p:nvPr/>
        </p:nvSpPr>
        <p:spPr>
          <a:xfrm>
            <a:off x="5998029" y="657225"/>
            <a:ext cx="55700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4000" b="1" dirty="0">
                <a:solidFill>
                  <a:schemeClr val="bg1"/>
                </a:solidFill>
                <a:latin typeface="Cera Pro" pitchFamily="2" charset="0"/>
              </a:rPr>
              <a:t>ШЛЯХ ВІД ЗРУЙНОВАНИХ МАГАЗИНІВ</a:t>
            </a:r>
          </a:p>
        </p:txBody>
      </p:sp>
    </p:spTree>
    <p:extLst>
      <p:ext uri="{BB962C8B-B14F-4D97-AF65-F5344CB8AC3E}">
        <p14:creationId xmlns:p14="http://schemas.microsoft.com/office/powerpoint/2010/main" val="159021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rucks parked trucks outside of a warehouse&#10;&#10;Description automatically generated">
            <a:extLst>
              <a:ext uri="{FF2B5EF4-FFF2-40B4-BE49-F238E27FC236}">
                <a16:creationId xmlns:a16="http://schemas.microsoft.com/office/drawing/2014/main" id="{77B5220D-5079-3C59-DD0D-FBE9A2394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972" b="6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4CAB25-6507-6F2C-C19D-ABF3BDA1566B}"/>
              </a:ext>
            </a:extLst>
          </p:cNvPr>
          <p:cNvSpPr txBox="1"/>
          <p:nvPr/>
        </p:nvSpPr>
        <p:spPr>
          <a:xfrm>
            <a:off x="5998029" y="657225"/>
            <a:ext cx="55700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uk-UA" sz="4000" b="1" dirty="0">
                <a:solidFill>
                  <a:schemeClr val="bg1"/>
                </a:solidFill>
                <a:latin typeface="Cera Pro" pitchFamily="2" charset="0"/>
              </a:rPr>
              <a:t>ДО НОВОГО ЛОГІСТИЧНОГО ЦЕНТРА </a:t>
            </a:r>
          </a:p>
        </p:txBody>
      </p:sp>
    </p:spTree>
    <p:extLst>
      <p:ext uri="{BB962C8B-B14F-4D97-AF65-F5344CB8AC3E}">
        <p14:creationId xmlns:p14="http://schemas.microsoft.com/office/powerpoint/2010/main" val="235634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85AD6-75A7-C88B-CA36-D7E58FE0C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A2FE9-3BCC-3B53-4B49-5D65E2C4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ТРАНСФОРМАЦІЯ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6423F-26A6-A48B-B23F-299988EF3A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7</a:t>
            </a:fld>
            <a:endParaRPr lang="uk-U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F01A19-233D-DD51-810E-59AFB143EED2}"/>
              </a:ext>
            </a:extLst>
          </p:cNvPr>
          <p:cNvSpPr/>
          <p:nvPr/>
        </p:nvSpPr>
        <p:spPr>
          <a:xfrm>
            <a:off x="644237" y="3780363"/>
            <a:ext cx="10903526" cy="18000"/>
          </a:xfrm>
          <a:prstGeom prst="rect">
            <a:avLst/>
          </a:prstGeom>
          <a:solidFill>
            <a:srgbClr val="11740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43936E9-E985-7902-E187-8ECF4A3F78E3}"/>
              </a:ext>
            </a:extLst>
          </p:cNvPr>
          <p:cNvGrpSpPr/>
          <p:nvPr/>
        </p:nvGrpSpPr>
        <p:grpSpPr>
          <a:xfrm>
            <a:off x="644237" y="1737029"/>
            <a:ext cx="3440746" cy="2178334"/>
            <a:chOff x="644237" y="1737029"/>
            <a:chExt cx="3440746" cy="21783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3C5FF1-19A8-87A0-3ADA-8164780BE1DB}"/>
                </a:ext>
              </a:extLst>
            </p:cNvPr>
            <p:cNvSpPr txBox="1"/>
            <p:nvPr/>
          </p:nvSpPr>
          <p:spPr>
            <a:xfrm>
              <a:off x="644237" y="1737029"/>
              <a:ext cx="34407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500" dirty="0">
                  <a:latin typeface="Cera Pro" pitchFamily="2" charset="0"/>
                </a:rPr>
                <a:t>Втрата холодного складу, </a:t>
              </a:r>
              <a:r>
                <a:rPr lang="uk-UA" sz="1500" dirty="0" err="1">
                  <a:latin typeface="Cera Pro" pitchFamily="2" charset="0"/>
                </a:rPr>
                <a:t>переналаштування</a:t>
              </a:r>
              <a:r>
                <a:rPr lang="uk-UA" sz="1500" dirty="0">
                  <a:latin typeface="Cera Pro" pitchFamily="2" charset="0"/>
                </a:rPr>
                <a:t> маршрутів</a:t>
              </a:r>
              <a:br>
                <a:rPr lang="en-US" sz="1500" dirty="0">
                  <a:latin typeface="Cera Pro" pitchFamily="2" charset="0"/>
                </a:rPr>
              </a:br>
              <a:r>
                <a:rPr lang="uk-UA" sz="1500" dirty="0">
                  <a:latin typeface="Cera Pro" pitchFamily="2" charset="0"/>
                </a:rPr>
                <a:t>за 2 тижня</a:t>
              </a:r>
              <a:r>
                <a:rPr lang="en-US" sz="1500" dirty="0">
                  <a:latin typeface="Cera Pro" pitchFamily="2" charset="0"/>
                </a:rPr>
                <a:t> </a:t>
              </a:r>
              <a:r>
                <a:rPr lang="uk-UA" sz="1500" dirty="0">
                  <a:latin typeface="Cera Pro" pitchFamily="2" charset="0"/>
                </a:rPr>
                <a:t>для працюючих магазинів, створення 5 </a:t>
              </a:r>
              <a:r>
                <a:rPr lang="uk-UA" sz="1500" dirty="0" err="1">
                  <a:latin typeface="Cera Pro" pitchFamily="2" charset="0"/>
                </a:rPr>
                <a:t>ХАБів</a:t>
              </a:r>
              <a:r>
                <a:rPr lang="uk-UA" sz="1500" dirty="0">
                  <a:latin typeface="Cera Pro" pitchFamily="2" charset="0"/>
                </a:rPr>
                <a:t>.</a:t>
              </a: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03A61DF-4A54-E5C2-AA4B-4D32C4AC9A8A}"/>
                </a:ext>
              </a:extLst>
            </p:cNvPr>
            <p:cNvGrpSpPr/>
            <p:nvPr/>
          </p:nvGrpSpPr>
          <p:grpSpPr>
            <a:xfrm>
              <a:off x="1226948" y="2883589"/>
              <a:ext cx="1997046" cy="365402"/>
              <a:chOff x="1226948" y="2883589"/>
              <a:chExt cx="1997046" cy="365402"/>
            </a:xfrm>
          </p:grpSpPr>
          <p:pic>
            <p:nvPicPr>
              <p:cNvPr id="23" name="object 50">
                <a:extLst>
                  <a:ext uri="{FF2B5EF4-FFF2-40B4-BE49-F238E27FC236}">
                    <a16:creationId xmlns:a16="http://schemas.microsoft.com/office/drawing/2014/main" id="{F16BC67F-F2E3-15FC-F286-7C6658CBD3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1226948" y="2883589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24" name="object 50">
                <a:extLst>
                  <a:ext uri="{FF2B5EF4-FFF2-40B4-BE49-F238E27FC236}">
                    <a16:creationId xmlns:a16="http://schemas.microsoft.com/office/drawing/2014/main" id="{D4E1D3A0-00B0-0A49-4FD9-89C92B0855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1636209" y="2883589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25" name="object 50">
                <a:extLst>
                  <a:ext uri="{FF2B5EF4-FFF2-40B4-BE49-F238E27FC236}">
                    <a16:creationId xmlns:a16="http://schemas.microsoft.com/office/drawing/2014/main" id="{9CD161E0-3C5C-2BDB-5EF0-3304A7B1D0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2045471" y="2883589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26" name="object 50">
                <a:extLst>
                  <a:ext uri="{FF2B5EF4-FFF2-40B4-BE49-F238E27FC236}">
                    <a16:creationId xmlns:a16="http://schemas.microsoft.com/office/drawing/2014/main" id="{CF8B349F-3565-5B04-A391-EC95F5ED13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2454732" y="2883589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27" name="object 50">
                <a:extLst>
                  <a:ext uri="{FF2B5EF4-FFF2-40B4-BE49-F238E27FC236}">
                    <a16:creationId xmlns:a16="http://schemas.microsoft.com/office/drawing/2014/main" id="{80D0E4CC-449C-7689-9DC7-AB6E467CE6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2863994" y="2883589"/>
                <a:ext cx="360000" cy="365402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E29121E-CD43-E4CF-0087-351395252B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36328" y="2902569"/>
              <a:ext cx="252000" cy="1012794"/>
              <a:chOff x="836328" y="2902569"/>
              <a:chExt cx="252000" cy="1012794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355EDEA9-B31E-372B-3C01-8593B0E7CD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6328" y="3663363"/>
                <a:ext cx="252000" cy="252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5D91F79-C233-BDD7-249E-A19737E3EB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328" y="2902569"/>
                <a:ext cx="108000" cy="108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591992E-BB8B-AB11-BE49-DD059529200F}"/>
                  </a:ext>
                </a:extLst>
              </p:cNvPr>
              <p:cNvSpPr/>
              <p:nvPr/>
            </p:nvSpPr>
            <p:spPr>
              <a:xfrm>
                <a:off x="944328" y="2956777"/>
                <a:ext cx="36000" cy="769794"/>
              </a:xfrm>
              <a:prstGeom prst="rect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B692479-170D-146F-2DA1-1F455F7C9BA9}"/>
                </a:ext>
              </a:extLst>
            </p:cNvPr>
            <p:cNvSpPr txBox="1"/>
            <p:nvPr/>
          </p:nvSpPr>
          <p:spPr>
            <a:xfrm>
              <a:off x="1016328" y="3472979"/>
              <a:ext cx="165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b="1">
                  <a:solidFill>
                    <a:srgbClr val="117407"/>
                  </a:solidFill>
                  <a:latin typeface="Cera Pro" pitchFamily="2" charset="0"/>
                </a:rPr>
                <a:t>Березень, 2022</a:t>
              </a:r>
              <a:endParaRPr lang="uk-UA" sz="1200" b="1" dirty="0">
                <a:solidFill>
                  <a:srgbClr val="117407"/>
                </a:solidFill>
                <a:latin typeface="Cera Pro" pitchFamily="2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E829D26-FCF2-0D8D-F95E-643E3B843206}"/>
              </a:ext>
            </a:extLst>
          </p:cNvPr>
          <p:cNvGrpSpPr/>
          <p:nvPr/>
        </p:nvGrpSpPr>
        <p:grpSpPr>
          <a:xfrm>
            <a:off x="4281210" y="1909702"/>
            <a:ext cx="2442290" cy="2005661"/>
            <a:chOff x="4281210" y="1909702"/>
            <a:chExt cx="2442290" cy="200566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AB20D55-E070-0D8C-6961-D303C02C6D1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89616" y="2902569"/>
              <a:ext cx="252000" cy="1012794"/>
              <a:chOff x="836328" y="2902569"/>
              <a:chExt cx="252000" cy="1012794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4B9EC936-0DFC-89FF-91C6-1CC851BB9C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6328" y="3663363"/>
                <a:ext cx="252000" cy="252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D3BDBE2-985F-00A0-52B9-99870B35A0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328" y="2902569"/>
                <a:ext cx="108000" cy="108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3735562-B8A2-4D87-DA50-003E9407D6C3}"/>
                  </a:ext>
                </a:extLst>
              </p:cNvPr>
              <p:cNvSpPr/>
              <p:nvPr/>
            </p:nvSpPr>
            <p:spPr>
              <a:xfrm>
                <a:off x="944328" y="2956777"/>
                <a:ext cx="36000" cy="769794"/>
              </a:xfrm>
              <a:prstGeom prst="rect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16C109F-CC5D-CB80-A8B3-7E67B656A576}"/>
                </a:ext>
              </a:extLst>
            </p:cNvPr>
            <p:cNvSpPr txBox="1"/>
            <p:nvPr/>
          </p:nvSpPr>
          <p:spPr>
            <a:xfrm>
              <a:off x="4497049" y="3472979"/>
              <a:ext cx="165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b="1">
                  <a:solidFill>
                    <a:srgbClr val="117407"/>
                  </a:solidFill>
                  <a:latin typeface="Cera Pro" pitchFamily="2" charset="0"/>
                </a:rPr>
                <a:t>Грудень, 2023</a:t>
              </a:r>
              <a:endParaRPr lang="uk-UA" sz="1200" b="1" dirty="0">
                <a:solidFill>
                  <a:srgbClr val="117407"/>
                </a:solidFill>
                <a:latin typeface="Cera Pro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DC3FBE5-C613-4882-06CA-3E390C923DFA}"/>
                </a:ext>
              </a:extLst>
            </p:cNvPr>
            <p:cNvSpPr txBox="1"/>
            <p:nvPr/>
          </p:nvSpPr>
          <p:spPr>
            <a:xfrm>
              <a:off x="4281210" y="1909702"/>
              <a:ext cx="24422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500">
                  <a:latin typeface="Cera Pro" pitchFamily="2" charset="0"/>
                </a:rPr>
                <a:t>Відкриття</a:t>
              </a:r>
              <a:r>
                <a:rPr lang="en-US" sz="1500">
                  <a:latin typeface="Cera Pro" pitchFamily="2" charset="0"/>
                </a:rPr>
                <a:t> </a:t>
              </a:r>
              <a:r>
                <a:rPr lang="uk-UA" sz="1500">
                  <a:latin typeface="Cera Pro" pitchFamily="2" charset="0"/>
                </a:rPr>
                <a:t>7 магазинів</a:t>
              </a:r>
              <a:endParaRPr lang="uk-UA" sz="1500" dirty="0">
                <a:latin typeface="Cera Pro" pitchFamily="2" charset="0"/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0294402-AB1E-E0C8-96D6-FF39C1A3D051}"/>
                </a:ext>
              </a:extLst>
            </p:cNvPr>
            <p:cNvGrpSpPr/>
            <p:nvPr/>
          </p:nvGrpSpPr>
          <p:grpSpPr>
            <a:xfrm>
              <a:off x="4615641" y="2347387"/>
              <a:ext cx="1807297" cy="888896"/>
              <a:chOff x="4589518" y="2347387"/>
              <a:chExt cx="1807297" cy="888896"/>
            </a:xfrm>
          </p:grpSpPr>
          <p:pic>
            <p:nvPicPr>
              <p:cNvPr id="39" name="object 19">
                <a:extLst>
                  <a:ext uri="{FF2B5EF4-FFF2-40B4-BE49-F238E27FC236}">
                    <a16:creationId xmlns:a16="http://schemas.microsoft.com/office/drawing/2014/main" id="{49836DC3-DC85-7C9E-538F-CE58E1545E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4589518" y="2347388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41" name="object 19">
                <a:extLst>
                  <a:ext uri="{FF2B5EF4-FFF2-40B4-BE49-F238E27FC236}">
                    <a16:creationId xmlns:a16="http://schemas.microsoft.com/office/drawing/2014/main" id="{8D1587C4-E24D-90C8-4C75-B966B6F7CF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5049791" y="2347387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42" name="object 19">
                <a:extLst>
                  <a:ext uri="{FF2B5EF4-FFF2-40B4-BE49-F238E27FC236}">
                    <a16:creationId xmlns:a16="http://schemas.microsoft.com/office/drawing/2014/main" id="{95692F23-EA68-EF38-2BF0-BF366C6A2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5504542" y="2347388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43" name="object 19">
                <a:extLst>
                  <a:ext uri="{FF2B5EF4-FFF2-40B4-BE49-F238E27FC236}">
                    <a16:creationId xmlns:a16="http://schemas.microsoft.com/office/drawing/2014/main" id="{BA573CB2-797C-36EA-5B6B-23785A19AD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5964815" y="2347387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44" name="object 19">
                <a:extLst>
                  <a:ext uri="{FF2B5EF4-FFF2-40B4-BE49-F238E27FC236}">
                    <a16:creationId xmlns:a16="http://schemas.microsoft.com/office/drawing/2014/main" id="{EC673A2A-8A1B-5085-6119-126E1F5C3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4589518" y="2814820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49" name="object 19">
                <a:extLst>
                  <a:ext uri="{FF2B5EF4-FFF2-40B4-BE49-F238E27FC236}">
                    <a16:creationId xmlns:a16="http://schemas.microsoft.com/office/drawing/2014/main" id="{6436E56D-EDF5-84A9-5225-06CA60323A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5049791" y="2814819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85" name="object 19">
                <a:extLst>
                  <a:ext uri="{FF2B5EF4-FFF2-40B4-BE49-F238E27FC236}">
                    <a16:creationId xmlns:a16="http://schemas.microsoft.com/office/drawing/2014/main" id="{A67F93A7-484E-7A63-0137-516800A3EE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5504542" y="2814820"/>
                <a:ext cx="432000" cy="421463"/>
              </a:xfrm>
              <a:prstGeom prst="rect">
                <a:avLst/>
              </a:prstGeom>
            </p:spPr>
          </p:pic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40BF020-1C44-AEAC-B3D1-4EA0099D1461}"/>
              </a:ext>
            </a:extLst>
          </p:cNvPr>
          <p:cNvGrpSpPr/>
          <p:nvPr/>
        </p:nvGrpSpPr>
        <p:grpSpPr>
          <a:xfrm>
            <a:off x="2562972" y="3658351"/>
            <a:ext cx="2859102" cy="1901172"/>
            <a:chOff x="2562972" y="3658351"/>
            <a:chExt cx="2859102" cy="19011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D5CD6C-C6CE-3196-91A2-F8307B72A625}"/>
                </a:ext>
              </a:extLst>
            </p:cNvPr>
            <p:cNvSpPr txBox="1"/>
            <p:nvPr/>
          </p:nvSpPr>
          <p:spPr>
            <a:xfrm>
              <a:off x="2766429" y="4254571"/>
              <a:ext cx="2655645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500">
                  <a:latin typeface="Cera Pro" pitchFamily="2" charset="0"/>
                </a:rPr>
                <a:t>Відновлення магазина флагмана в ТРЦ </a:t>
              </a:r>
              <a:r>
                <a:rPr lang="en-US" sz="1500">
                  <a:latin typeface="Cera Pro" pitchFamily="2" charset="0"/>
                </a:rPr>
                <a:t>Retroville</a:t>
              </a:r>
              <a:r>
                <a:rPr lang="uk-UA" sz="1500">
                  <a:latin typeface="Cera Pro" pitchFamily="2" charset="0"/>
                </a:rPr>
                <a:t>, відновлення всіх магазинів </a:t>
              </a:r>
              <a:endParaRPr lang="uk-UA" sz="1500" dirty="0">
                <a:latin typeface="Cera Pro" pitchFamily="2" charset="0"/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E6E90B3-71A1-4B19-08B6-7DD682BF8C8F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2562972" y="3658351"/>
              <a:ext cx="252000" cy="1012794"/>
              <a:chOff x="836328" y="2902569"/>
              <a:chExt cx="252000" cy="1012794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3620B37-3809-51F8-55D1-CBE9836AD8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6328" y="3663363"/>
                <a:ext cx="252000" cy="252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FC674149-F9A7-0C5F-3F67-64D52323B9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328" y="2902569"/>
                <a:ext cx="108000" cy="108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03A832D-A0CA-0A4B-A26A-998878CED9E9}"/>
                  </a:ext>
                </a:extLst>
              </p:cNvPr>
              <p:cNvSpPr/>
              <p:nvPr/>
            </p:nvSpPr>
            <p:spPr>
              <a:xfrm>
                <a:off x="944328" y="2956777"/>
                <a:ext cx="36000" cy="769794"/>
              </a:xfrm>
              <a:prstGeom prst="rect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5204890-A76B-146F-01EC-A39419928A2B}"/>
                </a:ext>
              </a:extLst>
            </p:cNvPr>
            <p:cNvSpPr txBox="1"/>
            <p:nvPr/>
          </p:nvSpPr>
          <p:spPr>
            <a:xfrm>
              <a:off x="2759906" y="3826491"/>
              <a:ext cx="165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b="1" dirty="0">
                  <a:solidFill>
                    <a:srgbClr val="117407"/>
                  </a:solidFill>
                  <a:latin typeface="Cera Pro" pitchFamily="2" charset="0"/>
                </a:rPr>
                <a:t>2022</a:t>
              </a:r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DB1EE12-CFDA-F86B-0B46-4C2FE339624D}"/>
                </a:ext>
              </a:extLst>
            </p:cNvPr>
            <p:cNvGrpSpPr/>
            <p:nvPr/>
          </p:nvGrpSpPr>
          <p:grpSpPr>
            <a:xfrm>
              <a:off x="2867347" y="5138060"/>
              <a:ext cx="1800393" cy="421463"/>
              <a:chOff x="2867347" y="5138060"/>
              <a:chExt cx="1800393" cy="421463"/>
            </a:xfrm>
          </p:grpSpPr>
          <p:pic>
            <p:nvPicPr>
              <p:cNvPr id="68" name="object 19">
                <a:extLst>
                  <a:ext uri="{FF2B5EF4-FFF2-40B4-BE49-F238E27FC236}">
                    <a16:creationId xmlns:a16="http://schemas.microsoft.com/office/drawing/2014/main" id="{79265878-E49E-093A-22F3-850957945D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2867347" y="5138060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69" name="object 19">
                <a:extLst>
                  <a:ext uri="{FF2B5EF4-FFF2-40B4-BE49-F238E27FC236}">
                    <a16:creationId xmlns:a16="http://schemas.microsoft.com/office/drawing/2014/main" id="{D8467F9C-C54A-77B6-4354-DE73EA6F74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3323478" y="5138060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70" name="object 19">
                <a:extLst>
                  <a:ext uri="{FF2B5EF4-FFF2-40B4-BE49-F238E27FC236}">
                    <a16:creationId xmlns:a16="http://schemas.microsoft.com/office/drawing/2014/main" id="{F17975F8-CD36-A6D0-5B2D-05551F50B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3779609" y="5138060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86" name="object 19">
                <a:extLst>
                  <a:ext uri="{FF2B5EF4-FFF2-40B4-BE49-F238E27FC236}">
                    <a16:creationId xmlns:a16="http://schemas.microsoft.com/office/drawing/2014/main" id="{D9BF93ED-E10C-9F79-46BC-F6C3CF182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4235740" y="5138060"/>
                <a:ext cx="432000" cy="421463"/>
              </a:xfrm>
              <a:prstGeom prst="rect">
                <a:avLst/>
              </a:prstGeom>
            </p:spPr>
          </p:pic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CB5EC97-F5CF-734B-0146-959B04D6D323}"/>
              </a:ext>
            </a:extLst>
          </p:cNvPr>
          <p:cNvGrpSpPr/>
          <p:nvPr/>
        </p:nvGrpSpPr>
        <p:grpSpPr>
          <a:xfrm>
            <a:off x="7713079" y="1909702"/>
            <a:ext cx="2363066" cy="2005661"/>
            <a:chOff x="7713079" y="1909702"/>
            <a:chExt cx="2363066" cy="200566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2B2AB4-1375-6E9A-66F9-6540B3A37095}"/>
                </a:ext>
              </a:extLst>
            </p:cNvPr>
            <p:cNvSpPr txBox="1"/>
            <p:nvPr/>
          </p:nvSpPr>
          <p:spPr>
            <a:xfrm>
              <a:off x="7713079" y="1909702"/>
              <a:ext cx="2363066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500" dirty="0">
                  <a:latin typeface="Cera Pro" pitchFamily="2" charset="0"/>
                </a:rPr>
                <a:t>Відкриття</a:t>
              </a:r>
            </a:p>
            <a:p>
              <a:r>
                <a:rPr lang="uk-UA" sz="1500" dirty="0">
                  <a:latin typeface="Cera Pro" pitchFamily="2" charset="0"/>
                </a:rPr>
                <a:t>логістичного</a:t>
              </a:r>
              <a:br>
                <a:rPr lang="uk-UA" sz="1500" dirty="0">
                  <a:latin typeface="Cera Pro" pitchFamily="2" charset="0"/>
                </a:rPr>
              </a:br>
              <a:r>
                <a:rPr lang="uk-UA" sz="1500" dirty="0">
                  <a:latin typeface="Cera Pro" pitchFamily="2" charset="0"/>
                </a:rPr>
                <a:t>центру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0490D95-459D-B1F2-8F98-60C26AFA5F9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42904" y="2902569"/>
              <a:ext cx="252000" cy="1012794"/>
              <a:chOff x="836328" y="2902569"/>
              <a:chExt cx="252000" cy="1012794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DA1E3C1-B9D4-9CAB-9CEE-FF93CFF157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6328" y="3663363"/>
                <a:ext cx="252000" cy="252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937F4F5-8201-3C0F-687E-7F716178CC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328" y="2902569"/>
                <a:ext cx="108000" cy="108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03446B3-4F1E-400E-0349-D22AECD68093}"/>
                  </a:ext>
                </a:extLst>
              </p:cNvPr>
              <p:cNvSpPr/>
              <p:nvPr/>
            </p:nvSpPr>
            <p:spPr>
              <a:xfrm>
                <a:off x="944328" y="2956777"/>
                <a:ext cx="36000" cy="769794"/>
              </a:xfrm>
              <a:prstGeom prst="rect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10559805-27F1-69D3-874E-97C5AA40B05C}"/>
                </a:ext>
              </a:extLst>
            </p:cNvPr>
            <p:cNvGrpSpPr/>
            <p:nvPr/>
          </p:nvGrpSpPr>
          <p:grpSpPr>
            <a:xfrm>
              <a:off x="8008888" y="2713142"/>
              <a:ext cx="1717448" cy="385761"/>
              <a:chOff x="8008888" y="2713142"/>
              <a:chExt cx="1717448" cy="385761"/>
            </a:xfrm>
          </p:grpSpPr>
          <p:pic>
            <p:nvPicPr>
              <p:cNvPr id="17" name="object 32">
                <a:extLst>
                  <a:ext uri="{FF2B5EF4-FFF2-40B4-BE49-F238E27FC236}">
                    <a16:creationId xmlns:a16="http://schemas.microsoft.com/office/drawing/2014/main" id="{62A52466-EBBD-BE6D-333B-170757D0E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50000"/>
                        </a14:imgEffect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402250" y="2792903"/>
                <a:ext cx="306000" cy="306000"/>
              </a:xfrm>
              <a:prstGeom prst="rect">
                <a:avLst/>
              </a:prstGeom>
            </p:spPr>
          </p:pic>
          <p:pic>
            <p:nvPicPr>
              <p:cNvPr id="40" name="object 50">
                <a:extLst>
                  <a:ext uri="{FF2B5EF4-FFF2-40B4-BE49-F238E27FC236}">
                    <a16:creationId xmlns:a16="http://schemas.microsoft.com/office/drawing/2014/main" id="{E5DC2D73-A0E3-8A09-7F8F-913EA3321F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8008888" y="2713142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50" name="object 32">
                <a:extLst>
                  <a:ext uri="{FF2B5EF4-FFF2-40B4-BE49-F238E27FC236}">
                    <a16:creationId xmlns:a16="http://schemas.microsoft.com/office/drawing/2014/main" id="{343308BD-5CC9-F60D-EB45-5AD27BBEF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50000"/>
                        </a14:imgEffect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741612" y="2792903"/>
                <a:ext cx="306000" cy="306000"/>
              </a:xfrm>
              <a:prstGeom prst="rect">
                <a:avLst/>
              </a:prstGeom>
            </p:spPr>
          </p:pic>
          <p:pic>
            <p:nvPicPr>
              <p:cNvPr id="51" name="object 32">
                <a:extLst>
                  <a:ext uri="{FF2B5EF4-FFF2-40B4-BE49-F238E27FC236}">
                    <a16:creationId xmlns:a16="http://schemas.microsoft.com/office/drawing/2014/main" id="{827EF132-AA3E-0570-7481-A91AEEB0B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harpenSoften amount="50000"/>
                        </a14:imgEffect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080974" y="2792903"/>
                <a:ext cx="306000" cy="306000"/>
              </a:xfrm>
              <a:prstGeom prst="rect">
                <a:avLst/>
              </a:prstGeom>
            </p:spPr>
          </p:pic>
          <p:pic>
            <p:nvPicPr>
              <p:cNvPr id="52" name="object 32">
                <a:extLst>
                  <a:ext uri="{FF2B5EF4-FFF2-40B4-BE49-F238E27FC236}">
                    <a16:creationId xmlns:a16="http://schemas.microsoft.com/office/drawing/2014/main" id="{2051B3BB-C831-CA67-C2C4-2D9190FCC4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50000"/>
                        </a14:imgEffect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420336" y="2792903"/>
                <a:ext cx="306000" cy="306000"/>
              </a:xfrm>
              <a:prstGeom prst="rect">
                <a:avLst/>
              </a:prstGeom>
            </p:spPr>
          </p:pic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3D93AAF-8934-8C5F-1D39-4BDD079B1BC8}"/>
                </a:ext>
              </a:extLst>
            </p:cNvPr>
            <p:cNvSpPr txBox="1"/>
            <p:nvPr/>
          </p:nvSpPr>
          <p:spPr>
            <a:xfrm>
              <a:off x="7977771" y="3472979"/>
              <a:ext cx="165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b="1">
                  <a:solidFill>
                    <a:srgbClr val="117407"/>
                  </a:solidFill>
                  <a:latin typeface="Cera Pro" pitchFamily="2" charset="0"/>
                </a:rPr>
                <a:t>Квітень, 2024</a:t>
              </a:r>
              <a:endParaRPr lang="uk-UA" sz="1200" b="1" dirty="0">
                <a:solidFill>
                  <a:srgbClr val="117407"/>
                </a:solidFill>
                <a:latin typeface="Cera Pro" pitchFamily="2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DAB98C9-6B72-C9B1-6D88-15C47653D15F}"/>
              </a:ext>
            </a:extLst>
          </p:cNvPr>
          <p:cNvGrpSpPr/>
          <p:nvPr/>
        </p:nvGrpSpPr>
        <p:grpSpPr>
          <a:xfrm>
            <a:off x="9469546" y="3658352"/>
            <a:ext cx="2413839" cy="2201153"/>
            <a:chOff x="9469546" y="3658352"/>
            <a:chExt cx="2413839" cy="2201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8F57684-6795-45ED-6B74-53C1AB517232}"/>
                </a:ext>
              </a:extLst>
            </p:cNvPr>
            <p:cNvSpPr txBox="1"/>
            <p:nvPr/>
          </p:nvSpPr>
          <p:spPr>
            <a:xfrm>
              <a:off x="9662897" y="3826491"/>
              <a:ext cx="165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b="1" dirty="0">
                  <a:solidFill>
                    <a:srgbClr val="117407"/>
                  </a:solidFill>
                  <a:latin typeface="Cera Pro" pitchFamily="2" charset="0"/>
                </a:rPr>
                <a:t>2024</a:t>
              </a: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8AC8E7D-48E1-61D6-BBCA-9B65EF3A41E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9469546" y="3658352"/>
              <a:ext cx="252000" cy="1012794"/>
              <a:chOff x="836328" y="2902569"/>
              <a:chExt cx="252000" cy="1012794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D4AA7183-C930-061A-6B81-331D0ECE1F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6328" y="3663363"/>
                <a:ext cx="252000" cy="252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AF05FEB-1D2A-FB84-AE1D-ACBAAD7322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328" y="2902569"/>
                <a:ext cx="108000" cy="108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1FADA84A-69DE-0100-1ACE-A9041EBE1A4D}"/>
                  </a:ext>
                </a:extLst>
              </p:cNvPr>
              <p:cNvSpPr/>
              <p:nvPr/>
            </p:nvSpPr>
            <p:spPr>
              <a:xfrm>
                <a:off x="944328" y="2956777"/>
                <a:ext cx="36000" cy="769794"/>
              </a:xfrm>
              <a:prstGeom prst="rect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1AF1D52A-F0CA-3263-AFA9-EDE0F7D4213B}"/>
                </a:ext>
              </a:extLst>
            </p:cNvPr>
            <p:cNvGrpSpPr/>
            <p:nvPr/>
          </p:nvGrpSpPr>
          <p:grpSpPr>
            <a:xfrm>
              <a:off x="9620323" y="4970609"/>
              <a:ext cx="2263062" cy="888896"/>
              <a:chOff x="9620323" y="4970609"/>
              <a:chExt cx="2263062" cy="888896"/>
            </a:xfrm>
          </p:grpSpPr>
          <p:pic>
            <p:nvPicPr>
              <p:cNvPr id="99" name="object 19">
                <a:extLst>
                  <a:ext uri="{FF2B5EF4-FFF2-40B4-BE49-F238E27FC236}">
                    <a16:creationId xmlns:a16="http://schemas.microsoft.com/office/drawing/2014/main" id="{99165FCB-34C2-5D7F-0DA8-D7B4A8681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9620323" y="4970610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0" name="object 19">
                <a:extLst>
                  <a:ext uri="{FF2B5EF4-FFF2-40B4-BE49-F238E27FC236}">
                    <a16:creationId xmlns:a16="http://schemas.microsoft.com/office/drawing/2014/main" id="{0C7C9192-2AF0-599B-A8F6-FE9C03F3A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0080596" y="4970609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1" name="object 19">
                <a:extLst>
                  <a:ext uri="{FF2B5EF4-FFF2-40B4-BE49-F238E27FC236}">
                    <a16:creationId xmlns:a16="http://schemas.microsoft.com/office/drawing/2014/main" id="{178CB1A6-E218-0046-A339-E714F1E748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0535347" y="4970610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2" name="object 19">
                <a:extLst>
                  <a:ext uri="{FF2B5EF4-FFF2-40B4-BE49-F238E27FC236}">
                    <a16:creationId xmlns:a16="http://schemas.microsoft.com/office/drawing/2014/main" id="{85A3E841-9F7B-E2BA-F00A-9DC7358029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0995620" y="4970609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3" name="object 19">
                <a:extLst>
                  <a:ext uri="{FF2B5EF4-FFF2-40B4-BE49-F238E27FC236}">
                    <a16:creationId xmlns:a16="http://schemas.microsoft.com/office/drawing/2014/main" id="{1CEDCE3B-1BFD-D031-B791-130682F79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9620323" y="5438042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4" name="object 19">
                <a:extLst>
                  <a:ext uri="{FF2B5EF4-FFF2-40B4-BE49-F238E27FC236}">
                    <a16:creationId xmlns:a16="http://schemas.microsoft.com/office/drawing/2014/main" id="{C1EAD87E-095F-4D97-AB08-2E873E4241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0080596" y="5438041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5" name="object 19">
                <a:extLst>
                  <a:ext uri="{FF2B5EF4-FFF2-40B4-BE49-F238E27FC236}">
                    <a16:creationId xmlns:a16="http://schemas.microsoft.com/office/drawing/2014/main" id="{0761A6DA-36BF-3EF4-A37E-F7466DD0D6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0535347" y="5438042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6" name="object 19">
                <a:extLst>
                  <a:ext uri="{FF2B5EF4-FFF2-40B4-BE49-F238E27FC236}">
                    <a16:creationId xmlns:a16="http://schemas.microsoft.com/office/drawing/2014/main" id="{E09379D2-6D8F-FAE3-3E64-A9B30688A9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1451385" y="4970609"/>
                <a:ext cx="432000" cy="421463"/>
              </a:xfrm>
              <a:prstGeom prst="rect">
                <a:avLst/>
              </a:prstGeom>
            </p:spPr>
          </p:pic>
          <p:pic>
            <p:nvPicPr>
              <p:cNvPr id="107" name="object 19">
                <a:extLst>
                  <a:ext uri="{FF2B5EF4-FFF2-40B4-BE49-F238E27FC236}">
                    <a16:creationId xmlns:a16="http://schemas.microsoft.com/office/drawing/2014/main" id="{E0EBE6C7-34B2-C27D-1569-9953B69EFA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biLevel thresh="75000"/>
              </a:blip>
              <a:stretch>
                <a:fillRect/>
              </a:stretch>
            </p:blipFill>
            <p:spPr>
              <a:xfrm>
                <a:off x="10991112" y="5438042"/>
                <a:ext cx="432000" cy="421463"/>
              </a:xfrm>
              <a:prstGeom prst="rect">
                <a:avLst/>
              </a:prstGeom>
            </p:spPr>
          </p:pic>
        </p:grp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6B8D187-8E5B-1AC6-51DF-BA3803451E17}"/>
                </a:ext>
              </a:extLst>
            </p:cNvPr>
            <p:cNvSpPr txBox="1"/>
            <p:nvPr/>
          </p:nvSpPr>
          <p:spPr>
            <a:xfrm>
              <a:off x="9673297" y="4370988"/>
              <a:ext cx="1894816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500" dirty="0">
                  <a:latin typeface="Cera Pro" pitchFamily="2" charset="0"/>
                </a:rPr>
                <a:t>Відкриття</a:t>
              </a:r>
              <a:br>
                <a:rPr lang="uk-UA" sz="1500">
                  <a:latin typeface="Cera Pro" pitchFamily="2" charset="0"/>
                </a:rPr>
              </a:br>
              <a:r>
                <a:rPr lang="en-US" sz="1500">
                  <a:latin typeface="Cera Pro" pitchFamily="2" charset="0"/>
                </a:rPr>
                <a:t>9</a:t>
              </a:r>
              <a:r>
                <a:rPr lang="uk-UA" sz="1500">
                  <a:latin typeface="Cera Pro" pitchFamily="2" charset="0"/>
                </a:rPr>
                <a:t> магазинів</a:t>
              </a:r>
              <a:endParaRPr lang="uk-UA" sz="1500" dirty="0">
                <a:latin typeface="Cera Pro" pitchFamily="2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A5FFEE5-3A9A-29E2-7B2A-72432AFD4C30}"/>
              </a:ext>
            </a:extLst>
          </p:cNvPr>
          <p:cNvGrpSpPr/>
          <p:nvPr/>
        </p:nvGrpSpPr>
        <p:grpSpPr>
          <a:xfrm>
            <a:off x="6016260" y="3658351"/>
            <a:ext cx="2593780" cy="1873141"/>
            <a:chOff x="6016260" y="3658351"/>
            <a:chExt cx="2593780" cy="187314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AC41599-ABC9-B210-E8AF-042D1DA85B26}"/>
                </a:ext>
              </a:extLst>
            </p:cNvPr>
            <p:cNvSpPr txBox="1"/>
            <p:nvPr/>
          </p:nvSpPr>
          <p:spPr>
            <a:xfrm>
              <a:off x="6238595" y="4294711"/>
              <a:ext cx="2371445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500">
                  <a:latin typeface="Cera Pro" pitchFamily="2" charset="0"/>
                </a:rPr>
                <a:t>Обслуговування мережі здійснювалось з 5 ХАБів. </a:t>
              </a:r>
              <a:endParaRPr lang="uk-UA" sz="1500" dirty="0">
                <a:latin typeface="Cera Pro" pitchFamily="2" charset="0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5CB9A403-2619-72F4-901E-A88CEC2BCA58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6016260" y="3658351"/>
              <a:ext cx="252000" cy="1012794"/>
              <a:chOff x="836328" y="2902569"/>
              <a:chExt cx="252000" cy="1012794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F84F1BE7-4BAC-FC98-AC9C-7786C659CB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6328" y="3663363"/>
                <a:ext cx="252000" cy="252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8DC21166-01A5-39B7-A275-2AC56CE69E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8328" y="2902569"/>
                <a:ext cx="108000" cy="108000"/>
              </a:xfrm>
              <a:prstGeom prst="ellipse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955B1E8-BF82-428C-7205-730789A96D11}"/>
                  </a:ext>
                </a:extLst>
              </p:cNvPr>
              <p:cNvSpPr/>
              <p:nvPr/>
            </p:nvSpPr>
            <p:spPr>
              <a:xfrm>
                <a:off x="944328" y="2956777"/>
                <a:ext cx="36000" cy="769794"/>
              </a:xfrm>
              <a:prstGeom prst="rect">
                <a:avLst/>
              </a:prstGeom>
              <a:solidFill>
                <a:srgbClr val="42AC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94D6A0D-92E0-FEE6-1763-D4EB2EAD1AB3}"/>
                </a:ext>
              </a:extLst>
            </p:cNvPr>
            <p:cNvSpPr txBox="1"/>
            <p:nvPr/>
          </p:nvSpPr>
          <p:spPr>
            <a:xfrm>
              <a:off x="6211401" y="3826491"/>
              <a:ext cx="16512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00" b="1">
                  <a:solidFill>
                    <a:srgbClr val="117407"/>
                  </a:solidFill>
                  <a:latin typeface="Cera Pro" pitchFamily="2" charset="0"/>
                </a:rPr>
                <a:t>Березень, 2024</a:t>
              </a:r>
              <a:endParaRPr lang="uk-UA" sz="1200" b="1" dirty="0">
                <a:solidFill>
                  <a:srgbClr val="117407"/>
                </a:solidFill>
                <a:latin typeface="Cera Pro" pitchFamily="2" charset="0"/>
              </a:endParaRP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ECF3528A-6619-4898-2014-06B30C45D675}"/>
                </a:ext>
              </a:extLst>
            </p:cNvPr>
            <p:cNvGrpSpPr/>
            <p:nvPr/>
          </p:nvGrpSpPr>
          <p:grpSpPr>
            <a:xfrm>
              <a:off x="6238673" y="5166090"/>
              <a:ext cx="1997046" cy="365402"/>
              <a:chOff x="6238673" y="5166090"/>
              <a:chExt cx="1997046" cy="365402"/>
            </a:xfrm>
          </p:grpSpPr>
          <p:pic>
            <p:nvPicPr>
              <p:cNvPr id="110" name="object 50">
                <a:extLst>
                  <a:ext uri="{FF2B5EF4-FFF2-40B4-BE49-F238E27FC236}">
                    <a16:creationId xmlns:a16="http://schemas.microsoft.com/office/drawing/2014/main" id="{049B8F5F-8A35-1451-9474-B6FF2BB83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6238673" y="5166090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111" name="object 50">
                <a:extLst>
                  <a:ext uri="{FF2B5EF4-FFF2-40B4-BE49-F238E27FC236}">
                    <a16:creationId xmlns:a16="http://schemas.microsoft.com/office/drawing/2014/main" id="{60E6140B-D039-69D5-6FE9-461EEFF06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6647934" y="5166090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112" name="object 50">
                <a:extLst>
                  <a:ext uri="{FF2B5EF4-FFF2-40B4-BE49-F238E27FC236}">
                    <a16:creationId xmlns:a16="http://schemas.microsoft.com/office/drawing/2014/main" id="{144B11C4-B3D3-4092-45EB-E75744618A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7057196" y="5166090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113" name="object 50">
                <a:extLst>
                  <a:ext uri="{FF2B5EF4-FFF2-40B4-BE49-F238E27FC236}">
                    <a16:creationId xmlns:a16="http://schemas.microsoft.com/office/drawing/2014/main" id="{85CC5331-9B14-EE03-DD09-014F50B2EB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7466457" y="5166090"/>
                <a:ext cx="360000" cy="365402"/>
              </a:xfrm>
              <a:prstGeom prst="rect">
                <a:avLst/>
              </a:prstGeom>
            </p:spPr>
          </p:pic>
          <p:pic>
            <p:nvPicPr>
              <p:cNvPr id="114" name="object 50">
                <a:extLst>
                  <a:ext uri="{FF2B5EF4-FFF2-40B4-BE49-F238E27FC236}">
                    <a16:creationId xmlns:a16="http://schemas.microsoft.com/office/drawing/2014/main" id="{BF1970C9-5435-7F93-5D4F-B15A825E0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biLevel thresh="75000"/>
              </a:blip>
              <a:stretch>
                <a:fillRect/>
              </a:stretch>
            </p:blipFill>
            <p:spPr>
              <a:xfrm>
                <a:off x="7875719" y="5166090"/>
                <a:ext cx="360000" cy="36540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78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3B5C-16E1-719D-E24D-D915862D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>
                <a:cs typeface="72 Black" panose="020B0A04030603020204" pitchFamily="34" charset="0"/>
              </a:rPr>
              <a:t>ВІДКРИТТЯ </a:t>
            </a:r>
            <a:r>
              <a:rPr lang="en-US">
                <a:effectLst/>
                <a:cs typeface="72 Black" panose="020B0A04030603020204" pitchFamily="34" charset="0"/>
              </a:rPr>
              <a:t>NOVUS LOGISTICS CENTER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7EE2-FB81-D1E7-1DDC-A4177FE62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uk-UA" sz="1500" dirty="0"/>
              <a:t>Площа понад 46 500</a:t>
            </a:r>
            <a:r>
              <a:rPr lang="ru-RU" sz="1500" i="0" dirty="0">
                <a:solidFill>
                  <a:srgbClr val="4D5156"/>
                </a:solidFill>
                <a:effectLst/>
              </a:rPr>
              <a:t>м²</a:t>
            </a:r>
            <a:r>
              <a:rPr lang="uk-UA" sz="1500" i="0" dirty="0">
                <a:solidFill>
                  <a:srgbClr val="4D5156"/>
                </a:solidFill>
                <a:effectLst/>
              </a:rPr>
              <a:t>.</a:t>
            </a:r>
            <a:r>
              <a:rPr lang="uk-UA" sz="1500" dirty="0"/>
              <a:t> </a:t>
            </a:r>
          </a:p>
          <a:p>
            <a:pPr>
              <a:lnSpc>
                <a:spcPct val="110000"/>
              </a:lnSpc>
            </a:pPr>
            <a:r>
              <a:rPr lang="uk-UA" sz="1500" dirty="0"/>
              <a:t>Енергоефективний: використання особливого будівельного матеріалу – сендвіч-панелей – для спорудження стін. Завдяки цьому температуру всередині логістичного центра легко контролювати в будь-яку пору року – взимку температура не падає нижче </a:t>
            </a:r>
            <a:r>
              <a:rPr lang="en-US" sz="1500" dirty="0"/>
              <a:t>+</a:t>
            </a:r>
            <a:r>
              <a:rPr lang="uk-UA" sz="1500" dirty="0"/>
              <a:t>15</a:t>
            </a:r>
            <a:r>
              <a:rPr lang="en-GB" sz="1500" i="0" dirty="0">
                <a:solidFill>
                  <a:srgbClr val="202122"/>
                </a:solidFill>
                <a:effectLst/>
              </a:rPr>
              <a:t>°C</a:t>
            </a:r>
            <a:r>
              <a:rPr lang="uk-UA" sz="1500" dirty="0"/>
              <a:t>, а влітку – не підіймається вище </a:t>
            </a:r>
            <a:r>
              <a:rPr lang="en-US" sz="1500" dirty="0"/>
              <a:t>+20</a:t>
            </a:r>
            <a:r>
              <a:rPr lang="en-GB" sz="1500" i="0" dirty="0">
                <a:solidFill>
                  <a:srgbClr val="202122"/>
                </a:solidFill>
                <a:effectLst/>
              </a:rPr>
              <a:t>°C</a:t>
            </a:r>
            <a:r>
              <a:rPr lang="uk-UA" sz="1500" dirty="0"/>
              <a:t>.</a:t>
            </a:r>
          </a:p>
          <a:p>
            <a:pPr>
              <a:lnSpc>
                <a:spcPct val="110000"/>
              </a:lnSpc>
            </a:pPr>
            <a:r>
              <a:rPr lang="uk-UA" sz="1500" dirty="0"/>
              <a:t>18 температурних зон: від мінус -24-30</a:t>
            </a:r>
            <a:r>
              <a:rPr lang="en-GB" sz="1500" i="0" dirty="0">
                <a:solidFill>
                  <a:srgbClr val="202122"/>
                </a:solidFill>
                <a:effectLst/>
              </a:rPr>
              <a:t>°C</a:t>
            </a:r>
            <a:r>
              <a:rPr lang="uk-UA" sz="1500" dirty="0"/>
              <a:t> до +22-24</a:t>
            </a:r>
            <a:r>
              <a:rPr lang="en-GB" sz="1500" i="0" dirty="0">
                <a:solidFill>
                  <a:srgbClr val="202122"/>
                </a:solidFill>
                <a:effectLst/>
              </a:rPr>
              <a:t>°C</a:t>
            </a:r>
            <a:r>
              <a:rPr lang="uk-UA" sz="1500" dirty="0"/>
              <a:t>. Спеціальна камера для шоколадних виробів,</a:t>
            </a:r>
            <a:br>
              <a:rPr lang="en-US" sz="1500" dirty="0"/>
            </a:br>
            <a:r>
              <a:rPr lang="uk-UA" sz="1500" dirty="0"/>
              <a:t>де підтримується оптимальна температура в </a:t>
            </a:r>
            <a:r>
              <a:rPr lang="en-US" sz="1500" dirty="0"/>
              <a:t>+</a:t>
            </a:r>
            <a:r>
              <a:rPr lang="uk-UA" sz="1500" dirty="0"/>
              <a:t>16</a:t>
            </a:r>
            <a:r>
              <a:rPr lang="en-GB" sz="1500" i="0" dirty="0">
                <a:solidFill>
                  <a:srgbClr val="202122"/>
                </a:solidFill>
                <a:effectLst/>
              </a:rPr>
              <a:t>°C</a:t>
            </a:r>
            <a:r>
              <a:rPr lang="uk-UA" sz="1500" dirty="0"/>
              <a:t>.</a:t>
            </a:r>
          </a:p>
          <a:p>
            <a:pPr>
              <a:lnSpc>
                <a:spcPct val="110000"/>
              </a:lnSpc>
            </a:pPr>
            <a:r>
              <a:rPr lang="uk-UA" sz="1500" dirty="0"/>
              <a:t>«Зелена» сертифікація за стандартом </a:t>
            </a:r>
            <a:r>
              <a:rPr lang="en-GB" sz="1500" dirty="0"/>
              <a:t>BREEAM: </a:t>
            </a:r>
            <a:r>
              <a:rPr lang="uk-UA" sz="1500" dirty="0" err="1"/>
              <a:t>енерго</a:t>
            </a:r>
            <a:r>
              <a:rPr lang="uk-UA" sz="1500" dirty="0"/>
              <a:t>- та екологічну ефективність. </a:t>
            </a:r>
            <a:endParaRPr lang="en-US" sz="1500" dirty="0"/>
          </a:p>
          <a:p>
            <a:pPr lvl="1">
              <a:lnSpc>
                <a:spcPct val="110000"/>
              </a:lnSpc>
            </a:pPr>
            <a:r>
              <a:rPr lang="uk-UA" dirty="0"/>
              <a:t>Холодильники працюють на вуглекислоті, а не на фреоні</a:t>
            </a:r>
            <a:r>
              <a:rPr lang="en-US" dirty="0"/>
              <a:t>.</a:t>
            </a:r>
          </a:p>
          <a:p>
            <a:pPr lvl="1">
              <a:lnSpc>
                <a:spcPct val="110000"/>
              </a:lnSpc>
            </a:pPr>
            <a:r>
              <a:rPr lang="uk-UA" dirty="0"/>
              <a:t>На даху встановлені сонячні панелі, які мають забезпечити 90% потреб будівлі в майбутньому літньому періоді, оснащений трьома потужними дизель-генераторами.</a:t>
            </a:r>
          </a:p>
          <a:p>
            <a:pPr>
              <a:lnSpc>
                <a:spcPct val="110000"/>
              </a:lnSpc>
            </a:pPr>
            <a:r>
              <a:rPr lang="uk-UA" sz="1500" dirty="0"/>
              <a:t>Комфортні умови для персоналу: забезпечення розвозкою, уніформою, зона відпочинку з душовими кабінами, безкоштовні обіди</a:t>
            </a:r>
          </a:p>
          <a:p>
            <a:pPr>
              <a:lnSpc>
                <a:spcPct val="110000"/>
              </a:lnSpc>
            </a:pPr>
            <a:r>
              <a:rPr lang="uk-UA" sz="1500" dirty="0"/>
              <a:t>Механізація процесів. Навчання жінок. </a:t>
            </a:r>
          </a:p>
          <a:p>
            <a:pPr>
              <a:lnSpc>
                <a:spcPct val="110000"/>
              </a:lnSpc>
            </a:pPr>
            <a:r>
              <a:rPr lang="uk-UA" sz="1500" dirty="0"/>
              <a:t>Збільшення частоти поставок з ЛЦ на магазини оптимізація складських запасів в магазинах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32238-7D2A-7A67-1B0D-FCAD18FC3B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17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ovus_logistics center_90sec_1920x1080_01.mp4">
            <a:hlinkClick r:id="" action="ppaction://media"/>
            <a:extLst>
              <a:ext uri="{FF2B5EF4-FFF2-40B4-BE49-F238E27FC236}">
                <a16:creationId xmlns:a16="http://schemas.microsoft.com/office/drawing/2014/main" id="{3C918E34-C7AF-562B-94CE-BF6EB4FF40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8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CC592E-5351-4D1D-E3F2-C35712CAF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4000" dirty="0"/>
              <a:t>02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982609-D598-8C1B-DAAD-959BB424F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330" y="2766218"/>
            <a:ext cx="7587784" cy="1325563"/>
          </a:xfrm>
        </p:spPr>
        <p:txBody>
          <a:bodyPr>
            <a:noAutofit/>
          </a:bodyPr>
          <a:lstStyle/>
          <a:p>
            <a:r>
              <a:rPr lang="uk-UA" sz="4000" dirty="0"/>
              <a:t>ЕНЕРГЕТИЧНІ БЛЕКАУТИ</a:t>
            </a:r>
            <a:br>
              <a:rPr lang="en-US" sz="4000" dirty="0"/>
            </a:br>
            <a:r>
              <a:rPr lang="uk-UA" sz="4000" dirty="0"/>
              <a:t>ТА ВІДПОВІДЬ </a:t>
            </a:r>
            <a:r>
              <a:rPr lang="en-GB" sz="4000" dirty="0"/>
              <a:t>NOVUS</a:t>
            </a:r>
            <a:br>
              <a:rPr lang="en-GB" sz="4000" dirty="0"/>
            </a:br>
            <a:r>
              <a:rPr lang="uk-UA" sz="4000" dirty="0"/>
              <a:t>НА ВИКЛИКИ ВІЙНИ</a:t>
            </a:r>
          </a:p>
        </p:txBody>
      </p:sp>
    </p:spTree>
    <p:extLst>
      <p:ext uri="{BB962C8B-B14F-4D97-AF65-F5344CB8AC3E}">
        <p14:creationId xmlns:p14="http://schemas.microsoft.com/office/powerpoint/2010/main" val="222063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82AEC-A1D7-CDD1-0C35-F04C67708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F939-16B2-4C4F-2532-B27DC9251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dirty="0"/>
              <a:t>ПРОГРАМА ЕНЕРГОЕФЕКТИВНОСТІ</a:t>
            </a:r>
            <a:br>
              <a:rPr lang="en-US" dirty="0"/>
            </a:br>
            <a:r>
              <a:rPr lang="uk-UA" dirty="0"/>
              <a:t>ТА ЕНЕРГОНЕЗАЛЕЖНОСТІ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D7272-BAFA-B587-48CB-348E012DB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11</a:t>
            </a:fld>
            <a:endParaRPr lang="uk-UA"/>
          </a:p>
        </p:txBody>
      </p:sp>
      <p:pic>
        <p:nvPicPr>
          <p:cNvPr id="2050" name="Picture 2" descr="Магазини NOVUS забезпечені генераторами">
            <a:extLst>
              <a:ext uri="{FF2B5EF4-FFF2-40B4-BE49-F238E27FC236}">
                <a16:creationId xmlns:a16="http://schemas.microsoft.com/office/drawing/2014/main" id="{8E99C757-953B-D841-A0E1-C3C2FC8C8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4" t="47258" r="12919" b="8559"/>
          <a:stretch/>
        </p:blipFill>
        <p:spPr bwMode="auto">
          <a:xfrm>
            <a:off x="737565" y="1837813"/>
            <a:ext cx="2546167" cy="151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онячні Панелі - ключ до енергоефективного бізнесу">
            <a:extLst>
              <a:ext uri="{FF2B5EF4-FFF2-40B4-BE49-F238E27FC236}">
                <a16:creationId xmlns:a16="http://schemas.microsoft.com/office/drawing/2014/main" id="{7F6F7D10-8739-2938-8493-203E4661B6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9820" r="6921" b="36261"/>
          <a:stretch/>
        </p:blipFill>
        <p:spPr bwMode="auto">
          <a:xfrm>
            <a:off x="737565" y="3902992"/>
            <a:ext cx="2546166" cy="1432218"/>
          </a:xfrm>
          <a:prstGeom prst="roundRect">
            <a:avLst>
              <a:gd name="adj" fmla="val 840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1156B36-B1EE-F968-6D83-8B091CE2A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539" y="1725037"/>
            <a:ext cx="7976224" cy="445192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500" dirty="0"/>
              <a:t>Зима 2022-23 року: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Спочатку генератори були встановлені в 50 магазинах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До кінця березня 2023 року всі магазини мережі (</a:t>
            </a:r>
            <a:r>
              <a:rPr lang="en-US" dirty="0"/>
              <a:t>NOVUS, </a:t>
            </a:r>
            <a:r>
              <a:rPr lang="ru-RU" dirty="0"/>
              <a:t>М</a:t>
            </a:r>
            <a:r>
              <a:rPr lang="uk-UA" dirty="0"/>
              <a:t>і Маркет, </a:t>
            </a:r>
            <a:r>
              <a:rPr lang="uk-UA" dirty="0" err="1"/>
              <a:t>Хапайкв</a:t>
            </a:r>
            <a:r>
              <a:rPr lang="uk-UA" dirty="0"/>
              <a:t>) отримали забезпечення генераторами</a:t>
            </a:r>
            <a:br>
              <a:rPr lang="uk-UA" dirty="0"/>
            </a:br>
            <a:br>
              <a:rPr lang="uk-UA" dirty="0"/>
            </a:br>
            <a:endParaRPr lang="uk-UA" dirty="0"/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500" dirty="0"/>
              <a:t>2023 рік: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Встановлені сонячні панелі в магазині в Нових Петрівцях. Окупність станції становить 2,5 роки після зміни тарифів від 5-7 запланованих раніше. 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Оснащення логістичного центру трьома дизель генераторами загальною потужністю 1,5 МВт. </a:t>
            </a:r>
          </a:p>
          <a:p>
            <a:pPr lvl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Загальні інвестиції: витрачено понад 70 млн грн, заплановано 15 млн грн. </a:t>
            </a:r>
          </a:p>
        </p:txBody>
      </p:sp>
    </p:spTree>
    <p:extLst>
      <p:ext uri="{BB962C8B-B14F-4D97-AF65-F5344CB8AC3E}">
        <p14:creationId xmlns:p14="http://schemas.microsoft.com/office/powerpoint/2010/main" val="16841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E7FDF-DCBD-ECE4-81E4-DF58CEA7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37" y="681037"/>
            <a:ext cx="6832327" cy="720000"/>
          </a:xfrm>
        </p:spPr>
        <p:txBody>
          <a:bodyPr>
            <a:noAutofit/>
          </a:bodyPr>
          <a:lstStyle/>
          <a:p>
            <a:r>
              <a:rPr lang="uk-UA" dirty="0"/>
              <a:t>ПРОГРАМА ЕНЕРГОЕФЕКТИВНОСТІ ТА ЕНЕРГОНЕЗАЛЕЖНОСТІ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40034-C5CC-6E80-1BF5-727524D8E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 sz="1700" dirty="0"/>
              <a:t>ПЛАНИ НА МАЙБУТНЄ 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700" dirty="0"/>
              <a:t>Оснащення Логістичного центра сонячними панелями, та декілька інших магазинів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700" dirty="0"/>
              <a:t>Встановлення газових генераторів 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700" dirty="0"/>
              <a:t>Система повної автоматизації керування дизель генераторами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700" dirty="0"/>
              <a:t>Встановлення накопичувачів для забезпечення безупинної роботи магазинів між перемиканнями</a:t>
            </a:r>
          </a:p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uk-UA" sz="1700" dirty="0"/>
              <a:t>Встановлення комп'ютерної системи управління (</a:t>
            </a:r>
            <a:r>
              <a:rPr lang="en-US" sz="1700" dirty="0"/>
              <a:t>BMS)</a:t>
            </a:r>
            <a:r>
              <a:rPr lang="uk-UA" sz="1700" dirty="0"/>
              <a:t>, яка контролює та </a:t>
            </a:r>
            <a:r>
              <a:rPr lang="uk-UA" sz="1700" dirty="0" err="1"/>
              <a:t>моніторить</a:t>
            </a:r>
            <a:r>
              <a:rPr lang="uk-UA" sz="1700" dirty="0"/>
              <a:t> механічне та електричне обладнання будівлі: вентиляція, освітлення, електричні, пожежні та охоронні системи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BF191-0B80-21C1-6C98-4491516B08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12</a:t>
            </a:fld>
            <a:endParaRPr lang="uk-UA"/>
          </a:p>
        </p:txBody>
      </p:sp>
      <p:pic>
        <p:nvPicPr>
          <p:cNvPr id="7" name="Picture Placeholder 6" descr="A building with solar panels on the roof&#10;&#10;Description automatically generated">
            <a:extLst>
              <a:ext uri="{FF2B5EF4-FFF2-40B4-BE49-F238E27FC236}">
                <a16:creationId xmlns:a16="http://schemas.microsoft.com/office/drawing/2014/main" id="{61DF34B4-B8F8-A754-5E52-8A6A3B04B3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4468" t="-51" r="2520" b="51"/>
          <a:stretch/>
        </p:blipFill>
        <p:spPr>
          <a:xfrm>
            <a:off x="7253288" y="0"/>
            <a:ext cx="4938712" cy="6173788"/>
          </a:xfrm>
        </p:spPr>
      </p:pic>
    </p:spTree>
    <p:extLst>
      <p:ext uri="{BB962C8B-B14F-4D97-AF65-F5344CB8AC3E}">
        <p14:creationId xmlns:p14="http://schemas.microsoft.com/office/powerpoint/2010/main" val="28732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4ACC-A070-43C1-252F-8199598B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dirty="0"/>
              <a:t>ЕНЕРГЕТИЧНІ БЛЕКАУТИ, ВІДПОВІДЬ </a:t>
            </a:r>
            <a:r>
              <a:rPr lang="en-GB" dirty="0"/>
              <a:t>NOVUS </a:t>
            </a:r>
            <a:r>
              <a:rPr lang="uk-UA" dirty="0"/>
              <a:t>НА ВИКЛИК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B00EB-483C-53B5-D98F-BBD638F2F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7" y="1725037"/>
            <a:ext cx="10923876" cy="4121014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uk-UA" sz="1700" b="1" dirty="0">
                <a:solidFill>
                  <a:srgbClr val="117407"/>
                </a:solidFill>
              </a:rPr>
              <a:t>ВПРОВАДЖЕНА ПРОГРАМА ЕНЕРГОЕФЕКТИВНОСТІ ТА ЕНЕРГОНЕЗАЛЕЖНОСТІ: </a:t>
            </a:r>
          </a:p>
          <a:p>
            <a:r>
              <a:rPr lang="uk-UA" sz="1700" dirty="0"/>
              <a:t>Цікаві факти: 100 наших магазинів (</a:t>
            </a:r>
            <a:r>
              <a:rPr lang="en-GB" sz="1700" dirty="0"/>
              <a:t>NOVUS </a:t>
            </a:r>
            <a:r>
              <a:rPr lang="uk-UA" sz="1700" dirty="0"/>
              <a:t>та Мі Маркет) працюють на дизель-генераторах. </a:t>
            </a:r>
          </a:p>
          <a:p>
            <a:pPr lvl="1"/>
            <a:r>
              <a:rPr lang="uk-UA" sz="1700" dirty="0"/>
              <a:t>У червні на їх заправку ми витратили </a:t>
            </a:r>
            <a:r>
              <a:rPr lang="uk-UA" sz="1700" b="1" dirty="0"/>
              <a:t>майже 291 тонну дизелю на 16 млн грн.</a:t>
            </a:r>
            <a:br>
              <a:rPr lang="uk-UA" sz="1700" b="1" dirty="0"/>
            </a:br>
            <a:r>
              <a:rPr lang="uk-UA" sz="1700" dirty="0"/>
              <a:t>Це майже 5 залізничних цистерн</a:t>
            </a:r>
            <a:endParaRPr lang="uk-UA" sz="1700" b="1" dirty="0"/>
          </a:p>
          <a:p>
            <a:pPr lvl="1"/>
            <a:r>
              <a:rPr lang="uk-UA" sz="1700" dirty="0"/>
              <a:t>У липні, коли були великі відключення, ми спалили </a:t>
            </a:r>
            <a:r>
              <a:rPr lang="uk-UA" sz="1700" b="1" dirty="0"/>
              <a:t>450 тон на 25 млн грн.</a:t>
            </a:r>
            <a:br>
              <a:rPr lang="uk-UA" sz="1700" b="1" dirty="0"/>
            </a:br>
            <a:r>
              <a:rPr lang="uk-UA" sz="1700" dirty="0"/>
              <a:t>Це майже 8 залізничних цистерн </a:t>
            </a:r>
            <a:endParaRPr lang="uk-UA" sz="1700" b="1" dirty="0"/>
          </a:p>
          <a:p>
            <a:r>
              <a:rPr lang="uk-UA" sz="1700" dirty="0"/>
              <a:t>Тому ми рухаємось в забезпечення мережі «зеленою» енергетикою, яка допоможе зберегти чисте повітря, керуємось європейським досвідом, який показує активне впровадження заходів економії. </a:t>
            </a:r>
          </a:p>
          <a:p>
            <a:r>
              <a:rPr lang="uk-UA" sz="1700" dirty="0"/>
              <a:t>Ми можемо працювати, при відсутності електроенергії від трьох діб до тижня – ми відпрацюємо.</a:t>
            </a:r>
            <a:br>
              <a:rPr lang="uk-UA" sz="1700" dirty="0"/>
            </a:br>
            <a:r>
              <a:rPr lang="uk-UA" sz="1700" dirty="0"/>
              <a:t>Ми вже розуміємо, як це зробити. У нас все підготовлено, наші клієнти мають доступ до свіжих продуктів.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A5CBC-DA1F-CDF3-9040-3B0B51FEDD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13</a:t>
            </a:fld>
            <a:endParaRPr lang="uk-U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BF4CA4-B23F-45A3-12BB-C2103C9F4A2B}"/>
              </a:ext>
            </a:extLst>
          </p:cNvPr>
          <p:cNvGrpSpPr>
            <a:grpSpLocks noChangeAspect="1"/>
          </p:cNvGrpSpPr>
          <p:nvPr/>
        </p:nvGrpSpPr>
        <p:grpSpPr>
          <a:xfrm>
            <a:off x="4884388" y="2959085"/>
            <a:ext cx="3087160" cy="308716"/>
            <a:chOff x="4177552" y="3059655"/>
            <a:chExt cx="4796120" cy="479612"/>
          </a:xfrm>
        </p:grpSpPr>
        <p:pic>
          <p:nvPicPr>
            <p:cNvPr id="6" name="Picture 5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BABA1DBC-1FA8-AE3D-B194-D262A9404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77552" y="3059655"/>
              <a:ext cx="959224" cy="479612"/>
            </a:xfrm>
            <a:prstGeom prst="rect">
              <a:avLst/>
            </a:prstGeom>
          </p:spPr>
        </p:pic>
        <p:pic>
          <p:nvPicPr>
            <p:cNvPr id="7" name="Picture 6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A2F4C3CD-2E14-B41E-C926-F59DDBDBC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36776" y="3059655"/>
              <a:ext cx="959224" cy="479612"/>
            </a:xfrm>
            <a:prstGeom prst="rect">
              <a:avLst/>
            </a:prstGeom>
          </p:spPr>
        </p:pic>
        <p:pic>
          <p:nvPicPr>
            <p:cNvPr id="8" name="Picture 7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5D9417EF-6EEE-8523-EDE4-E6E6542A5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3059655"/>
              <a:ext cx="959224" cy="479612"/>
            </a:xfrm>
            <a:prstGeom prst="rect">
              <a:avLst/>
            </a:prstGeom>
          </p:spPr>
        </p:pic>
        <p:pic>
          <p:nvPicPr>
            <p:cNvPr id="9" name="Picture 8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23BECCDA-6771-5DB9-5D72-B6A5174C6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55224" y="3059655"/>
              <a:ext cx="959224" cy="479612"/>
            </a:xfrm>
            <a:prstGeom prst="rect">
              <a:avLst/>
            </a:prstGeom>
          </p:spPr>
        </p:pic>
        <p:pic>
          <p:nvPicPr>
            <p:cNvPr id="10" name="Picture 9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9D80DD99-090D-CB34-443C-48E9C9961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4448" y="3059655"/>
              <a:ext cx="959224" cy="479612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566181-768F-9447-A212-DF4A7A4DED2D}"/>
              </a:ext>
            </a:extLst>
          </p:cNvPr>
          <p:cNvGrpSpPr/>
          <p:nvPr/>
        </p:nvGrpSpPr>
        <p:grpSpPr>
          <a:xfrm>
            <a:off x="4884388" y="3656853"/>
            <a:ext cx="4939456" cy="308716"/>
            <a:chOff x="4884388" y="3744989"/>
            <a:chExt cx="4939456" cy="30871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2B2F7BE-745B-4486-12FD-DA9A5B7E99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84388" y="3744989"/>
              <a:ext cx="3087160" cy="308716"/>
              <a:chOff x="4177552" y="3059655"/>
              <a:chExt cx="4796120" cy="479612"/>
            </a:xfrm>
          </p:grpSpPr>
          <p:pic>
            <p:nvPicPr>
              <p:cNvPr id="13" name="Picture 12" descr="A green tank with a ladder&#10;&#10;Description automatically generated">
                <a:extLst>
                  <a:ext uri="{FF2B5EF4-FFF2-40B4-BE49-F238E27FC236}">
                    <a16:creationId xmlns:a16="http://schemas.microsoft.com/office/drawing/2014/main" id="{9FA5E68B-CFBA-5DED-5390-30C309CB6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77552" y="3059655"/>
                <a:ext cx="959224" cy="479612"/>
              </a:xfrm>
              <a:prstGeom prst="rect">
                <a:avLst/>
              </a:prstGeom>
            </p:spPr>
          </p:pic>
          <p:pic>
            <p:nvPicPr>
              <p:cNvPr id="14" name="Picture 13" descr="A green tank with a ladder&#10;&#10;Description automatically generated">
                <a:extLst>
                  <a:ext uri="{FF2B5EF4-FFF2-40B4-BE49-F238E27FC236}">
                    <a16:creationId xmlns:a16="http://schemas.microsoft.com/office/drawing/2014/main" id="{53BC0379-133E-1754-FBA8-9B8A47FE50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36776" y="3059655"/>
                <a:ext cx="959224" cy="479612"/>
              </a:xfrm>
              <a:prstGeom prst="rect">
                <a:avLst/>
              </a:prstGeom>
            </p:spPr>
          </p:pic>
          <p:pic>
            <p:nvPicPr>
              <p:cNvPr id="15" name="Picture 14" descr="A green tank with a ladder&#10;&#10;Description automatically generated">
                <a:extLst>
                  <a:ext uri="{FF2B5EF4-FFF2-40B4-BE49-F238E27FC236}">
                    <a16:creationId xmlns:a16="http://schemas.microsoft.com/office/drawing/2014/main" id="{4EF52C70-7DC4-DD99-9A0B-A20C476F2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6000" y="3059655"/>
                <a:ext cx="959224" cy="479612"/>
              </a:xfrm>
              <a:prstGeom prst="rect">
                <a:avLst/>
              </a:prstGeom>
            </p:spPr>
          </p:pic>
          <p:pic>
            <p:nvPicPr>
              <p:cNvPr id="16" name="Picture 15" descr="A green tank with a ladder&#10;&#10;Description automatically generated">
                <a:extLst>
                  <a:ext uri="{FF2B5EF4-FFF2-40B4-BE49-F238E27FC236}">
                    <a16:creationId xmlns:a16="http://schemas.microsoft.com/office/drawing/2014/main" id="{62801A95-F622-7552-A969-D30DF1E2BF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055224" y="3059655"/>
                <a:ext cx="959224" cy="479612"/>
              </a:xfrm>
              <a:prstGeom prst="rect">
                <a:avLst/>
              </a:prstGeom>
            </p:spPr>
          </p:pic>
          <p:pic>
            <p:nvPicPr>
              <p:cNvPr id="17" name="Picture 16" descr="A green tank with a ladder&#10;&#10;Description automatically generated">
                <a:extLst>
                  <a:ext uri="{FF2B5EF4-FFF2-40B4-BE49-F238E27FC236}">
                    <a16:creationId xmlns:a16="http://schemas.microsoft.com/office/drawing/2014/main" id="{C20C5D0F-F920-50B4-C35E-9EC6CBE3C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14448" y="3059655"/>
                <a:ext cx="959224" cy="479612"/>
              </a:xfrm>
              <a:prstGeom prst="rect">
                <a:avLst/>
              </a:prstGeom>
            </p:spPr>
          </p:pic>
        </p:grpSp>
        <p:pic>
          <p:nvPicPr>
            <p:cNvPr id="18" name="Picture 17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EB31E6C6-3F6F-5A4A-D839-79E4C047B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1548" y="3744989"/>
              <a:ext cx="617432" cy="308716"/>
            </a:xfrm>
            <a:prstGeom prst="rect">
              <a:avLst/>
            </a:prstGeom>
          </p:spPr>
        </p:pic>
        <p:pic>
          <p:nvPicPr>
            <p:cNvPr id="19" name="Picture 18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7D765D94-1BD1-ED87-3213-51FE3C304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88980" y="3744989"/>
              <a:ext cx="617432" cy="308716"/>
            </a:xfrm>
            <a:prstGeom prst="rect">
              <a:avLst/>
            </a:prstGeom>
          </p:spPr>
        </p:pic>
        <p:pic>
          <p:nvPicPr>
            <p:cNvPr id="20" name="Picture 19" descr="A green tank with a ladder&#10;&#10;Description automatically generated">
              <a:extLst>
                <a:ext uri="{FF2B5EF4-FFF2-40B4-BE49-F238E27FC236}">
                  <a16:creationId xmlns:a16="http://schemas.microsoft.com/office/drawing/2014/main" id="{FFA72235-026C-8D57-1410-10C7DD3F7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06412" y="3744989"/>
              <a:ext cx="617432" cy="3087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254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EE371-A126-17C1-961F-0432CD6C7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1EBBCC-66D6-0395-3234-A8F9830A4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4000" dirty="0"/>
              <a:t>03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765E52-70AB-8CAF-9245-9EED3A78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540" y="2766219"/>
            <a:ext cx="8313573" cy="1325563"/>
          </a:xfrm>
        </p:spPr>
        <p:txBody>
          <a:bodyPr>
            <a:noAutofit/>
          </a:bodyPr>
          <a:lstStyle/>
          <a:p>
            <a:pPr marL="432000" indent="-44767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 sz="4000"/>
              <a:t>СПОЖИВАЦЬКІ НАСТРОЇ</a:t>
            </a:r>
            <a:br>
              <a:rPr lang="uk-UA" sz="4000"/>
            </a:br>
            <a:r>
              <a:rPr lang="uk-UA" sz="4000"/>
              <a:t>ПІД ЧАС КРИЗИ</a:t>
            </a:r>
            <a:endParaRPr lang="uk-UA" sz="4000" dirty="0"/>
          </a:p>
        </p:txBody>
      </p:sp>
    </p:spTree>
    <p:extLst>
      <p:ext uri="{BB962C8B-B14F-4D97-AF65-F5344CB8AC3E}">
        <p14:creationId xmlns:p14="http://schemas.microsoft.com/office/powerpoint/2010/main" val="321873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729496-C0AB-5A70-1D08-5930443E04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15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F955EC-84D8-BDB7-47A5-D064F9C2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СПОЖИВАЦЬКІ НАСТРОЇ</a:t>
            </a:r>
            <a:br>
              <a:rPr lang="en-US" dirty="0"/>
            </a:br>
            <a:r>
              <a:rPr lang="uk-UA" dirty="0"/>
              <a:t>ПІД ЧАС КРИЗИ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2FB05-B552-6C94-AE90-91B5AD034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8" y="1725037"/>
            <a:ext cx="6285170" cy="3408823"/>
          </a:xfrm>
        </p:spPr>
        <p:txBody>
          <a:bodyPr anchor="ctr"/>
          <a:lstStyle/>
          <a:p>
            <a:pPr marL="0" indent="0">
              <a:buNone/>
            </a:pPr>
            <a:r>
              <a:rPr lang="uk-UA" sz="1700" dirty="0">
                <a:solidFill>
                  <a:schemeClr val="bg1"/>
                </a:solidFill>
              </a:rPr>
              <a:t>Результати опитування в вересні 2024 року від</a:t>
            </a:r>
            <a:br>
              <a:rPr lang="en-US" sz="1700" dirty="0">
                <a:solidFill>
                  <a:schemeClr val="bg1"/>
                </a:solidFill>
              </a:rPr>
            </a:br>
            <a:r>
              <a:rPr lang="en-GB" sz="1700" dirty="0">
                <a:solidFill>
                  <a:schemeClr val="bg1"/>
                </a:solidFill>
              </a:rPr>
              <a:t>Gradus Research Plus </a:t>
            </a:r>
            <a:r>
              <a:rPr lang="uk-UA" sz="1700" dirty="0">
                <a:solidFill>
                  <a:schemeClr val="bg1"/>
                </a:solidFill>
              </a:rPr>
              <a:t>свідчать, що:</a:t>
            </a:r>
          </a:p>
          <a:p>
            <a:r>
              <a:rPr lang="uk-UA" sz="1700" b="1" dirty="0">
                <a:solidFill>
                  <a:schemeClr val="bg1"/>
                </a:solidFill>
              </a:rPr>
              <a:t>33% </a:t>
            </a:r>
            <a:r>
              <a:rPr lang="uk-UA" sz="1700" dirty="0">
                <a:solidFill>
                  <a:schemeClr val="bg1"/>
                </a:solidFill>
              </a:rPr>
              <a:t>респондентів обирають продукти,</a:t>
            </a:r>
            <a:br>
              <a:rPr lang="uk-UA" sz="1700" dirty="0">
                <a:solidFill>
                  <a:schemeClr val="bg1"/>
                </a:solidFill>
              </a:rPr>
            </a:br>
            <a:r>
              <a:rPr lang="uk-UA" sz="1700" dirty="0">
                <a:solidFill>
                  <a:schemeClr val="bg1"/>
                </a:solidFill>
              </a:rPr>
              <a:t>звертаючи увагу на якість.</a:t>
            </a:r>
          </a:p>
          <a:p>
            <a:r>
              <a:rPr lang="uk-UA" sz="1700" b="1" dirty="0">
                <a:solidFill>
                  <a:schemeClr val="bg1"/>
                </a:solidFill>
              </a:rPr>
              <a:t>29% </a:t>
            </a:r>
            <a:r>
              <a:rPr lang="uk-UA" sz="1700" dirty="0">
                <a:solidFill>
                  <a:schemeClr val="bg1"/>
                </a:solidFill>
              </a:rPr>
              <a:t>респондентів обирають продукти через критерій ціни, а </a:t>
            </a:r>
            <a:r>
              <a:rPr lang="uk-UA" sz="1700" b="1" dirty="0">
                <a:solidFill>
                  <a:schemeClr val="bg1"/>
                </a:solidFill>
              </a:rPr>
              <a:t>28%</a:t>
            </a:r>
            <a:r>
              <a:rPr lang="uk-UA" sz="1700" dirty="0">
                <a:solidFill>
                  <a:schemeClr val="bg1"/>
                </a:solidFill>
              </a:rPr>
              <a:t> - через наявність знижок так акцій. </a:t>
            </a:r>
          </a:p>
          <a:p>
            <a:r>
              <a:rPr lang="uk-UA" sz="1700" b="1" dirty="0">
                <a:solidFill>
                  <a:schemeClr val="bg1"/>
                </a:solidFill>
              </a:rPr>
              <a:t>38%</a:t>
            </a:r>
            <a:r>
              <a:rPr lang="uk-UA" sz="1700" dirty="0">
                <a:solidFill>
                  <a:schemeClr val="bg1"/>
                </a:solidFill>
              </a:rPr>
              <a:t> респондентів вивчають склад продуктів.</a:t>
            </a:r>
          </a:p>
        </p:txBody>
      </p:sp>
      <p:pic>
        <p:nvPicPr>
          <p:cNvPr id="9" name="Picture Placeholder 8" descr="A person in a grocery store&#10;&#10;Description automatically generated">
            <a:extLst>
              <a:ext uri="{FF2B5EF4-FFF2-40B4-BE49-F238E27FC236}">
                <a16:creationId xmlns:a16="http://schemas.microsoft.com/office/drawing/2014/main" id="{05C3E226-3F32-1ED6-3D83-1BCD5DF982E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6011" r="10713"/>
          <a:stretch/>
        </p:blipFill>
        <p:spPr>
          <a:xfrm flipH="1">
            <a:off x="7253288" y="0"/>
            <a:ext cx="4938712" cy="6173788"/>
          </a:xfrm>
        </p:spPr>
      </p:pic>
    </p:spTree>
    <p:extLst>
      <p:ext uri="{BB962C8B-B14F-4D97-AF65-F5344CB8AC3E}">
        <p14:creationId xmlns:p14="http://schemas.microsoft.com/office/powerpoint/2010/main" val="312371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BE0E2-4529-FEC9-FFFC-605518019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5E5BDC-2F5D-0542-BA41-A374B3161E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16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F2AA39-7635-4C56-0437-B330C7FEE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СПОЖИВАЦЬКІ НАСТРОЇ</a:t>
            </a:r>
            <a:br>
              <a:rPr lang="en-US" dirty="0"/>
            </a:br>
            <a:r>
              <a:rPr lang="uk-UA" dirty="0"/>
              <a:t>ПІД ЧАС КРИЗИ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5551A-BDD1-C30B-F298-6A37D1201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238" y="1725037"/>
            <a:ext cx="6285170" cy="3408823"/>
          </a:xfrm>
        </p:spPr>
        <p:txBody>
          <a:bodyPr anchor="ctr"/>
          <a:lstStyle/>
          <a:p>
            <a:pPr marL="0" indent="0">
              <a:buNone/>
            </a:pPr>
            <a:r>
              <a:rPr lang="uk-UA" sz="1700" dirty="0">
                <a:solidFill>
                  <a:schemeClr val="bg1"/>
                </a:solidFill>
              </a:rPr>
              <a:t>Результати опитування в вересні 2024 року від</a:t>
            </a:r>
            <a:br>
              <a:rPr lang="en-US" sz="1700" dirty="0">
                <a:solidFill>
                  <a:schemeClr val="bg1"/>
                </a:solidFill>
              </a:rPr>
            </a:br>
            <a:r>
              <a:rPr lang="en-GB" sz="1700" dirty="0">
                <a:solidFill>
                  <a:schemeClr val="bg1"/>
                </a:solidFill>
              </a:rPr>
              <a:t>Gradus Research Plus </a:t>
            </a:r>
            <a:r>
              <a:rPr lang="uk-UA" sz="1700" dirty="0">
                <a:solidFill>
                  <a:schemeClr val="bg1"/>
                </a:solidFill>
              </a:rPr>
              <a:t>свідчать, що:</a:t>
            </a:r>
          </a:p>
          <a:p>
            <a:r>
              <a:rPr lang="uk-UA" sz="1700" b="1" dirty="0">
                <a:solidFill>
                  <a:schemeClr val="bg1"/>
                </a:solidFill>
              </a:rPr>
              <a:t>33% </a:t>
            </a:r>
            <a:r>
              <a:rPr lang="uk-UA" sz="1700" dirty="0">
                <a:solidFill>
                  <a:schemeClr val="bg1"/>
                </a:solidFill>
              </a:rPr>
              <a:t>респондентів обирають продукти,</a:t>
            </a:r>
            <a:br>
              <a:rPr lang="uk-UA" sz="1700" dirty="0">
                <a:solidFill>
                  <a:schemeClr val="bg1"/>
                </a:solidFill>
              </a:rPr>
            </a:br>
            <a:r>
              <a:rPr lang="uk-UA" sz="1700" dirty="0">
                <a:solidFill>
                  <a:schemeClr val="bg1"/>
                </a:solidFill>
              </a:rPr>
              <a:t>звертаючи увагу на якість.</a:t>
            </a:r>
          </a:p>
          <a:p>
            <a:r>
              <a:rPr lang="uk-UA" sz="1700" b="1" dirty="0">
                <a:solidFill>
                  <a:schemeClr val="bg1"/>
                </a:solidFill>
              </a:rPr>
              <a:t>29% </a:t>
            </a:r>
            <a:r>
              <a:rPr lang="uk-UA" sz="1700" dirty="0">
                <a:solidFill>
                  <a:schemeClr val="bg1"/>
                </a:solidFill>
              </a:rPr>
              <a:t>респондентів обирають продукти через критерій ціни, а </a:t>
            </a:r>
            <a:r>
              <a:rPr lang="uk-UA" sz="1700" b="1" dirty="0">
                <a:solidFill>
                  <a:schemeClr val="bg1"/>
                </a:solidFill>
              </a:rPr>
              <a:t>28%</a:t>
            </a:r>
            <a:r>
              <a:rPr lang="uk-UA" sz="1700" dirty="0">
                <a:solidFill>
                  <a:schemeClr val="bg1"/>
                </a:solidFill>
              </a:rPr>
              <a:t> - через наявність знижок так акцій. </a:t>
            </a:r>
          </a:p>
          <a:p>
            <a:r>
              <a:rPr lang="uk-UA" sz="1700" b="1" dirty="0">
                <a:solidFill>
                  <a:schemeClr val="bg1"/>
                </a:solidFill>
              </a:rPr>
              <a:t>38%</a:t>
            </a:r>
            <a:r>
              <a:rPr lang="uk-UA" sz="1700" dirty="0">
                <a:solidFill>
                  <a:schemeClr val="bg1"/>
                </a:solidFill>
              </a:rPr>
              <a:t> респондентів вивчають склад продуктів.</a:t>
            </a:r>
          </a:p>
        </p:txBody>
      </p:sp>
      <p:pic>
        <p:nvPicPr>
          <p:cNvPr id="8" name="Picture Placeholder 7" descr="A person in a grocery store&#10;&#10;Description automatically generated">
            <a:extLst>
              <a:ext uri="{FF2B5EF4-FFF2-40B4-BE49-F238E27FC236}">
                <a16:creationId xmlns:a16="http://schemas.microsoft.com/office/drawing/2014/main" id="{759EACAE-54D4-FD39-E44C-C89563FD69D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8584" t="-182" r="18140" b="182"/>
          <a:stretch/>
        </p:blipFill>
        <p:spPr>
          <a:xfrm flipH="1">
            <a:off x="7253288" y="0"/>
            <a:ext cx="4938712" cy="6173788"/>
          </a:xfrm>
        </p:spPr>
      </p:pic>
    </p:spTree>
    <p:extLst>
      <p:ext uri="{BB962C8B-B14F-4D97-AF65-F5344CB8AC3E}">
        <p14:creationId xmlns:p14="http://schemas.microsoft.com/office/powerpoint/2010/main" val="251266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49267-8469-FFCB-51EB-691B5662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 ОСТАННІ 3 РОКИ МИ БАЧИМО ТАКИ ТЕНДЕНЦІЇ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E09D3-2959-30C7-442B-28EDE72A8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uk-UA" sz="1700" dirty="0"/>
              <a:t>Переключення споживання на продукцію з меншою вартістю.</a:t>
            </a:r>
          </a:p>
          <a:p>
            <a:r>
              <a:rPr lang="uk-UA" sz="1700" dirty="0"/>
              <a:t>Зростання долі продажів акційних товарів.</a:t>
            </a:r>
          </a:p>
          <a:p>
            <a:r>
              <a:rPr lang="uk-UA" sz="1700" dirty="0"/>
              <a:t>Виробники частіше проводять зменшення ваги одиниці продукції.</a:t>
            </a:r>
          </a:p>
          <a:p>
            <a:r>
              <a:rPr lang="uk-UA" sz="1700" dirty="0"/>
              <a:t>Зростає довіра до Власних торгівельних марок.</a:t>
            </a:r>
          </a:p>
          <a:p>
            <a:r>
              <a:rPr lang="uk-UA" sz="1700" dirty="0"/>
              <a:t>Зростає важливість купувати системно якісні та базові продукти. Динаміка зменшення </a:t>
            </a:r>
            <a:r>
              <a:rPr lang="uk-UA" sz="1700" dirty="0" err="1"/>
              <a:t>асортимента</a:t>
            </a:r>
            <a:r>
              <a:rPr lang="uk-UA" sz="1700" dirty="0"/>
              <a:t>, пропозицій.</a:t>
            </a:r>
          </a:p>
          <a:p>
            <a:r>
              <a:rPr lang="uk-UA" sz="1700" dirty="0"/>
              <a:t>Готовність переключатись з </a:t>
            </a:r>
            <a:r>
              <a:rPr lang="uk-UA" sz="1700" dirty="0" err="1"/>
              <a:t>бенчмарок</a:t>
            </a:r>
            <a:r>
              <a:rPr lang="uk-UA" sz="1700" dirty="0"/>
              <a:t> на товари – аналоги, які будуть більш доступні. </a:t>
            </a:r>
          </a:p>
          <a:p>
            <a:r>
              <a:rPr lang="uk-UA" sz="1700" dirty="0"/>
              <a:t>Збільшилось споживання солодкої бакалії, солодких напоїв і паралельно відновлюється тренд здорового харчування.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B0C6A-9A72-FD5A-653F-2BF5FA6A56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87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B9282-B08A-A1AA-5DAB-619C7F84C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200" dirty="0"/>
              <a:t>ЦІНОВЕ ПОЗИЦІОНУВАННЯ </a:t>
            </a:r>
            <a:r>
              <a:rPr lang="en-GB" sz="3200" dirty="0"/>
              <a:t>NOVUS</a:t>
            </a:r>
            <a:r>
              <a:rPr lang="uk-UA" sz="3200" dirty="0"/>
              <a:t> </a:t>
            </a:r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0324A-D3C8-2AEE-C10D-52EBBBA6D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1700" dirty="0"/>
              <a:t>В травні 2022 року Ми змінили наше цінове позиціонування і досягли успіхів: це графік демонструє індекс сприйняття рівня цін згідно внутрішніх досліджень.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CFB5E-35C2-EA03-C71A-919D5917F6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18</a:t>
            </a:fld>
            <a:endParaRPr lang="uk-UA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07FE95E-9B6C-8117-C411-195CEDCFE8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911216"/>
              </p:ext>
            </p:extLst>
          </p:nvPr>
        </p:nvGraphicFramePr>
        <p:xfrm>
          <a:off x="2263775" y="2787266"/>
          <a:ext cx="7640389" cy="305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65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52AE7-E344-6C1B-0EC3-315AC40D2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07DB35-250B-2E70-242C-5E3A8AA2A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4000" dirty="0"/>
              <a:t>04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110851-1497-DC80-6DAC-EC1F0FC1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0330" y="2766218"/>
            <a:ext cx="7587784" cy="1325563"/>
          </a:xfrm>
        </p:spPr>
        <p:txBody>
          <a:bodyPr>
            <a:noAutofit/>
          </a:bodyPr>
          <a:lstStyle/>
          <a:p>
            <a:pPr marL="9525" indent="-254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uk-UA" sz="4000" dirty="0"/>
              <a:t>РИНОК РІТЕЙЛА</a:t>
            </a:r>
            <a:br>
              <a:rPr lang="uk-UA" sz="4000" dirty="0"/>
            </a:br>
            <a:r>
              <a:rPr lang="uk-UA" sz="4000" dirty="0"/>
              <a:t>ЧИ ВИРОБНИКА?</a:t>
            </a:r>
          </a:p>
        </p:txBody>
      </p:sp>
    </p:spTree>
    <p:extLst>
      <p:ext uri="{BB962C8B-B14F-4D97-AF65-F5344CB8AC3E}">
        <p14:creationId xmlns:p14="http://schemas.microsoft.com/office/powerpoint/2010/main" val="276014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CB8F7-27CD-9E9E-5EFA-5089FE1BF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667EC-D45A-5B54-D398-E2421E2C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РИНОК РІТЕЙЛА ЧИ ВИРОБНИКА?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D12EE-9991-5B3D-8915-EBD3ABD2B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uk-UA" sz="1700" dirty="0"/>
              <a:t>Повномасштабне вторгнення та його наслідки призвели до наявності дефіцитів певних груп продукції.</a:t>
            </a:r>
          </a:p>
          <a:p>
            <a:r>
              <a:rPr lang="uk-UA" sz="1700" dirty="0"/>
              <a:t>Комерсанти стали мисливцями за товарами , зникла варіативність вибору.</a:t>
            </a:r>
          </a:p>
          <a:p>
            <a:r>
              <a:rPr lang="uk-UA" sz="1700" dirty="0"/>
              <a:t>Комерційні умови в 2022 році змінились для Мереж.</a:t>
            </a:r>
          </a:p>
          <a:p>
            <a:r>
              <a:rPr lang="uk-UA" sz="1700" dirty="0"/>
              <a:t>Зросла цінність наявності асортименту Власних торгівельних марок.</a:t>
            </a:r>
          </a:p>
          <a:p>
            <a:r>
              <a:rPr lang="uk-UA" sz="1700" dirty="0"/>
              <a:t>Ситуація з перебоями електроенергії показали неготовність значної кількості Виробників до певних викликів. Переноси виробництва з прикордонних областей. </a:t>
            </a:r>
          </a:p>
          <a:p>
            <a:r>
              <a:rPr lang="uk-UA" sz="1700" dirty="0"/>
              <a:t>Складнощі в плануванні, виробництві продукції через тривоги та обстрілі.</a:t>
            </a:r>
          </a:p>
          <a:p>
            <a:r>
              <a:rPr lang="uk-UA" sz="1700" dirty="0"/>
              <a:t>Дефіцит кадрів, особливо чоловічих професій, а також дефіцит фахівців на ринку комерції та продажів.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34874-6A1F-C0E1-E8A2-4A1951D53A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729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DE55C3FE-99F8-149F-28E0-497DC4CCD824}"/>
              </a:ext>
            </a:extLst>
          </p:cNvPr>
          <p:cNvSpPr>
            <a:spLocks noChangeAspect="1"/>
          </p:cNvSpPr>
          <p:nvPr/>
        </p:nvSpPr>
        <p:spPr>
          <a:xfrm rot="267701">
            <a:off x="344601" y="2468358"/>
            <a:ext cx="3483544" cy="648698"/>
          </a:xfrm>
          <a:custGeom>
            <a:avLst/>
            <a:gdLst>
              <a:gd name="connsiteX0" fmla="*/ 1805078 w 6035680"/>
              <a:gd name="connsiteY0" fmla="*/ 118 h 1123951"/>
              <a:gd name="connsiteX1" fmla="*/ 0 w 6035680"/>
              <a:gd name="connsiteY1" fmla="*/ 1121550 h 1123951"/>
              <a:gd name="connsiteX2" fmla="*/ 4254907 w 6035680"/>
              <a:gd name="connsiteY2" fmla="*/ 1120931 h 1123951"/>
              <a:gd name="connsiteX3" fmla="*/ 6035680 w 6035680"/>
              <a:gd name="connsiteY3" fmla="*/ 119 h 1123951"/>
              <a:gd name="connsiteX4" fmla="*/ 1805078 w 6035680"/>
              <a:gd name="connsiteY4" fmla="*/ 118 h 112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35680" h="1123951">
                <a:moveTo>
                  <a:pt x="1805078" y="118"/>
                </a:moveTo>
                <a:cubicBezTo>
                  <a:pt x="1015965" y="-9343"/>
                  <a:pt x="287939" y="549917"/>
                  <a:pt x="0" y="1121550"/>
                </a:cubicBezTo>
                <a:cubicBezTo>
                  <a:pt x="1465452" y="1127293"/>
                  <a:pt x="2789436" y="1120931"/>
                  <a:pt x="4254907" y="1120931"/>
                </a:cubicBezTo>
                <a:cubicBezTo>
                  <a:pt x="5081129" y="1115216"/>
                  <a:pt x="5721672" y="623500"/>
                  <a:pt x="6035680" y="119"/>
                </a:cubicBezTo>
                <a:cubicBezTo>
                  <a:pt x="4589592" y="119"/>
                  <a:pt x="3272967" y="118"/>
                  <a:pt x="1805078" y="118"/>
                </a:cubicBezTo>
                <a:close/>
              </a:path>
            </a:pathLst>
          </a:custGeom>
          <a:solidFill>
            <a:srgbClr val="117407"/>
          </a:solidFill>
          <a:ln w="9510" cap="flat">
            <a:noFill/>
            <a:prstDash val="solid"/>
            <a:miter/>
          </a:ln>
        </p:spPr>
        <p:txBody>
          <a:bodyPr rtlCol="0" anchor="ctr"/>
          <a:lstStyle/>
          <a:p>
            <a:endParaRPr lang="uk-U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229B6-3EB3-325C-BFF0-936BEA7DF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38" y="681037"/>
            <a:ext cx="6609050" cy="720000"/>
          </a:xfrm>
        </p:spPr>
        <p:txBody>
          <a:bodyPr/>
          <a:lstStyle/>
          <a:p>
            <a:r>
              <a:rPr lang="uk-UA" dirty="0"/>
              <a:t>РИНОК РІТЕЙЛА ЧИ ВИРОБНИКА?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1D40B-C8A1-CA01-8CE6-917F1BD0C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uk-UA" dirty="0">
                <a:solidFill>
                  <a:schemeClr val="bg1"/>
                </a:solidFill>
              </a:rPr>
              <a:t>Це все нас змінило.</a:t>
            </a:r>
            <a:r>
              <a:rPr lang="uk-UA" dirty="0"/>
              <a:t> </a:t>
            </a:r>
          </a:p>
          <a:p>
            <a:r>
              <a:rPr lang="uk-UA" dirty="0"/>
              <a:t>Ми не зупиняємось і при цьому чуємо потреби один одного та намагаємось домовитись, знайти можливості та взаємовигідні шляхи для успішного ведення бізнеса. </a:t>
            </a:r>
          </a:p>
          <a:p>
            <a:r>
              <a:rPr lang="uk-UA" dirty="0"/>
              <a:t>Ми підтримуємо один одного в складні часи.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C6CAE-E681-E372-7601-04B69800EF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750BCE-F7AD-2F49-9D8E-51E8D75C85D1}" type="slidenum">
              <a:rPr lang="uk-UA" smtClean="0"/>
              <a:pPr/>
              <a:t>21</a:t>
            </a:fld>
            <a:endParaRPr lang="uk-UA"/>
          </a:p>
        </p:txBody>
      </p:sp>
      <p:pic>
        <p:nvPicPr>
          <p:cNvPr id="8" name="Picture Placeholder 7" descr="Long shot of trucks&#10;&#10;Description automatically generated">
            <a:extLst>
              <a:ext uri="{FF2B5EF4-FFF2-40B4-BE49-F238E27FC236}">
                <a16:creationId xmlns:a16="http://schemas.microsoft.com/office/drawing/2014/main" id="{70506EAA-8440-6DE6-CC22-944EB959C4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4651" r="32019"/>
          <a:stretch/>
        </p:blipFill>
        <p:spPr>
          <a:xfrm>
            <a:off x="7253288" y="0"/>
            <a:ext cx="4938712" cy="6173788"/>
          </a:xfrm>
        </p:spPr>
      </p:pic>
    </p:spTree>
    <p:extLst>
      <p:ext uri="{BB962C8B-B14F-4D97-AF65-F5344CB8AC3E}">
        <p14:creationId xmlns:p14="http://schemas.microsoft.com/office/powerpoint/2010/main" val="228479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2247F06-29EE-5B36-D5CD-140476DA27E3}"/>
              </a:ext>
            </a:extLst>
          </p:cNvPr>
          <p:cNvSpPr txBox="1">
            <a:spLocks/>
          </p:cNvSpPr>
          <p:nvPr/>
        </p:nvSpPr>
        <p:spPr>
          <a:xfrm>
            <a:off x="1867144" y="2766219"/>
            <a:ext cx="8457713" cy="13255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ra Pro" pitchFamily="2" charset="0"/>
                <a:ea typeface="+mj-ea"/>
                <a:cs typeface="+mj-cs"/>
              </a:defRPr>
            </a:lvl1pPr>
          </a:lstStyle>
          <a:p>
            <a:pPr marL="9525" indent="-25400" algn="ctr">
              <a:spcBef>
                <a:spcPts val="300"/>
              </a:spcBef>
              <a:spcAft>
                <a:spcPts val="300"/>
              </a:spcAft>
            </a:pPr>
            <a:r>
              <a:rPr lang="uk-UA" sz="4000" b="1" dirty="0">
                <a:solidFill>
                  <a:srgbClr val="117407"/>
                </a:solidFill>
              </a:rPr>
              <a:t>ТОЖ, ЗА КИМ РИНОК СЬОГОДНІ?</a:t>
            </a:r>
          </a:p>
        </p:txBody>
      </p:sp>
    </p:spTree>
    <p:extLst>
      <p:ext uri="{BB962C8B-B14F-4D97-AF65-F5344CB8AC3E}">
        <p14:creationId xmlns:p14="http://schemas.microsoft.com/office/powerpoint/2010/main" val="180362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B6344FF1-33E3-2AAB-4E04-03C60E40CF84}"/>
              </a:ext>
            </a:extLst>
          </p:cNvPr>
          <p:cNvSpPr txBox="1">
            <a:spLocks/>
          </p:cNvSpPr>
          <p:nvPr/>
        </p:nvSpPr>
        <p:spPr>
          <a:xfrm>
            <a:off x="1867144" y="2766219"/>
            <a:ext cx="7904817" cy="13255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ra Pro" pitchFamily="2" charset="0"/>
                <a:ea typeface="+mj-ea"/>
                <a:cs typeface="+mj-cs"/>
              </a:defRPr>
            </a:lvl1pPr>
          </a:lstStyle>
          <a:p>
            <a:pPr marL="9525" indent="-25400" algn="ctr">
              <a:spcBef>
                <a:spcPts val="300"/>
              </a:spcBef>
              <a:spcAft>
                <a:spcPts val="300"/>
              </a:spcAft>
            </a:pPr>
            <a:r>
              <a:rPr lang="uk-UA" sz="4000" b="1" dirty="0">
                <a:solidFill>
                  <a:srgbClr val="117407"/>
                </a:solidFill>
              </a:rPr>
              <a:t>ЗА ВИРОБНИКОМ </a:t>
            </a:r>
            <a:r>
              <a:rPr lang="uk-UA" sz="4000" b="1" dirty="0">
                <a:solidFill>
                  <a:srgbClr val="117407"/>
                </a:solidFill>
                <a:sym typeface="Wingdings" pitchFamily="2" charset="2"/>
              </a:rPr>
              <a:t></a:t>
            </a:r>
            <a:endParaRPr lang="uk-UA" sz="4000" b="1" dirty="0">
              <a:solidFill>
                <a:srgbClr val="1174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8A60-FE09-0245-7CDF-1C66AE9F9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549" y="2635971"/>
            <a:ext cx="11038902" cy="1800000"/>
          </a:xfrm>
        </p:spPr>
        <p:txBody>
          <a:bodyPr/>
          <a:lstStyle/>
          <a:p>
            <a:r>
              <a:rPr lang="uk-UA" dirty="0"/>
              <a:t>15 РОКІВ ДОВІРИ ТА ВДЯЧНОСТІ КЛІЄНТІВ. </a:t>
            </a:r>
            <a:br>
              <a:rPr lang="uk-UA" dirty="0"/>
            </a:br>
            <a:r>
              <a:rPr lang="uk-UA" dirty="0"/>
              <a:t>РОБИМО, БО ЛЮБИМО.</a:t>
            </a:r>
          </a:p>
        </p:txBody>
      </p:sp>
    </p:spTree>
    <p:extLst>
      <p:ext uri="{BB962C8B-B14F-4D97-AF65-F5344CB8AC3E}">
        <p14:creationId xmlns:p14="http://schemas.microsoft.com/office/powerpoint/2010/main" val="213324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6823-3499-168F-2675-C37E5F6A83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ДЯКУЮ!</a:t>
            </a:r>
          </a:p>
        </p:txBody>
      </p:sp>
    </p:spTree>
    <p:extLst>
      <p:ext uri="{BB962C8B-B14F-4D97-AF65-F5344CB8AC3E}">
        <p14:creationId xmlns:p14="http://schemas.microsoft.com/office/powerpoint/2010/main" val="40232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1025</Words>
  <Application>Microsoft Macintosh PowerPoint</Application>
  <PresentationFormat>Widescreen</PresentationFormat>
  <Paragraphs>121</Paragraphs>
  <Slides>24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72 Black</vt:lpstr>
      <vt:lpstr>Aptos</vt:lpstr>
      <vt:lpstr>Arial</vt:lpstr>
      <vt:lpstr>Cera Pro</vt:lpstr>
      <vt:lpstr>Wingdings</vt:lpstr>
      <vt:lpstr>Office Theme</vt:lpstr>
      <vt:lpstr>ОПТИМІЗАЦІЯ ПРОДУКТОВОГО РІТЕЙЛУ В КРИЗОВИХ УМОВАХ</vt:lpstr>
      <vt:lpstr>ЗМІСТ</vt:lpstr>
      <vt:lpstr>ВТРАТИ ЛОГІСТИЧНОЇ ІНФРАСТРУКТУРИ ПІД ЧАС ВІЙСЬКОВИХ ДІЙ НА КИЇВЩИНІ. ТРАНСФОРМАЦІЯ ЛОГІСТИКИ</vt:lpstr>
      <vt:lpstr>PowerPoint Presentation</vt:lpstr>
      <vt:lpstr>PowerPoint Presentation</vt:lpstr>
      <vt:lpstr>ТРАНСФОРМАЦІЯ</vt:lpstr>
      <vt:lpstr>ВІДКРИТТЯ NOVUS LOGISTICS CENTER</vt:lpstr>
      <vt:lpstr>PowerPoint Presentation</vt:lpstr>
      <vt:lpstr>ЕНЕРГЕТИЧНІ БЛЕКАУТИ ТА ВІДПОВІДЬ NOVUS НА ВИКЛИКИ ВІЙНИ</vt:lpstr>
      <vt:lpstr>ПРОГРАМА ЕНЕРГОЕФЕКТИВНОСТІ ТА ЕНЕРГОНЕЗАЛЕЖНОСТІ</vt:lpstr>
      <vt:lpstr>ПРОГРАМА ЕНЕРГОЕФЕКТИВНОСТІ ТА ЕНЕРГОНЕЗАЛЕЖНОСТІ</vt:lpstr>
      <vt:lpstr>ЕНЕРГЕТИЧНІ БЛЕКАУТИ, ВІДПОВІДЬ NOVUS НА ВИКЛИК</vt:lpstr>
      <vt:lpstr>СПОЖИВАЦЬКІ НАСТРОЇ ПІД ЧАС КРИЗИ</vt:lpstr>
      <vt:lpstr>СПОЖИВАЦЬКІ НАСТРОЇ ПІД ЧАС КРИЗИ</vt:lpstr>
      <vt:lpstr>СПОЖИВАЦЬКІ НАСТРОЇ ПІД ЧАС КРИЗИ</vt:lpstr>
      <vt:lpstr>ЗА ОСТАННІ 3 РОКИ МИ БАЧИМО ТАКИ ТЕНДЕНЦІЇ</vt:lpstr>
      <vt:lpstr>ЦІНОВЕ ПОЗИЦІОНУВАННЯ NOVUS </vt:lpstr>
      <vt:lpstr>РИНОК РІТЕЙЛА ЧИ ВИРОБНИКА?</vt:lpstr>
      <vt:lpstr>РИНОК РІТЕЙЛА ЧИ ВИРОБНИКА?</vt:lpstr>
      <vt:lpstr>РИНОК РІТЕЙЛА ЧИ ВИРОБНИКА?</vt:lpstr>
      <vt:lpstr>PowerPoint Presentation</vt:lpstr>
      <vt:lpstr>PowerPoint Presentation</vt:lpstr>
      <vt:lpstr>15 РОКІВ ДОВІРИ ТА ВДЯЧНОСТІ КЛІЄНТІВ.  РОБИМО, БО ЛЮБИМО.</vt:lpstr>
      <vt:lpstr>ДЯКУЮ!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Belov</dc:creator>
  <cp:lastModifiedBy>Max Belov</cp:lastModifiedBy>
  <cp:revision>1</cp:revision>
  <dcterms:created xsi:type="dcterms:W3CDTF">2024-09-27T11:03:31Z</dcterms:created>
  <dcterms:modified xsi:type="dcterms:W3CDTF">2024-10-28T08:18:35Z</dcterms:modified>
</cp:coreProperties>
</file>