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10795000" cy="6089650"/>
  <p:notesSz cx="10795000" cy="608965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48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0101" y="1887791"/>
            <a:ext cx="9181148" cy="1278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0202" y="3410204"/>
            <a:ext cx="7560945" cy="1522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1">
                <a:solidFill>
                  <a:srgbClr val="A5A5A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800080" cy="6084570"/>
          </a:xfrm>
          <a:custGeom>
            <a:avLst/>
            <a:gdLst/>
            <a:ahLst/>
            <a:cxnLst/>
            <a:rect l="l" t="t" r="r" b="b"/>
            <a:pathLst>
              <a:path w="10800080" h="6084570">
                <a:moveTo>
                  <a:pt x="0" y="6083999"/>
                </a:moveTo>
                <a:lnTo>
                  <a:pt x="10799999" y="6083999"/>
                </a:lnTo>
                <a:lnTo>
                  <a:pt x="10799999" y="0"/>
                </a:lnTo>
                <a:lnTo>
                  <a:pt x="0" y="0"/>
                </a:lnTo>
                <a:lnTo>
                  <a:pt x="0" y="6083999"/>
                </a:lnTo>
                <a:close/>
              </a:path>
            </a:pathLst>
          </a:custGeom>
          <a:solidFill>
            <a:srgbClr val="333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16098"/>
            <a:ext cx="10359830" cy="4803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1">
                <a:solidFill>
                  <a:srgbClr val="A5A5A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0067" y="1400619"/>
            <a:ext cx="4698587" cy="4019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18671" y="1960750"/>
            <a:ext cx="2686684" cy="3259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1">
                <a:solidFill>
                  <a:srgbClr val="A5A5A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7131" y="119659"/>
            <a:ext cx="193738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1">
                <a:solidFill>
                  <a:srgbClr val="A5A5A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0067" y="1400619"/>
            <a:ext cx="9721215" cy="4019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5663374"/>
            <a:ext cx="3456432" cy="304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5663374"/>
            <a:ext cx="2484310" cy="304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2" y="5663374"/>
            <a:ext cx="2484310" cy="304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" y="-79376"/>
            <a:ext cx="10799847" cy="6169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5421" y="3480526"/>
            <a:ext cx="8436610" cy="574675"/>
          </a:xfrm>
          <a:custGeom>
            <a:avLst/>
            <a:gdLst/>
            <a:ahLst/>
            <a:cxnLst/>
            <a:rect l="l" t="t" r="r" b="b"/>
            <a:pathLst>
              <a:path w="8436610" h="574675">
                <a:moveTo>
                  <a:pt x="0" y="0"/>
                </a:moveTo>
                <a:lnTo>
                  <a:pt x="8436048" y="0"/>
                </a:lnTo>
                <a:lnTo>
                  <a:pt x="8436048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solidFill>
            <a:srgbClr val="00B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714" y="2500736"/>
            <a:ext cx="10144124" cy="1056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" y="4459248"/>
            <a:ext cx="610481" cy="1340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5390" y="5605129"/>
            <a:ext cx="221297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spc="0" dirty="0">
                <a:solidFill>
                  <a:srgbClr val="FFFFFF"/>
                </a:solidFill>
                <a:latin typeface="Tahoma"/>
                <a:cs typeface="Tahoma"/>
              </a:rPr>
              <a:t>Микола Чумак</a:t>
            </a:r>
            <a:r>
              <a:rPr sz="1400" spc="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ahoma"/>
                <a:cs typeface="Tahoma"/>
              </a:rPr>
              <a:t>28.10.2025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5421" y="3515357"/>
            <a:ext cx="8436610" cy="436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95"/>
              </a:spcBef>
            </a:pPr>
            <a:r>
              <a:rPr sz="2700" spc="-5" dirty="0">
                <a:solidFill>
                  <a:srgbClr val="FFFFFF"/>
                </a:solidFill>
                <a:latin typeface="Tahoma"/>
                <a:cs typeface="Tahoma"/>
              </a:rPr>
              <a:t>Концепція торгової точки: на що звертати</a:t>
            </a:r>
            <a:r>
              <a:rPr sz="2700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ahoma"/>
                <a:cs typeface="Tahoma"/>
              </a:rPr>
              <a:t>увагу?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9999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86675" y="0"/>
            <a:ext cx="0" cy="6084570"/>
          </a:xfrm>
          <a:custGeom>
            <a:avLst/>
            <a:gdLst/>
            <a:ahLst/>
            <a:cxnLst/>
            <a:rect l="l" t="t" r="r" b="b"/>
            <a:pathLst>
              <a:path h="6084570">
                <a:moveTo>
                  <a:pt x="0" y="0"/>
                </a:moveTo>
                <a:lnTo>
                  <a:pt x="0" y="6083999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8257" y="4237204"/>
            <a:ext cx="7312659" cy="1299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44135" algn="l"/>
              </a:tabLst>
            </a:pPr>
            <a:r>
              <a:rPr sz="8350" dirty="0">
                <a:solidFill>
                  <a:srgbClr val="FFFFFF"/>
                </a:solidFill>
                <a:latin typeface="Tahoma"/>
                <a:cs typeface="Tahoma"/>
              </a:rPr>
              <a:t>Customer	Staﬀ</a:t>
            </a:r>
            <a:endParaRPr sz="835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7287" y="5505861"/>
            <a:ext cx="1244292" cy="409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774" y="0"/>
            <a:ext cx="1702435" cy="1511300"/>
          </a:xfrm>
          <a:custGeom>
            <a:avLst/>
            <a:gdLst/>
            <a:ahLst/>
            <a:cxnLst/>
            <a:rect l="l" t="t" r="r" b="b"/>
            <a:pathLst>
              <a:path w="1702435" h="1511300">
                <a:moveTo>
                  <a:pt x="1388181" y="0"/>
                </a:moveTo>
                <a:lnTo>
                  <a:pt x="314004" y="0"/>
                </a:lnTo>
                <a:lnTo>
                  <a:pt x="306552" y="5870"/>
                </a:lnTo>
                <a:lnTo>
                  <a:pt x="272607" y="35647"/>
                </a:lnTo>
                <a:lnTo>
                  <a:pt x="240226" y="67241"/>
                </a:lnTo>
                <a:lnTo>
                  <a:pt x="209495" y="100597"/>
                </a:lnTo>
                <a:lnTo>
                  <a:pt x="180499" y="135661"/>
                </a:lnTo>
                <a:lnTo>
                  <a:pt x="153326" y="172380"/>
                </a:lnTo>
                <a:lnTo>
                  <a:pt x="128060" y="210699"/>
                </a:lnTo>
                <a:lnTo>
                  <a:pt x="104788" y="250564"/>
                </a:lnTo>
                <a:lnTo>
                  <a:pt x="83596" y="291921"/>
                </a:lnTo>
                <a:lnTo>
                  <a:pt x="64569" y="334715"/>
                </a:lnTo>
                <a:lnTo>
                  <a:pt x="47794" y="378894"/>
                </a:lnTo>
                <a:lnTo>
                  <a:pt x="33356" y="424402"/>
                </a:lnTo>
                <a:lnTo>
                  <a:pt x="21342" y="471185"/>
                </a:lnTo>
                <a:lnTo>
                  <a:pt x="11956" y="518566"/>
                </a:lnTo>
                <a:lnTo>
                  <a:pt x="5306" y="565844"/>
                </a:lnTo>
                <a:lnTo>
                  <a:pt x="1338" y="612933"/>
                </a:lnTo>
                <a:lnTo>
                  <a:pt x="0" y="659758"/>
                </a:lnTo>
                <a:lnTo>
                  <a:pt x="1235" y="706203"/>
                </a:lnTo>
                <a:lnTo>
                  <a:pt x="4990" y="752210"/>
                </a:lnTo>
                <a:lnTo>
                  <a:pt x="11212" y="797686"/>
                </a:lnTo>
                <a:lnTo>
                  <a:pt x="19846" y="842543"/>
                </a:lnTo>
                <a:lnTo>
                  <a:pt x="30837" y="886695"/>
                </a:lnTo>
                <a:lnTo>
                  <a:pt x="44133" y="930057"/>
                </a:lnTo>
                <a:lnTo>
                  <a:pt x="59678" y="972543"/>
                </a:lnTo>
                <a:lnTo>
                  <a:pt x="77418" y="1014067"/>
                </a:lnTo>
                <a:lnTo>
                  <a:pt x="97300" y="1054543"/>
                </a:lnTo>
                <a:lnTo>
                  <a:pt x="119269" y="1093884"/>
                </a:lnTo>
                <a:lnTo>
                  <a:pt x="143271" y="1132005"/>
                </a:lnTo>
                <a:lnTo>
                  <a:pt x="169252" y="1168820"/>
                </a:lnTo>
                <a:lnTo>
                  <a:pt x="197159" y="1204243"/>
                </a:lnTo>
                <a:lnTo>
                  <a:pt x="226935" y="1238188"/>
                </a:lnTo>
                <a:lnTo>
                  <a:pt x="258529" y="1270569"/>
                </a:lnTo>
                <a:lnTo>
                  <a:pt x="291885" y="1301301"/>
                </a:lnTo>
                <a:lnTo>
                  <a:pt x="326950" y="1330296"/>
                </a:lnTo>
                <a:lnTo>
                  <a:pt x="363668" y="1357470"/>
                </a:lnTo>
                <a:lnTo>
                  <a:pt x="401987" y="1382735"/>
                </a:lnTo>
                <a:lnTo>
                  <a:pt x="441852" y="1406007"/>
                </a:lnTo>
                <a:lnTo>
                  <a:pt x="483209" y="1427200"/>
                </a:lnTo>
                <a:lnTo>
                  <a:pt x="526004" y="1446226"/>
                </a:lnTo>
                <a:lnTo>
                  <a:pt x="570182" y="1463002"/>
                </a:lnTo>
                <a:lnTo>
                  <a:pt x="615690" y="1477439"/>
                </a:lnTo>
                <a:lnTo>
                  <a:pt x="662474" y="1489453"/>
                </a:lnTo>
                <a:lnTo>
                  <a:pt x="709855" y="1498840"/>
                </a:lnTo>
                <a:lnTo>
                  <a:pt x="757133" y="1505490"/>
                </a:lnTo>
                <a:lnTo>
                  <a:pt x="804222" y="1509457"/>
                </a:lnTo>
                <a:lnTo>
                  <a:pt x="851037" y="1510796"/>
                </a:lnTo>
                <a:lnTo>
                  <a:pt x="897491" y="1509561"/>
                </a:lnTo>
                <a:lnTo>
                  <a:pt x="943499" y="1505805"/>
                </a:lnTo>
                <a:lnTo>
                  <a:pt x="988975" y="1499583"/>
                </a:lnTo>
                <a:lnTo>
                  <a:pt x="1033832" y="1490950"/>
                </a:lnTo>
                <a:lnTo>
                  <a:pt x="1077984" y="1479958"/>
                </a:lnTo>
                <a:lnTo>
                  <a:pt x="1121346" y="1466663"/>
                </a:lnTo>
                <a:lnTo>
                  <a:pt x="1163832" y="1451118"/>
                </a:lnTo>
                <a:lnTo>
                  <a:pt x="1205356" y="1433377"/>
                </a:lnTo>
                <a:lnTo>
                  <a:pt x="1245831" y="1413496"/>
                </a:lnTo>
                <a:lnTo>
                  <a:pt x="1285173" y="1391526"/>
                </a:lnTo>
                <a:lnTo>
                  <a:pt x="1323294" y="1367524"/>
                </a:lnTo>
                <a:lnTo>
                  <a:pt x="1360109" y="1341543"/>
                </a:lnTo>
                <a:lnTo>
                  <a:pt x="1395532" y="1313637"/>
                </a:lnTo>
                <a:lnTo>
                  <a:pt x="1429477" y="1283860"/>
                </a:lnTo>
                <a:lnTo>
                  <a:pt x="1461858" y="1252266"/>
                </a:lnTo>
                <a:lnTo>
                  <a:pt x="1492589" y="1218910"/>
                </a:lnTo>
                <a:lnTo>
                  <a:pt x="1521584" y="1183846"/>
                </a:lnTo>
                <a:lnTo>
                  <a:pt x="1548758" y="1147127"/>
                </a:lnTo>
                <a:lnTo>
                  <a:pt x="1574024" y="1108808"/>
                </a:lnTo>
                <a:lnTo>
                  <a:pt x="1597296" y="1068943"/>
                </a:lnTo>
                <a:lnTo>
                  <a:pt x="1618488" y="1027586"/>
                </a:lnTo>
                <a:lnTo>
                  <a:pt x="1637514" y="984791"/>
                </a:lnTo>
                <a:lnTo>
                  <a:pt x="1654289" y="940613"/>
                </a:lnTo>
                <a:lnTo>
                  <a:pt x="1668727" y="895105"/>
                </a:lnTo>
                <a:lnTo>
                  <a:pt x="1680741" y="848322"/>
                </a:lnTo>
                <a:lnTo>
                  <a:pt x="1690128" y="800941"/>
                </a:lnTo>
                <a:lnTo>
                  <a:pt x="1696778" y="753663"/>
                </a:lnTo>
                <a:lnTo>
                  <a:pt x="1700745" y="706573"/>
                </a:lnTo>
                <a:lnTo>
                  <a:pt x="1702084" y="659748"/>
                </a:lnTo>
                <a:lnTo>
                  <a:pt x="1700849" y="613304"/>
                </a:lnTo>
                <a:lnTo>
                  <a:pt x="1697093" y="567296"/>
                </a:lnTo>
                <a:lnTo>
                  <a:pt x="1690872" y="521821"/>
                </a:lnTo>
                <a:lnTo>
                  <a:pt x="1682238" y="476964"/>
                </a:lnTo>
                <a:lnTo>
                  <a:pt x="1671246" y="432811"/>
                </a:lnTo>
                <a:lnTo>
                  <a:pt x="1657951" y="389449"/>
                </a:lnTo>
                <a:lnTo>
                  <a:pt x="1642406" y="346963"/>
                </a:lnTo>
                <a:lnTo>
                  <a:pt x="1624666" y="305440"/>
                </a:lnTo>
                <a:lnTo>
                  <a:pt x="1604784" y="264964"/>
                </a:lnTo>
                <a:lnTo>
                  <a:pt x="1582815" y="225623"/>
                </a:lnTo>
                <a:lnTo>
                  <a:pt x="1558813" y="187502"/>
                </a:lnTo>
                <a:lnTo>
                  <a:pt x="1532831" y="150687"/>
                </a:lnTo>
                <a:lnTo>
                  <a:pt x="1504925" y="115264"/>
                </a:lnTo>
                <a:lnTo>
                  <a:pt x="1475148" y="81319"/>
                </a:lnTo>
                <a:lnTo>
                  <a:pt x="1443555" y="48937"/>
                </a:lnTo>
                <a:lnTo>
                  <a:pt x="1410199" y="18206"/>
                </a:lnTo>
                <a:lnTo>
                  <a:pt x="1388181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720000">
            <a:off x="740391" y="528350"/>
            <a:ext cx="103213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9999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86675" y="0"/>
            <a:ext cx="0" cy="6084570"/>
          </a:xfrm>
          <a:custGeom>
            <a:avLst/>
            <a:gdLst/>
            <a:ahLst/>
            <a:cxnLst/>
            <a:rect l="l" t="t" r="r" b="b"/>
            <a:pathLst>
              <a:path h="6084570">
                <a:moveTo>
                  <a:pt x="0" y="0"/>
                </a:moveTo>
                <a:lnTo>
                  <a:pt x="0" y="6083999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77620" y="4237204"/>
            <a:ext cx="7311390" cy="1299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0195" algn="l"/>
              </a:tabLst>
            </a:pPr>
            <a:r>
              <a:rPr sz="8350" dirty="0">
                <a:solidFill>
                  <a:srgbClr val="FFFFFF"/>
                </a:solidFill>
                <a:latin typeface="Tahoma"/>
                <a:cs typeface="Tahoma"/>
              </a:rPr>
              <a:t>Staﬀ	Customer</a:t>
            </a:r>
            <a:endParaRPr sz="835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7287" y="5505861"/>
            <a:ext cx="1244292" cy="409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796" y="0"/>
            <a:ext cx="1702435" cy="1511300"/>
          </a:xfrm>
          <a:custGeom>
            <a:avLst/>
            <a:gdLst/>
            <a:ahLst/>
            <a:cxnLst/>
            <a:rect l="l" t="t" r="r" b="b"/>
            <a:pathLst>
              <a:path w="1702435" h="1511300">
                <a:moveTo>
                  <a:pt x="1388389" y="0"/>
                </a:moveTo>
                <a:lnTo>
                  <a:pt x="313980" y="0"/>
                </a:lnTo>
                <a:lnTo>
                  <a:pt x="292754" y="17407"/>
                </a:lnTo>
                <a:lnTo>
                  <a:pt x="258502" y="48813"/>
                </a:lnTo>
                <a:lnTo>
                  <a:pt x="226240" y="81827"/>
                </a:lnTo>
                <a:lnTo>
                  <a:pt x="195998" y="116354"/>
                </a:lnTo>
                <a:lnTo>
                  <a:pt x="167804" y="152296"/>
                </a:lnTo>
                <a:lnTo>
                  <a:pt x="141689" y="189555"/>
                </a:lnTo>
                <a:lnTo>
                  <a:pt x="117682" y="228035"/>
                </a:lnTo>
                <a:lnTo>
                  <a:pt x="95812" y="267638"/>
                </a:lnTo>
                <a:lnTo>
                  <a:pt x="76109" y="308267"/>
                </a:lnTo>
                <a:lnTo>
                  <a:pt x="58601" y="349824"/>
                </a:lnTo>
                <a:lnTo>
                  <a:pt x="43319" y="392213"/>
                </a:lnTo>
                <a:lnTo>
                  <a:pt x="30291" y="435336"/>
                </a:lnTo>
                <a:lnTo>
                  <a:pt x="19547" y="479096"/>
                </a:lnTo>
                <a:lnTo>
                  <a:pt x="11117" y="523396"/>
                </a:lnTo>
                <a:lnTo>
                  <a:pt x="5029" y="568139"/>
                </a:lnTo>
                <a:lnTo>
                  <a:pt x="1313" y="613226"/>
                </a:lnTo>
                <a:lnTo>
                  <a:pt x="0" y="658562"/>
                </a:lnTo>
                <a:lnTo>
                  <a:pt x="1116" y="704048"/>
                </a:lnTo>
                <a:lnTo>
                  <a:pt x="4694" y="749588"/>
                </a:lnTo>
                <a:lnTo>
                  <a:pt x="10760" y="795084"/>
                </a:lnTo>
                <a:lnTo>
                  <a:pt x="19346" y="840439"/>
                </a:lnTo>
                <a:lnTo>
                  <a:pt x="30481" y="885556"/>
                </a:lnTo>
                <a:lnTo>
                  <a:pt x="44193" y="930337"/>
                </a:lnTo>
                <a:lnTo>
                  <a:pt x="60512" y="974686"/>
                </a:lnTo>
                <a:lnTo>
                  <a:pt x="79468" y="1018505"/>
                </a:lnTo>
                <a:lnTo>
                  <a:pt x="101089" y="1061697"/>
                </a:lnTo>
                <a:lnTo>
                  <a:pt x="125085" y="1103616"/>
                </a:lnTo>
                <a:lnTo>
                  <a:pt x="151079" y="1143663"/>
                </a:lnTo>
                <a:lnTo>
                  <a:pt x="178974" y="1181807"/>
                </a:lnTo>
                <a:lnTo>
                  <a:pt x="208673" y="1218020"/>
                </a:lnTo>
                <a:lnTo>
                  <a:pt x="240079" y="1252272"/>
                </a:lnTo>
                <a:lnTo>
                  <a:pt x="273094" y="1284534"/>
                </a:lnTo>
                <a:lnTo>
                  <a:pt x="307621" y="1314776"/>
                </a:lnTo>
                <a:lnTo>
                  <a:pt x="343562" y="1342969"/>
                </a:lnTo>
                <a:lnTo>
                  <a:pt x="380822" y="1369084"/>
                </a:lnTo>
                <a:lnTo>
                  <a:pt x="419302" y="1393092"/>
                </a:lnTo>
                <a:lnTo>
                  <a:pt x="458905" y="1414962"/>
                </a:lnTo>
                <a:lnTo>
                  <a:pt x="499533" y="1434665"/>
                </a:lnTo>
                <a:lnTo>
                  <a:pt x="541091" y="1452173"/>
                </a:lnTo>
                <a:lnTo>
                  <a:pt x="583480" y="1467455"/>
                </a:lnTo>
                <a:lnTo>
                  <a:pt x="626603" y="1480483"/>
                </a:lnTo>
                <a:lnTo>
                  <a:pt x="670363" y="1491227"/>
                </a:lnTo>
                <a:lnTo>
                  <a:pt x="714663" y="1499657"/>
                </a:lnTo>
                <a:lnTo>
                  <a:pt x="759405" y="1505745"/>
                </a:lnTo>
                <a:lnTo>
                  <a:pt x="804493" y="1509460"/>
                </a:lnTo>
                <a:lnTo>
                  <a:pt x="849829" y="1510774"/>
                </a:lnTo>
                <a:lnTo>
                  <a:pt x="895315" y="1509657"/>
                </a:lnTo>
                <a:lnTo>
                  <a:pt x="940855" y="1506080"/>
                </a:lnTo>
                <a:lnTo>
                  <a:pt x="986351" y="1500013"/>
                </a:lnTo>
                <a:lnTo>
                  <a:pt x="1031706" y="1491428"/>
                </a:lnTo>
                <a:lnTo>
                  <a:pt x="1076823" y="1480293"/>
                </a:lnTo>
                <a:lnTo>
                  <a:pt x="1121605" y="1466581"/>
                </a:lnTo>
                <a:lnTo>
                  <a:pt x="1165953" y="1450262"/>
                </a:lnTo>
                <a:lnTo>
                  <a:pt x="1209772" y="1431306"/>
                </a:lnTo>
                <a:lnTo>
                  <a:pt x="1252964" y="1409684"/>
                </a:lnTo>
                <a:lnTo>
                  <a:pt x="1294883" y="1385689"/>
                </a:lnTo>
                <a:lnTo>
                  <a:pt x="1334930" y="1359695"/>
                </a:lnTo>
                <a:lnTo>
                  <a:pt x="1373074" y="1331800"/>
                </a:lnTo>
                <a:lnTo>
                  <a:pt x="1409287" y="1302101"/>
                </a:lnTo>
                <a:lnTo>
                  <a:pt x="1443539" y="1270695"/>
                </a:lnTo>
                <a:lnTo>
                  <a:pt x="1475801" y="1237680"/>
                </a:lnTo>
                <a:lnTo>
                  <a:pt x="1506044" y="1203153"/>
                </a:lnTo>
                <a:lnTo>
                  <a:pt x="1534237" y="1167212"/>
                </a:lnTo>
                <a:lnTo>
                  <a:pt x="1560352" y="1129952"/>
                </a:lnTo>
                <a:lnTo>
                  <a:pt x="1584359" y="1091472"/>
                </a:lnTo>
                <a:lnTo>
                  <a:pt x="1606229" y="1051869"/>
                </a:lnTo>
                <a:lnTo>
                  <a:pt x="1625932" y="1011240"/>
                </a:lnTo>
                <a:lnTo>
                  <a:pt x="1643440" y="969683"/>
                </a:lnTo>
                <a:lnTo>
                  <a:pt x="1658722" y="927294"/>
                </a:lnTo>
                <a:lnTo>
                  <a:pt x="1671750" y="884171"/>
                </a:lnTo>
                <a:lnTo>
                  <a:pt x="1682494" y="840411"/>
                </a:lnTo>
                <a:lnTo>
                  <a:pt x="1690924" y="796111"/>
                </a:lnTo>
                <a:lnTo>
                  <a:pt x="1697012" y="751368"/>
                </a:lnTo>
                <a:lnTo>
                  <a:pt x="1700727" y="706281"/>
                </a:lnTo>
                <a:lnTo>
                  <a:pt x="1702041" y="660945"/>
                </a:lnTo>
                <a:lnTo>
                  <a:pt x="1700924" y="615459"/>
                </a:lnTo>
                <a:lnTo>
                  <a:pt x="1697347" y="569919"/>
                </a:lnTo>
                <a:lnTo>
                  <a:pt x="1691280" y="524423"/>
                </a:lnTo>
                <a:lnTo>
                  <a:pt x="1682694" y="479068"/>
                </a:lnTo>
                <a:lnTo>
                  <a:pt x="1671560" y="433951"/>
                </a:lnTo>
                <a:lnTo>
                  <a:pt x="1657848" y="389169"/>
                </a:lnTo>
                <a:lnTo>
                  <a:pt x="1641528" y="344820"/>
                </a:lnTo>
                <a:lnTo>
                  <a:pt x="1622572" y="301001"/>
                </a:lnTo>
                <a:lnTo>
                  <a:pt x="1600951" y="257810"/>
                </a:lnTo>
                <a:lnTo>
                  <a:pt x="1576955" y="215890"/>
                </a:lnTo>
                <a:lnTo>
                  <a:pt x="1550961" y="175844"/>
                </a:lnTo>
                <a:lnTo>
                  <a:pt x="1523066" y="137699"/>
                </a:lnTo>
                <a:lnTo>
                  <a:pt x="1493367" y="101487"/>
                </a:lnTo>
                <a:lnTo>
                  <a:pt x="1461961" y="67234"/>
                </a:lnTo>
                <a:lnTo>
                  <a:pt x="1428947" y="34973"/>
                </a:lnTo>
                <a:lnTo>
                  <a:pt x="1394420" y="4730"/>
                </a:lnTo>
                <a:lnTo>
                  <a:pt x="1388389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19920000">
            <a:off x="761532" y="517081"/>
            <a:ext cx="1027317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C400A6B8-74E9-154F-22A9-B1D16FD4AA47}"/>
              </a:ext>
            </a:extLst>
          </p:cNvPr>
          <p:cNvSpPr/>
          <p:nvPr/>
        </p:nvSpPr>
        <p:spPr>
          <a:xfrm>
            <a:off x="0" y="0"/>
            <a:ext cx="10795000" cy="6089650"/>
          </a:xfrm>
          <a:custGeom>
            <a:avLst/>
            <a:gdLst/>
            <a:ahLst/>
            <a:cxnLst/>
            <a:rect l="l" t="t" r="r" b="b"/>
            <a:pathLst>
              <a:path w="10800080" h="6084570">
                <a:moveTo>
                  <a:pt x="0" y="6083999"/>
                </a:moveTo>
                <a:lnTo>
                  <a:pt x="10799999" y="6083999"/>
                </a:lnTo>
                <a:lnTo>
                  <a:pt x="10799999" y="0"/>
                </a:lnTo>
                <a:lnTo>
                  <a:pt x="0" y="0"/>
                </a:lnTo>
                <a:lnTo>
                  <a:pt x="0" y="6083999"/>
                </a:lnTo>
                <a:close/>
              </a:path>
            </a:pathLst>
          </a:custGeom>
          <a:solidFill>
            <a:srgbClr val="333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оля-видео">
            <a:hlinkClick r:id="" action="ppaction://media"/>
            <a:extLst>
              <a:ext uri="{FF2B5EF4-FFF2-40B4-BE49-F238E27FC236}">
                <a16:creationId xmlns:a16="http://schemas.microsoft.com/office/drawing/2014/main" id="{1A382FDE-E675-A8BA-42E4-D21AE3935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1673" y="-12800"/>
            <a:ext cx="3657600" cy="65024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46646" y="2282825"/>
            <a:ext cx="3930015" cy="18034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850" spc="5" dirty="0">
                <a:solidFill>
                  <a:schemeClr val="bg1"/>
                </a:solidFill>
                <a:latin typeface="Tahoma"/>
                <a:cs typeface="Tahoma"/>
              </a:rPr>
              <a:t>ТЕХНОЛОГІЇ</a:t>
            </a:r>
            <a:endParaRPr sz="385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3850" spc="5" dirty="0">
                <a:solidFill>
                  <a:schemeClr val="bg1"/>
                </a:solidFill>
                <a:latin typeface="Tahoma"/>
                <a:cs typeface="Tahoma"/>
              </a:rPr>
              <a:t>замінюють</a:t>
            </a:r>
            <a:endParaRPr sz="385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3850" spc="5" dirty="0">
                <a:solidFill>
                  <a:schemeClr val="bg1"/>
                </a:solidFill>
                <a:latin typeface="Tahoma"/>
                <a:cs typeface="Tahoma"/>
              </a:rPr>
              <a:t>чи</a:t>
            </a:r>
            <a:r>
              <a:rPr sz="3850" spc="-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3850" spc="5" dirty="0">
                <a:solidFill>
                  <a:schemeClr val="bg1"/>
                </a:solidFill>
                <a:latin typeface="Tahoma"/>
                <a:cs typeface="Tahoma"/>
              </a:rPr>
              <a:t>допомагають?</a:t>
            </a:r>
            <a:endParaRPr sz="385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4154" y="0"/>
            <a:ext cx="1701800" cy="1459865"/>
          </a:xfrm>
          <a:custGeom>
            <a:avLst/>
            <a:gdLst/>
            <a:ahLst/>
            <a:cxnLst/>
            <a:rect l="l" t="t" r="r" b="b"/>
            <a:pathLst>
              <a:path w="1701800" h="1459865">
                <a:moveTo>
                  <a:pt x="1445010" y="0"/>
                </a:moveTo>
                <a:lnTo>
                  <a:pt x="256627" y="0"/>
                </a:lnTo>
                <a:lnTo>
                  <a:pt x="230752" y="26085"/>
                </a:lnTo>
                <a:lnTo>
                  <a:pt x="200689" y="59778"/>
                </a:lnTo>
                <a:lnTo>
                  <a:pt x="172400" y="95082"/>
                </a:lnTo>
                <a:lnTo>
                  <a:pt x="145963" y="131936"/>
                </a:lnTo>
                <a:lnTo>
                  <a:pt x="121458" y="170273"/>
                </a:lnTo>
                <a:lnTo>
                  <a:pt x="98962" y="210030"/>
                </a:lnTo>
                <a:lnTo>
                  <a:pt x="78555" y="251143"/>
                </a:lnTo>
                <a:lnTo>
                  <a:pt x="60315" y="293547"/>
                </a:lnTo>
                <a:lnTo>
                  <a:pt x="44321" y="337179"/>
                </a:lnTo>
                <a:lnTo>
                  <a:pt x="30652" y="381974"/>
                </a:lnTo>
                <a:lnTo>
                  <a:pt x="19386" y="427867"/>
                </a:lnTo>
                <a:lnTo>
                  <a:pt x="10603" y="474796"/>
                </a:lnTo>
                <a:lnTo>
                  <a:pt x="4380" y="522695"/>
                </a:lnTo>
                <a:lnTo>
                  <a:pt x="838" y="570866"/>
                </a:lnTo>
                <a:lnTo>
                  <a:pt x="0" y="618602"/>
                </a:lnTo>
                <a:lnTo>
                  <a:pt x="1801" y="665823"/>
                </a:lnTo>
                <a:lnTo>
                  <a:pt x="6178" y="712452"/>
                </a:lnTo>
                <a:lnTo>
                  <a:pt x="13066" y="758409"/>
                </a:lnTo>
                <a:lnTo>
                  <a:pt x="22401" y="803616"/>
                </a:lnTo>
                <a:lnTo>
                  <a:pt x="34119" y="847994"/>
                </a:lnTo>
                <a:lnTo>
                  <a:pt x="48155" y="891464"/>
                </a:lnTo>
                <a:lnTo>
                  <a:pt x="64446" y="933948"/>
                </a:lnTo>
                <a:lnTo>
                  <a:pt x="82928" y="975366"/>
                </a:lnTo>
                <a:lnTo>
                  <a:pt x="103535" y="1015640"/>
                </a:lnTo>
                <a:lnTo>
                  <a:pt x="126204" y="1054692"/>
                </a:lnTo>
                <a:lnTo>
                  <a:pt x="150871" y="1092442"/>
                </a:lnTo>
                <a:lnTo>
                  <a:pt x="177471" y="1128813"/>
                </a:lnTo>
                <a:lnTo>
                  <a:pt x="205941" y="1163724"/>
                </a:lnTo>
                <a:lnTo>
                  <a:pt x="236216" y="1197098"/>
                </a:lnTo>
                <a:lnTo>
                  <a:pt x="268231" y="1228856"/>
                </a:lnTo>
                <a:lnTo>
                  <a:pt x="301924" y="1258919"/>
                </a:lnTo>
                <a:lnTo>
                  <a:pt x="337229" y="1287208"/>
                </a:lnTo>
                <a:lnTo>
                  <a:pt x="374082" y="1313645"/>
                </a:lnTo>
                <a:lnTo>
                  <a:pt x="412419" y="1338150"/>
                </a:lnTo>
                <a:lnTo>
                  <a:pt x="452176" y="1360646"/>
                </a:lnTo>
                <a:lnTo>
                  <a:pt x="493289" y="1381053"/>
                </a:lnTo>
                <a:lnTo>
                  <a:pt x="535693" y="1399293"/>
                </a:lnTo>
                <a:lnTo>
                  <a:pt x="579325" y="1415287"/>
                </a:lnTo>
                <a:lnTo>
                  <a:pt x="624120" y="1428956"/>
                </a:lnTo>
                <a:lnTo>
                  <a:pt x="670013" y="1440222"/>
                </a:lnTo>
                <a:lnTo>
                  <a:pt x="716942" y="1449005"/>
                </a:lnTo>
                <a:lnTo>
                  <a:pt x="764841" y="1455228"/>
                </a:lnTo>
                <a:lnTo>
                  <a:pt x="813012" y="1458770"/>
                </a:lnTo>
                <a:lnTo>
                  <a:pt x="860748" y="1459608"/>
                </a:lnTo>
                <a:lnTo>
                  <a:pt x="907970" y="1457807"/>
                </a:lnTo>
                <a:lnTo>
                  <a:pt x="954598" y="1453430"/>
                </a:lnTo>
                <a:lnTo>
                  <a:pt x="1000556" y="1446542"/>
                </a:lnTo>
                <a:lnTo>
                  <a:pt x="1045763" y="1437207"/>
                </a:lnTo>
                <a:lnTo>
                  <a:pt x="1090140" y="1425489"/>
                </a:lnTo>
                <a:lnTo>
                  <a:pt x="1133611" y="1411453"/>
                </a:lnTo>
                <a:lnTo>
                  <a:pt x="1176094" y="1395162"/>
                </a:lnTo>
                <a:lnTo>
                  <a:pt x="1217513" y="1376680"/>
                </a:lnTo>
                <a:lnTo>
                  <a:pt x="1257787" y="1356073"/>
                </a:lnTo>
                <a:lnTo>
                  <a:pt x="1296839" y="1333404"/>
                </a:lnTo>
                <a:lnTo>
                  <a:pt x="1334589" y="1308737"/>
                </a:lnTo>
                <a:lnTo>
                  <a:pt x="1370960" y="1282136"/>
                </a:lnTo>
                <a:lnTo>
                  <a:pt x="1405871" y="1253667"/>
                </a:lnTo>
                <a:lnTo>
                  <a:pt x="1439245" y="1223392"/>
                </a:lnTo>
                <a:lnTo>
                  <a:pt x="1471003" y="1191376"/>
                </a:lnTo>
                <a:lnTo>
                  <a:pt x="1501066" y="1157684"/>
                </a:lnTo>
                <a:lnTo>
                  <a:pt x="1529355" y="1122379"/>
                </a:lnTo>
                <a:lnTo>
                  <a:pt x="1555791" y="1085526"/>
                </a:lnTo>
                <a:lnTo>
                  <a:pt x="1580297" y="1047189"/>
                </a:lnTo>
                <a:lnTo>
                  <a:pt x="1602793" y="1007432"/>
                </a:lnTo>
                <a:lnTo>
                  <a:pt x="1623200" y="966319"/>
                </a:lnTo>
                <a:lnTo>
                  <a:pt x="1641439" y="923915"/>
                </a:lnTo>
                <a:lnTo>
                  <a:pt x="1657433" y="880283"/>
                </a:lnTo>
                <a:lnTo>
                  <a:pt x="1671102" y="835488"/>
                </a:lnTo>
                <a:lnTo>
                  <a:pt x="1682368" y="789595"/>
                </a:lnTo>
                <a:lnTo>
                  <a:pt x="1691151" y="742666"/>
                </a:lnTo>
                <a:lnTo>
                  <a:pt x="1697374" y="694767"/>
                </a:lnTo>
                <a:lnTo>
                  <a:pt x="1700916" y="646596"/>
                </a:lnTo>
                <a:lnTo>
                  <a:pt x="1701754" y="598860"/>
                </a:lnTo>
                <a:lnTo>
                  <a:pt x="1699953" y="551638"/>
                </a:lnTo>
                <a:lnTo>
                  <a:pt x="1695576" y="505009"/>
                </a:lnTo>
                <a:lnTo>
                  <a:pt x="1688688" y="459052"/>
                </a:lnTo>
                <a:lnTo>
                  <a:pt x="1679353" y="413845"/>
                </a:lnTo>
                <a:lnTo>
                  <a:pt x="1667635" y="369467"/>
                </a:lnTo>
                <a:lnTo>
                  <a:pt x="1653599" y="325997"/>
                </a:lnTo>
                <a:lnTo>
                  <a:pt x="1637308" y="283514"/>
                </a:lnTo>
                <a:lnTo>
                  <a:pt x="1618827" y="242095"/>
                </a:lnTo>
                <a:lnTo>
                  <a:pt x="1598219" y="201821"/>
                </a:lnTo>
                <a:lnTo>
                  <a:pt x="1575550" y="162769"/>
                </a:lnTo>
                <a:lnTo>
                  <a:pt x="1550883" y="125019"/>
                </a:lnTo>
                <a:lnTo>
                  <a:pt x="1524283" y="88648"/>
                </a:lnTo>
                <a:lnTo>
                  <a:pt x="1495813" y="53737"/>
                </a:lnTo>
                <a:lnTo>
                  <a:pt x="1465538" y="20363"/>
                </a:lnTo>
                <a:lnTo>
                  <a:pt x="144501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960670" y="313130"/>
            <a:ext cx="107076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ТЕХНО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992731" y="709300"/>
            <a:ext cx="92619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35"/>
              </a:lnSpc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ЛОГІЇ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9999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7544" y="4573871"/>
            <a:ext cx="1702435" cy="1510665"/>
          </a:xfrm>
          <a:custGeom>
            <a:avLst/>
            <a:gdLst/>
            <a:ahLst/>
            <a:cxnLst/>
            <a:rect l="l" t="t" r="r" b="b"/>
            <a:pathLst>
              <a:path w="1702434" h="1510664">
                <a:moveTo>
                  <a:pt x="862770" y="0"/>
                </a:moveTo>
                <a:lnTo>
                  <a:pt x="816875" y="610"/>
                </a:lnTo>
                <a:lnTo>
                  <a:pt x="771299" y="3690"/>
                </a:lnTo>
                <a:lnTo>
                  <a:pt x="726133" y="9197"/>
                </a:lnTo>
                <a:lnTo>
                  <a:pt x="681470" y="17086"/>
                </a:lnTo>
                <a:lnTo>
                  <a:pt x="637401" y="27316"/>
                </a:lnTo>
                <a:lnTo>
                  <a:pt x="594019" y="39842"/>
                </a:lnTo>
                <a:lnTo>
                  <a:pt x="551415" y="54622"/>
                </a:lnTo>
                <a:lnTo>
                  <a:pt x="509681" y="71612"/>
                </a:lnTo>
                <a:lnTo>
                  <a:pt x="468909" y="90770"/>
                </a:lnTo>
                <a:lnTo>
                  <a:pt x="429192" y="112051"/>
                </a:lnTo>
                <a:lnTo>
                  <a:pt x="390620" y="135413"/>
                </a:lnTo>
                <a:lnTo>
                  <a:pt x="353287" y="160813"/>
                </a:lnTo>
                <a:lnTo>
                  <a:pt x="317283" y="188207"/>
                </a:lnTo>
                <a:lnTo>
                  <a:pt x="282701" y="217552"/>
                </a:lnTo>
                <a:lnTo>
                  <a:pt x="249633" y="248805"/>
                </a:lnTo>
                <a:lnTo>
                  <a:pt x="218171" y="281923"/>
                </a:lnTo>
                <a:lnTo>
                  <a:pt x="188406" y="316863"/>
                </a:lnTo>
                <a:lnTo>
                  <a:pt x="160431" y="353581"/>
                </a:lnTo>
                <a:lnTo>
                  <a:pt x="134337" y="392034"/>
                </a:lnTo>
                <a:lnTo>
                  <a:pt x="110217" y="432179"/>
                </a:lnTo>
                <a:lnTo>
                  <a:pt x="88162" y="473973"/>
                </a:lnTo>
                <a:lnTo>
                  <a:pt x="68265" y="517373"/>
                </a:lnTo>
                <a:lnTo>
                  <a:pt x="50617" y="562334"/>
                </a:lnTo>
                <a:lnTo>
                  <a:pt x="35503" y="608210"/>
                </a:lnTo>
                <a:lnTo>
                  <a:pt x="23117" y="654319"/>
                </a:lnTo>
                <a:lnTo>
                  <a:pt x="13417" y="700569"/>
                </a:lnTo>
                <a:lnTo>
                  <a:pt x="6360" y="746868"/>
                </a:lnTo>
                <a:lnTo>
                  <a:pt x="1902" y="793124"/>
                </a:lnTo>
                <a:lnTo>
                  <a:pt x="0" y="839246"/>
                </a:lnTo>
                <a:lnTo>
                  <a:pt x="610" y="885140"/>
                </a:lnTo>
                <a:lnTo>
                  <a:pt x="3690" y="930716"/>
                </a:lnTo>
                <a:lnTo>
                  <a:pt x="9196" y="975882"/>
                </a:lnTo>
                <a:lnTo>
                  <a:pt x="17086" y="1020545"/>
                </a:lnTo>
                <a:lnTo>
                  <a:pt x="27315" y="1064614"/>
                </a:lnTo>
                <a:lnTo>
                  <a:pt x="39842" y="1107996"/>
                </a:lnTo>
                <a:lnTo>
                  <a:pt x="54622" y="1150600"/>
                </a:lnTo>
                <a:lnTo>
                  <a:pt x="71612" y="1192334"/>
                </a:lnTo>
                <a:lnTo>
                  <a:pt x="90769" y="1233105"/>
                </a:lnTo>
                <a:lnTo>
                  <a:pt x="112050" y="1272823"/>
                </a:lnTo>
                <a:lnTo>
                  <a:pt x="135413" y="1311395"/>
                </a:lnTo>
                <a:lnTo>
                  <a:pt x="160812" y="1348728"/>
                </a:lnTo>
                <a:lnTo>
                  <a:pt x="188206" y="1384732"/>
                </a:lnTo>
                <a:lnTo>
                  <a:pt x="217552" y="1419314"/>
                </a:lnTo>
                <a:lnTo>
                  <a:pt x="248805" y="1452382"/>
                </a:lnTo>
                <a:lnTo>
                  <a:pt x="281923" y="1483844"/>
                </a:lnTo>
                <a:lnTo>
                  <a:pt x="312776" y="1510128"/>
                </a:lnTo>
                <a:lnTo>
                  <a:pt x="1389069" y="1510128"/>
                </a:lnTo>
                <a:lnTo>
                  <a:pt x="1419314" y="1484463"/>
                </a:lnTo>
                <a:lnTo>
                  <a:pt x="1452382" y="1453209"/>
                </a:lnTo>
                <a:lnTo>
                  <a:pt x="1483845" y="1420091"/>
                </a:lnTo>
                <a:lnTo>
                  <a:pt x="1513609" y="1385152"/>
                </a:lnTo>
                <a:lnTo>
                  <a:pt x="1541585" y="1348434"/>
                </a:lnTo>
                <a:lnTo>
                  <a:pt x="1567678" y="1309981"/>
                </a:lnTo>
                <a:lnTo>
                  <a:pt x="1591799" y="1269836"/>
                </a:lnTo>
                <a:lnTo>
                  <a:pt x="1613854" y="1228042"/>
                </a:lnTo>
                <a:lnTo>
                  <a:pt x="1633751" y="1184642"/>
                </a:lnTo>
                <a:lnTo>
                  <a:pt x="1651399" y="1139680"/>
                </a:lnTo>
                <a:lnTo>
                  <a:pt x="1666513" y="1093804"/>
                </a:lnTo>
                <a:lnTo>
                  <a:pt x="1678899" y="1047696"/>
                </a:lnTo>
                <a:lnTo>
                  <a:pt x="1688598" y="1001446"/>
                </a:lnTo>
                <a:lnTo>
                  <a:pt x="1695656" y="955147"/>
                </a:lnTo>
                <a:lnTo>
                  <a:pt x="1700114" y="908891"/>
                </a:lnTo>
                <a:lnTo>
                  <a:pt x="1702016" y="862769"/>
                </a:lnTo>
                <a:lnTo>
                  <a:pt x="1701405" y="816875"/>
                </a:lnTo>
                <a:lnTo>
                  <a:pt x="1698325" y="771298"/>
                </a:lnTo>
                <a:lnTo>
                  <a:pt x="1692819" y="726133"/>
                </a:lnTo>
                <a:lnTo>
                  <a:pt x="1684929" y="681470"/>
                </a:lnTo>
                <a:lnTo>
                  <a:pt x="1674700" y="637401"/>
                </a:lnTo>
                <a:lnTo>
                  <a:pt x="1662173" y="594019"/>
                </a:lnTo>
                <a:lnTo>
                  <a:pt x="1647393" y="551415"/>
                </a:lnTo>
                <a:lnTo>
                  <a:pt x="1630403" y="509681"/>
                </a:lnTo>
                <a:lnTo>
                  <a:pt x="1611246" y="468909"/>
                </a:lnTo>
                <a:lnTo>
                  <a:pt x="1589964" y="429192"/>
                </a:lnTo>
                <a:lnTo>
                  <a:pt x="1566602" y="390620"/>
                </a:lnTo>
                <a:lnTo>
                  <a:pt x="1541203" y="353287"/>
                </a:lnTo>
                <a:lnTo>
                  <a:pt x="1513808" y="317283"/>
                </a:lnTo>
                <a:lnTo>
                  <a:pt x="1484463" y="282701"/>
                </a:lnTo>
                <a:lnTo>
                  <a:pt x="1453210" y="249633"/>
                </a:lnTo>
                <a:lnTo>
                  <a:pt x="1420092" y="218171"/>
                </a:lnTo>
                <a:lnTo>
                  <a:pt x="1385152" y="188406"/>
                </a:lnTo>
                <a:lnTo>
                  <a:pt x="1348434" y="160431"/>
                </a:lnTo>
                <a:lnTo>
                  <a:pt x="1309981" y="134337"/>
                </a:lnTo>
                <a:lnTo>
                  <a:pt x="1269836" y="110217"/>
                </a:lnTo>
                <a:lnTo>
                  <a:pt x="1228042" y="88162"/>
                </a:lnTo>
                <a:lnTo>
                  <a:pt x="1184643" y="68264"/>
                </a:lnTo>
                <a:lnTo>
                  <a:pt x="1139681" y="50616"/>
                </a:lnTo>
                <a:lnTo>
                  <a:pt x="1093805" y="35502"/>
                </a:lnTo>
                <a:lnTo>
                  <a:pt x="1047696" y="23117"/>
                </a:lnTo>
                <a:lnTo>
                  <a:pt x="1001446" y="13417"/>
                </a:lnTo>
                <a:lnTo>
                  <a:pt x="955147" y="6360"/>
                </a:lnTo>
                <a:lnTo>
                  <a:pt x="908891" y="1902"/>
                </a:lnTo>
                <a:lnTo>
                  <a:pt x="86277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1140000">
            <a:off x="8271415" y="5134364"/>
            <a:ext cx="1257839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1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КОМУНІ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1140000">
            <a:off x="8266051" y="5508926"/>
            <a:ext cx="997863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КАЦІЯ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4033" y="377549"/>
            <a:ext cx="8414933" cy="5332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09145" y="5475048"/>
            <a:ext cx="438613" cy="203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63151" y="5728734"/>
            <a:ext cx="1384481" cy="11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27715" y="5049129"/>
            <a:ext cx="1229360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spc="0" dirty="0">
                <a:solidFill>
                  <a:srgbClr val="151616"/>
                </a:solidFill>
                <a:latin typeface="Tahoma"/>
                <a:cs typeface="Tahoma"/>
              </a:rPr>
              <a:t>Магазин в</a:t>
            </a:r>
            <a:r>
              <a:rPr sz="1450" spc="-6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1450" spc="5" dirty="0">
                <a:solidFill>
                  <a:srgbClr val="151616"/>
                </a:solidFill>
                <a:latin typeface="Tahoma"/>
                <a:cs typeface="Tahoma"/>
              </a:rPr>
              <a:t>ЖК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2622" y="5049129"/>
            <a:ext cx="1707514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spc="0" dirty="0">
                <a:solidFill>
                  <a:srgbClr val="151616"/>
                </a:solidFill>
                <a:latin typeface="Tahoma"/>
                <a:cs typeface="Tahoma"/>
              </a:rPr>
              <a:t>Магазин біля</a:t>
            </a:r>
            <a:r>
              <a:rPr sz="1450" spc="-4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1450" spc="0" dirty="0">
                <a:solidFill>
                  <a:srgbClr val="151616"/>
                </a:solidFill>
                <a:latin typeface="Tahoma"/>
                <a:cs typeface="Tahoma"/>
              </a:rPr>
              <a:t>метро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29339" y="1252728"/>
            <a:ext cx="1370965" cy="1702435"/>
          </a:xfrm>
          <a:custGeom>
            <a:avLst/>
            <a:gdLst/>
            <a:ahLst/>
            <a:cxnLst/>
            <a:rect l="l" t="t" r="r" b="b"/>
            <a:pathLst>
              <a:path w="1370965" h="1702435">
                <a:moveTo>
                  <a:pt x="851989" y="0"/>
                </a:moveTo>
                <a:lnTo>
                  <a:pt x="805843" y="1189"/>
                </a:lnTo>
                <a:lnTo>
                  <a:pt x="760093" y="4870"/>
                </a:lnTo>
                <a:lnTo>
                  <a:pt x="714825" y="10994"/>
                </a:lnTo>
                <a:lnTo>
                  <a:pt x="670129" y="19512"/>
                </a:lnTo>
                <a:lnTo>
                  <a:pt x="626094" y="30374"/>
                </a:lnTo>
                <a:lnTo>
                  <a:pt x="582809" y="43530"/>
                </a:lnTo>
                <a:lnTo>
                  <a:pt x="540363" y="58932"/>
                </a:lnTo>
                <a:lnTo>
                  <a:pt x="498844" y="76531"/>
                </a:lnTo>
                <a:lnTo>
                  <a:pt x="458341" y="96277"/>
                </a:lnTo>
                <a:lnTo>
                  <a:pt x="418943" y="118121"/>
                </a:lnTo>
                <a:lnTo>
                  <a:pt x="380739" y="142013"/>
                </a:lnTo>
                <a:lnTo>
                  <a:pt x="343818" y="167905"/>
                </a:lnTo>
                <a:lnTo>
                  <a:pt x="308269" y="195747"/>
                </a:lnTo>
                <a:lnTo>
                  <a:pt x="274179" y="225490"/>
                </a:lnTo>
                <a:lnTo>
                  <a:pt x="241640" y="257084"/>
                </a:lnTo>
                <a:lnTo>
                  <a:pt x="210738" y="290481"/>
                </a:lnTo>
                <a:lnTo>
                  <a:pt x="181563" y="325630"/>
                </a:lnTo>
                <a:lnTo>
                  <a:pt x="154204" y="362484"/>
                </a:lnTo>
                <a:lnTo>
                  <a:pt x="128749" y="400992"/>
                </a:lnTo>
                <a:lnTo>
                  <a:pt x="105288" y="441106"/>
                </a:lnTo>
                <a:lnTo>
                  <a:pt x="83910" y="482776"/>
                </a:lnTo>
                <a:lnTo>
                  <a:pt x="64702" y="525952"/>
                </a:lnTo>
                <a:lnTo>
                  <a:pt x="47754" y="570587"/>
                </a:lnTo>
                <a:lnTo>
                  <a:pt x="33155" y="616629"/>
                </a:lnTo>
                <a:lnTo>
                  <a:pt x="21146" y="663414"/>
                </a:lnTo>
                <a:lnTo>
                  <a:pt x="11875" y="710248"/>
                </a:lnTo>
                <a:lnTo>
                  <a:pt x="5293" y="757043"/>
                </a:lnTo>
                <a:lnTo>
                  <a:pt x="1351" y="803711"/>
                </a:lnTo>
                <a:lnTo>
                  <a:pt x="0" y="850161"/>
                </a:lnTo>
                <a:lnTo>
                  <a:pt x="1189" y="896307"/>
                </a:lnTo>
                <a:lnTo>
                  <a:pt x="4870" y="942058"/>
                </a:lnTo>
                <a:lnTo>
                  <a:pt x="10994" y="987325"/>
                </a:lnTo>
                <a:lnTo>
                  <a:pt x="19512" y="1032021"/>
                </a:lnTo>
                <a:lnTo>
                  <a:pt x="30374" y="1076056"/>
                </a:lnTo>
                <a:lnTo>
                  <a:pt x="43530" y="1119341"/>
                </a:lnTo>
                <a:lnTo>
                  <a:pt x="58932" y="1161787"/>
                </a:lnTo>
                <a:lnTo>
                  <a:pt x="76531" y="1203306"/>
                </a:lnTo>
                <a:lnTo>
                  <a:pt x="96277" y="1243809"/>
                </a:lnTo>
                <a:lnTo>
                  <a:pt x="118121" y="1283207"/>
                </a:lnTo>
                <a:lnTo>
                  <a:pt x="142013" y="1321411"/>
                </a:lnTo>
                <a:lnTo>
                  <a:pt x="167905" y="1358332"/>
                </a:lnTo>
                <a:lnTo>
                  <a:pt x="195747" y="1393881"/>
                </a:lnTo>
                <a:lnTo>
                  <a:pt x="225490" y="1427971"/>
                </a:lnTo>
                <a:lnTo>
                  <a:pt x="257084" y="1460510"/>
                </a:lnTo>
                <a:lnTo>
                  <a:pt x="290481" y="1491412"/>
                </a:lnTo>
                <a:lnTo>
                  <a:pt x="325630" y="1520587"/>
                </a:lnTo>
                <a:lnTo>
                  <a:pt x="362484" y="1547946"/>
                </a:lnTo>
                <a:lnTo>
                  <a:pt x="400992" y="1573401"/>
                </a:lnTo>
                <a:lnTo>
                  <a:pt x="441106" y="1596862"/>
                </a:lnTo>
                <a:lnTo>
                  <a:pt x="482776" y="1618241"/>
                </a:lnTo>
                <a:lnTo>
                  <a:pt x="525952" y="1637449"/>
                </a:lnTo>
                <a:lnTo>
                  <a:pt x="570587" y="1654396"/>
                </a:lnTo>
                <a:lnTo>
                  <a:pt x="616629" y="1668995"/>
                </a:lnTo>
                <a:lnTo>
                  <a:pt x="663414" y="1681005"/>
                </a:lnTo>
                <a:lnTo>
                  <a:pt x="710248" y="1690275"/>
                </a:lnTo>
                <a:lnTo>
                  <a:pt x="757043" y="1696857"/>
                </a:lnTo>
                <a:lnTo>
                  <a:pt x="803711" y="1700799"/>
                </a:lnTo>
                <a:lnTo>
                  <a:pt x="850161" y="1702151"/>
                </a:lnTo>
                <a:lnTo>
                  <a:pt x="896307" y="1700962"/>
                </a:lnTo>
                <a:lnTo>
                  <a:pt x="942058" y="1697280"/>
                </a:lnTo>
                <a:lnTo>
                  <a:pt x="987325" y="1691156"/>
                </a:lnTo>
                <a:lnTo>
                  <a:pt x="1032021" y="1682639"/>
                </a:lnTo>
                <a:lnTo>
                  <a:pt x="1076056" y="1671777"/>
                </a:lnTo>
                <a:lnTo>
                  <a:pt x="1119341" y="1658620"/>
                </a:lnTo>
                <a:lnTo>
                  <a:pt x="1161787" y="1643218"/>
                </a:lnTo>
                <a:lnTo>
                  <a:pt x="1203306" y="1625619"/>
                </a:lnTo>
                <a:lnTo>
                  <a:pt x="1243809" y="1605873"/>
                </a:lnTo>
                <a:lnTo>
                  <a:pt x="1283207" y="1584030"/>
                </a:lnTo>
                <a:lnTo>
                  <a:pt x="1321411" y="1560137"/>
                </a:lnTo>
                <a:lnTo>
                  <a:pt x="1358332" y="1534245"/>
                </a:lnTo>
                <a:lnTo>
                  <a:pt x="1370659" y="1524591"/>
                </a:lnTo>
                <a:lnTo>
                  <a:pt x="1370659" y="177212"/>
                </a:lnTo>
                <a:lnTo>
                  <a:pt x="1339666" y="154204"/>
                </a:lnTo>
                <a:lnTo>
                  <a:pt x="1301158" y="128749"/>
                </a:lnTo>
                <a:lnTo>
                  <a:pt x="1261044" y="105288"/>
                </a:lnTo>
                <a:lnTo>
                  <a:pt x="1219375" y="83910"/>
                </a:lnTo>
                <a:lnTo>
                  <a:pt x="1176198" y="64702"/>
                </a:lnTo>
                <a:lnTo>
                  <a:pt x="1131564" y="47754"/>
                </a:lnTo>
                <a:lnTo>
                  <a:pt x="1085522" y="33155"/>
                </a:lnTo>
                <a:lnTo>
                  <a:pt x="1038737" y="21146"/>
                </a:lnTo>
                <a:lnTo>
                  <a:pt x="991903" y="11875"/>
                </a:lnTo>
                <a:lnTo>
                  <a:pt x="945107" y="5293"/>
                </a:lnTo>
                <a:lnTo>
                  <a:pt x="898440" y="1351"/>
                </a:lnTo>
                <a:lnTo>
                  <a:pt x="851989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17160000">
            <a:off x="9630667" y="1950885"/>
            <a:ext cx="1332191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98"/>
            <a:ext cx="10799999" cy="606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13152"/>
            <a:ext cx="1391285" cy="1702435"/>
          </a:xfrm>
          <a:custGeom>
            <a:avLst/>
            <a:gdLst/>
            <a:ahLst/>
            <a:cxnLst/>
            <a:rect l="l" t="t" r="r" b="b"/>
            <a:pathLst>
              <a:path w="1391285" h="1702435">
                <a:moveTo>
                  <a:pt x="540809" y="0"/>
                </a:moveTo>
                <a:lnTo>
                  <a:pt x="494664" y="1189"/>
                </a:lnTo>
                <a:lnTo>
                  <a:pt x="448913" y="4870"/>
                </a:lnTo>
                <a:lnTo>
                  <a:pt x="403645" y="10994"/>
                </a:lnTo>
                <a:lnTo>
                  <a:pt x="358949" y="19512"/>
                </a:lnTo>
                <a:lnTo>
                  <a:pt x="314915" y="30374"/>
                </a:lnTo>
                <a:lnTo>
                  <a:pt x="271630" y="43530"/>
                </a:lnTo>
                <a:lnTo>
                  <a:pt x="229183" y="58932"/>
                </a:lnTo>
                <a:lnTo>
                  <a:pt x="187664" y="76531"/>
                </a:lnTo>
                <a:lnTo>
                  <a:pt x="147161" y="96277"/>
                </a:lnTo>
                <a:lnTo>
                  <a:pt x="107764" y="118121"/>
                </a:lnTo>
                <a:lnTo>
                  <a:pt x="69560" y="142013"/>
                </a:lnTo>
                <a:lnTo>
                  <a:pt x="32639" y="167905"/>
                </a:lnTo>
                <a:lnTo>
                  <a:pt x="0" y="193467"/>
                </a:lnTo>
                <a:lnTo>
                  <a:pt x="0" y="1508593"/>
                </a:lnTo>
                <a:lnTo>
                  <a:pt x="51304" y="1547946"/>
                </a:lnTo>
                <a:lnTo>
                  <a:pt x="89812" y="1573401"/>
                </a:lnTo>
                <a:lnTo>
                  <a:pt x="129926" y="1596862"/>
                </a:lnTo>
                <a:lnTo>
                  <a:pt x="171596" y="1618241"/>
                </a:lnTo>
                <a:lnTo>
                  <a:pt x="214772" y="1637449"/>
                </a:lnTo>
                <a:lnTo>
                  <a:pt x="259406" y="1654396"/>
                </a:lnTo>
                <a:lnTo>
                  <a:pt x="305448" y="1668995"/>
                </a:lnTo>
                <a:lnTo>
                  <a:pt x="352233" y="1681005"/>
                </a:lnTo>
                <a:lnTo>
                  <a:pt x="399068" y="1690275"/>
                </a:lnTo>
                <a:lnTo>
                  <a:pt x="445863" y="1696857"/>
                </a:lnTo>
                <a:lnTo>
                  <a:pt x="492531" y="1700799"/>
                </a:lnTo>
                <a:lnTo>
                  <a:pt x="538982" y="1702151"/>
                </a:lnTo>
                <a:lnTo>
                  <a:pt x="585127" y="1700962"/>
                </a:lnTo>
                <a:lnTo>
                  <a:pt x="630878" y="1697280"/>
                </a:lnTo>
                <a:lnTo>
                  <a:pt x="676146" y="1691156"/>
                </a:lnTo>
                <a:lnTo>
                  <a:pt x="720841" y="1682639"/>
                </a:lnTo>
                <a:lnTo>
                  <a:pt x="764876" y="1671777"/>
                </a:lnTo>
                <a:lnTo>
                  <a:pt x="808161" y="1658620"/>
                </a:lnTo>
                <a:lnTo>
                  <a:pt x="850608" y="1643218"/>
                </a:lnTo>
                <a:lnTo>
                  <a:pt x="892127" y="1625619"/>
                </a:lnTo>
                <a:lnTo>
                  <a:pt x="932629" y="1605873"/>
                </a:lnTo>
                <a:lnTo>
                  <a:pt x="972027" y="1584030"/>
                </a:lnTo>
                <a:lnTo>
                  <a:pt x="1010231" y="1560137"/>
                </a:lnTo>
                <a:lnTo>
                  <a:pt x="1047152" y="1534245"/>
                </a:lnTo>
                <a:lnTo>
                  <a:pt x="1082702" y="1506404"/>
                </a:lnTo>
                <a:lnTo>
                  <a:pt x="1116791" y="1476661"/>
                </a:lnTo>
                <a:lnTo>
                  <a:pt x="1149331" y="1445066"/>
                </a:lnTo>
                <a:lnTo>
                  <a:pt x="1180232" y="1411670"/>
                </a:lnTo>
                <a:lnTo>
                  <a:pt x="1209407" y="1376520"/>
                </a:lnTo>
                <a:lnTo>
                  <a:pt x="1236766" y="1339666"/>
                </a:lnTo>
                <a:lnTo>
                  <a:pt x="1262221" y="1301158"/>
                </a:lnTo>
                <a:lnTo>
                  <a:pt x="1285682" y="1261044"/>
                </a:lnTo>
                <a:lnTo>
                  <a:pt x="1307061" y="1219375"/>
                </a:lnTo>
                <a:lnTo>
                  <a:pt x="1326268" y="1176198"/>
                </a:lnTo>
                <a:lnTo>
                  <a:pt x="1343216" y="1131564"/>
                </a:lnTo>
                <a:lnTo>
                  <a:pt x="1357815" y="1085522"/>
                </a:lnTo>
                <a:lnTo>
                  <a:pt x="1369824" y="1038737"/>
                </a:lnTo>
                <a:lnTo>
                  <a:pt x="1379095" y="991903"/>
                </a:lnTo>
                <a:lnTo>
                  <a:pt x="1385677" y="945107"/>
                </a:lnTo>
                <a:lnTo>
                  <a:pt x="1389619" y="898440"/>
                </a:lnTo>
                <a:lnTo>
                  <a:pt x="1390971" y="851989"/>
                </a:lnTo>
                <a:lnTo>
                  <a:pt x="1389781" y="805843"/>
                </a:lnTo>
                <a:lnTo>
                  <a:pt x="1386100" y="760093"/>
                </a:lnTo>
                <a:lnTo>
                  <a:pt x="1379976" y="714825"/>
                </a:lnTo>
                <a:lnTo>
                  <a:pt x="1371458" y="670129"/>
                </a:lnTo>
                <a:lnTo>
                  <a:pt x="1360597" y="626094"/>
                </a:lnTo>
                <a:lnTo>
                  <a:pt x="1347440" y="582809"/>
                </a:lnTo>
                <a:lnTo>
                  <a:pt x="1332038" y="540363"/>
                </a:lnTo>
                <a:lnTo>
                  <a:pt x="1314439" y="498844"/>
                </a:lnTo>
                <a:lnTo>
                  <a:pt x="1294693" y="458341"/>
                </a:lnTo>
                <a:lnTo>
                  <a:pt x="1272850" y="418943"/>
                </a:lnTo>
                <a:lnTo>
                  <a:pt x="1248957" y="380739"/>
                </a:lnTo>
                <a:lnTo>
                  <a:pt x="1223065" y="343818"/>
                </a:lnTo>
                <a:lnTo>
                  <a:pt x="1195224" y="308269"/>
                </a:lnTo>
                <a:lnTo>
                  <a:pt x="1165481" y="274179"/>
                </a:lnTo>
                <a:lnTo>
                  <a:pt x="1133886" y="241640"/>
                </a:lnTo>
                <a:lnTo>
                  <a:pt x="1100490" y="210738"/>
                </a:lnTo>
                <a:lnTo>
                  <a:pt x="1065340" y="181563"/>
                </a:lnTo>
                <a:lnTo>
                  <a:pt x="1028486" y="154204"/>
                </a:lnTo>
                <a:lnTo>
                  <a:pt x="989978" y="128749"/>
                </a:lnTo>
                <a:lnTo>
                  <a:pt x="949864" y="105288"/>
                </a:lnTo>
                <a:lnTo>
                  <a:pt x="908194" y="83910"/>
                </a:lnTo>
                <a:lnTo>
                  <a:pt x="865018" y="64702"/>
                </a:lnTo>
                <a:lnTo>
                  <a:pt x="820384" y="47754"/>
                </a:lnTo>
                <a:lnTo>
                  <a:pt x="774341" y="33155"/>
                </a:lnTo>
                <a:lnTo>
                  <a:pt x="727557" y="21146"/>
                </a:lnTo>
                <a:lnTo>
                  <a:pt x="680722" y="11875"/>
                </a:lnTo>
                <a:lnTo>
                  <a:pt x="633927" y="5293"/>
                </a:lnTo>
                <a:lnTo>
                  <a:pt x="587260" y="1351"/>
                </a:lnTo>
                <a:lnTo>
                  <a:pt x="540809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17160000">
            <a:off x="-109852" y="1811310"/>
            <a:ext cx="1332191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3573" y="2525640"/>
            <a:ext cx="6766426" cy="3558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690602" cy="313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37287" y="5505861"/>
            <a:ext cx="1244292" cy="409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3732" y="0"/>
            <a:ext cx="1702435" cy="1598930"/>
          </a:xfrm>
          <a:custGeom>
            <a:avLst/>
            <a:gdLst/>
            <a:ahLst/>
            <a:cxnLst/>
            <a:rect l="l" t="t" r="r" b="b"/>
            <a:pathLst>
              <a:path w="1702434" h="1598930">
                <a:moveTo>
                  <a:pt x="1256394" y="0"/>
                </a:moveTo>
                <a:lnTo>
                  <a:pt x="445794" y="0"/>
                </a:lnTo>
                <a:lnTo>
                  <a:pt x="429822" y="8551"/>
                </a:lnTo>
                <a:lnTo>
                  <a:pt x="391281" y="31874"/>
                </a:lnTo>
                <a:lnTo>
                  <a:pt x="354011" y="57198"/>
                </a:lnTo>
                <a:lnTo>
                  <a:pt x="318098" y="84472"/>
                </a:lnTo>
                <a:lnTo>
                  <a:pt x="283631" y="113643"/>
                </a:lnTo>
                <a:lnTo>
                  <a:pt x="250694" y="144657"/>
                </a:lnTo>
                <a:lnTo>
                  <a:pt x="219377" y="177463"/>
                </a:lnTo>
                <a:lnTo>
                  <a:pt x="189764" y="212008"/>
                </a:lnTo>
                <a:lnTo>
                  <a:pt x="161944" y="248240"/>
                </a:lnTo>
                <a:lnTo>
                  <a:pt x="136002" y="286105"/>
                </a:lnTo>
                <a:lnTo>
                  <a:pt x="112027" y="325551"/>
                </a:lnTo>
                <a:lnTo>
                  <a:pt x="90096" y="366545"/>
                </a:lnTo>
                <a:lnTo>
                  <a:pt x="70323" y="408976"/>
                </a:lnTo>
                <a:lnTo>
                  <a:pt x="52767" y="452850"/>
                </a:lnTo>
                <a:lnTo>
                  <a:pt x="37525" y="498095"/>
                </a:lnTo>
                <a:lnTo>
                  <a:pt x="24683" y="544658"/>
                </a:lnTo>
                <a:lnTo>
                  <a:pt x="14458" y="591865"/>
                </a:lnTo>
                <a:lnTo>
                  <a:pt x="6970" y="639017"/>
                </a:lnTo>
                <a:lnTo>
                  <a:pt x="2168" y="686029"/>
                </a:lnTo>
                <a:lnTo>
                  <a:pt x="0" y="732812"/>
                </a:lnTo>
                <a:lnTo>
                  <a:pt x="411" y="779281"/>
                </a:lnTo>
                <a:lnTo>
                  <a:pt x="3350" y="825348"/>
                </a:lnTo>
                <a:lnTo>
                  <a:pt x="8765" y="870926"/>
                </a:lnTo>
                <a:lnTo>
                  <a:pt x="16602" y="915929"/>
                </a:lnTo>
                <a:lnTo>
                  <a:pt x="26809" y="960270"/>
                </a:lnTo>
                <a:lnTo>
                  <a:pt x="39333" y="1003861"/>
                </a:lnTo>
                <a:lnTo>
                  <a:pt x="54122" y="1046615"/>
                </a:lnTo>
                <a:lnTo>
                  <a:pt x="71124" y="1088447"/>
                </a:lnTo>
                <a:lnTo>
                  <a:pt x="90295" y="1129288"/>
                </a:lnTo>
                <a:lnTo>
                  <a:pt x="111553" y="1168993"/>
                </a:lnTo>
                <a:lnTo>
                  <a:pt x="134876" y="1207534"/>
                </a:lnTo>
                <a:lnTo>
                  <a:pt x="160200" y="1244804"/>
                </a:lnTo>
                <a:lnTo>
                  <a:pt x="187474" y="1280717"/>
                </a:lnTo>
                <a:lnTo>
                  <a:pt x="216644" y="1315184"/>
                </a:lnTo>
                <a:lnTo>
                  <a:pt x="247659" y="1348121"/>
                </a:lnTo>
                <a:lnTo>
                  <a:pt x="280465" y="1379439"/>
                </a:lnTo>
                <a:lnTo>
                  <a:pt x="315010" y="1409051"/>
                </a:lnTo>
                <a:lnTo>
                  <a:pt x="351241" y="1436871"/>
                </a:lnTo>
                <a:lnTo>
                  <a:pt x="389106" y="1462813"/>
                </a:lnTo>
                <a:lnTo>
                  <a:pt x="428552" y="1486788"/>
                </a:lnTo>
                <a:lnTo>
                  <a:pt x="469527" y="1508710"/>
                </a:lnTo>
                <a:lnTo>
                  <a:pt x="511977" y="1528492"/>
                </a:lnTo>
                <a:lnTo>
                  <a:pt x="555851" y="1546048"/>
                </a:lnTo>
                <a:lnTo>
                  <a:pt x="601096" y="1561290"/>
                </a:lnTo>
                <a:lnTo>
                  <a:pt x="647659" y="1574132"/>
                </a:lnTo>
                <a:lnTo>
                  <a:pt x="694866" y="1584357"/>
                </a:lnTo>
                <a:lnTo>
                  <a:pt x="742018" y="1591845"/>
                </a:lnTo>
                <a:lnTo>
                  <a:pt x="789029" y="1596647"/>
                </a:lnTo>
                <a:lnTo>
                  <a:pt x="835813" y="1598816"/>
                </a:lnTo>
                <a:lnTo>
                  <a:pt x="882282" y="1598404"/>
                </a:lnTo>
                <a:lnTo>
                  <a:pt x="928349" y="1595465"/>
                </a:lnTo>
                <a:lnTo>
                  <a:pt x="973927" y="1590051"/>
                </a:lnTo>
                <a:lnTo>
                  <a:pt x="1018930" y="1582214"/>
                </a:lnTo>
                <a:lnTo>
                  <a:pt x="1063271" y="1572007"/>
                </a:lnTo>
                <a:lnTo>
                  <a:pt x="1106862" y="1559482"/>
                </a:lnTo>
                <a:lnTo>
                  <a:pt x="1149617" y="1544693"/>
                </a:lnTo>
                <a:lnTo>
                  <a:pt x="1191448" y="1527691"/>
                </a:lnTo>
                <a:lnTo>
                  <a:pt x="1232270" y="1508530"/>
                </a:lnTo>
                <a:lnTo>
                  <a:pt x="1271995" y="1487262"/>
                </a:lnTo>
                <a:lnTo>
                  <a:pt x="1310536" y="1463939"/>
                </a:lnTo>
                <a:lnTo>
                  <a:pt x="1347806" y="1438615"/>
                </a:lnTo>
                <a:lnTo>
                  <a:pt x="1383718" y="1411341"/>
                </a:lnTo>
                <a:lnTo>
                  <a:pt x="1418186" y="1382171"/>
                </a:lnTo>
                <a:lnTo>
                  <a:pt x="1451122" y="1351156"/>
                </a:lnTo>
                <a:lnTo>
                  <a:pt x="1482440" y="1318350"/>
                </a:lnTo>
                <a:lnTo>
                  <a:pt x="1512053" y="1283805"/>
                </a:lnTo>
                <a:lnTo>
                  <a:pt x="1539873" y="1247574"/>
                </a:lnTo>
                <a:lnTo>
                  <a:pt x="1565815" y="1209709"/>
                </a:lnTo>
                <a:lnTo>
                  <a:pt x="1589790" y="1170263"/>
                </a:lnTo>
                <a:lnTo>
                  <a:pt x="1611721" y="1129269"/>
                </a:lnTo>
                <a:lnTo>
                  <a:pt x="1631495" y="1086838"/>
                </a:lnTo>
                <a:lnTo>
                  <a:pt x="1649050" y="1042964"/>
                </a:lnTo>
                <a:lnTo>
                  <a:pt x="1664292" y="997719"/>
                </a:lnTo>
                <a:lnTo>
                  <a:pt x="1677134" y="951156"/>
                </a:lnTo>
                <a:lnTo>
                  <a:pt x="1687359" y="903950"/>
                </a:lnTo>
                <a:lnTo>
                  <a:pt x="1694847" y="856797"/>
                </a:lnTo>
                <a:lnTo>
                  <a:pt x="1699649" y="809786"/>
                </a:lnTo>
                <a:lnTo>
                  <a:pt x="1701818" y="763002"/>
                </a:lnTo>
                <a:lnTo>
                  <a:pt x="1701406" y="716533"/>
                </a:lnTo>
                <a:lnTo>
                  <a:pt x="1698467" y="670466"/>
                </a:lnTo>
                <a:lnTo>
                  <a:pt x="1693053" y="624888"/>
                </a:lnTo>
                <a:lnTo>
                  <a:pt x="1685216" y="579885"/>
                </a:lnTo>
                <a:lnTo>
                  <a:pt x="1675009" y="535544"/>
                </a:lnTo>
                <a:lnTo>
                  <a:pt x="1662484" y="491953"/>
                </a:lnTo>
                <a:lnTo>
                  <a:pt x="1647695" y="449198"/>
                </a:lnTo>
                <a:lnTo>
                  <a:pt x="1630693" y="407367"/>
                </a:lnTo>
                <a:lnTo>
                  <a:pt x="1611522" y="366526"/>
                </a:lnTo>
                <a:lnTo>
                  <a:pt x="1590264" y="326820"/>
                </a:lnTo>
                <a:lnTo>
                  <a:pt x="1566941" y="288279"/>
                </a:lnTo>
                <a:lnTo>
                  <a:pt x="1541617" y="251009"/>
                </a:lnTo>
                <a:lnTo>
                  <a:pt x="1514343" y="215097"/>
                </a:lnTo>
                <a:lnTo>
                  <a:pt x="1485173" y="180629"/>
                </a:lnTo>
                <a:lnTo>
                  <a:pt x="1454158" y="147693"/>
                </a:lnTo>
                <a:lnTo>
                  <a:pt x="1421352" y="116375"/>
                </a:lnTo>
                <a:lnTo>
                  <a:pt x="1386807" y="86762"/>
                </a:lnTo>
                <a:lnTo>
                  <a:pt x="1350576" y="58942"/>
                </a:lnTo>
                <a:lnTo>
                  <a:pt x="1312710" y="33001"/>
                </a:lnTo>
                <a:lnTo>
                  <a:pt x="1273264" y="9025"/>
                </a:lnTo>
                <a:lnTo>
                  <a:pt x="1256394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780000">
            <a:off x="8206012" y="602748"/>
            <a:ext cx="133896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10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9999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7067" y="1405407"/>
            <a:ext cx="3472815" cy="1059180"/>
          </a:xfrm>
          <a:custGeom>
            <a:avLst/>
            <a:gdLst/>
            <a:ahLst/>
            <a:cxnLst/>
            <a:rect l="l" t="t" r="r" b="b"/>
            <a:pathLst>
              <a:path w="3472815" h="1059180">
                <a:moveTo>
                  <a:pt x="3220415" y="0"/>
                </a:moveTo>
                <a:lnTo>
                  <a:pt x="251999" y="0"/>
                </a:lnTo>
                <a:lnTo>
                  <a:pt x="206854" y="4078"/>
                </a:lnTo>
                <a:lnTo>
                  <a:pt x="164300" y="15832"/>
                </a:lnTo>
                <a:lnTo>
                  <a:pt x="125066" y="34533"/>
                </a:lnTo>
                <a:lnTo>
                  <a:pt x="89876" y="59456"/>
                </a:lnTo>
                <a:lnTo>
                  <a:pt x="59456" y="89876"/>
                </a:lnTo>
                <a:lnTo>
                  <a:pt x="34533" y="125066"/>
                </a:lnTo>
                <a:lnTo>
                  <a:pt x="15832" y="164300"/>
                </a:lnTo>
                <a:lnTo>
                  <a:pt x="4078" y="206854"/>
                </a:lnTo>
                <a:lnTo>
                  <a:pt x="0" y="251999"/>
                </a:lnTo>
                <a:lnTo>
                  <a:pt x="0" y="806857"/>
                </a:lnTo>
                <a:lnTo>
                  <a:pt x="4078" y="852002"/>
                </a:lnTo>
                <a:lnTo>
                  <a:pt x="15832" y="894555"/>
                </a:lnTo>
                <a:lnTo>
                  <a:pt x="34533" y="933789"/>
                </a:lnTo>
                <a:lnTo>
                  <a:pt x="59456" y="968978"/>
                </a:lnTo>
                <a:lnTo>
                  <a:pt x="89876" y="999398"/>
                </a:lnTo>
                <a:lnTo>
                  <a:pt x="125066" y="1024321"/>
                </a:lnTo>
                <a:lnTo>
                  <a:pt x="164300" y="1043021"/>
                </a:lnTo>
                <a:lnTo>
                  <a:pt x="206854" y="1054774"/>
                </a:lnTo>
                <a:lnTo>
                  <a:pt x="251999" y="1058853"/>
                </a:lnTo>
                <a:lnTo>
                  <a:pt x="3220415" y="1058853"/>
                </a:lnTo>
                <a:lnTo>
                  <a:pt x="3265560" y="1054774"/>
                </a:lnTo>
                <a:lnTo>
                  <a:pt x="3308114" y="1043021"/>
                </a:lnTo>
                <a:lnTo>
                  <a:pt x="3347348" y="1024321"/>
                </a:lnTo>
                <a:lnTo>
                  <a:pt x="3382539" y="999398"/>
                </a:lnTo>
                <a:lnTo>
                  <a:pt x="3412959" y="968978"/>
                </a:lnTo>
                <a:lnTo>
                  <a:pt x="3437882" y="933789"/>
                </a:lnTo>
                <a:lnTo>
                  <a:pt x="3456584" y="894555"/>
                </a:lnTo>
                <a:lnTo>
                  <a:pt x="3468337" y="852002"/>
                </a:lnTo>
                <a:lnTo>
                  <a:pt x="3472416" y="806857"/>
                </a:lnTo>
                <a:lnTo>
                  <a:pt x="3472416" y="251999"/>
                </a:lnTo>
                <a:lnTo>
                  <a:pt x="3468337" y="206854"/>
                </a:lnTo>
                <a:lnTo>
                  <a:pt x="3456584" y="164300"/>
                </a:lnTo>
                <a:lnTo>
                  <a:pt x="3437882" y="125066"/>
                </a:lnTo>
                <a:lnTo>
                  <a:pt x="3412959" y="89876"/>
                </a:lnTo>
                <a:lnTo>
                  <a:pt x="3382539" y="59456"/>
                </a:lnTo>
                <a:lnTo>
                  <a:pt x="3347348" y="34533"/>
                </a:lnTo>
                <a:lnTo>
                  <a:pt x="3308114" y="15832"/>
                </a:lnTo>
                <a:lnTo>
                  <a:pt x="3265560" y="4078"/>
                </a:lnTo>
                <a:lnTo>
                  <a:pt x="3220415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5707" y="1405407"/>
            <a:ext cx="3884929" cy="1059180"/>
          </a:xfrm>
          <a:custGeom>
            <a:avLst/>
            <a:gdLst/>
            <a:ahLst/>
            <a:cxnLst/>
            <a:rect l="l" t="t" r="r" b="b"/>
            <a:pathLst>
              <a:path w="3884929" h="1059180">
                <a:moveTo>
                  <a:pt x="3632767" y="0"/>
                </a:moveTo>
                <a:lnTo>
                  <a:pt x="251999" y="0"/>
                </a:lnTo>
                <a:lnTo>
                  <a:pt x="206854" y="4078"/>
                </a:lnTo>
                <a:lnTo>
                  <a:pt x="164300" y="15832"/>
                </a:lnTo>
                <a:lnTo>
                  <a:pt x="125066" y="34533"/>
                </a:lnTo>
                <a:lnTo>
                  <a:pt x="89876" y="59456"/>
                </a:lnTo>
                <a:lnTo>
                  <a:pt x="59456" y="89876"/>
                </a:lnTo>
                <a:lnTo>
                  <a:pt x="34533" y="125066"/>
                </a:lnTo>
                <a:lnTo>
                  <a:pt x="15832" y="164300"/>
                </a:lnTo>
                <a:lnTo>
                  <a:pt x="4078" y="206854"/>
                </a:lnTo>
                <a:lnTo>
                  <a:pt x="0" y="251999"/>
                </a:lnTo>
                <a:lnTo>
                  <a:pt x="0" y="806857"/>
                </a:lnTo>
                <a:lnTo>
                  <a:pt x="4078" y="852002"/>
                </a:lnTo>
                <a:lnTo>
                  <a:pt x="15832" y="894555"/>
                </a:lnTo>
                <a:lnTo>
                  <a:pt x="34533" y="933789"/>
                </a:lnTo>
                <a:lnTo>
                  <a:pt x="59456" y="968978"/>
                </a:lnTo>
                <a:lnTo>
                  <a:pt x="89876" y="999398"/>
                </a:lnTo>
                <a:lnTo>
                  <a:pt x="125066" y="1024321"/>
                </a:lnTo>
                <a:lnTo>
                  <a:pt x="164300" y="1043021"/>
                </a:lnTo>
                <a:lnTo>
                  <a:pt x="206854" y="1054774"/>
                </a:lnTo>
                <a:lnTo>
                  <a:pt x="251999" y="1058853"/>
                </a:lnTo>
                <a:lnTo>
                  <a:pt x="3632767" y="1058853"/>
                </a:lnTo>
                <a:lnTo>
                  <a:pt x="3677913" y="1054774"/>
                </a:lnTo>
                <a:lnTo>
                  <a:pt x="3720465" y="1043021"/>
                </a:lnTo>
                <a:lnTo>
                  <a:pt x="3759700" y="1024321"/>
                </a:lnTo>
                <a:lnTo>
                  <a:pt x="3794890" y="999398"/>
                </a:lnTo>
                <a:lnTo>
                  <a:pt x="3825310" y="968978"/>
                </a:lnTo>
                <a:lnTo>
                  <a:pt x="3850233" y="933789"/>
                </a:lnTo>
                <a:lnTo>
                  <a:pt x="3868935" y="894555"/>
                </a:lnTo>
                <a:lnTo>
                  <a:pt x="3880688" y="852002"/>
                </a:lnTo>
                <a:lnTo>
                  <a:pt x="3884767" y="806857"/>
                </a:lnTo>
                <a:lnTo>
                  <a:pt x="3884767" y="251999"/>
                </a:lnTo>
                <a:lnTo>
                  <a:pt x="3880688" y="206854"/>
                </a:lnTo>
                <a:lnTo>
                  <a:pt x="3868935" y="164300"/>
                </a:lnTo>
                <a:lnTo>
                  <a:pt x="3850233" y="125066"/>
                </a:lnTo>
                <a:lnTo>
                  <a:pt x="3825310" y="89876"/>
                </a:lnTo>
                <a:lnTo>
                  <a:pt x="3794890" y="59456"/>
                </a:lnTo>
                <a:lnTo>
                  <a:pt x="3759700" y="34533"/>
                </a:lnTo>
                <a:lnTo>
                  <a:pt x="3720465" y="15832"/>
                </a:lnTo>
                <a:lnTo>
                  <a:pt x="3677913" y="4078"/>
                </a:lnTo>
                <a:lnTo>
                  <a:pt x="3632767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3058" y="4539462"/>
            <a:ext cx="4647565" cy="1059180"/>
          </a:xfrm>
          <a:custGeom>
            <a:avLst/>
            <a:gdLst/>
            <a:ahLst/>
            <a:cxnLst/>
            <a:rect l="l" t="t" r="r" b="b"/>
            <a:pathLst>
              <a:path w="4647565" h="1059179">
                <a:moveTo>
                  <a:pt x="4395416" y="0"/>
                </a:moveTo>
                <a:lnTo>
                  <a:pt x="251999" y="0"/>
                </a:lnTo>
                <a:lnTo>
                  <a:pt x="206854" y="4079"/>
                </a:lnTo>
                <a:lnTo>
                  <a:pt x="164300" y="15832"/>
                </a:lnTo>
                <a:lnTo>
                  <a:pt x="125066" y="34533"/>
                </a:lnTo>
                <a:lnTo>
                  <a:pt x="89876" y="59457"/>
                </a:lnTo>
                <a:lnTo>
                  <a:pt x="59456" y="89876"/>
                </a:lnTo>
                <a:lnTo>
                  <a:pt x="34533" y="125066"/>
                </a:lnTo>
                <a:lnTo>
                  <a:pt x="15832" y="164301"/>
                </a:lnTo>
                <a:lnTo>
                  <a:pt x="4078" y="206854"/>
                </a:lnTo>
                <a:lnTo>
                  <a:pt x="0" y="251999"/>
                </a:lnTo>
                <a:lnTo>
                  <a:pt x="0" y="806857"/>
                </a:lnTo>
                <a:lnTo>
                  <a:pt x="4078" y="852003"/>
                </a:lnTo>
                <a:lnTo>
                  <a:pt x="15832" y="894555"/>
                </a:lnTo>
                <a:lnTo>
                  <a:pt x="34533" y="933790"/>
                </a:lnTo>
                <a:lnTo>
                  <a:pt x="59456" y="968979"/>
                </a:lnTo>
                <a:lnTo>
                  <a:pt x="89876" y="999398"/>
                </a:lnTo>
                <a:lnTo>
                  <a:pt x="125066" y="1024321"/>
                </a:lnTo>
                <a:lnTo>
                  <a:pt x="164300" y="1043022"/>
                </a:lnTo>
                <a:lnTo>
                  <a:pt x="206854" y="1054774"/>
                </a:lnTo>
                <a:lnTo>
                  <a:pt x="251999" y="1058853"/>
                </a:lnTo>
                <a:lnTo>
                  <a:pt x="4395416" y="1058853"/>
                </a:lnTo>
                <a:lnTo>
                  <a:pt x="4440562" y="1054774"/>
                </a:lnTo>
                <a:lnTo>
                  <a:pt x="4483114" y="1043022"/>
                </a:lnTo>
                <a:lnTo>
                  <a:pt x="4522349" y="1024321"/>
                </a:lnTo>
                <a:lnTo>
                  <a:pt x="4557539" y="999398"/>
                </a:lnTo>
                <a:lnTo>
                  <a:pt x="4587959" y="968979"/>
                </a:lnTo>
                <a:lnTo>
                  <a:pt x="4612882" y="933790"/>
                </a:lnTo>
                <a:lnTo>
                  <a:pt x="4631584" y="894555"/>
                </a:lnTo>
                <a:lnTo>
                  <a:pt x="4643337" y="852003"/>
                </a:lnTo>
                <a:lnTo>
                  <a:pt x="4647416" y="806857"/>
                </a:lnTo>
                <a:lnTo>
                  <a:pt x="4647416" y="251999"/>
                </a:lnTo>
                <a:lnTo>
                  <a:pt x="4643337" y="206854"/>
                </a:lnTo>
                <a:lnTo>
                  <a:pt x="4631584" y="164301"/>
                </a:lnTo>
                <a:lnTo>
                  <a:pt x="4612882" y="125066"/>
                </a:lnTo>
                <a:lnTo>
                  <a:pt x="4587959" y="89876"/>
                </a:lnTo>
                <a:lnTo>
                  <a:pt x="4557539" y="59457"/>
                </a:lnTo>
                <a:lnTo>
                  <a:pt x="4522349" y="34533"/>
                </a:lnTo>
                <a:lnTo>
                  <a:pt x="4483114" y="15832"/>
                </a:lnTo>
                <a:lnTo>
                  <a:pt x="4440562" y="4079"/>
                </a:lnTo>
                <a:lnTo>
                  <a:pt x="4395416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7067" y="4539462"/>
            <a:ext cx="3515995" cy="1059180"/>
          </a:xfrm>
          <a:custGeom>
            <a:avLst/>
            <a:gdLst/>
            <a:ahLst/>
            <a:cxnLst/>
            <a:rect l="l" t="t" r="r" b="b"/>
            <a:pathLst>
              <a:path w="3515995" h="1059179">
                <a:moveTo>
                  <a:pt x="3263821" y="0"/>
                </a:moveTo>
                <a:lnTo>
                  <a:pt x="251999" y="0"/>
                </a:lnTo>
                <a:lnTo>
                  <a:pt x="206854" y="4079"/>
                </a:lnTo>
                <a:lnTo>
                  <a:pt x="164300" y="15832"/>
                </a:lnTo>
                <a:lnTo>
                  <a:pt x="125066" y="34533"/>
                </a:lnTo>
                <a:lnTo>
                  <a:pt x="89876" y="59457"/>
                </a:lnTo>
                <a:lnTo>
                  <a:pt x="59456" y="89876"/>
                </a:lnTo>
                <a:lnTo>
                  <a:pt x="34533" y="125066"/>
                </a:lnTo>
                <a:lnTo>
                  <a:pt x="15832" y="164301"/>
                </a:lnTo>
                <a:lnTo>
                  <a:pt x="4078" y="206854"/>
                </a:lnTo>
                <a:lnTo>
                  <a:pt x="0" y="251999"/>
                </a:lnTo>
                <a:lnTo>
                  <a:pt x="0" y="806857"/>
                </a:lnTo>
                <a:lnTo>
                  <a:pt x="4078" y="852003"/>
                </a:lnTo>
                <a:lnTo>
                  <a:pt x="15832" y="894555"/>
                </a:lnTo>
                <a:lnTo>
                  <a:pt x="34533" y="933790"/>
                </a:lnTo>
                <a:lnTo>
                  <a:pt x="59456" y="968979"/>
                </a:lnTo>
                <a:lnTo>
                  <a:pt x="89876" y="999398"/>
                </a:lnTo>
                <a:lnTo>
                  <a:pt x="125066" y="1024321"/>
                </a:lnTo>
                <a:lnTo>
                  <a:pt x="164300" y="1043022"/>
                </a:lnTo>
                <a:lnTo>
                  <a:pt x="206854" y="1054774"/>
                </a:lnTo>
                <a:lnTo>
                  <a:pt x="251999" y="1058853"/>
                </a:lnTo>
                <a:lnTo>
                  <a:pt x="3263821" y="1058853"/>
                </a:lnTo>
                <a:lnTo>
                  <a:pt x="3308966" y="1054774"/>
                </a:lnTo>
                <a:lnTo>
                  <a:pt x="3351520" y="1043022"/>
                </a:lnTo>
                <a:lnTo>
                  <a:pt x="3390754" y="1024321"/>
                </a:lnTo>
                <a:lnTo>
                  <a:pt x="3425944" y="999398"/>
                </a:lnTo>
                <a:lnTo>
                  <a:pt x="3456364" y="968979"/>
                </a:lnTo>
                <a:lnTo>
                  <a:pt x="3481287" y="933790"/>
                </a:lnTo>
                <a:lnTo>
                  <a:pt x="3499988" y="894555"/>
                </a:lnTo>
                <a:lnTo>
                  <a:pt x="3511742" y="852003"/>
                </a:lnTo>
                <a:lnTo>
                  <a:pt x="3515821" y="806857"/>
                </a:lnTo>
                <a:lnTo>
                  <a:pt x="3515821" y="251999"/>
                </a:lnTo>
                <a:lnTo>
                  <a:pt x="3511742" y="206854"/>
                </a:lnTo>
                <a:lnTo>
                  <a:pt x="3499988" y="164301"/>
                </a:lnTo>
                <a:lnTo>
                  <a:pt x="3481287" y="125066"/>
                </a:lnTo>
                <a:lnTo>
                  <a:pt x="3456364" y="89876"/>
                </a:lnTo>
                <a:lnTo>
                  <a:pt x="3425944" y="59457"/>
                </a:lnTo>
                <a:lnTo>
                  <a:pt x="3390754" y="34533"/>
                </a:lnTo>
                <a:lnTo>
                  <a:pt x="3351520" y="15832"/>
                </a:lnTo>
                <a:lnTo>
                  <a:pt x="3308966" y="4079"/>
                </a:lnTo>
                <a:lnTo>
                  <a:pt x="3263821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81230" y="4651524"/>
            <a:ext cx="400748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15" dirty="0">
                <a:solidFill>
                  <a:srgbClr val="FFFFFF"/>
                </a:solidFill>
                <a:latin typeface="Tahoma"/>
                <a:cs typeface="Tahoma"/>
              </a:rPr>
              <a:t>CONTRACTOR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2216" y="1520544"/>
            <a:ext cx="279590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FFFF"/>
                </a:solidFill>
                <a:latin typeface="Tahoma"/>
                <a:cs typeface="Tahoma"/>
              </a:rPr>
              <a:t>RE</a:t>
            </a:r>
            <a:r>
              <a:rPr sz="5000" spc="-28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5000" dirty="0">
                <a:solidFill>
                  <a:srgbClr val="FFFFFF"/>
                </a:solidFill>
                <a:latin typeface="Tahoma"/>
                <a:cs typeface="Tahoma"/>
              </a:rPr>
              <a:t>AILER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076" y="4651524"/>
            <a:ext cx="279908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FFFF"/>
                </a:solidFill>
                <a:latin typeface="Tahoma"/>
                <a:cs typeface="Tahoma"/>
              </a:rPr>
              <a:t>SUPPLIER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65774" y="1520544"/>
            <a:ext cx="32232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i="0" dirty="0">
                <a:solidFill>
                  <a:srgbClr val="FFFFFF"/>
                </a:solidFill>
                <a:latin typeface="Tahoma"/>
                <a:cs typeface="Tahoma"/>
              </a:rPr>
              <a:t>CUS</a:t>
            </a:r>
            <a:r>
              <a:rPr sz="5000" i="0" spc="-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5000" i="0" dirty="0">
                <a:solidFill>
                  <a:srgbClr val="FFFFFF"/>
                </a:solidFill>
                <a:latin typeface="Tahoma"/>
                <a:cs typeface="Tahoma"/>
              </a:rPr>
              <a:t>OMER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52489" y="356003"/>
            <a:ext cx="6046718" cy="5576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612900" cy="1151890"/>
          </a:xfrm>
          <a:custGeom>
            <a:avLst/>
            <a:gdLst/>
            <a:ahLst/>
            <a:cxnLst/>
            <a:rect l="l" t="t" r="r" b="b"/>
            <a:pathLst>
              <a:path w="1612900" h="1151890">
                <a:moveTo>
                  <a:pt x="1557270" y="0"/>
                </a:moveTo>
                <a:lnTo>
                  <a:pt x="0" y="0"/>
                </a:lnTo>
                <a:lnTo>
                  <a:pt x="0" y="680931"/>
                </a:lnTo>
                <a:lnTo>
                  <a:pt x="18896" y="716868"/>
                </a:lnTo>
                <a:lnTo>
                  <a:pt x="42209" y="755942"/>
                </a:lnTo>
                <a:lnTo>
                  <a:pt x="67498" y="793592"/>
                </a:lnTo>
                <a:lnTo>
                  <a:pt x="94686" y="829751"/>
                </a:lnTo>
                <a:lnTo>
                  <a:pt x="123697" y="864353"/>
                </a:lnTo>
                <a:lnTo>
                  <a:pt x="154454" y="897332"/>
                </a:lnTo>
                <a:lnTo>
                  <a:pt x="186879" y="928620"/>
                </a:lnTo>
                <a:lnTo>
                  <a:pt x="220897" y="958151"/>
                </a:lnTo>
                <a:lnTo>
                  <a:pt x="256431" y="985859"/>
                </a:lnTo>
                <a:lnTo>
                  <a:pt x="293404" y="1011677"/>
                </a:lnTo>
                <a:lnTo>
                  <a:pt x="331739" y="1035538"/>
                </a:lnTo>
                <a:lnTo>
                  <a:pt x="371359" y="1057376"/>
                </a:lnTo>
                <a:lnTo>
                  <a:pt x="412189" y="1077125"/>
                </a:lnTo>
                <a:lnTo>
                  <a:pt x="454151" y="1094716"/>
                </a:lnTo>
                <a:lnTo>
                  <a:pt x="497168" y="1110085"/>
                </a:lnTo>
                <a:lnTo>
                  <a:pt x="541164" y="1123164"/>
                </a:lnTo>
                <a:lnTo>
                  <a:pt x="586062" y="1133887"/>
                </a:lnTo>
                <a:lnTo>
                  <a:pt x="631785" y="1142187"/>
                </a:lnTo>
                <a:lnTo>
                  <a:pt x="678257" y="1147998"/>
                </a:lnTo>
                <a:lnTo>
                  <a:pt x="725401" y="1151253"/>
                </a:lnTo>
                <a:lnTo>
                  <a:pt x="773140" y="1151885"/>
                </a:lnTo>
                <a:lnTo>
                  <a:pt x="821397" y="1149828"/>
                </a:lnTo>
                <a:lnTo>
                  <a:pt x="869465" y="1145084"/>
                </a:lnTo>
                <a:lnTo>
                  <a:pt x="916642" y="1137751"/>
                </a:lnTo>
                <a:lnTo>
                  <a:pt x="962861" y="1127904"/>
                </a:lnTo>
                <a:lnTo>
                  <a:pt x="1008055" y="1115622"/>
                </a:lnTo>
                <a:lnTo>
                  <a:pt x="1052159" y="1100980"/>
                </a:lnTo>
                <a:lnTo>
                  <a:pt x="1095105" y="1084055"/>
                </a:lnTo>
                <a:lnTo>
                  <a:pt x="1136826" y="1064924"/>
                </a:lnTo>
                <a:lnTo>
                  <a:pt x="1177257" y="1043664"/>
                </a:lnTo>
                <a:lnTo>
                  <a:pt x="1216331" y="1020351"/>
                </a:lnTo>
                <a:lnTo>
                  <a:pt x="1253981" y="995062"/>
                </a:lnTo>
                <a:lnTo>
                  <a:pt x="1290140" y="967874"/>
                </a:lnTo>
                <a:lnTo>
                  <a:pt x="1324743" y="938863"/>
                </a:lnTo>
                <a:lnTo>
                  <a:pt x="1357721" y="908106"/>
                </a:lnTo>
                <a:lnTo>
                  <a:pt x="1389010" y="875681"/>
                </a:lnTo>
                <a:lnTo>
                  <a:pt x="1418541" y="841663"/>
                </a:lnTo>
                <a:lnTo>
                  <a:pt x="1446249" y="806129"/>
                </a:lnTo>
                <a:lnTo>
                  <a:pt x="1472067" y="769156"/>
                </a:lnTo>
                <a:lnTo>
                  <a:pt x="1495928" y="730821"/>
                </a:lnTo>
                <a:lnTo>
                  <a:pt x="1517766" y="691201"/>
                </a:lnTo>
                <a:lnTo>
                  <a:pt x="1537514" y="650371"/>
                </a:lnTo>
                <a:lnTo>
                  <a:pt x="1555106" y="608410"/>
                </a:lnTo>
                <a:lnTo>
                  <a:pt x="1570475" y="565393"/>
                </a:lnTo>
                <a:lnTo>
                  <a:pt x="1583554" y="521397"/>
                </a:lnTo>
                <a:lnTo>
                  <a:pt x="1594277" y="476499"/>
                </a:lnTo>
                <a:lnTo>
                  <a:pt x="1602577" y="430776"/>
                </a:lnTo>
                <a:lnTo>
                  <a:pt x="1608388" y="384304"/>
                </a:lnTo>
                <a:lnTo>
                  <a:pt x="1611643" y="337160"/>
                </a:lnTo>
                <a:lnTo>
                  <a:pt x="1612275" y="289421"/>
                </a:lnTo>
                <a:lnTo>
                  <a:pt x="1610219" y="241164"/>
                </a:lnTo>
                <a:lnTo>
                  <a:pt x="1605475" y="193096"/>
                </a:lnTo>
                <a:lnTo>
                  <a:pt x="1598141" y="145919"/>
                </a:lnTo>
                <a:lnTo>
                  <a:pt x="1588295" y="99700"/>
                </a:lnTo>
                <a:lnTo>
                  <a:pt x="1576012" y="54506"/>
                </a:lnTo>
                <a:lnTo>
                  <a:pt x="1561370" y="10402"/>
                </a:lnTo>
                <a:lnTo>
                  <a:pt x="155727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21360000">
            <a:off x="91440" y="157041"/>
            <a:ext cx="1332807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1171" y="0"/>
            <a:ext cx="3578827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6503" y="0"/>
            <a:ext cx="3584887" cy="608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536725" cy="608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17380" y="5566442"/>
            <a:ext cx="438782" cy="203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71015" y="5820224"/>
            <a:ext cx="1385021" cy="112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45470"/>
            <a:ext cx="1351280" cy="1702435"/>
          </a:xfrm>
          <a:custGeom>
            <a:avLst/>
            <a:gdLst/>
            <a:ahLst/>
            <a:cxnLst/>
            <a:rect l="l" t="t" r="r" b="b"/>
            <a:pathLst>
              <a:path w="1351280" h="1702435">
                <a:moveTo>
                  <a:pt x="500928" y="0"/>
                </a:moveTo>
                <a:lnTo>
                  <a:pt x="454782" y="1189"/>
                </a:lnTo>
                <a:lnTo>
                  <a:pt x="409031" y="4870"/>
                </a:lnTo>
                <a:lnTo>
                  <a:pt x="363764" y="10994"/>
                </a:lnTo>
                <a:lnTo>
                  <a:pt x="319068" y="19512"/>
                </a:lnTo>
                <a:lnTo>
                  <a:pt x="275033" y="30374"/>
                </a:lnTo>
                <a:lnTo>
                  <a:pt x="231748" y="43530"/>
                </a:lnTo>
                <a:lnTo>
                  <a:pt x="189302" y="58932"/>
                </a:lnTo>
                <a:lnTo>
                  <a:pt x="147783" y="76531"/>
                </a:lnTo>
                <a:lnTo>
                  <a:pt x="107280" y="96277"/>
                </a:lnTo>
                <a:lnTo>
                  <a:pt x="67882" y="118121"/>
                </a:lnTo>
                <a:lnTo>
                  <a:pt x="29678" y="142013"/>
                </a:lnTo>
                <a:lnTo>
                  <a:pt x="0" y="1539466"/>
                </a:lnTo>
                <a:lnTo>
                  <a:pt x="11423" y="1547946"/>
                </a:lnTo>
                <a:lnTo>
                  <a:pt x="49931" y="1573401"/>
                </a:lnTo>
                <a:lnTo>
                  <a:pt x="90045" y="1596862"/>
                </a:lnTo>
                <a:lnTo>
                  <a:pt x="131715" y="1618241"/>
                </a:lnTo>
                <a:lnTo>
                  <a:pt x="174891" y="1637449"/>
                </a:lnTo>
                <a:lnTo>
                  <a:pt x="219525" y="1654396"/>
                </a:lnTo>
                <a:lnTo>
                  <a:pt x="265568" y="1668995"/>
                </a:lnTo>
                <a:lnTo>
                  <a:pt x="312352" y="1681005"/>
                </a:lnTo>
                <a:lnTo>
                  <a:pt x="359187" y="1690275"/>
                </a:lnTo>
                <a:lnTo>
                  <a:pt x="405982" y="1696857"/>
                </a:lnTo>
                <a:lnTo>
                  <a:pt x="452650" y="1700799"/>
                </a:lnTo>
                <a:lnTo>
                  <a:pt x="499100" y="1702151"/>
                </a:lnTo>
                <a:lnTo>
                  <a:pt x="545246" y="1700962"/>
                </a:lnTo>
                <a:lnTo>
                  <a:pt x="590997" y="1697280"/>
                </a:lnTo>
                <a:lnTo>
                  <a:pt x="636264" y="1691156"/>
                </a:lnTo>
                <a:lnTo>
                  <a:pt x="680960" y="1682639"/>
                </a:lnTo>
                <a:lnTo>
                  <a:pt x="724995" y="1671777"/>
                </a:lnTo>
                <a:lnTo>
                  <a:pt x="768280" y="1658620"/>
                </a:lnTo>
                <a:lnTo>
                  <a:pt x="810726" y="1643218"/>
                </a:lnTo>
                <a:lnTo>
                  <a:pt x="852245" y="1625619"/>
                </a:lnTo>
                <a:lnTo>
                  <a:pt x="892748" y="1605873"/>
                </a:lnTo>
                <a:lnTo>
                  <a:pt x="932146" y="1584030"/>
                </a:lnTo>
                <a:lnTo>
                  <a:pt x="970350" y="1560137"/>
                </a:lnTo>
                <a:lnTo>
                  <a:pt x="1007271" y="1534245"/>
                </a:lnTo>
                <a:lnTo>
                  <a:pt x="1042820" y="1506404"/>
                </a:lnTo>
                <a:lnTo>
                  <a:pt x="1076909" y="1476661"/>
                </a:lnTo>
                <a:lnTo>
                  <a:pt x="1109449" y="1445066"/>
                </a:lnTo>
                <a:lnTo>
                  <a:pt x="1140351" y="1411670"/>
                </a:lnTo>
                <a:lnTo>
                  <a:pt x="1169526" y="1376520"/>
                </a:lnTo>
                <a:lnTo>
                  <a:pt x="1196885" y="1339666"/>
                </a:lnTo>
                <a:lnTo>
                  <a:pt x="1222340" y="1301158"/>
                </a:lnTo>
                <a:lnTo>
                  <a:pt x="1245801" y="1261044"/>
                </a:lnTo>
                <a:lnTo>
                  <a:pt x="1267180" y="1219375"/>
                </a:lnTo>
                <a:lnTo>
                  <a:pt x="1286388" y="1176198"/>
                </a:lnTo>
                <a:lnTo>
                  <a:pt x="1303335" y="1131564"/>
                </a:lnTo>
                <a:lnTo>
                  <a:pt x="1317934" y="1085522"/>
                </a:lnTo>
                <a:lnTo>
                  <a:pt x="1329943" y="1038737"/>
                </a:lnTo>
                <a:lnTo>
                  <a:pt x="1339214" y="991903"/>
                </a:lnTo>
                <a:lnTo>
                  <a:pt x="1345796" y="945107"/>
                </a:lnTo>
                <a:lnTo>
                  <a:pt x="1349738" y="898440"/>
                </a:lnTo>
                <a:lnTo>
                  <a:pt x="1351090" y="851989"/>
                </a:lnTo>
                <a:lnTo>
                  <a:pt x="1349901" y="805843"/>
                </a:lnTo>
                <a:lnTo>
                  <a:pt x="1346219" y="760093"/>
                </a:lnTo>
                <a:lnTo>
                  <a:pt x="1340095" y="714825"/>
                </a:lnTo>
                <a:lnTo>
                  <a:pt x="1331578" y="670129"/>
                </a:lnTo>
                <a:lnTo>
                  <a:pt x="1320716" y="626094"/>
                </a:lnTo>
                <a:lnTo>
                  <a:pt x="1307559" y="582809"/>
                </a:lnTo>
                <a:lnTo>
                  <a:pt x="1292157" y="540363"/>
                </a:lnTo>
                <a:lnTo>
                  <a:pt x="1274558" y="498844"/>
                </a:lnTo>
                <a:lnTo>
                  <a:pt x="1254812" y="458341"/>
                </a:lnTo>
                <a:lnTo>
                  <a:pt x="1232969" y="418943"/>
                </a:lnTo>
                <a:lnTo>
                  <a:pt x="1209076" y="380739"/>
                </a:lnTo>
                <a:lnTo>
                  <a:pt x="1183184" y="343818"/>
                </a:lnTo>
                <a:lnTo>
                  <a:pt x="1155342" y="308269"/>
                </a:lnTo>
                <a:lnTo>
                  <a:pt x="1125600" y="274179"/>
                </a:lnTo>
                <a:lnTo>
                  <a:pt x="1094005" y="241640"/>
                </a:lnTo>
                <a:lnTo>
                  <a:pt x="1060609" y="210738"/>
                </a:lnTo>
                <a:lnTo>
                  <a:pt x="1025459" y="181563"/>
                </a:lnTo>
                <a:lnTo>
                  <a:pt x="988605" y="154204"/>
                </a:lnTo>
                <a:lnTo>
                  <a:pt x="950097" y="128749"/>
                </a:lnTo>
                <a:lnTo>
                  <a:pt x="909983" y="105288"/>
                </a:lnTo>
                <a:lnTo>
                  <a:pt x="868314" y="83910"/>
                </a:lnTo>
                <a:lnTo>
                  <a:pt x="825137" y="64702"/>
                </a:lnTo>
                <a:lnTo>
                  <a:pt x="780503" y="47754"/>
                </a:lnTo>
                <a:lnTo>
                  <a:pt x="734461" y="33155"/>
                </a:lnTo>
                <a:lnTo>
                  <a:pt x="687676" y="21146"/>
                </a:lnTo>
                <a:lnTo>
                  <a:pt x="640842" y="11875"/>
                </a:lnTo>
                <a:lnTo>
                  <a:pt x="594046" y="5293"/>
                </a:lnTo>
                <a:lnTo>
                  <a:pt x="547379" y="1351"/>
                </a:lnTo>
                <a:lnTo>
                  <a:pt x="500928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17160000">
            <a:off x="-149729" y="1043628"/>
            <a:ext cx="1332191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800080" cy="6084570"/>
          </a:xfrm>
          <a:custGeom>
            <a:avLst/>
            <a:gdLst/>
            <a:ahLst/>
            <a:cxnLst/>
            <a:rect l="l" t="t" r="r" b="b"/>
            <a:pathLst>
              <a:path w="10800080" h="6084570">
                <a:moveTo>
                  <a:pt x="0" y="6083999"/>
                </a:moveTo>
                <a:lnTo>
                  <a:pt x="10799999" y="6083999"/>
                </a:lnTo>
                <a:lnTo>
                  <a:pt x="10799999" y="0"/>
                </a:lnTo>
                <a:lnTo>
                  <a:pt x="0" y="0"/>
                </a:lnTo>
                <a:lnTo>
                  <a:pt x="0" y="6083999"/>
                </a:lnTo>
                <a:close/>
              </a:path>
            </a:pathLst>
          </a:custGeom>
          <a:solidFill>
            <a:srgbClr val="333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3186"/>
            <a:ext cx="4460875" cy="4800600"/>
          </a:xfrm>
          <a:custGeom>
            <a:avLst/>
            <a:gdLst/>
            <a:ahLst/>
            <a:cxnLst/>
            <a:rect l="l" t="t" r="r" b="b"/>
            <a:pathLst>
              <a:path w="4460875" h="4800600">
                <a:moveTo>
                  <a:pt x="2341759" y="4787900"/>
                </a:moveTo>
                <a:lnTo>
                  <a:pt x="1767099" y="4787900"/>
                </a:lnTo>
                <a:lnTo>
                  <a:pt x="1814344" y="4800600"/>
                </a:lnTo>
                <a:lnTo>
                  <a:pt x="2294515" y="4800600"/>
                </a:lnTo>
                <a:lnTo>
                  <a:pt x="2341759" y="4787900"/>
                </a:lnTo>
                <a:close/>
              </a:path>
              <a:path w="4460875" h="4800600">
                <a:moveTo>
                  <a:pt x="2435405" y="4775200"/>
                </a:moveTo>
                <a:lnTo>
                  <a:pt x="1673454" y="4775200"/>
                </a:lnTo>
                <a:lnTo>
                  <a:pt x="1720133" y="4787900"/>
                </a:lnTo>
                <a:lnTo>
                  <a:pt x="2388726" y="4787900"/>
                </a:lnTo>
                <a:lnTo>
                  <a:pt x="2435405" y="4775200"/>
                </a:lnTo>
                <a:close/>
              </a:path>
              <a:path w="4460875" h="4800600">
                <a:moveTo>
                  <a:pt x="2527864" y="38100"/>
                </a:moveTo>
                <a:lnTo>
                  <a:pt x="1580994" y="38100"/>
                </a:lnTo>
                <a:lnTo>
                  <a:pt x="1181524" y="152400"/>
                </a:lnTo>
                <a:lnTo>
                  <a:pt x="1138994" y="177800"/>
                </a:lnTo>
                <a:lnTo>
                  <a:pt x="1096869" y="190500"/>
                </a:lnTo>
                <a:lnTo>
                  <a:pt x="1055157" y="215900"/>
                </a:lnTo>
                <a:lnTo>
                  <a:pt x="1013868" y="228600"/>
                </a:lnTo>
                <a:lnTo>
                  <a:pt x="973009" y="254000"/>
                </a:lnTo>
                <a:lnTo>
                  <a:pt x="932591" y="266700"/>
                </a:lnTo>
                <a:lnTo>
                  <a:pt x="853110" y="317500"/>
                </a:lnTo>
                <a:lnTo>
                  <a:pt x="775498" y="368300"/>
                </a:lnTo>
                <a:lnTo>
                  <a:pt x="737415" y="381000"/>
                </a:lnTo>
                <a:lnTo>
                  <a:pt x="662740" y="431800"/>
                </a:lnTo>
                <a:lnTo>
                  <a:pt x="626166" y="469900"/>
                </a:lnTo>
                <a:lnTo>
                  <a:pt x="590113" y="495300"/>
                </a:lnTo>
                <a:lnTo>
                  <a:pt x="554590" y="520700"/>
                </a:lnTo>
                <a:lnTo>
                  <a:pt x="519606" y="546100"/>
                </a:lnTo>
                <a:lnTo>
                  <a:pt x="485170" y="571500"/>
                </a:lnTo>
                <a:lnTo>
                  <a:pt x="451291" y="609600"/>
                </a:lnTo>
                <a:lnTo>
                  <a:pt x="417978" y="635000"/>
                </a:lnTo>
                <a:lnTo>
                  <a:pt x="385240" y="673100"/>
                </a:lnTo>
                <a:lnTo>
                  <a:pt x="353086" y="698500"/>
                </a:lnTo>
                <a:lnTo>
                  <a:pt x="321524" y="736600"/>
                </a:lnTo>
                <a:lnTo>
                  <a:pt x="290564" y="762000"/>
                </a:lnTo>
                <a:lnTo>
                  <a:pt x="260216" y="800100"/>
                </a:lnTo>
                <a:lnTo>
                  <a:pt x="230487" y="825500"/>
                </a:lnTo>
                <a:lnTo>
                  <a:pt x="201387" y="863600"/>
                </a:lnTo>
                <a:lnTo>
                  <a:pt x="172924" y="901700"/>
                </a:lnTo>
                <a:lnTo>
                  <a:pt x="145109" y="939800"/>
                </a:lnTo>
                <a:lnTo>
                  <a:pt x="117949" y="977900"/>
                </a:lnTo>
                <a:lnTo>
                  <a:pt x="91454" y="1003300"/>
                </a:lnTo>
                <a:lnTo>
                  <a:pt x="65633" y="1041400"/>
                </a:lnTo>
                <a:lnTo>
                  <a:pt x="40494" y="1079500"/>
                </a:lnTo>
                <a:lnTo>
                  <a:pt x="16047" y="1117600"/>
                </a:lnTo>
                <a:lnTo>
                  <a:pt x="0" y="1143000"/>
                </a:lnTo>
                <a:lnTo>
                  <a:pt x="0" y="3657600"/>
                </a:lnTo>
                <a:lnTo>
                  <a:pt x="40494" y="3721100"/>
                </a:lnTo>
                <a:lnTo>
                  <a:pt x="65633" y="3759200"/>
                </a:lnTo>
                <a:lnTo>
                  <a:pt x="91454" y="3797300"/>
                </a:lnTo>
                <a:lnTo>
                  <a:pt x="117949" y="3835400"/>
                </a:lnTo>
                <a:lnTo>
                  <a:pt x="145109" y="3860800"/>
                </a:lnTo>
                <a:lnTo>
                  <a:pt x="172924" y="3898900"/>
                </a:lnTo>
                <a:lnTo>
                  <a:pt x="201387" y="3937000"/>
                </a:lnTo>
                <a:lnTo>
                  <a:pt x="230487" y="3975100"/>
                </a:lnTo>
                <a:lnTo>
                  <a:pt x="260216" y="4000500"/>
                </a:lnTo>
                <a:lnTo>
                  <a:pt x="290564" y="4038600"/>
                </a:lnTo>
                <a:lnTo>
                  <a:pt x="321524" y="4064000"/>
                </a:lnTo>
                <a:lnTo>
                  <a:pt x="353086" y="4102100"/>
                </a:lnTo>
                <a:lnTo>
                  <a:pt x="385240" y="4127500"/>
                </a:lnTo>
                <a:lnTo>
                  <a:pt x="417978" y="4165600"/>
                </a:lnTo>
                <a:lnTo>
                  <a:pt x="451291" y="4191000"/>
                </a:lnTo>
                <a:lnTo>
                  <a:pt x="485170" y="4229100"/>
                </a:lnTo>
                <a:lnTo>
                  <a:pt x="519606" y="4254500"/>
                </a:lnTo>
                <a:lnTo>
                  <a:pt x="554590" y="4279900"/>
                </a:lnTo>
                <a:lnTo>
                  <a:pt x="590113" y="4305300"/>
                </a:lnTo>
                <a:lnTo>
                  <a:pt x="626166" y="4343400"/>
                </a:lnTo>
                <a:lnTo>
                  <a:pt x="699826" y="4394200"/>
                </a:lnTo>
                <a:lnTo>
                  <a:pt x="775498" y="4445000"/>
                </a:lnTo>
                <a:lnTo>
                  <a:pt x="814066" y="4457700"/>
                </a:lnTo>
                <a:lnTo>
                  <a:pt x="853110" y="4483100"/>
                </a:lnTo>
                <a:lnTo>
                  <a:pt x="932591" y="4533900"/>
                </a:lnTo>
                <a:lnTo>
                  <a:pt x="973009" y="4546600"/>
                </a:lnTo>
                <a:lnTo>
                  <a:pt x="1013868" y="4572000"/>
                </a:lnTo>
                <a:lnTo>
                  <a:pt x="1055157" y="4584700"/>
                </a:lnTo>
                <a:lnTo>
                  <a:pt x="1096869" y="4610100"/>
                </a:lnTo>
                <a:lnTo>
                  <a:pt x="1138994" y="4622800"/>
                </a:lnTo>
                <a:lnTo>
                  <a:pt x="1181524" y="4648200"/>
                </a:lnTo>
                <a:lnTo>
                  <a:pt x="1267759" y="4673600"/>
                </a:lnTo>
                <a:lnTo>
                  <a:pt x="1627071" y="4775200"/>
                </a:lnTo>
                <a:lnTo>
                  <a:pt x="2481787" y="4775200"/>
                </a:lnTo>
                <a:lnTo>
                  <a:pt x="2841100" y="4673600"/>
                </a:lnTo>
                <a:lnTo>
                  <a:pt x="2927335" y="4648200"/>
                </a:lnTo>
                <a:lnTo>
                  <a:pt x="2969864" y="4622800"/>
                </a:lnTo>
                <a:lnTo>
                  <a:pt x="3011989" y="4610100"/>
                </a:lnTo>
                <a:lnTo>
                  <a:pt x="3053701" y="4584700"/>
                </a:lnTo>
                <a:lnTo>
                  <a:pt x="3094991" y="4572000"/>
                </a:lnTo>
                <a:lnTo>
                  <a:pt x="3135850" y="4546600"/>
                </a:lnTo>
                <a:lnTo>
                  <a:pt x="3176268" y="4533900"/>
                </a:lnTo>
                <a:lnTo>
                  <a:pt x="3255749" y="4483100"/>
                </a:lnTo>
                <a:lnTo>
                  <a:pt x="3294793" y="4457700"/>
                </a:lnTo>
                <a:lnTo>
                  <a:pt x="3333361" y="4445000"/>
                </a:lnTo>
                <a:lnTo>
                  <a:pt x="3409033" y="4394200"/>
                </a:lnTo>
                <a:lnTo>
                  <a:pt x="3482693" y="4343400"/>
                </a:lnTo>
                <a:lnTo>
                  <a:pt x="3518746" y="4305300"/>
                </a:lnTo>
                <a:lnTo>
                  <a:pt x="3554269" y="4279900"/>
                </a:lnTo>
                <a:lnTo>
                  <a:pt x="3589253" y="4254500"/>
                </a:lnTo>
                <a:lnTo>
                  <a:pt x="3623689" y="4229100"/>
                </a:lnTo>
                <a:lnTo>
                  <a:pt x="3657568" y="4191000"/>
                </a:lnTo>
                <a:lnTo>
                  <a:pt x="3690881" y="4165600"/>
                </a:lnTo>
                <a:lnTo>
                  <a:pt x="3723619" y="4127500"/>
                </a:lnTo>
                <a:lnTo>
                  <a:pt x="3755774" y="4102100"/>
                </a:lnTo>
                <a:lnTo>
                  <a:pt x="3787335" y="4064000"/>
                </a:lnTo>
                <a:lnTo>
                  <a:pt x="3818295" y="4038600"/>
                </a:lnTo>
                <a:lnTo>
                  <a:pt x="3848643" y="4000500"/>
                </a:lnTo>
                <a:lnTo>
                  <a:pt x="3878372" y="3975100"/>
                </a:lnTo>
                <a:lnTo>
                  <a:pt x="3907472" y="3937000"/>
                </a:lnTo>
                <a:lnTo>
                  <a:pt x="3935935" y="3898900"/>
                </a:lnTo>
                <a:lnTo>
                  <a:pt x="3963750" y="3860800"/>
                </a:lnTo>
                <a:lnTo>
                  <a:pt x="3990910" y="3835400"/>
                </a:lnTo>
                <a:lnTo>
                  <a:pt x="4017405" y="3797300"/>
                </a:lnTo>
                <a:lnTo>
                  <a:pt x="4043226" y="3759200"/>
                </a:lnTo>
                <a:lnTo>
                  <a:pt x="4068365" y="3721100"/>
                </a:lnTo>
                <a:lnTo>
                  <a:pt x="4092812" y="3683000"/>
                </a:lnTo>
                <a:lnTo>
                  <a:pt x="4116558" y="3644900"/>
                </a:lnTo>
                <a:lnTo>
                  <a:pt x="4139595" y="3606800"/>
                </a:lnTo>
                <a:lnTo>
                  <a:pt x="4161912" y="3568700"/>
                </a:lnTo>
                <a:lnTo>
                  <a:pt x="4183503" y="3517900"/>
                </a:lnTo>
                <a:lnTo>
                  <a:pt x="4204356" y="3479800"/>
                </a:lnTo>
                <a:lnTo>
                  <a:pt x="4224464" y="3441700"/>
                </a:lnTo>
                <a:lnTo>
                  <a:pt x="4243818" y="3403600"/>
                </a:lnTo>
                <a:lnTo>
                  <a:pt x="4262407" y="3352800"/>
                </a:lnTo>
                <a:lnTo>
                  <a:pt x="4280224" y="3314700"/>
                </a:lnTo>
                <a:lnTo>
                  <a:pt x="4297260" y="3276600"/>
                </a:lnTo>
                <a:lnTo>
                  <a:pt x="4313505" y="3225800"/>
                </a:lnTo>
                <a:lnTo>
                  <a:pt x="4328951" y="3187700"/>
                </a:lnTo>
                <a:lnTo>
                  <a:pt x="4343588" y="3149600"/>
                </a:lnTo>
                <a:lnTo>
                  <a:pt x="4357408" y="3098800"/>
                </a:lnTo>
                <a:lnTo>
                  <a:pt x="4370401" y="3060700"/>
                </a:lnTo>
                <a:lnTo>
                  <a:pt x="4382558" y="3009900"/>
                </a:lnTo>
                <a:lnTo>
                  <a:pt x="4393872" y="2971800"/>
                </a:lnTo>
                <a:lnTo>
                  <a:pt x="4404331" y="2921000"/>
                </a:lnTo>
                <a:lnTo>
                  <a:pt x="4413929" y="2870200"/>
                </a:lnTo>
                <a:lnTo>
                  <a:pt x="4422655" y="2832100"/>
                </a:lnTo>
                <a:lnTo>
                  <a:pt x="4430500" y="2781300"/>
                </a:lnTo>
                <a:lnTo>
                  <a:pt x="4437457" y="2730500"/>
                </a:lnTo>
                <a:lnTo>
                  <a:pt x="4443515" y="2692400"/>
                </a:lnTo>
                <a:lnTo>
                  <a:pt x="4448665" y="2641600"/>
                </a:lnTo>
                <a:lnTo>
                  <a:pt x="4452899" y="2590800"/>
                </a:lnTo>
                <a:lnTo>
                  <a:pt x="4456208" y="2540000"/>
                </a:lnTo>
                <a:lnTo>
                  <a:pt x="4458583" y="2501900"/>
                </a:lnTo>
                <a:lnTo>
                  <a:pt x="4460014" y="2451100"/>
                </a:lnTo>
                <a:lnTo>
                  <a:pt x="4460494" y="2400300"/>
                </a:lnTo>
                <a:lnTo>
                  <a:pt x="4460014" y="2349500"/>
                </a:lnTo>
                <a:lnTo>
                  <a:pt x="4458583" y="2298700"/>
                </a:lnTo>
                <a:lnTo>
                  <a:pt x="4456208" y="2260600"/>
                </a:lnTo>
                <a:lnTo>
                  <a:pt x="4452899" y="2209800"/>
                </a:lnTo>
                <a:lnTo>
                  <a:pt x="4448665" y="2159000"/>
                </a:lnTo>
                <a:lnTo>
                  <a:pt x="4443515" y="2108200"/>
                </a:lnTo>
                <a:lnTo>
                  <a:pt x="4437457" y="2070100"/>
                </a:lnTo>
                <a:lnTo>
                  <a:pt x="4430500" y="2019300"/>
                </a:lnTo>
                <a:lnTo>
                  <a:pt x="4422655" y="1968500"/>
                </a:lnTo>
                <a:lnTo>
                  <a:pt x="4413929" y="1930400"/>
                </a:lnTo>
                <a:lnTo>
                  <a:pt x="4404331" y="1879600"/>
                </a:lnTo>
                <a:lnTo>
                  <a:pt x="4393872" y="1841500"/>
                </a:lnTo>
                <a:lnTo>
                  <a:pt x="4382558" y="1790700"/>
                </a:lnTo>
                <a:lnTo>
                  <a:pt x="4370401" y="1752600"/>
                </a:lnTo>
                <a:lnTo>
                  <a:pt x="4357408" y="1701800"/>
                </a:lnTo>
                <a:lnTo>
                  <a:pt x="4343588" y="1663700"/>
                </a:lnTo>
                <a:lnTo>
                  <a:pt x="4328951" y="1612900"/>
                </a:lnTo>
                <a:lnTo>
                  <a:pt x="4313505" y="1574800"/>
                </a:lnTo>
                <a:lnTo>
                  <a:pt x="4297260" y="1524000"/>
                </a:lnTo>
                <a:lnTo>
                  <a:pt x="4280224" y="1485900"/>
                </a:lnTo>
                <a:lnTo>
                  <a:pt x="4262407" y="1447800"/>
                </a:lnTo>
                <a:lnTo>
                  <a:pt x="4243818" y="1397000"/>
                </a:lnTo>
                <a:lnTo>
                  <a:pt x="4224464" y="1358900"/>
                </a:lnTo>
                <a:lnTo>
                  <a:pt x="4204356" y="1320800"/>
                </a:lnTo>
                <a:lnTo>
                  <a:pt x="4183503" y="1282700"/>
                </a:lnTo>
                <a:lnTo>
                  <a:pt x="4161912" y="1244600"/>
                </a:lnTo>
                <a:lnTo>
                  <a:pt x="4139595" y="1193800"/>
                </a:lnTo>
                <a:lnTo>
                  <a:pt x="4116558" y="1155700"/>
                </a:lnTo>
                <a:lnTo>
                  <a:pt x="4092812" y="1117600"/>
                </a:lnTo>
                <a:lnTo>
                  <a:pt x="4068365" y="1079500"/>
                </a:lnTo>
                <a:lnTo>
                  <a:pt x="4043226" y="1041400"/>
                </a:lnTo>
                <a:lnTo>
                  <a:pt x="4017405" y="1003300"/>
                </a:lnTo>
                <a:lnTo>
                  <a:pt x="3990910" y="977900"/>
                </a:lnTo>
                <a:lnTo>
                  <a:pt x="3963750" y="939800"/>
                </a:lnTo>
                <a:lnTo>
                  <a:pt x="3935935" y="901700"/>
                </a:lnTo>
                <a:lnTo>
                  <a:pt x="3907472" y="863600"/>
                </a:lnTo>
                <a:lnTo>
                  <a:pt x="3878372" y="825500"/>
                </a:lnTo>
                <a:lnTo>
                  <a:pt x="3848643" y="800100"/>
                </a:lnTo>
                <a:lnTo>
                  <a:pt x="3818295" y="762000"/>
                </a:lnTo>
                <a:lnTo>
                  <a:pt x="3787335" y="736600"/>
                </a:lnTo>
                <a:lnTo>
                  <a:pt x="3755774" y="698500"/>
                </a:lnTo>
                <a:lnTo>
                  <a:pt x="3723619" y="673100"/>
                </a:lnTo>
                <a:lnTo>
                  <a:pt x="3690881" y="635000"/>
                </a:lnTo>
                <a:lnTo>
                  <a:pt x="3657568" y="609600"/>
                </a:lnTo>
                <a:lnTo>
                  <a:pt x="3623689" y="571500"/>
                </a:lnTo>
                <a:lnTo>
                  <a:pt x="3589253" y="546100"/>
                </a:lnTo>
                <a:lnTo>
                  <a:pt x="3554269" y="520700"/>
                </a:lnTo>
                <a:lnTo>
                  <a:pt x="3518746" y="495300"/>
                </a:lnTo>
                <a:lnTo>
                  <a:pt x="3482693" y="469900"/>
                </a:lnTo>
                <a:lnTo>
                  <a:pt x="3446119" y="431800"/>
                </a:lnTo>
                <a:lnTo>
                  <a:pt x="3371444" y="381000"/>
                </a:lnTo>
                <a:lnTo>
                  <a:pt x="3333361" y="368300"/>
                </a:lnTo>
                <a:lnTo>
                  <a:pt x="3255749" y="317500"/>
                </a:lnTo>
                <a:lnTo>
                  <a:pt x="3176268" y="266700"/>
                </a:lnTo>
                <a:lnTo>
                  <a:pt x="3135850" y="254000"/>
                </a:lnTo>
                <a:lnTo>
                  <a:pt x="3094991" y="228600"/>
                </a:lnTo>
                <a:lnTo>
                  <a:pt x="3053701" y="215900"/>
                </a:lnTo>
                <a:lnTo>
                  <a:pt x="3011989" y="190500"/>
                </a:lnTo>
                <a:lnTo>
                  <a:pt x="2969864" y="177800"/>
                </a:lnTo>
                <a:lnTo>
                  <a:pt x="2927335" y="152400"/>
                </a:lnTo>
                <a:lnTo>
                  <a:pt x="2527864" y="38100"/>
                </a:lnTo>
                <a:close/>
              </a:path>
              <a:path w="4460875" h="4800600">
                <a:moveTo>
                  <a:pt x="2388726" y="12700"/>
                </a:moveTo>
                <a:lnTo>
                  <a:pt x="1720133" y="12700"/>
                </a:lnTo>
                <a:lnTo>
                  <a:pt x="1627071" y="38100"/>
                </a:lnTo>
                <a:lnTo>
                  <a:pt x="2481787" y="38100"/>
                </a:lnTo>
                <a:lnTo>
                  <a:pt x="2388726" y="12700"/>
                </a:lnTo>
                <a:close/>
              </a:path>
              <a:path w="4460875" h="4800600">
                <a:moveTo>
                  <a:pt x="2247000" y="0"/>
                </a:moveTo>
                <a:lnTo>
                  <a:pt x="1861858" y="0"/>
                </a:lnTo>
                <a:lnTo>
                  <a:pt x="1814344" y="12700"/>
                </a:lnTo>
                <a:lnTo>
                  <a:pt x="2294515" y="12700"/>
                </a:lnTo>
                <a:lnTo>
                  <a:pt x="224700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1548" y="1118579"/>
            <a:ext cx="3121025" cy="32708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065" marR="5080" indent="-1270" algn="ctr">
              <a:lnSpc>
                <a:spcPct val="101499"/>
              </a:lnSpc>
              <a:spcBef>
                <a:spcPts val="70"/>
              </a:spcBef>
            </a:pP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Клієнт порівнює  вас </a:t>
            </a:r>
            <a:r>
              <a:rPr sz="3000" spc="5" dirty="0" err="1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3000" spc="5" dirty="0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sz="3000" spc="10" dirty="0" err="1">
                <a:solidFill>
                  <a:srgbClr val="FFFFFF"/>
                </a:solidFill>
                <a:latin typeface="Tahoma"/>
                <a:cs typeface="Tahoma"/>
              </a:rPr>
              <a:t>прямими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конкурентами, а  з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найкращім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досвідом,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який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він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отримав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деінде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2333" y="781860"/>
            <a:ext cx="4113529" cy="47625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065" marR="5080" indent="1270" algn="ctr">
              <a:lnSpc>
                <a:spcPct val="101200"/>
              </a:lnSpc>
              <a:spcBef>
                <a:spcPts val="45"/>
              </a:spcBef>
            </a:pPr>
            <a:r>
              <a:rPr sz="6150" spc="15" dirty="0">
                <a:solidFill>
                  <a:srgbClr val="FFFFFF"/>
                </a:solidFill>
                <a:latin typeface="Tahoma"/>
                <a:cs typeface="Tahoma"/>
              </a:rPr>
              <a:t>А </a:t>
            </a:r>
            <a:r>
              <a:rPr sz="6150" spc="10" dirty="0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sz="6150" spc="15" dirty="0">
                <a:solidFill>
                  <a:srgbClr val="FFFFFF"/>
                </a:solidFill>
                <a:latin typeface="Tahoma"/>
                <a:cs typeface="Tahoma"/>
              </a:rPr>
              <a:t>яким  найкращім  </a:t>
            </a:r>
            <a:r>
              <a:rPr sz="6150" spc="10" dirty="0">
                <a:solidFill>
                  <a:srgbClr val="FFFFFF"/>
                </a:solidFill>
                <a:latin typeface="Tahoma"/>
                <a:cs typeface="Tahoma"/>
              </a:rPr>
              <a:t>досвідом  порівнюєте  </a:t>
            </a:r>
            <a:r>
              <a:rPr sz="6150" spc="15" dirty="0">
                <a:solidFill>
                  <a:srgbClr val="FFFFFF"/>
                </a:solidFill>
                <a:latin typeface="Tahoma"/>
                <a:cs typeface="Tahoma"/>
              </a:rPr>
              <a:t>ви?</a:t>
            </a:r>
            <a:endParaRPr sz="61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8004" cy="608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4756719-9A39-8EE2-2419-300CD231A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160" y="-68079"/>
            <a:ext cx="11001320" cy="6188242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C2EC06E3-F661-68A7-F6BE-3D81D5E59516}"/>
              </a:ext>
            </a:extLst>
          </p:cNvPr>
          <p:cNvSpPr/>
          <p:nvPr/>
        </p:nvSpPr>
        <p:spPr>
          <a:xfrm>
            <a:off x="6464300" y="4187825"/>
            <a:ext cx="3505200" cy="1801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" y="5635"/>
            <a:ext cx="10799847" cy="6078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" y="1869379"/>
            <a:ext cx="10799999" cy="2443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99999" cy="608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2553" y="1002322"/>
            <a:ext cx="4527550" cy="4800600"/>
          </a:xfrm>
          <a:custGeom>
            <a:avLst/>
            <a:gdLst/>
            <a:ahLst/>
            <a:cxnLst/>
            <a:rect l="l" t="t" r="r" b="b"/>
            <a:pathLst>
              <a:path w="4527550" h="4800600">
                <a:moveTo>
                  <a:pt x="2693393" y="4787900"/>
                </a:moveTo>
                <a:lnTo>
                  <a:pt x="2118732" y="4787900"/>
                </a:lnTo>
                <a:lnTo>
                  <a:pt x="2165977" y="4800600"/>
                </a:lnTo>
                <a:lnTo>
                  <a:pt x="2646148" y="4800600"/>
                </a:lnTo>
                <a:lnTo>
                  <a:pt x="2693393" y="4787900"/>
                </a:lnTo>
                <a:close/>
              </a:path>
              <a:path w="4527550" h="4800600">
                <a:moveTo>
                  <a:pt x="2787038" y="4775200"/>
                </a:moveTo>
                <a:lnTo>
                  <a:pt x="2025087" y="4775200"/>
                </a:lnTo>
                <a:lnTo>
                  <a:pt x="2071766" y="4787900"/>
                </a:lnTo>
                <a:lnTo>
                  <a:pt x="2740359" y="4787900"/>
                </a:lnTo>
                <a:lnTo>
                  <a:pt x="2787038" y="4775200"/>
                </a:lnTo>
                <a:close/>
              </a:path>
              <a:path w="4527550" h="4800600">
                <a:moveTo>
                  <a:pt x="2879498" y="38100"/>
                </a:moveTo>
                <a:lnTo>
                  <a:pt x="1932627" y="38100"/>
                </a:lnTo>
                <a:lnTo>
                  <a:pt x="1533157" y="152400"/>
                </a:lnTo>
                <a:lnTo>
                  <a:pt x="1490628" y="177800"/>
                </a:lnTo>
                <a:lnTo>
                  <a:pt x="1448503" y="190500"/>
                </a:lnTo>
                <a:lnTo>
                  <a:pt x="1406791" y="215900"/>
                </a:lnTo>
                <a:lnTo>
                  <a:pt x="1365501" y="228600"/>
                </a:lnTo>
                <a:lnTo>
                  <a:pt x="1324642" y="254000"/>
                </a:lnTo>
                <a:lnTo>
                  <a:pt x="1284224" y="266700"/>
                </a:lnTo>
                <a:lnTo>
                  <a:pt x="1204743" y="317500"/>
                </a:lnTo>
                <a:lnTo>
                  <a:pt x="1127131" y="368300"/>
                </a:lnTo>
                <a:lnTo>
                  <a:pt x="1089048" y="381000"/>
                </a:lnTo>
                <a:lnTo>
                  <a:pt x="1014373" y="431800"/>
                </a:lnTo>
                <a:lnTo>
                  <a:pt x="977799" y="469900"/>
                </a:lnTo>
                <a:lnTo>
                  <a:pt x="941746" y="495300"/>
                </a:lnTo>
                <a:lnTo>
                  <a:pt x="906224" y="520700"/>
                </a:lnTo>
                <a:lnTo>
                  <a:pt x="871240" y="546100"/>
                </a:lnTo>
                <a:lnTo>
                  <a:pt x="836804" y="571500"/>
                </a:lnTo>
                <a:lnTo>
                  <a:pt x="802925" y="609600"/>
                </a:lnTo>
                <a:lnTo>
                  <a:pt x="769611" y="635000"/>
                </a:lnTo>
                <a:lnTo>
                  <a:pt x="736873" y="673100"/>
                </a:lnTo>
                <a:lnTo>
                  <a:pt x="704719" y="698500"/>
                </a:lnTo>
                <a:lnTo>
                  <a:pt x="673157" y="736600"/>
                </a:lnTo>
                <a:lnTo>
                  <a:pt x="642198" y="762000"/>
                </a:lnTo>
                <a:lnTo>
                  <a:pt x="611849" y="800100"/>
                </a:lnTo>
                <a:lnTo>
                  <a:pt x="582120" y="825500"/>
                </a:lnTo>
                <a:lnTo>
                  <a:pt x="553020" y="863600"/>
                </a:lnTo>
                <a:lnTo>
                  <a:pt x="524558" y="901700"/>
                </a:lnTo>
                <a:lnTo>
                  <a:pt x="496742" y="939800"/>
                </a:lnTo>
                <a:lnTo>
                  <a:pt x="469582" y="977900"/>
                </a:lnTo>
                <a:lnTo>
                  <a:pt x="443087" y="1003300"/>
                </a:lnTo>
                <a:lnTo>
                  <a:pt x="417266" y="1041400"/>
                </a:lnTo>
                <a:lnTo>
                  <a:pt x="392128" y="1079500"/>
                </a:lnTo>
                <a:lnTo>
                  <a:pt x="367681" y="1117600"/>
                </a:lnTo>
                <a:lnTo>
                  <a:pt x="343935" y="1155700"/>
                </a:lnTo>
                <a:lnTo>
                  <a:pt x="320898" y="1193800"/>
                </a:lnTo>
                <a:lnTo>
                  <a:pt x="298580" y="1244600"/>
                </a:lnTo>
                <a:lnTo>
                  <a:pt x="276990" y="1282700"/>
                </a:lnTo>
                <a:lnTo>
                  <a:pt x="256137" y="1320800"/>
                </a:lnTo>
                <a:lnTo>
                  <a:pt x="236029" y="1358900"/>
                </a:lnTo>
                <a:lnTo>
                  <a:pt x="216675" y="1397000"/>
                </a:lnTo>
                <a:lnTo>
                  <a:pt x="198086" y="1447800"/>
                </a:lnTo>
                <a:lnTo>
                  <a:pt x="180268" y="1485900"/>
                </a:lnTo>
                <a:lnTo>
                  <a:pt x="163233" y="1524000"/>
                </a:lnTo>
                <a:lnTo>
                  <a:pt x="146988" y="1574800"/>
                </a:lnTo>
                <a:lnTo>
                  <a:pt x="131542" y="1612900"/>
                </a:lnTo>
                <a:lnTo>
                  <a:pt x="116905" y="1663700"/>
                </a:lnTo>
                <a:lnTo>
                  <a:pt x="103085" y="1701800"/>
                </a:lnTo>
                <a:lnTo>
                  <a:pt x="90092" y="1752600"/>
                </a:lnTo>
                <a:lnTo>
                  <a:pt x="77935" y="1790700"/>
                </a:lnTo>
                <a:lnTo>
                  <a:pt x="66621" y="1841499"/>
                </a:lnTo>
                <a:lnTo>
                  <a:pt x="56162" y="1879599"/>
                </a:lnTo>
                <a:lnTo>
                  <a:pt x="46564" y="1930399"/>
                </a:lnTo>
                <a:lnTo>
                  <a:pt x="37838" y="1968499"/>
                </a:lnTo>
                <a:lnTo>
                  <a:pt x="29993" y="2019299"/>
                </a:lnTo>
                <a:lnTo>
                  <a:pt x="23036" y="2070099"/>
                </a:lnTo>
                <a:lnTo>
                  <a:pt x="16978" y="2108199"/>
                </a:lnTo>
                <a:lnTo>
                  <a:pt x="11828" y="2158999"/>
                </a:lnTo>
                <a:lnTo>
                  <a:pt x="7594" y="2209799"/>
                </a:lnTo>
                <a:lnTo>
                  <a:pt x="4285" y="2260599"/>
                </a:lnTo>
                <a:lnTo>
                  <a:pt x="1910" y="2298699"/>
                </a:lnTo>
                <a:lnTo>
                  <a:pt x="479" y="2349499"/>
                </a:lnTo>
                <a:lnTo>
                  <a:pt x="0" y="2400299"/>
                </a:lnTo>
                <a:lnTo>
                  <a:pt x="479" y="2451099"/>
                </a:lnTo>
                <a:lnTo>
                  <a:pt x="1910" y="2501899"/>
                </a:lnTo>
                <a:lnTo>
                  <a:pt x="4285" y="2539999"/>
                </a:lnTo>
                <a:lnTo>
                  <a:pt x="7594" y="2590799"/>
                </a:lnTo>
                <a:lnTo>
                  <a:pt x="11828" y="2641599"/>
                </a:lnTo>
                <a:lnTo>
                  <a:pt x="16978" y="2692399"/>
                </a:lnTo>
                <a:lnTo>
                  <a:pt x="23036" y="2730499"/>
                </a:lnTo>
                <a:lnTo>
                  <a:pt x="29993" y="2781299"/>
                </a:lnTo>
                <a:lnTo>
                  <a:pt x="37838" y="2832099"/>
                </a:lnTo>
                <a:lnTo>
                  <a:pt x="46564" y="2870199"/>
                </a:lnTo>
                <a:lnTo>
                  <a:pt x="56162" y="2920999"/>
                </a:lnTo>
                <a:lnTo>
                  <a:pt x="66621" y="2971799"/>
                </a:lnTo>
                <a:lnTo>
                  <a:pt x="77935" y="3009899"/>
                </a:lnTo>
                <a:lnTo>
                  <a:pt x="90092" y="3060699"/>
                </a:lnTo>
                <a:lnTo>
                  <a:pt x="103085" y="3098799"/>
                </a:lnTo>
                <a:lnTo>
                  <a:pt x="116905" y="3149599"/>
                </a:lnTo>
                <a:lnTo>
                  <a:pt x="131542" y="3187699"/>
                </a:lnTo>
                <a:lnTo>
                  <a:pt x="146988" y="3225799"/>
                </a:lnTo>
                <a:lnTo>
                  <a:pt x="163233" y="3276600"/>
                </a:lnTo>
                <a:lnTo>
                  <a:pt x="180268" y="3314700"/>
                </a:lnTo>
                <a:lnTo>
                  <a:pt x="198086" y="3352800"/>
                </a:lnTo>
                <a:lnTo>
                  <a:pt x="216675" y="3403600"/>
                </a:lnTo>
                <a:lnTo>
                  <a:pt x="236029" y="3441700"/>
                </a:lnTo>
                <a:lnTo>
                  <a:pt x="256137" y="3479800"/>
                </a:lnTo>
                <a:lnTo>
                  <a:pt x="276990" y="3517900"/>
                </a:lnTo>
                <a:lnTo>
                  <a:pt x="298580" y="3568700"/>
                </a:lnTo>
                <a:lnTo>
                  <a:pt x="320898" y="3606800"/>
                </a:lnTo>
                <a:lnTo>
                  <a:pt x="343935" y="3644900"/>
                </a:lnTo>
                <a:lnTo>
                  <a:pt x="367681" y="3683000"/>
                </a:lnTo>
                <a:lnTo>
                  <a:pt x="392128" y="3721100"/>
                </a:lnTo>
                <a:lnTo>
                  <a:pt x="417266" y="3759200"/>
                </a:lnTo>
                <a:lnTo>
                  <a:pt x="443087" y="3797300"/>
                </a:lnTo>
                <a:lnTo>
                  <a:pt x="469582" y="3835400"/>
                </a:lnTo>
                <a:lnTo>
                  <a:pt x="496742" y="3860800"/>
                </a:lnTo>
                <a:lnTo>
                  <a:pt x="524558" y="3898900"/>
                </a:lnTo>
                <a:lnTo>
                  <a:pt x="553020" y="3937000"/>
                </a:lnTo>
                <a:lnTo>
                  <a:pt x="582120" y="3975100"/>
                </a:lnTo>
                <a:lnTo>
                  <a:pt x="611849" y="4000500"/>
                </a:lnTo>
                <a:lnTo>
                  <a:pt x="642198" y="4038600"/>
                </a:lnTo>
                <a:lnTo>
                  <a:pt x="673157" y="4064000"/>
                </a:lnTo>
                <a:lnTo>
                  <a:pt x="704719" y="4102100"/>
                </a:lnTo>
                <a:lnTo>
                  <a:pt x="736873" y="4127500"/>
                </a:lnTo>
                <a:lnTo>
                  <a:pt x="769611" y="4165600"/>
                </a:lnTo>
                <a:lnTo>
                  <a:pt x="802925" y="4191000"/>
                </a:lnTo>
                <a:lnTo>
                  <a:pt x="836804" y="4229100"/>
                </a:lnTo>
                <a:lnTo>
                  <a:pt x="871240" y="4254500"/>
                </a:lnTo>
                <a:lnTo>
                  <a:pt x="906224" y="4279900"/>
                </a:lnTo>
                <a:lnTo>
                  <a:pt x="941746" y="4305300"/>
                </a:lnTo>
                <a:lnTo>
                  <a:pt x="977799" y="4343400"/>
                </a:lnTo>
                <a:lnTo>
                  <a:pt x="1051459" y="4394200"/>
                </a:lnTo>
                <a:lnTo>
                  <a:pt x="1127131" y="4445000"/>
                </a:lnTo>
                <a:lnTo>
                  <a:pt x="1165699" y="4457700"/>
                </a:lnTo>
                <a:lnTo>
                  <a:pt x="1204743" y="4483100"/>
                </a:lnTo>
                <a:lnTo>
                  <a:pt x="1284224" y="4533900"/>
                </a:lnTo>
                <a:lnTo>
                  <a:pt x="1324642" y="4546600"/>
                </a:lnTo>
                <a:lnTo>
                  <a:pt x="1365501" y="4572000"/>
                </a:lnTo>
                <a:lnTo>
                  <a:pt x="1406791" y="4584700"/>
                </a:lnTo>
                <a:lnTo>
                  <a:pt x="1448503" y="4610100"/>
                </a:lnTo>
                <a:lnTo>
                  <a:pt x="1490628" y="4622800"/>
                </a:lnTo>
                <a:lnTo>
                  <a:pt x="1533157" y="4648200"/>
                </a:lnTo>
                <a:lnTo>
                  <a:pt x="1619392" y="4673600"/>
                </a:lnTo>
                <a:lnTo>
                  <a:pt x="1978705" y="4775200"/>
                </a:lnTo>
                <a:lnTo>
                  <a:pt x="2833421" y="4775200"/>
                </a:lnTo>
                <a:lnTo>
                  <a:pt x="3192733" y="4673600"/>
                </a:lnTo>
                <a:lnTo>
                  <a:pt x="3278968" y="4648200"/>
                </a:lnTo>
                <a:lnTo>
                  <a:pt x="3321497" y="4622800"/>
                </a:lnTo>
                <a:lnTo>
                  <a:pt x="3363622" y="4610100"/>
                </a:lnTo>
                <a:lnTo>
                  <a:pt x="3405334" y="4584700"/>
                </a:lnTo>
                <a:lnTo>
                  <a:pt x="3446624" y="4572000"/>
                </a:lnTo>
                <a:lnTo>
                  <a:pt x="3487483" y="4546600"/>
                </a:lnTo>
                <a:lnTo>
                  <a:pt x="3527901" y="4533900"/>
                </a:lnTo>
                <a:lnTo>
                  <a:pt x="3607382" y="4483100"/>
                </a:lnTo>
                <a:lnTo>
                  <a:pt x="3646426" y="4457700"/>
                </a:lnTo>
                <a:lnTo>
                  <a:pt x="3684994" y="4445000"/>
                </a:lnTo>
                <a:lnTo>
                  <a:pt x="3760666" y="4394200"/>
                </a:lnTo>
                <a:lnTo>
                  <a:pt x="3834326" y="4343400"/>
                </a:lnTo>
                <a:lnTo>
                  <a:pt x="3870379" y="4305300"/>
                </a:lnTo>
                <a:lnTo>
                  <a:pt x="3905901" y="4279900"/>
                </a:lnTo>
                <a:lnTo>
                  <a:pt x="3940885" y="4254500"/>
                </a:lnTo>
                <a:lnTo>
                  <a:pt x="3975321" y="4229100"/>
                </a:lnTo>
                <a:lnTo>
                  <a:pt x="4009200" y="4191000"/>
                </a:lnTo>
                <a:lnTo>
                  <a:pt x="4042514" y="4165600"/>
                </a:lnTo>
                <a:lnTo>
                  <a:pt x="4075252" y="4127500"/>
                </a:lnTo>
                <a:lnTo>
                  <a:pt x="4107406" y="4102100"/>
                </a:lnTo>
                <a:lnTo>
                  <a:pt x="4138968" y="4064000"/>
                </a:lnTo>
                <a:lnTo>
                  <a:pt x="4169927" y="4038600"/>
                </a:lnTo>
                <a:lnTo>
                  <a:pt x="4200276" y="4000500"/>
                </a:lnTo>
                <a:lnTo>
                  <a:pt x="4230005" y="3975100"/>
                </a:lnTo>
                <a:lnTo>
                  <a:pt x="4259105" y="3937000"/>
                </a:lnTo>
                <a:lnTo>
                  <a:pt x="4287567" y="3898900"/>
                </a:lnTo>
                <a:lnTo>
                  <a:pt x="4315383" y="3860800"/>
                </a:lnTo>
                <a:lnTo>
                  <a:pt x="4342543" y="3835400"/>
                </a:lnTo>
                <a:lnTo>
                  <a:pt x="4369038" y="3797300"/>
                </a:lnTo>
                <a:lnTo>
                  <a:pt x="4394859" y="3759200"/>
                </a:lnTo>
                <a:lnTo>
                  <a:pt x="4419998" y="3721100"/>
                </a:lnTo>
                <a:lnTo>
                  <a:pt x="4444444" y="3683000"/>
                </a:lnTo>
                <a:lnTo>
                  <a:pt x="4468191" y="3644900"/>
                </a:lnTo>
                <a:lnTo>
                  <a:pt x="4491227" y="3606800"/>
                </a:lnTo>
                <a:lnTo>
                  <a:pt x="4513545" y="3568700"/>
                </a:lnTo>
                <a:lnTo>
                  <a:pt x="4527445" y="3543300"/>
                </a:lnTo>
                <a:lnTo>
                  <a:pt x="4527445" y="1270000"/>
                </a:lnTo>
                <a:lnTo>
                  <a:pt x="4513545" y="1244600"/>
                </a:lnTo>
                <a:lnTo>
                  <a:pt x="4491227" y="1193800"/>
                </a:lnTo>
                <a:lnTo>
                  <a:pt x="4468191" y="1155700"/>
                </a:lnTo>
                <a:lnTo>
                  <a:pt x="4444444" y="1117600"/>
                </a:lnTo>
                <a:lnTo>
                  <a:pt x="4419998" y="1079500"/>
                </a:lnTo>
                <a:lnTo>
                  <a:pt x="4394859" y="1041400"/>
                </a:lnTo>
                <a:lnTo>
                  <a:pt x="4369038" y="1003300"/>
                </a:lnTo>
                <a:lnTo>
                  <a:pt x="4342543" y="977900"/>
                </a:lnTo>
                <a:lnTo>
                  <a:pt x="4315383" y="939800"/>
                </a:lnTo>
                <a:lnTo>
                  <a:pt x="4287567" y="901700"/>
                </a:lnTo>
                <a:lnTo>
                  <a:pt x="4259105" y="863600"/>
                </a:lnTo>
                <a:lnTo>
                  <a:pt x="4230005" y="825500"/>
                </a:lnTo>
                <a:lnTo>
                  <a:pt x="4200276" y="800100"/>
                </a:lnTo>
                <a:lnTo>
                  <a:pt x="4169927" y="762000"/>
                </a:lnTo>
                <a:lnTo>
                  <a:pt x="4138968" y="736600"/>
                </a:lnTo>
                <a:lnTo>
                  <a:pt x="4107406" y="698500"/>
                </a:lnTo>
                <a:lnTo>
                  <a:pt x="4075252" y="673100"/>
                </a:lnTo>
                <a:lnTo>
                  <a:pt x="4042514" y="635000"/>
                </a:lnTo>
                <a:lnTo>
                  <a:pt x="4009200" y="609600"/>
                </a:lnTo>
                <a:lnTo>
                  <a:pt x="3975321" y="571500"/>
                </a:lnTo>
                <a:lnTo>
                  <a:pt x="3940885" y="546100"/>
                </a:lnTo>
                <a:lnTo>
                  <a:pt x="3905901" y="520700"/>
                </a:lnTo>
                <a:lnTo>
                  <a:pt x="3870379" y="495300"/>
                </a:lnTo>
                <a:lnTo>
                  <a:pt x="3834326" y="469900"/>
                </a:lnTo>
                <a:lnTo>
                  <a:pt x="3797752" y="431800"/>
                </a:lnTo>
                <a:lnTo>
                  <a:pt x="3723077" y="381000"/>
                </a:lnTo>
                <a:lnTo>
                  <a:pt x="3684994" y="368300"/>
                </a:lnTo>
                <a:lnTo>
                  <a:pt x="3607382" y="317500"/>
                </a:lnTo>
                <a:lnTo>
                  <a:pt x="3527901" y="266700"/>
                </a:lnTo>
                <a:lnTo>
                  <a:pt x="3487483" y="254000"/>
                </a:lnTo>
                <a:lnTo>
                  <a:pt x="3446624" y="228600"/>
                </a:lnTo>
                <a:lnTo>
                  <a:pt x="3405334" y="215900"/>
                </a:lnTo>
                <a:lnTo>
                  <a:pt x="3363622" y="190500"/>
                </a:lnTo>
                <a:lnTo>
                  <a:pt x="3321497" y="177800"/>
                </a:lnTo>
                <a:lnTo>
                  <a:pt x="3278968" y="152400"/>
                </a:lnTo>
                <a:lnTo>
                  <a:pt x="2879498" y="38100"/>
                </a:lnTo>
                <a:close/>
              </a:path>
              <a:path w="4527550" h="4800600">
                <a:moveTo>
                  <a:pt x="2740359" y="12700"/>
                </a:moveTo>
                <a:lnTo>
                  <a:pt x="2071766" y="12700"/>
                </a:lnTo>
                <a:lnTo>
                  <a:pt x="1978705" y="38100"/>
                </a:lnTo>
                <a:lnTo>
                  <a:pt x="2833421" y="38100"/>
                </a:lnTo>
                <a:lnTo>
                  <a:pt x="2740359" y="12700"/>
                </a:lnTo>
                <a:close/>
              </a:path>
              <a:path w="4527550" h="4800600">
                <a:moveTo>
                  <a:pt x="2598634" y="0"/>
                </a:moveTo>
                <a:lnTo>
                  <a:pt x="2213491" y="0"/>
                </a:lnTo>
                <a:lnTo>
                  <a:pt x="2165977" y="12700"/>
                </a:lnTo>
                <a:lnTo>
                  <a:pt x="2646148" y="12700"/>
                </a:lnTo>
                <a:lnTo>
                  <a:pt x="2598634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05737" y="1887715"/>
            <a:ext cx="3121025" cy="323537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-1270" algn="ctr">
              <a:lnSpc>
                <a:spcPct val="101499"/>
              </a:lnSpc>
              <a:spcBef>
                <a:spcPts val="70"/>
              </a:spcBef>
            </a:pP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Клієнт порівнює  вас </a:t>
            </a:r>
            <a:r>
              <a:rPr sz="3000" spc="5" dirty="0" err="1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3000" spc="5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3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прямими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конкурентами, а  з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найкращім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досвідом,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який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він </a:t>
            </a:r>
            <a:r>
              <a:rPr sz="3000" spc="10" dirty="0">
                <a:solidFill>
                  <a:srgbClr val="FFFFFF"/>
                </a:solidFill>
                <a:latin typeface="Tahoma"/>
                <a:cs typeface="Tahoma"/>
              </a:rPr>
              <a:t>отримав 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деінде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11"/>
            <a:ext cx="10799994" cy="608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7142" y="1085220"/>
            <a:ext cx="3758565" cy="12198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sz="3900" i="0" dirty="0">
                <a:solidFill>
                  <a:srgbClr val="FFFFFF"/>
                </a:solidFill>
                <a:latin typeface="Tahoma"/>
                <a:cs typeface="Tahoma"/>
              </a:rPr>
              <a:t>Молодь</a:t>
            </a:r>
            <a:r>
              <a:rPr sz="3900" i="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i="0" dirty="0">
                <a:solidFill>
                  <a:srgbClr val="FFFFFF"/>
                </a:solidFill>
                <a:latin typeface="Tahoma"/>
                <a:cs typeface="Tahoma"/>
              </a:rPr>
              <a:t>інвестує  в</a:t>
            </a:r>
            <a:r>
              <a:rPr sz="3900" i="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i="0" dirty="0">
                <a:solidFill>
                  <a:srgbClr val="FFFFFF"/>
                </a:solidFill>
                <a:latin typeface="Tahoma"/>
                <a:cs typeface="Tahoma"/>
              </a:rPr>
              <a:t>досвід</a:t>
            </a:r>
            <a:endParaRPr sz="3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E53C039-676E-EB9F-709E-E2D43575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2"/>
            <a:ext cx="10795000" cy="60697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800080" cy="6084570"/>
          </a:xfrm>
          <a:custGeom>
            <a:avLst/>
            <a:gdLst/>
            <a:ahLst/>
            <a:cxnLst/>
            <a:rect l="l" t="t" r="r" b="b"/>
            <a:pathLst>
              <a:path w="10800080" h="6084570">
                <a:moveTo>
                  <a:pt x="0" y="6083999"/>
                </a:moveTo>
                <a:lnTo>
                  <a:pt x="10799999" y="6083999"/>
                </a:lnTo>
                <a:lnTo>
                  <a:pt x="10799999" y="0"/>
                </a:lnTo>
                <a:lnTo>
                  <a:pt x="0" y="0"/>
                </a:lnTo>
                <a:lnTo>
                  <a:pt x="0" y="6083999"/>
                </a:lnTo>
                <a:close/>
              </a:path>
            </a:pathLst>
          </a:custGeom>
          <a:solidFill>
            <a:srgbClr val="333E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16098"/>
            <a:ext cx="5937036" cy="4803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5845" y="2241922"/>
            <a:ext cx="118237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0" dirty="0">
                <a:solidFill>
                  <a:srgbClr val="FFFFFF"/>
                </a:solidFill>
                <a:latin typeface="Tahoma"/>
                <a:cs typeface="Tahoma"/>
              </a:rPr>
              <a:t>СХ</a:t>
            </a:r>
            <a:endParaRPr sz="77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0058" y="1282705"/>
            <a:ext cx="145288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i="0" spc="5" dirty="0">
                <a:solidFill>
                  <a:srgbClr val="FFFFFF"/>
                </a:solidFill>
                <a:latin typeface="Tahoma"/>
                <a:cs typeface="Tahoma"/>
              </a:rPr>
              <a:t>ПРОДУКТ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4229" y="2092088"/>
            <a:ext cx="997585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19655" y="3901005"/>
            <a:ext cx="2169160" cy="13881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КОМУНІКАЦІЯ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>
              <a:latin typeface="Times New Roman"/>
              <a:cs typeface="Times New Roman"/>
            </a:endParaRPr>
          </a:p>
          <a:p>
            <a:pPr marL="300990">
              <a:lnSpc>
                <a:spcPct val="100000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3326" y="2971151"/>
            <a:ext cx="189865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ТЕХНОЛОГІЇ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3316" y="375911"/>
            <a:ext cx="31578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Tahoma"/>
                <a:cs typeface="Tahoma"/>
              </a:rPr>
              <a:t>Що </a:t>
            </a:r>
            <a:r>
              <a:rPr sz="2500" dirty="0" err="1">
                <a:solidFill>
                  <a:srgbClr val="FFFFFF"/>
                </a:solidFill>
                <a:latin typeface="Tahoma"/>
                <a:cs typeface="Tahoma"/>
              </a:rPr>
              <a:t>формує</a:t>
            </a:r>
            <a:r>
              <a:rPr sz="2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dirty="0" err="1">
                <a:solidFill>
                  <a:srgbClr val="FFFFFF"/>
                </a:solidFill>
                <a:latin typeface="Tahoma"/>
                <a:cs typeface="Tahoma"/>
              </a:rPr>
              <a:t>досвід</a:t>
            </a:r>
            <a:endParaRPr sz="2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845" y="2241922"/>
            <a:ext cx="118237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0" dirty="0">
                <a:solidFill>
                  <a:srgbClr val="FFFFFF"/>
                </a:solidFill>
                <a:latin typeface="Tahoma"/>
                <a:cs typeface="Tahoma"/>
              </a:rPr>
              <a:t>СХ</a:t>
            </a:r>
            <a:endParaRPr sz="77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00058" y="1282705"/>
            <a:ext cx="145288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ПРОДУКТ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4229" y="2092088"/>
            <a:ext cx="997585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9655" y="3901005"/>
            <a:ext cx="216916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КОМУНІКАЦІЯ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8421" y="4872639"/>
            <a:ext cx="131699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08033" y="1035582"/>
            <a:ext cx="150495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i="0" spc="0" dirty="0">
                <a:solidFill>
                  <a:srgbClr val="FFFFFF"/>
                </a:solidFill>
                <a:latin typeface="Tahoma"/>
                <a:cs typeface="Tahoma"/>
              </a:rPr>
              <a:t>ідентичне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316" y="375911"/>
            <a:ext cx="31578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Tahoma"/>
                <a:cs typeface="Tahoma"/>
              </a:rPr>
              <a:t>Що </a:t>
            </a:r>
            <a:r>
              <a:rPr sz="2500" dirty="0" err="1">
                <a:solidFill>
                  <a:srgbClr val="FFFFFF"/>
                </a:solidFill>
                <a:latin typeface="Tahoma"/>
                <a:cs typeface="Tahoma"/>
              </a:rPr>
              <a:t>формує</a:t>
            </a:r>
            <a:r>
              <a:rPr sz="2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dirty="0" err="1">
                <a:solidFill>
                  <a:srgbClr val="FFFFFF"/>
                </a:solidFill>
                <a:latin typeface="Tahoma"/>
                <a:cs typeface="Tahoma"/>
              </a:rPr>
              <a:t>досвід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53326" y="2971151"/>
            <a:ext cx="1898650" cy="4165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spc="0" dirty="0">
                <a:solidFill>
                  <a:srgbClr val="FFFFFF"/>
                </a:solidFill>
                <a:latin typeface="Tahoma"/>
                <a:cs typeface="Tahoma"/>
              </a:rPr>
              <a:t>ТЕХНОЛОГІЇ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7282816" y="1960750"/>
            <a:ext cx="2686684" cy="3259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14"/>
              </a:spcBef>
            </a:pPr>
            <a:r>
              <a:rPr spc="0" dirty="0" err="1"/>
              <a:t>ун</a:t>
            </a:r>
            <a:r>
              <a:rPr lang="uk-UA" spc="0" dirty="0"/>
              <a:t>і</a:t>
            </a:r>
            <a:r>
              <a:rPr spc="0" dirty="0" err="1"/>
              <a:t>кальне</a:t>
            </a:r>
            <a:endParaRPr spc="0" dirty="0"/>
          </a:p>
          <a:p>
            <a:pPr marL="346075" marR="696595" indent="-334010">
              <a:lnSpc>
                <a:spcPts val="7320"/>
              </a:lnSpc>
              <a:spcBef>
                <a:spcPts val="625"/>
              </a:spcBef>
            </a:pPr>
            <a:r>
              <a:rPr spc="0" dirty="0"/>
              <a:t>допомагають  цілісна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 dirty="0">
              <a:latin typeface="Times New Roman"/>
              <a:cs typeface="Times New Roman"/>
            </a:endParaRPr>
          </a:p>
          <a:p>
            <a:pPr marL="170180">
              <a:lnSpc>
                <a:spcPct val="100000"/>
              </a:lnSpc>
            </a:pPr>
            <a:r>
              <a:rPr spc="0" dirty="0"/>
              <a:t>доказ</a:t>
            </a:r>
            <a:r>
              <a:rPr spc="-50" dirty="0"/>
              <a:t> </a:t>
            </a:r>
            <a:r>
              <a:rPr spc="0" dirty="0"/>
              <a:t>існування!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5426" y="1305788"/>
            <a:ext cx="9484902" cy="484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388" y="1840828"/>
            <a:ext cx="2391879" cy="1852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20237" y="1972439"/>
            <a:ext cx="2044435" cy="1734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539" y="4218408"/>
            <a:ext cx="3052102" cy="1374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9275" y="4131936"/>
            <a:ext cx="3108265" cy="1422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34651" y="4148448"/>
            <a:ext cx="2786802" cy="14701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5626" y="1305309"/>
            <a:ext cx="102806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solidFill>
                  <a:srgbClr val="FFFFFF"/>
                </a:solidFill>
                <a:latin typeface="Tahoma"/>
                <a:cs typeface="Tahoma"/>
              </a:rPr>
              <a:t>199</a:t>
            </a:r>
            <a:r>
              <a:rPr sz="3100" spc="-5" dirty="0">
                <a:solidFill>
                  <a:srgbClr val="FFFFFF"/>
                </a:solidFill>
                <a:latin typeface="Tahoma"/>
                <a:cs typeface="Tahoma"/>
              </a:rPr>
              <a:t>0-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4985" y="1305309"/>
            <a:ext cx="4088129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5005" algn="l"/>
              </a:tabLst>
            </a:pPr>
            <a:r>
              <a:rPr sz="3100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r>
              <a:rPr sz="3100" spc="-5" dirty="0">
                <a:solidFill>
                  <a:srgbClr val="FFFFFF"/>
                </a:solidFill>
                <a:latin typeface="Tahoma"/>
                <a:cs typeface="Tahoma"/>
              </a:rPr>
              <a:t>0-</a:t>
            </a:r>
            <a:r>
              <a:rPr sz="3100" dirty="0">
                <a:solidFill>
                  <a:srgbClr val="FFFFFF"/>
                </a:solidFill>
                <a:latin typeface="Tahoma"/>
                <a:cs typeface="Tahoma"/>
              </a:rPr>
              <a:t>	2018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97340" y="1305788"/>
            <a:ext cx="214629" cy="485140"/>
          </a:xfrm>
          <a:custGeom>
            <a:avLst/>
            <a:gdLst/>
            <a:ahLst/>
            <a:cxnLst/>
            <a:rect l="l" t="t" r="r" b="b"/>
            <a:pathLst>
              <a:path w="214629" h="485139">
                <a:moveTo>
                  <a:pt x="115390" y="0"/>
                </a:moveTo>
                <a:lnTo>
                  <a:pt x="0" y="0"/>
                </a:lnTo>
                <a:lnTo>
                  <a:pt x="99020" y="235958"/>
                </a:lnTo>
                <a:lnTo>
                  <a:pt x="0" y="484642"/>
                </a:lnTo>
                <a:lnTo>
                  <a:pt x="115390" y="484642"/>
                </a:lnTo>
                <a:lnTo>
                  <a:pt x="214411" y="235958"/>
                </a:lnTo>
                <a:lnTo>
                  <a:pt x="115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69325" y="1305788"/>
            <a:ext cx="214629" cy="485140"/>
          </a:xfrm>
          <a:custGeom>
            <a:avLst/>
            <a:gdLst/>
            <a:ahLst/>
            <a:cxnLst/>
            <a:rect l="l" t="t" r="r" b="b"/>
            <a:pathLst>
              <a:path w="214629" h="485139">
                <a:moveTo>
                  <a:pt x="115390" y="0"/>
                </a:moveTo>
                <a:lnTo>
                  <a:pt x="0" y="0"/>
                </a:lnTo>
                <a:lnTo>
                  <a:pt x="99021" y="235958"/>
                </a:lnTo>
                <a:lnTo>
                  <a:pt x="0" y="484642"/>
                </a:lnTo>
                <a:lnTo>
                  <a:pt x="115390" y="484642"/>
                </a:lnTo>
                <a:lnTo>
                  <a:pt x="214411" y="235958"/>
                </a:lnTo>
                <a:lnTo>
                  <a:pt x="115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18478" y="1851858"/>
            <a:ext cx="1764878" cy="19151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10679" y="5507802"/>
            <a:ext cx="490913" cy="227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51875" y="5791741"/>
            <a:ext cx="1549717" cy="126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017651" y="451561"/>
            <a:ext cx="59810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i="0" spc="-5" dirty="0">
                <a:solidFill>
                  <a:srgbClr val="000000"/>
                </a:solidFill>
                <a:latin typeface="Tahoma"/>
                <a:cs typeface="Tahoma"/>
              </a:rPr>
              <a:t>Ваш </a:t>
            </a:r>
            <a:r>
              <a:rPr sz="2500" i="0" dirty="0">
                <a:solidFill>
                  <a:srgbClr val="000000"/>
                </a:solidFill>
                <a:latin typeface="Tahoma"/>
                <a:cs typeface="Tahoma"/>
              </a:rPr>
              <a:t>ПРОДУКТ </a:t>
            </a:r>
            <a:r>
              <a:rPr sz="2500" i="0" spc="-5" dirty="0">
                <a:solidFill>
                  <a:srgbClr val="000000"/>
                </a:solidFill>
                <a:latin typeface="Tahoma"/>
                <a:cs typeface="Tahoma"/>
              </a:rPr>
              <a:t>- </a:t>
            </a:r>
            <a:r>
              <a:rPr sz="2500" i="0" dirty="0">
                <a:solidFill>
                  <a:srgbClr val="000000"/>
                </a:solidFill>
                <a:latin typeface="Tahoma"/>
                <a:cs typeface="Tahoma"/>
              </a:rPr>
              <a:t>эволюція чи</a:t>
            </a:r>
            <a:r>
              <a:rPr sz="2500" i="0" spc="-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i="0" dirty="0">
                <a:solidFill>
                  <a:srgbClr val="000000"/>
                </a:solidFill>
                <a:latin typeface="Tahoma"/>
                <a:cs typeface="Tahoma"/>
              </a:rPr>
              <a:t>революція?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2936" y="0"/>
            <a:ext cx="1701800" cy="1450975"/>
          </a:xfrm>
          <a:custGeom>
            <a:avLst/>
            <a:gdLst/>
            <a:ahLst/>
            <a:cxnLst/>
            <a:rect l="l" t="t" r="r" b="b"/>
            <a:pathLst>
              <a:path w="1701800" h="1450975">
                <a:moveTo>
                  <a:pt x="1454190" y="0"/>
                </a:moveTo>
                <a:lnTo>
                  <a:pt x="247620" y="0"/>
                </a:lnTo>
                <a:lnTo>
                  <a:pt x="222975" y="25488"/>
                </a:lnTo>
                <a:lnTo>
                  <a:pt x="193035" y="59989"/>
                </a:lnTo>
                <a:lnTo>
                  <a:pt x="164874" y="96233"/>
                </a:lnTo>
                <a:lnTo>
                  <a:pt x="138580" y="134173"/>
                </a:lnTo>
                <a:lnTo>
                  <a:pt x="114244" y="173762"/>
                </a:lnTo>
                <a:lnTo>
                  <a:pt x="91956" y="214952"/>
                </a:lnTo>
                <a:lnTo>
                  <a:pt x="71805" y="257696"/>
                </a:lnTo>
                <a:lnTo>
                  <a:pt x="53882" y="301948"/>
                </a:lnTo>
                <a:lnTo>
                  <a:pt x="38276" y="347658"/>
                </a:lnTo>
                <a:lnTo>
                  <a:pt x="25242" y="394168"/>
                </a:lnTo>
                <a:lnTo>
                  <a:pt x="14945" y="440788"/>
                </a:lnTo>
                <a:lnTo>
                  <a:pt x="7337" y="487427"/>
                </a:lnTo>
                <a:lnTo>
                  <a:pt x="2371" y="533997"/>
                </a:lnTo>
                <a:lnTo>
                  <a:pt x="0" y="580407"/>
                </a:lnTo>
                <a:lnTo>
                  <a:pt x="175" y="626568"/>
                </a:lnTo>
                <a:lnTo>
                  <a:pt x="2851" y="672388"/>
                </a:lnTo>
                <a:lnTo>
                  <a:pt x="7980" y="717780"/>
                </a:lnTo>
                <a:lnTo>
                  <a:pt x="15514" y="762652"/>
                </a:lnTo>
                <a:lnTo>
                  <a:pt x="25406" y="806915"/>
                </a:lnTo>
                <a:lnTo>
                  <a:pt x="37609" y="850478"/>
                </a:lnTo>
                <a:lnTo>
                  <a:pt x="52076" y="893253"/>
                </a:lnTo>
                <a:lnTo>
                  <a:pt x="68758" y="935148"/>
                </a:lnTo>
                <a:lnTo>
                  <a:pt x="87610" y="976075"/>
                </a:lnTo>
                <a:lnTo>
                  <a:pt x="108584" y="1015943"/>
                </a:lnTo>
                <a:lnTo>
                  <a:pt x="131631" y="1054663"/>
                </a:lnTo>
                <a:lnTo>
                  <a:pt x="156706" y="1092143"/>
                </a:lnTo>
                <a:lnTo>
                  <a:pt x="183761" y="1128296"/>
                </a:lnTo>
                <a:lnTo>
                  <a:pt x="212748" y="1163030"/>
                </a:lnTo>
                <a:lnTo>
                  <a:pt x="243620" y="1196255"/>
                </a:lnTo>
                <a:lnTo>
                  <a:pt x="276331" y="1227883"/>
                </a:lnTo>
                <a:lnTo>
                  <a:pt x="310831" y="1257822"/>
                </a:lnTo>
                <a:lnTo>
                  <a:pt x="347075" y="1285984"/>
                </a:lnTo>
                <a:lnTo>
                  <a:pt x="385016" y="1312278"/>
                </a:lnTo>
                <a:lnTo>
                  <a:pt x="424604" y="1336613"/>
                </a:lnTo>
                <a:lnTo>
                  <a:pt x="465795" y="1358902"/>
                </a:lnTo>
                <a:lnTo>
                  <a:pt x="508539" y="1379052"/>
                </a:lnTo>
                <a:lnTo>
                  <a:pt x="552790" y="1396975"/>
                </a:lnTo>
                <a:lnTo>
                  <a:pt x="598501" y="1412581"/>
                </a:lnTo>
                <a:lnTo>
                  <a:pt x="645010" y="1425615"/>
                </a:lnTo>
                <a:lnTo>
                  <a:pt x="691630" y="1435912"/>
                </a:lnTo>
                <a:lnTo>
                  <a:pt x="738270" y="1443520"/>
                </a:lnTo>
                <a:lnTo>
                  <a:pt x="784840" y="1448486"/>
                </a:lnTo>
                <a:lnTo>
                  <a:pt x="831250" y="1450858"/>
                </a:lnTo>
                <a:lnTo>
                  <a:pt x="877410" y="1450682"/>
                </a:lnTo>
                <a:lnTo>
                  <a:pt x="923231" y="1448006"/>
                </a:lnTo>
                <a:lnTo>
                  <a:pt x="968622" y="1442878"/>
                </a:lnTo>
                <a:lnTo>
                  <a:pt x="1013494" y="1435344"/>
                </a:lnTo>
                <a:lnTo>
                  <a:pt x="1057757" y="1425452"/>
                </a:lnTo>
                <a:lnTo>
                  <a:pt x="1101320" y="1413249"/>
                </a:lnTo>
                <a:lnTo>
                  <a:pt x="1144095" y="1398782"/>
                </a:lnTo>
                <a:lnTo>
                  <a:pt x="1185991" y="1382099"/>
                </a:lnTo>
                <a:lnTo>
                  <a:pt x="1226917" y="1363248"/>
                </a:lnTo>
                <a:lnTo>
                  <a:pt x="1266785" y="1342274"/>
                </a:lnTo>
                <a:lnTo>
                  <a:pt x="1305505" y="1319227"/>
                </a:lnTo>
                <a:lnTo>
                  <a:pt x="1342985" y="1294152"/>
                </a:lnTo>
                <a:lnTo>
                  <a:pt x="1379138" y="1267097"/>
                </a:lnTo>
                <a:lnTo>
                  <a:pt x="1413872" y="1238110"/>
                </a:lnTo>
                <a:lnTo>
                  <a:pt x="1447097" y="1207238"/>
                </a:lnTo>
                <a:lnTo>
                  <a:pt x="1478725" y="1174528"/>
                </a:lnTo>
                <a:lnTo>
                  <a:pt x="1508664" y="1140027"/>
                </a:lnTo>
                <a:lnTo>
                  <a:pt x="1536826" y="1103783"/>
                </a:lnTo>
                <a:lnTo>
                  <a:pt x="1563120" y="1065843"/>
                </a:lnTo>
                <a:lnTo>
                  <a:pt x="1587456" y="1026254"/>
                </a:lnTo>
                <a:lnTo>
                  <a:pt x="1609744" y="985064"/>
                </a:lnTo>
                <a:lnTo>
                  <a:pt x="1629895" y="942320"/>
                </a:lnTo>
                <a:lnTo>
                  <a:pt x="1647818" y="898068"/>
                </a:lnTo>
                <a:lnTo>
                  <a:pt x="1663424" y="852358"/>
                </a:lnTo>
                <a:lnTo>
                  <a:pt x="1676457" y="805848"/>
                </a:lnTo>
                <a:lnTo>
                  <a:pt x="1686754" y="759228"/>
                </a:lnTo>
                <a:lnTo>
                  <a:pt x="1694362" y="712588"/>
                </a:lnTo>
                <a:lnTo>
                  <a:pt x="1699328" y="666019"/>
                </a:lnTo>
                <a:lnTo>
                  <a:pt x="1701700" y="619608"/>
                </a:lnTo>
                <a:lnTo>
                  <a:pt x="1701524" y="573448"/>
                </a:lnTo>
                <a:lnTo>
                  <a:pt x="1698848" y="527627"/>
                </a:lnTo>
                <a:lnTo>
                  <a:pt x="1693719" y="482236"/>
                </a:lnTo>
                <a:lnTo>
                  <a:pt x="1686185" y="437364"/>
                </a:lnTo>
                <a:lnTo>
                  <a:pt x="1676293" y="393101"/>
                </a:lnTo>
                <a:lnTo>
                  <a:pt x="1664090" y="349537"/>
                </a:lnTo>
                <a:lnTo>
                  <a:pt x="1649624" y="306763"/>
                </a:lnTo>
                <a:lnTo>
                  <a:pt x="1632941" y="264867"/>
                </a:lnTo>
                <a:lnTo>
                  <a:pt x="1614089" y="223940"/>
                </a:lnTo>
                <a:lnTo>
                  <a:pt x="1593116" y="184072"/>
                </a:lnTo>
                <a:lnTo>
                  <a:pt x="1570068" y="145353"/>
                </a:lnTo>
                <a:lnTo>
                  <a:pt x="1544993" y="107872"/>
                </a:lnTo>
                <a:lnTo>
                  <a:pt x="1517938" y="71720"/>
                </a:lnTo>
                <a:lnTo>
                  <a:pt x="1488951" y="36986"/>
                </a:lnTo>
                <a:lnTo>
                  <a:pt x="1458079" y="3760"/>
                </a:lnTo>
                <a:lnTo>
                  <a:pt x="145419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936" y="0"/>
            <a:ext cx="1701800" cy="1450975"/>
          </a:xfrm>
          <a:custGeom>
            <a:avLst/>
            <a:gdLst/>
            <a:ahLst/>
            <a:cxnLst/>
            <a:rect l="l" t="t" r="r" b="b"/>
            <a:pathLst>
              <a:path w="1701800" h="1450975">
                <a:moveTo>
                  <a:pt x="1454190" y="0"/>
                </a:moveTo>
                <a:lnTo>
                  <a:pt x="247620" y="0"/>
                </a:lnTo>
                <a:lnTo>
                  <a:pt x="222975" y="25488"/>
                </a:lnTo>
                <a:lnTo>
                  <a:pt x="193035" y="59989"/>
                </a:lnTo>
                <a:lnTo>
                  <a:pt x="164874" y="96233"/>
                </a:lnTo>
                <a:lnTo>
                  <a:pt x="138580" y="134173"/>
                </a:lnTo>
                <a:lnTo>
                  <a:pt x="114244" y="173762"/>
                </a:lnTo>
                <a:lnTo>
                  <a:pt x="91956" y="214952"/>
                </a:lnTo>
                <a:lnTo>
                  <a:pt x="71805" y="257696"/>
                </a:lnTo>
                <a:lnTo>
                  <a:pt x="53882" y="301948"/>
                </a:lnTo>
                <a:lnTo>
                  <a:pt x="38276" y="347658"/>
                </a:lnTo>
                <a:lnTo>
                  <a:pt x="25242" y="394168"/>
                </a:lnTo>
                <a:lnTo>
                  <a:pt x="14945" y="440788"/>
                </a:lnTo>
                <a:lnTo>
                  <a:pt x="7337" y="487427"/>
                </a:lnTo>
                <a:lnTo>
                  <a:pt x="2371" y="533997"/>
                </a:lnTo>
                <a:lnTo>
                  <a:pt x="0" y="580407"/>
                </a:lnTo>
                <a:lnTo>
                  <a:pt x="175" y="626568"/>
                </a:lnTo>
                <a:lnTo>
                  <a:pt x="2851" y="672388"/>
                </a:lnTo>
                <a:lnTo>
                  <a:pt x="7980" y="717780"/>
                </a:lnTo>
                <a:lnTo>
                  <a:pt x="15514" y="762652"/>
                </a:lnTo>
                <a:lnTo>
                  <a:pt x="25406" y="806915"/>
                </a:lnTo>
                <a:lnTo>
                  <a:pt x="37609" y="850478"/>
                </a:lnTo>
                <a:lnTo>
                  <a:pt x="52076" y="893253"/>
                </a:lnTo>
                <a:lnTo>
                  <a:pt x="68758" y="935148"/>
                </a:lnTo>
                <a:lnTo>
                  <a:pt x="87610" y="976075"/>
                </a:lnTo>
                <a:lnTo>
                  <a:pt x="108584" y="1015943"/>
                </a:lnTo>
                <a:lnTo>
                  <a:pt x="131631" y="1054663"/>
                </a:lnTo>
                <a:lnTo>
                  <a:pt x="156706" y="1092143"/>
                </a:lnTo>
                <a:lnTo>
                  <a:pt x="183761" y="1128296"/>
                </a:lnTo>
                <a:lnTo>
                  <a:pt x="212748" y="1163030"/>
                </a:lnTo>
                <a:lnTo>
                  <a:pt x="243620" y="1196255"/>
                </a:lnTo>
                <a:lnTo>
                  <a:pt x="276331" y="1227883"/>
                </a:lnTo>
                <a:lnTo>
                  <a:pt x="310831" y="1257822"/>
                </a:lnTo>
                <a:lnTo>
                  <a:pt x="347075" y="1285984"/>
                </a:lnTo>
                <a:lnTo>
                  <a:pt x="385016" y="1312278"/>
                </a:lnTo>
                <a:lnTo>
                  <a:pt x="424604" y="1336613"/>
                </a:lnTo>
                <a:lnTo>
                  <a:pt x="465795" y="1358902"/>
                </a:lnTo>
                <a:lnTo>
                  <a:pt x="508539" y="1379052"/>
                </a:lnTo>
                <a:lnTo>
                  <a:pt x="552790" y="1396975"/>
                </a:lnTo>
                <a:lnTo>
                  <a:pt x="598501" y="1412581"/>
                </a:lnTo>
                <a:lnTo>
                  <a:pt x="645010" y="1425615"/>
                </a:lnTo>
                <a:lnTo>
                  <a:pt x="691630" y="1435912"/>
                </a:lnTo>
                <a:lnTo>
                  <a:pt x="738270" y="1443520"/>
                </a:lnTo>
                <a:lnTo>
                  <a:pt x="784840" y="1448486"/>
                </a:lnTo>
                <a:lnTo>
                  <a:pt x="831250" y="1450858"/>
                </a:lnTo>
                <a:lnTo>
                  <a:pt x="877410" y="1450682"/>
                </a:lnTo>
                <a:lnTo>
                  <a:pt x="923231" y="1448006"/>
                </a:lnTo>
                <a:lnTo>
                  <a:pt x="968622" y="1442878"/>
                </a:lnTo>
                <a:lnTo>
                  <a:pt x="1013494" y="1435344"/>
                </a:lnTo>
                <a:lnTo>
                  <a:pt x="1057757" y="1425452"/>
                </a:lnTo>
                <a:lnTo>
                  <a:pt x="1101320" y="1413249"/>
                </a:lnTo>
                <a:lnTo>
                  <a:pt x="1144095" y="1398782"/>
                </a:lnTo>
                <a:lnTo>
                  <a:pt x="1185991" y="1382099"/>
                </a:lnTo>
                <a:lnTo>
                  <a:pt x="1226917" y="1363248"/>
                </a:lnTo>
                <a:lnTo>
                  <a:pt x="1266785" y="1342274"/>
                </a:lnTo>
                <a:lnTo>
                  <a:pt x="1305505" y="1319227"/>
                </a:lnTo>
                <a:lnTo>
                  <a:pt x="1342985" y="1294152"/>
                </a:lnTo>
                <a:lnTo>
                  <a:pt x="1379138" y="1267097"/>
                </a:lnTo>
                <a:lnTo>
                  <a:pt x="1413872" y="1238110"/>
                </a:lnTo>
                <a:lnTo>
                  <a:pt x="1447097" y="1207238"/>
                </a:lnTo>
                <a:lnTo>
                  <a:pt x="1478725" y="1174528"/>
                </a:lnTo>
                <a:lnTo>
                  <a:pt x="1508664" y="1140027"/>
                </a:lnTo>
                <a:lnTo>
                  <a:pt x="1536826" y="1103783"/>
                </a:lnTo>
                <a:lnTo>
                  <a:pt x="1563120" y="1065843"/>
                </a:lnTo>
                <a:lnTo>
                  <a:pt x="1587456" y="1026254"/>
                </a:lnTo>
                <a:lnTo>
                  <a:pt x="1609744" y="985064"/>
                </a:lnTo>
                <a:lnTo>
                  <a:pt x="1629895" y="942320"/>
                </a:lnTo>
                <a:lnTo>
                  <a:pt x="1647818" y="898068"/>
                </a:lnTo>
                <a:lnTo>
                  <a:pt x="1663424" y="852358"/>
                </a:lnTo>
                <a:lnTo>
                  <a:pt x="1676457" y="805848"/>
                </a:lnTo>
                <a:lnTo>
                  <a:pt x="1686754" y="759228"/>
                </a:lnTo>
                <a:lnTo>
                  <a:pt x="1694362" y="712588"/>
                </a:lnTo>
                <a:lnTo>
                  <a:pt x="1699328" y="666019"/>
                </a:lnTo>
                <a:lnTo>
                  <a:pt x="1701700" y="619608"/>
                </a:lnTo>
                <a:lnTo>
                  <a:pt x="1701524" y="573448"/>
                </a:lnTo>
                <a:lnTo>
                  <a:pt x="1698848" y="527627"/>
                </a:lnTo>
                <a:lnTo>
                  <a:pt x="1693719" y="482236"/>
                </a:lnTo>
                <a:lnTo>
                  <a:pt x="1686185" y="437364"/>
                </a:lnTo>
                <a:lnTo>
                  <a:pt x="1676293" y="393101"/>
                </a:lnTo>
                <a:lnTo>
                  <a:pt x="1664090" y="349537"/>
                </a:lnTo>
                <a:lnTo>
                  <a:pt x="1649624" y="306763"/>
                </a:lnTo>
                <a:lnTo>
                  <a:pt x="1632941" y="264867"/>
                </a:lnTo>
                <a:lnTo>
                  <a:pt x="1614089" y="223940"/>
                </a:lnTo>
                <a:lnTo>
                  <a:pt x="1593116" y="184072"/>
                </a:lnTo>
                <a:lnTo>
                  <a:pt x="1570068" y="145353"/>
                </a:lnTo>
                <a:lnTo>
                  <a:pt x="1544993" y="107872"/>
                </a:lnTo>
                <a:lnTo>
                  <a:pt x="1517938" y="71720"/>
                </a:lnTo>
                <a:lnTo>
                  <a:pt x="1488951" y="36986"/>
                </a:lnTo>
                <a:lnTo>
                  <a:pt x="1458079" y="3760"/>
                </a:lnTo>
                <a:lnTo>
                  <a:pt x="145419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936" y="0"/>
            <a:ext cx="1701800" cy="1450975"/>
          </a:xfrm>
          <a:custGeom>
            <a:avLst/>
            <a:gdLst/>
            <a:ahLst/>
            <a:cxnLst/>
            <a:rect l="l" t="t" r="r" b="b"/>
            <a:pathLst>
              <a:path w="1701800" h="1450975">
                <a:moveTo>
                  <a:pt x="1454190" y="0"/>
                </a:moveTo>
                <a:lnTo>
                  <a:pt x="247620" y="0"/>
                </a:lnTo>
                <a:lnTo>
                  <a:pt x="222975" y="25488"/>
                </a:lnTo>
                <a:lnTo>
                  <a:pt x="193035" y="59989"/>
                </a:lnTo>
                <a:lnTo>
                  <a:pt x="164874" y="96233"/>
                </a:lnTo>
                <a:lnTo>
                  <a:pt x="138580" y="134173"/>
                </a:lnTo>
                <a:lnTo>
                  <a:pt x="114244" y="173762"/>
                </a:lnTo>
                <a:lnTo>
                  <a:pt x="91956" y="214952"/>
                </a:lnTo>
                <a:lnTo>
                  <a:pt x="71805" y="257696"/>
                </a:lnTo>
                <a:lnTo>
                  <a:pt x="53882" y="301948"/>
                </a:lnTo>
                <a:lnTo>
                  <a:pt x="38276" y="347658"/>
                </a:lnTo>
                <a:lnTo>
                  <a:pt x="25242" y="394168"/>
                </a:lnTo>
                <a:lnTo>
                  <a:pt x="14945" y="440788"/>
                </a:lnTo>
                <a:lnTo>
                  <a:pt x="7337" y="487427"/>
                </a:lnTo>
                <a:lnTo>
                  <a:pt x="2371" y="533997"/>
                </a:lnTo>
                <a:lnTo>
                  <a:pt x="0" y="580407"/>
                </a:lnTo>
                <a:lnTo>
                  <a:pt x="175" y="626568"/>
                </a:lnTo>
                <a:lnTo>
                  <a:pt x="2851" y="672388"/>
                </a:lnTo>
                <a:lnTo>
                  <a:pt x="7980" y="717780"/>
                </a:lnTo>
                <a:lnTo>
                  <a:pt x="15514" y="762652"/>
                </a:lnTo>
                <a:lnTo>
                  <a:pt x="25406" y="806915"/>
                </a:lnTo>
                <a:lnTo>
                  <a:pt x="37609" y="850478"/>
                </a:lnTo>
                <a:lnTo>
                  <a:pt x="52076" y="893253"/>
                </a:lnTo>
                <a:lnTo>
                  <a:pt x="68758" y="935148"/>
                </a:lnTo>
                <a:lnTo>
                  <a:pt x="87610" y="976075"/>
                </a:lnTo>
                <a:lnTo>
                  <a:pt x="108584" y="1015943"/>
                </a:lnTo>
                <a:lnTo>
                  <a:pt x="131631" y="1054663"/>
                </a:lnTo>
                <a:lnTo>
                  <a:pt x="156706" y="1092143"/>
                </a:lnTo>
                <a:lnTo>
                  <a:pt x="183761" y="1128296"/>
                </a:lnTo>
                <a:lnTo>
                  <a:pt x="212748" y="1163030"/>
                </a:lnTo>
                <a:lnTo>
                  <a:pt x="243620" y="1196255"/>
                </a:lnTo>
                <a:lnTo>
                  <a:pt x="276331" y="1227883"/>
                </a:lnTo>
                <a:lnTo>
                  <a:pt x="310831" y="1257822"/>
                </a:lnTo>
                <a:lnTo>
                  <a:pt x="347075" y="1285984"/>
                </a:lnTo>
                <a:lnTo>
                  <a:pt x="385016" y="1312278"/>
                </a:lnTo>
                <a:lnTo>
                  <a:pt x="424604" y="1336613"/>
                </a:lnTo>
                <a:lnTo>
                  <a:pt x="465795" y="1358902"/>
                </a:lnTo>
                <a:lnTo>
                  <a:pt x="508539" y="1379052"/>
                </a:lnTo>
                <a:lnTo>
                  <a:pt x="552790" y="1396975"/>
                </a:lnTo>
                <a:lnTo>
                  <a:pt x="598501" y="1412581"/>
                </a:lnTo>
                <a:lnTo>
                  <a:pt x="645010" y="1425615"/>
                </a:lnTo>
                <a:lnTo>
                  <a:pt x="691630" y="1435912"/>
                </a:lnTo>
                <a:lnTo>
                  <a:pt x="738270" y="1443520"/>
                </a:lnTo>
                <a:lnTo>
                  <a:pt x="784840" y="1448486"/>
                </a:lnTo>
                <a:lnTo>
                  <a:pt x="831250" y="1450858"/>
                </a:lnTo>
                <a:lnTo>
                  <a:pt x="877410" y="1450682"/>
                </a:lnTo>
                <a:lnTo>
                  <a:pt x="923231" y="1448006"/>
                </a:lnTo>
                <a:lnTo>
                  <a:pt x="968622" y="1442878"/>
                </a:lnTo>
                <a:lnTo>
                  <a:pt x="1013494" y="1435344"/>
                </a:lnTo>
                <a:lnTo>
                  <a:pt x="1057757" y="1425452"/>
                </a:lnTo>
                <a:lnTo>
                  <a:pt x="1101320" y="1413249"/>
                </a:lnTo>
                <a:lnTo>
                  <a:pt x="1144095" y="1398782"/>
                </a:lnTo>
                <a:lnTo>
                  <a:pt x="1185991" y="1382099"/>
                </a:lnTo>
                <a:lnTo>
                  <a:pt x="1226917" y="1363248"/>
                </a:lnTo>
                <a:lnTo>
                  <a:pt x="1266785" y="1342274"/>
                </a:lnTo>
                <a:lnTo>
                  <a:pt x="1305505" y="1319227"/>
                </a:lnTo>
                <a:lnTo>
                  <a:pt x="1342985" y="1294152"/>
                </a:lnTo>
                <a:lnTo>
                  <a:pt x="1379138" y="1267097"/>
                </a:lnTo>
                <a:lnTo>
                  <a:pt x="1413872" y="1238110"/>
                </a:lnTo>
                <a:lnTo>
                  <a:pt x="1447097" y="1207238"/>
                </a:lnTo>
                <a:lnTo>
                  <a:pt x="1478725" y="1174528"/>
                </a:lnTo>
                <a:lnTo>
                  <a:pt x="1508664" y="1140027"/>
                </a:lnTo>
                <a:lnTo>
                  <a:pt x="1536826" y="1103783"/>
                </a:lnTo>
                <a:lnTo>
                  <a:pt x="1563120" y="1065843"/>
                </a:lnTo>
                <a:lnTo>
                  <a:pt x="1587456" y="1026254"/>
                </a:lnTo>
                <a:lnTo>
                  <a:pt x="1609744" y="985064"/>
                </a:lnTo>
                <a:lnTo>
                  <a:pt x="1629895" y="942320"/>
                </a:lnTo>
                <a:lnTo>
                  <a:pt x="1647818" y="898068"/>
                </a:lnTo>
                <a:lnTo>
                  <a:pt x="1663424" y="852358"/>
                </a:lnTo>
                <a:lnTo>
                  <a:pt x="1676457" y="805848"/>
                </a:lnTo>
                <a:lnTo>
                  <a:pt x="1686754" y="759228"/>
                </a:lnTo>
                <a:lnTo>
                  <a:pt x="1694362" y="712588"/>
                </a:lnTo>
                <a:lnTo>
                  <a:pt x="1699328" y="666019"/>
                </a:lnTo>
                <a:lnTo>
                  <a:pt x="1701700" y="619608"/>
                </a:lnTo>
                <a:lnTo>
                  <a:pt x="1701524" y="573448"/>
                </a:lnTo>
                <a:lnTo>
                  <a:pt x="1698848" y="527627"/>
                </a:lnTo>
                <a:lnTo>
                  <a:pt x="1693719" y="482236"/>
                </a:lnTo>
                <a:lnTo>
                  <a:pt x="1686185" y="437364"/>
                </a:lnTo>
                <a:lnTo>
                  <a:pt x="1676293" y="393101"/>
                </a:lnTo>
                <a:lnTo>
                  <a:pt x="1664090" y="349537"/>
                </a:lnTo>
                <a:lnTo>
                  <a:pt x="1649624" y="306763"/>
                </a:lnTo>
                <a:lnTo>
                  <a:pt x="1632941" y="264867"/>
                </a:lnTo>
                <a:lnTo>
                  <a:pt x="1614089" y="223940"/>
                </a:lnTo>
                <a:lnTo>
                  <a:pt x="1593116" y="184072"/>
                </a:lnTo>
                <a:lnTo>
                  <a:pt x="1570068" y="145353"/>
                </a:lnTo>
                <a:lnTo>
                  <a:pt x="1544993" y="107872"/>
                </a:lnTo>
                <a:lnTo>
                  <a:pt x="1517938" y="71720"/>
                </a:lnTo>
                <a:lnTo>
                  <a:pt x="1488951" y="36986"/>
                </a:lnTo>
                <a:lnTo>
                  <a:pt x="1458079" y="3760"/>
                </a:lnTo>
                <a:lnTo>
                  <a:pt x="1454190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 rot="1020000">
            <a:off x="236929" y="441273"/>
            <a:ext cx="146679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55"/>
              </a:lnSpc>
            </a:pP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ПРОДУКТ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129</Words>
  <Application>Microsoft Office PowerPoint</Application>
  <PresentationFormat>Произвольный</PresentationFormat>
  <Paragraphs>52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Calibri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Молодь інвестує  в досвід</vt:lpstr>
      <vt:lpstr>Презентация PowerPoint</vt:lpstr>
      <vt:lpstr>ПРОДУКТ</vt:lpstr>
      <vt:lpstr>ідентичне</vt:lpstr>
      <vt:lpstr>Ваш ПРОДУКТ - эволюція чи революція?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CUSTOMER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chumsk-WF-28-10-2025.cdr</dc:title>
  <dc:creator>IDNT</dc:creator>
  <cp:lastModifiedBy>admin</cp:lastModifiedBy>
  <cp:revision>7</cp:revision>
  <dcterms:created xsi:type="dcterms:W3CDTF">2025-10-24T16:10:36Z</dcterms:created>
  <dcterms:modified xsi:type="dcterms:W3CDTF">2025-10-28T11:10:17Z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2025-10-24T00:00:00Z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2025-10-24T00:00:00Z</vt:filetime>
  </property>
</Properties>
</file>