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61" r:id="rId2"/>
  </p:sldMasterIdLst>
  <p:notesMasterIdLst>
    <p:notesMasterId r:id="rId19"/>
  </p:notesMasterIdLst>
  <p:handoutMasterIdLst>
    <p:handoutMasterId r:id="rId20"/>
  </p:handoutMasterIdLst>
  <p:sldIdLst>
    <p:sldId id="257" r:id="rId3"/>
    <p:sldId id="288" r:id="rId4"/>
    <p:sldId id="278" r:id="rId5"/>
    <p:sldId id="272" r:id="rId6"/>
    <p:sldId id="589" r:id="rId7"/>
    <p:sldId id="587" r:id="rId8"/>
    <p:sldId id="279" r:id="rId9"/>
    <p:sldId id="579" r:id="rId10"/>
    <p:sldId id="590" r:id="rId11"/>
    <p:sldId id="591" r:id="rId12"/>
    <p:sldId id="593" r:id="rId13"/>
    <p:sldId id="594" r:id="rId14"/>
    <p:sldId id="585" r:id="rId15"/>
    <p:sldId id="586" r:id="rId16"/>
    <p:sldId id="597" r:id="rId17"/>
    <p:sldId id="259" r:id="rId18"/>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3D5321-2FB3-D06D-3D36-DCF854C62C75}" name="Malone, Lainey" initials="ML" userId="S::LAINEY.MALONE@tetratech.com::bf7697c6-6d6b-4799-8241-42f7422a53c1"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00"/>
    <a:srgbClr val="FFFF99"/>
    <a:srgbClr val="FFFFCC"/>
    <a:srgbClr val="FFFF66"/>
    <a:srgbClr val="FF99FF"/>
    <a:srgbClr val="E7E7E5"/>
    <a:srgbClr val="651D32"/>
    <a:srgbClr val="FFFFFF"/>
    <a:srgbClr val="CFCD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0" autoAdjust="0"/>
    <p:restoredTop sz="85965" autoAdjust="0"/>
  </p:normalViewPr>
  <p:slideViewPr>
    <p:cSldViewPr snapToGrid="0">
      <p:cViewPr varScale="1">
        <p:scale>
          <a:sx n="140" d="100"/>
          <a:sy n="140" d="100"/>
        </p:scale>
        <p:origin x="522" y="120"/>
      </p:cViewPr>
      <p:guideLst>
        <p:guide orient="horz" pos="163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mytro Shatilo" userId="c563005e1fb344c8" providerId="LiveId" clId="{FA319508-AE76-412B-AF29-A56C45274784}"/>
    <pc:docChg chg="undo custSel modSld">
      <pc:chgData name="Dmytro Shatilo" userId="c563005e1fb344c8" providerId="LiveId" clId="{FA319508-AE76-412B-AF29-A56C45274784}" dt="2024-05-13T12:05:35.588" v="721" actId="1036"/>
      <pc:docMkLst>
        <pc:docMk/>
      </pc:docMkLst>
      <pc:sldChg chg="modSp mod">
        <pc:chgData name="Dmytro Shatilo" userId="c563005e1fb344c8" providerId="LiveId" clId="{FA319508-AE76-412B-AF29-A56C45274784}" dt="2024-05-13T11:32:14.547" v="40" actId="20577"/>
        <pc:sldMkLst>
          <pc:docMk/>
          <pc:sldMk cId="2339862984" sldId="272"/>
        </pc:sldMkLst>
        <pc:spChg chg="mod">
          <ac:chgData name="Dmytro Shatilo" userId="c563005e1fb344c8" providerId="LiveId" clId="{FA319508-AE76-412B-AF29-A56C45274784}" dt="2024-05-13T11:32:14.547" v="40" actId="20577"/>
          <ac:spMkLst>
            <pc:docMk/>
            <pc:sldMk cId="2339862984" sldId="272"/>
            <ac:spMk id="2" creationId="{015F532C-3BC4-AEEA-A6A3-BF8F9F677E86}"/>
          </ac:spMkLst>
        </pc:spChg>
      </pc:sldChg>
      <pc:sldChg chg="modSp mod">
        <pc:chgData name="Dmytro Shatilo" userId="c563005e1fb344c8" providerId="LiveId" clId="{FA319508-AE76-412B-AF29-A56C45274784}" dt="2024-05-13T11:46:28.616" v="243" actId="1036"/>
        <pc:sldMkLst>
          <pc:docMk/>
          <pc:sldMk cId="3524085180" sldId="579"/>
        </pc:sldMkLst>
        <pc:spChg chg="mod">
          <ac:chgData name="Dmytro Shatilo" userId="c563005e1fb344c8" providerId="LiveId" clId="{FA319508-AE76-412B-AF29-A56C45274784}" dt="2024-05-13T11:43:47.385" v="141" actId="1035"/>
          <ac:spMkLst>
            <pc:docMk/>
            <pc:sldMk cId="3524085180" sldId="579"/>
            <ac:spMk id="35" creationId="{A9A03588-68A2-01B1-75D3-D3306919FF5D}"/>
          </ac:spMkLst>
        </pc:spChg>
        <pc:spChg chg="mod">
          <ac:chgData name="Dmytro Shatilo" userId="c563005e1fb344c8" providerId="LiveId" clId="{FA319508-AE76-412B-AF29-A56C45274784}" dt="2024-05-13T11:43:47.385" v="141" actId="1035"/>
          <ac:spMkLst>
            <pc:docMk/>
            <pc:sldMk cId="3524085180" sldId="579"/>
            <ac:spMk id="37" creationId="{5D6B93CC-D9B3-6EE6-8ABA-5B05EB9DED58}"/>
          </ac:spMkLst>
        </pc:spChg>
        <pc:spChg chg="mod">
          <ac:chgData name="Dmytro Shatilo" userId="c563005e1fb344c8" providerId="LiveId" clId="{FA319508-AE76-412B-AF29-A56C45274784}" dt="2024-05-13T11:43:47.385" v="141" actId="1035"/>
          <ac:spMkLst>
            <pc:docMk/>
            <pc:sldMk cId="3524085180" sldId="579"/>
            <ac:spMk id="39" creationId="{A057ACFF-2580-A83B-B526-35955503B135}"/>
          </ac:spMkLst>
        </pc:spChg>
        <pc:spChg chg="mod">
          <ac:chgData name="Dmytro Shatilo" userId="c563005e1fb344c8" providerId="LiveId" clId="{FA319508-AE76-412B-AF29-A56C45274784}" dt="2024-05-13T11:43:59.125" v="160" actId="1036"/>
          <ac:spMkLst>
            <pc:docMk/>
            <pc:sldMk cId="3524085180" sldId="579"/>
            <ac:spMk id="44" creationId="{D63D6F01-8105-F19B-25CA-3C40ADC71119}"/>
          </ac:spMkLst>
        </pc:spChg>
        <pc:spChg chg="mod">
          <ac:chgData name="Dmytro Shatilo" userId="c563005e1fb344c8" providerId="LiveId" clId="{FA319508-AE76-412B-AF29-A56C45274784}" dt="2024-05-13T11:44:09.074" v="171" actId="1035"/>
          <ac:spMkLst>
            <pc:docMk/>
            <pc:sldMk cId="3524085180" sldId="579"/>
            <ac:spMk id="45" creationId="{B96F1E38-56C5-BBED-88C6-663566A52AA3}"/>
          </ac:spMkLst>
        </pc:spChg>
        <pc:spChg chg="mod">
          <ac:chgData name="Dmytro Shatilo" userId="c563005e1fb344c8" providerId="LiveId" clId="{FA319508-AE76-412B-AF29-A56C45274784}" dt="2024-05-13T11:43:59.125" v="160" actId="1036"/>
          <ac:spMkLst>
            <pc:docMk/>
            <pc:sldMk cId="3524085180" sldId="579"/>
            <ac:spMk id="48" creationId="{98456A3E-B716-CF60-349B-DAAA3F047563}"/>
          </ac:spMkLst>
        </pc:spChg>
        <pc:spChg chg="mod">
          <ac:chgData name="Dmytro Shatilo" userId="c563005e1fb344c8" providerId="LiveId" clId="{FA319508-AE76-412B-AF29-A56C45274784}" dt="2024-05-13T11:46:28.616" v="243" actId="1036"/>
          <ac:spMkLst>
            <pc:docMk/>
            <pc:sldMk cId="3524085180" sldId="579"/>
            <ac:spMk id="49" creationId="{5BF41AF4-8332-09BC-004F-0C90FFFA6D30}"/>
          </ac:spMkLst>
        </pc:spChg>
        <pc:spChg chg="mod">
          <ac:chgData name="Dmytro Shatilo" userId="c563005e1fb344c8" providerId="LiveId" clId="{FA319508-AE76-412B-AF29-A56C45274784}" dt="2024-05-13T11:43:59.125" v="160" actId="1036"/>
          <ac:spMkLst>
            <pc:docMk/>
            <pc:sldMk cId="3524085180" sldId="579"/>
            <ac:spMk id="52" creationId="{56BEC48C-A4C7-EE71-009E-0A26E18E3388}"/>
          </ac:spMkLst>
        </pc:spChg>
        <pc:spChg chg="mod">
          <ac:chgData name="Dmytro Shatilo" userId="c563005e1fb344c8" providerId="LiveId" clId="{FA319508-AE76-412B-AF29-A56C45274784}" dt="2024-05-13T11:46:28.616" v="243" actId="1036"/>
          <ac:spMkLst>
            <pc:docMk/>
            <pc:sldMk cId="3524085180" sldId="579"/>
            <ac:spMk id="53" creationId="{62707B9C-B879-507C-28DD-FFF2AF0894BD}"/>
          </ac:spMkLst>
        </pc:spChg>
        <pc:picChg chg="mod">
          <ac:chgData name="Dmytro Shatilo" userId="c563005e1fb344c8" providerId="LiveId" clId="{FA319508-AE76-412B-AF29-A56C45274784}" dt="2024-05-13T11:43:59.125" v="160" actId="1036"/>
          <ac:picMkLst>
            <pc:docMk/>
            <pc:sldMk cId="3524085180" sldId="579"/>
            <ac:picMk id="11" creationId="{297CA083-E181-FE55-8F66-072C2F97A30D}"/>
          </ac:picMkLst>
        </pc:picChg>
        <pc:picChg chg="mod">
          <ac:chgData name="Dmytro Shatilo" userId="c563005e1fb344c8" providerId="LiveId" clId="{FA319508-AE76-412B-AF29-A56C45274784}" dt="2024-05-13T11:43:59.125" v="160" actId="1036"/>
          <ac:picMkLst>
            <pc:docMk/>
            <pc:sldMk cId="3524085180" sldId="579"/>
            <ac:picMk id="13" creationId="{2F22A694-18BE-AFA0-F010-DADCCCB6967B}"/>
          </ac:picMkLst>
        </pc:picChg>
        <pc:picChg chg="mod">
          <ac:chgData name="Dmytro Shatilo" userId="c563005e1fb344c8" providerId="LiveId" clId="{FA319508-AE76-412B-AF29-A56C45274784}" dt="2024-05-13T11:43:59.125" v="160" actId="1036"/>
          <ac:picMkLst>
            <pc:docMk/>
            <pc:sldMk cId="3524085180" sldId="579"/>
            <ac:picMk id="14" creationId="{028A40A0-C403-DDF6-1637-986ADBE81B34}"/>
          </ac:picMkLst>
        </pc:picChg>
        <pc:picChg chg="mod">
          <ac:chgData name="Dmytro Shatilo" userId="c563005e1fb344c8" providerId="LiveId" clId="{FA319508-AE76-412B-AF29-A56C45274784}" dt="2024-05-13T11:44:09.074" v="171" actId="1035"/>
          <ac:picMkLst>
            <pc:docMk/>
            <pc:sldMk cId="3524085180" sldId="579"/>
            <ac:picMk id="26" creationId="{75182015-DBC7-426C-A5CB-7E22EBDB179A}"/>
          </ac:picMkLst>
        </pc:picChg>
        <pc:picChg chg="mod">
          <ac:chgData name="Dmytro Shatilo" userId="c563005e1fb344c8" providerId="LiveId" clId="{FA319508-AE76-412B-AF29-A56C45274784}" dt="2024-05-13T11:44:09.074" v="171" actId="1035"/>
          <ac:picMkLst>
            <pc:docMk/>
            <pc:sldMk cId="3524085180" sldId="579"/>
            <ac:picMk id="29" creationId="{A9CB6927-DB5B-8174-E5BD-E696600CF619}"/>
          </ac:picMkLst>
        </pc:picChg>
        <pc:picChg chg="mod">
          <ac:chgData name="Dmytro Shatilo" userId="c563005e1fb344c8" providerId="LiveId" clId="{FA319508-AE76-412B-AF29-A56C45274784}" dt="2024-05-13T11:44:09.074" v="171" actId="1035"/>
          <ac:picMkLst>
            <pc:docMk/>
            <pc:sldMk cId="3524085180" sldId="579"/>
            <ac:picMk id="30" creationId="{D31F4A89-4302-2BBC-2C6E-BE57BE20BDD3}"/>
          </ac:picMkLst>
        </pc:picChg>
        <pc:picChg chg="mod">
          <ac:chgData name="Dmytro Shatilo" userId="c563005e1fb344c8" providerId="LiveId" clId="{FA319508-AE76-412B-AF29-A56C45274784}" dt="2024-05-13T11:39:16.390" v="57" actId="1038"/>
          <ac:picMkLst>
            <pc:docMk/>
            <pc:sldMk cId="3524085180" sldId="579"/>
            <ac:picMk id="42" creationId="{4EBFA16A-5D3A-0942-528D-9557AD52BBB3}"/>
          </ac:picMkLst>
        </pc:picChg>
        <pc:picChg chg="mod">
          <ac:chgData name="Dmytro Shatilo" userId="c563005e1fb344c8" providerId="LiveId" clId="{FA319508-AE76-412B-AF29-A56C45274784}" dt="2024-05-13T11:39:22.892" v="75" actId="1038"/>
          <ac:picMkLst>
            <pc:docMk/>
            <pc:sldMk cId="3524085180" sldId="579"/>
            <ac:picMk id="54" creationId="{14301FB9-408C-A3DA-8C7D-CDBFFC752217}"/>
          </ac:picMkLst>
        </pc:picChg>
        <pc:picChg chg="mod">
          <ac:chgData name="Dmytro Shatilo" userId="c563005e1fb344c8" providerId="LiveId" clId="{FA319508-AE76-412B-AF29-A56C45274784}" dt="2024-05-13T11:39:28.504" v="90" actId="1038"/>
          <ac:picMkLst>
            <pc:docMk/>
            <pc:sldMk cId="3524085180" sldId="579"/>
            <ac:picMk id="55" creationId="{89250B2D-5EF8-F833-77DE-B9CDF77D4060}"/>
          </ac:picMkLst>
        </pc:picChg>
      </pc:sldChg>
      <pc:sldChg chg="mod">
        <pc:chgData name="Dmytro Shatilo" userId="c563005e1fb344c8" providerId="LiveId" clId="{FA319508-AE76-412B-AF29-A56C45274784}" dt="2024-05-13T11:34:01.401" v="43" actId="27918"/>
        <pc:sldMkLst>
          <pc:docMk/>
          <pc:sldMk cId="2691843629" sldId="587"/>
        </pc:sldMkLst>
      </pc:sldChg>
      <pc:sldChg chg="modSp mod">
        <pc:chgData name="Dmytro Shatilo" userId="c563005e1fb344c8" providerId="LiveId" clId="{FA319508-AE76-412B-AF29-A56C45274784}" dt="2024-05-13T11:31:45.918" v="8" actId="20577"/>
        <pc:sldMkLst>
          <pc:docMk/>
          <pc:sldMk cId="833171985" sldId="589"/>
        </pc:sldMkLst>
        <pc:spChg chg="mod">
          <ac:chgData name="Dmytro Shatilo" userId="c563005e1fb344c8" providerId="LiveId" clId="{FA319508-AE76-412B-AF29-A56C45274784}" dt="2024-05-13T11:31:45.918" v="8" actId="20577"/>
          <ac:spMkLst>
            <pc:docMk/>
            <pc:sldMk cId="833171985" sldId="589"/>
            <ac:spMk id="3" creationId="{37323402-2390-266B-0B97-CD7219C90C33}"/>
          </ac:spMkLst>
        </pc:spChg>
      </pc:sldChg>
      <pc:sldChg chg="modSp mod">
        <pc:chgData name="Dmytro Shatilo" userId="c563005e1fb344c8" providerId="LiveId" clId="{FA319508-AE76-412B-AF29-A56C45274784}" dt="2024-05-13T12:02:11.576" v="544" actId="1035"/>
        <pc:sldMkLst>
          <pc:docMk/>
          <pc:sldMk cId="1727813882" sldId="591"/>
        </pc:sldMkLst>
        <pc:spChg chg="mod">
          <ac:chgData name="Dmytro Shatilo" userId="c563005e1fb344c8" providerId="LiveId" clId="{FA319508-AE76-412B-AF29-A56C45274784}" dt="2024-05-13T11:50:20.502" v="291" actId="20577"/>
          <ac:spMkLst>
            <pc:docMk/>
            <pc:sldMk cId="1727813882" sldId="591"/>
            <ac:spMk id="7" creationId="{5BB50326-3D8B-1540-0236-6BA00332264C}"/>
          </ac:spMkLst>
        </pc:spChg>
        <pc:spChg chg="mod">
          <ac:chgData name="Dmytro Shatilo" userId="c563005e1fb344c8" providerId="LiveId" clId="{FA319508-AE76-412B-AF29-A56C45274784}" dt="2024-05-13T12:01:47.957" v="531" actId="1035"/>
          <ac:spMkLst>
            <pc:docMk/>
            <pc:sldMk cId="1727813882" sldId="591"/>
            <ac:spMk id="10" creationId="{C704EF80-472A-BB3F-1058-274CC7D83494}"/>
          </ac:spMkLst>
        </pc:spChg>
        <pc:spChg chg="mod">
          <ac:chgData name="Dmytro Shatilo" userId="c563005e1fb344c8" providerId="LiveId" clId="{FA319508-AE76-412B-AF29-A56C45274784}" dt="2024-05-13T12:01:20.830" v="514" actId="1037"/>
          <ac:spMkLst>
            <pc:docMk/>
            <pc:sldMk cId="1727813882" sldId="591"/>
            <ac:spMk id="37" creationId="{5D6B93CC-D9B3-6EE6-8ABA-5B05EB9DED58}"/>
          </ac:spMkLst>
        </pc:spChg>
        <pc:spChg chg="mod">
          <ac:chgData name="Dmytro Shatilo" userId="c563005e1fb344c8" providerId="LiveId" clId="{FA319508-AE76-412B-AF29-A56C45274784}" dt="2024-05-13T11:50:33.915" v="308" actId="14100"/>
          <ac:spMkLst>
            <pc:docMk/>
            <pc:sldMk cId="1727813882" sldId="591"/>
            <ac:spMk id="45" creationId="{B96F1E38-56C5-BBED-88C6-663566A52AA3}"/>
          </ac:spMkLst>
        </pc:spChg>
        <pc:spChg chg="mod">
          <ac:chgData name="Dmytro Shatilo" userId="c563005e1fb344c8" providerId="LiveId" clId="{FA319508-AE76-412B-AF29-A56C45274784}" dt="2024-05-13T12:01:47.957" v="531" actId="1035"/>
          <ac:spMkLst>
            <pc:docMk/>
            <pc:sldMk cId="1727813882" sldId="591"/>
            <ac:spMk id="48" creationId="{98456A3E-B716-CF60-349B-DAAA3F047563}"/>
          </ac:spMkLst>
        </pc:spChg>
        <pc:spChg chg="mod">
          <ac:chgData name="Dmytro Shatilo" userId="c563005e1fb344c8" providerId="LiveId" clId="{FA319508-AE76-412B-AF29-A56C45274784}" dt="2024-05-13T11:46:27.968" v="242" actId="1076"/>
          <ac:spMkLst>
            <pc:docMk/>
            <pc:sldMk cId="1727813882" sldId="591"/>
            <ac:spMk id="56" creationId="{E373513D-8E67-3621-FE88-D99F679C8D08}"/>
          </ac:spMkLst>
        </pc:spChg>
        <pc:spChg chg="mod">
          <ac:chgData name="Dmytro Shatilo" userId="c563005e1fb344c8" providerId="LiveId" clId="{FA319508-AE76-412B-AF29-A56C45274784}" dt="2024-05-13T11:59:29.832" v="413" actId="1036"/>
          <ac:spMkLst>
            <pc:docMk/>
            <pc:sldMk cId="1727813882" sldId="591"/>
            <ac:spMk id="72" creationId="{94524377-0A48-34FD-682D-B0AF7624AF99}"/>
          </ac:spMkLst>
        </pc:spChg>
        <pc:spChg chg="mod">
          <ac:chgData name="Dmytro Shatilo" userId="c563005e1fb344c8" providerId="LiveId" clId="{FA319508-AE76-412B-AF29-A56C45274784}" dt="2024-05-13T12:02:03.362" v="539" actId="1036"/>
          <ac:spMkLst>
            <pc:docMk/>
            <pc:sldMk cId="1727813882" sldId="591"/>
            <ac:spMk id="73" creationId="{104FC844-2B48-F9B7-2A7E-C556779EE904}"/>
          </ac:spMkLst>
        </pc:spChg>
        <pc:spChg chg="mod">
          <ac:chgData name="Dmytro Shatilo" userId="c563005e1fb344c8" providerId="LiveId" clId="{FA319508-AE76-412B-AF29-A56C45274784}" dt="2024-05-13T12:00:22.911" v="462" actId="1038"/>
          <ac:spMkLst>
            <pc:docMk/>
            <pc:sldMk cId="1727813882" sldId="591"/>
            <ac:spMk id="80" creationId="{A8157F78-4468-18EB-0FB2-F88D6E5FA980}"/>
          </ac:spMkLst>
        </pc:spChg>
        <pc:picChg chg="mod">
          <ac:chgData name="Dmytro Shatilo" userId="c563005e1fb344c8" providerId="LiveId" clId="{FA319508-AE76-412B-AF29-A56C45274784}" dt="2024-05-13T12:00:22.911" v="462" actId="1038"/>
          <ac:picMkLst>
            <pc:docMk/>
            <pc:sldMk cId="1727813882" sldId="591"/>
            <ac:picMk id="39" creationId="{B856D7E7-D395-2057-5939-5F2AC0285CB2}"/>
          </ac:picMkLst>
        </pc:picChg>
        <pc:picChg chg="mod">
          <ac:chgData name="Dmytro Shatilo" userId="c563005e1fb344c8" providerId="LiveId" clId="{FA319508-AE76-412B-AF29-A56C45274784}" dt="2024-05-13T12:01:47.957" v="531" actId="1035"/>
          <ac:picMkLst>
            <pc:docMk/>
            <pc:sldMk cId="1727813882" sldId="591"/>
            <ac:picMk id="40" creationId="{E3A06D47-DBF9-1D64-7A35-5BB94BB3D640}"/>
          </ac:picMkLst>
        </pc:picChg>
        <pc:picChg chg="mod">
          <ac:chgData name="Dmytro Shatilo" userId="c563005e1fb344c8" providerId="LiveId" clId="{FA319508-AE76-412B-AF29-A56C45274784}" dt="2024-05-13T11:50:45.519" v="315" actId="1036"/>
          <ac:picMkLst>
            <pc:docMk/>
            <pc:sldMk cId="1727813882" sldId="591"/>
            <ac:picMk id="46" creationId="{35740011-30F0-AB6C-F6C2-2A2B0488BC0C}"/>
          </ac:picMkLst>
        </pc:picChg>
        <pc:picChg chg="mod">
          <ac:chgData name="Dmytro Shatilo" userId="c563005e1fb344c8" providerId="LiveId" clId="{FA319508-AE76-412B-AF29-A56C45274784}" dt="2024-05-13T12:02:11.576" v="544" actId="1035"/>
          <ac:picMkLst>
            <pc:docMk/>
            <pc:sldMk cId="1727813882" sldId="591"/>
            <ac:picMk id="49" creationId="{B1C83212-E4EC-AF00-70FF-E4A5CA174070}"/>
          </ac:picMkLst>
        </pc:picChg>
        <pc:picChg chg="mod">
          <ac:chgData name="Dmytro Shatilo" userId="c563005e1fb344c8" providerId="LiveId" clId="{FA319508-AE76-412B-AF29-A56C45274784}" dt="2024-05-13T12:01:47.957" v="531" actId="1035"/>
          <ac:picMkLst>
            <pc:docMk/>
            <pc:sldMk cId="1727813882" sldId="591"/>
            <ac:picMk id="50" creationId="{8EE34632-7E73-6DE6-1E6D-3A54AD3E4331}"/>
          </ac:picMkLst>
        </pc:picChg>
        <pc:picChg chg="mod">
          <ac:chgData name="Dmytro Shatilo" userId="c563005e1fb344c8" providerId="LiveId" clId="{FA319508-AE76-412B-AF29-A56C45274784}" dt="2024-05-13T11:46:44.183" v="259" actId="1038"/>
          <ac:picMkLst>
            <pc:docMk/>
            <pc:sldMk cId="1727813882" sldId="591"/>
            <ac:picMk id="51" creationId="{45A2BE3C-6012-BE98-ABA4-19245049FC7F}"/>
          </ac:picMkLst>
        </pc:picChg>
        <pc:picChg chg="mod">
          <ac:chgData name="Dmytro Shatilo" userId="c563005e1fb344c8" providerId="LiveId" clId="{FA319508-AE76-412B-AF29-A56C45274784}" dt="2024-05-13T11:46:50.898" v="261" actId="1038"/>
          <ac:picMkLst>
            <pc:docMk/>
            <pc:sldMk cId="1727813882" sldId="591"/>
            <ac:picMk id="52" creationId="{7930AC99-A2B6-1EF9-6006-B91963E569BE}"/>
          </ac:picMkLst>
        </pc:picChg>
      </pc:sldChg>
      <pc:sldChg chg="modSp mod">
        <pc:chgData name="Dmytro Shatilo" userId="c563005e1fb344c8" providerId="LiveId" clId="{FA319508-AE76-412B-AF29-A56C45274784}" dt="2024-05-13T12:05:35.588" v="721" actId="1036"/>
        <pc:sldMkLst>
          <pc:docMk/>
          <pc:sldMk cId="3880971098" sldId="594"/>
        </pc:sldMkLst>
        <pc:spChg chg="mod">
          <ac:chgData name="Dmytro Shatilo" userId="c563005e1fb344c8" providerId="LiveId" clId="{FA319508-AE76-412B-AF29-A56C45274784}" dt="2024-05-13T12:05:35.588" v="721" actId="1036"/>
          <ac:spMkLst>
            <pc:docMk/>
            <pc:sldMk cId="3880971098" sldId="594"/>
            <ac:spMk id="7" creationId="{5BB50326-3D8B-1540-0236-6BA00332264C}"/>
          </ac:spMkLst>
        </pc:spChg>
        <pc:spChg chg="mod">
          <ac:chgData name="Dmytro Shatilo" userId="c563005e1fb344c8" providerId="LiveId" clId="{FA319508-AE76-412B-AF29-A56C45274784}" dt="2024-05-13T12:05:06.955" v="702" actId="1036"/>
          <ac:spMkLst>
            <pc:docMk/>
            <pc:sldMk cId="3880971098" sldId="594"/>
            <ac:spMk id="35" creationId="{A9A03588-68A2-01B1-75D3-D3306919FF5D}"/>
          </ac:spMkLst>
        </pc:spChg>
        <pc:spChg chg="mod">
          <ac:chgData name="Dmytro Shatilo" userId="c563005e1fb344c8" providerId="LiveId" clId="{FA319508-AE76-412B-AF29-A56C45274784}" dt="2024-05-13T12:05:22.433" v="710" actId="1035"/>
          <ac:spMkLst>
            <pc:docMk/>
            <pc:sldMk cId="3880971098" sldId="594"/>
            <ac:spMk id="44" creationId="{D63D6F01-8105-F19B-25CA-3C40ADC71119}"/>
          </ac:spMkLst>
        </pc:spChg>
        <pc:spChg chg="mod">
          <ac:chgData name="Dmytro Shatilo" userId="c563005e1fb344c8" providerId="LiveId" clId="{FA319508-AE76-412B-AF29-A56C45274784}" dt="2024-05-13T12:05:06.955" v="702" actId="1036"/>
          <ac:spMkLst>
            <pc:docMk/>
            <pc:sldMk cId="3880971098" sldId="594"/>
            <ac:spMk id="206" creationId="{DE1492AD-1FAD-EE36-FBF6-3939F49980F0}"/>
          </ac:spMkLst>
        </pc:spChg>
        <pc:spChg chg="mod">
          <ac:chgData name="Dmytro Shatilo" userId="c563005e1fb344c8" providerId="LiveId" clId="{FA319508-AE76-412B-AF29-A56C45274784}" dt="2024-05-13T12:05:22.433" v="710" actId="1035"/>
          <ac:spMkLst>
            <pc:docMk/>
            <pc:sldMk cId="3880971098" sldId="594"/>
            <ac:spMk id="208" creationId="{7078E4C9-5FF9-F92D-1AE0-C7392BD9A751}"/>
          </ac:spMkLst>
        </pc:spChg>
        <pc:spChg chg="mod">
          <ac:chgData name="Dmytro Shatilo" userId="c563005e1fb344c8" providerId="LiveId" clId="{FA319508-AE76-412B-AF29-A56C45274784}" dt="2024-05-13T12:05:35.588" v="721" actId="1036"/>
          <ac:spMkLst>
            <pc:docMk/>
            <pc:sldMk cId="3880971098" sldId="594"/>
            <ac:spMk id="216" creationId="{154672EF-D7F2-171B-D146-384453316D6E}"/>
          </ac:spMkLst>
        </pc:spChg>
        <pc:spChg chg="mod">
          <ac:chgData name="Dmytro Shatilo" userId="c563005e1fb344c8" providerId="LiveId" clId="{FA319508-AE76-412B-AF29-A56C45274784}" dt="2024-05-13T12:05:06.955" v="702" actId="1036"/>
          <ac:spMkLst>
            <pc:docMk/>
            <pc:sldMk cId="3880971098" sldId="594"/>
            <ac:spMk id="226" creationId="{B7C41938-59CB-A509-99E8-BC77E7EC165F}"/>
          </ac:spMkLst>
        </pc:spChg>
        <pc:spChg chg="mod">
          <ac:chgData name="Dmytro Shatilo" userId="c563005e1fb344c8" providerId="LiveId" clId="{FA319508-AE76-412B-AF29-A56C45274784}" dt="2024-05-13T12:05:22.433" v="710" actId="1035"/>
          <ac:spMkLst>
            <pc:docMk/>
            <pc:sldMk cId="3880971098" sldId="594"/>
            <ac:spMk id="228" creationId="{99819EF7-2EF9-A21B-ACD8-2003CB14ACB1}"/>
          </ac:spMkLst>
        </pc:spChg>
        <pc:spChg chg="mod">
          <ac:chgData name="Dmytro Shatilo" userId="c563005e1fb344c8" providerId="LiveId" clId="{FA319508-AE76-412B-AF29-A56C45274784}" dt="2024-05-13T12:05:35.588" v="721" actId="1036"/>
          <ac:spMkLst>
            <pc:docMk/>
            <pc:sldMk cId="3880971098" sldId="594"/>
            <ac:spMk id="236" creationId="{2865C6B7-9F2A-98BD-E916-B8D4111F1AEC}"/>
          </ac:spMkLst>
        </pc:spChg>
        <pc:spChg chg="mod">
          <ac:chgData name="Dmytro Shatilo" userId="c563005e1fb344c8" providerId="LiveId" clId="{FA319508-AE76-412B-AF29-A56C45274784}" dt="2024-05-13T12:05:06.955" v="702" actId="1036"/>
          <ac:spMkLst>
            <pc:docMk/>
            <pc:sldMk cId="3880971098" sldId="594"/>
            <ac:spMk id="256" creationId="{95CCF802-6DC4-59D9-2DDC-FF1D098CCB07}"/>
          </ac:spMkLst>
        </pc:spChg>
        <pc:spChg chg="mod">
          <ac:chgData name="Dmytro Shatilo" userId="c563005e1fb344c8" providerId="LiveId" clId="{FA319508-AE76-412B-AF29-A56C45274784}" dt="2024-05-13T12:05:22.433" v="710" actId="1035"/>
          <ac:spMkLst>
            <pc:docMk/>
            <pc:sldMk cId="3880971098" sldId="594"/>
            <ac:spMk id="258" creationId="{9A23018A-06FE-456C-92E3-B9A3F6146EBE}"/>
          </ac:spMkLst>
        </pc:spChg>
        <pc:spChg chg="mod">
          <ac:chgData name="Dmytro Shatilo" userId="c563005e1fb344c8" providerId="LiveId" clId="{FA319508-AE76-412B-AF29-A56C45274784}" dt="2024-05-13T12:05:35.588" v="721" actId="1036"/>
          <ac:spMkLst>
            <pc:docMk/>
            <pc:sldMk cId="3880971098" sldId="594"/>
            <ac:spMk id="263" creationId="{85A66F46-7A01-9C10-7BB4-AEB5EE0B303A}"/>
          </ac:spMkLst>
        </pc:spChg>
        <pc:spChg chg="mod">
          <ac:chgData name="Dmytro Shatilo" userId="c563005e1fb344c8" providerId="LiveId" clId="{FA319508-AE76-412B-AF29-A56C45274784}" dt="2024-05-13T12:05:06.955" v="702" actId="1036"/>
          <ac:spMkLst>
            <pc:docMk/>
            <pc:sldMk cId="3880971098" sldId="594"/>
            <ac:spMk id="273" creationId="{AE6007D2-AB2E-BC6E-99D2-4DCDAEAB7EE9}"/>
          </ac:spMkLst>
        </pc:spChg>
        <pc:spChg chg="mod">
          <ac:chgData name="Dmytro Shatilo" userId="c563005e1fb344c8" providerId="LiveId" clId="{FA319508-AE76-412B-AF29-A56C45274784}" dt="2024-05-13T12:05:22.433" v="710" actId="1035"/>
          <ac:spMkLst>
            <pc:docMk/>
            <pc:sldMk cId="3880971098" sldId="594"/>
            <ac:spMk id="275" creationId="{BDE710A2-5B3C-CD5B-C1FB-DACD06DB15F8}"/>
          </ac:spMkLst>
        </pc:spChg>
        <pc:spChg chg="mod">
          <ac:chgData name="Dmytro Shatilo" userId="c563005e1fb344c8" providerId="LiveId" clId="{FA319508-AE76-412B-AF29-A56C45274784}" dt="2024-05-13T12:05:35.588" v="721" actId="1036"/>
          <ac:spMkLst>
            <pc:docMk/>
            <pc:sldMk cId="3880971098" sldId="594"/>
            <ac:spMk id="280" creationId="{522EAB73-BD7F-4FDF-8CD1-DA4330D0E9CB}"/>
          </ac:spMkLst>
        </pc:spChg>
        <pc:picChg chg="mod">
          <ac:chgData name="Dmytro Shatilo" userId="c563005e1fb344c8" providerId="LiveId" clId="{FA319508-AE76-412B-AF29-A56C45274784}" dt="2024-05-13T12:05:22.433" v="710" actId="1035"/>
          <ac:picMkLst>
            <pc:docMk/>
            <pc:sldMk cId="3880971098" sldId="594"/>
            <ac:picMk id="15" creationId="{3E9F93F2-213B-C984-E646-7AD0408F0ECB}"/>
          </ac:picMkLst>
        </pc:picChg>
        <pc:picChg chg="mod">
          <ac:chgData name="Dmytro Shatilo" userId="c563005e1fb344c8" providerId="LiveId" clId="{FA319508-AE76-412B-AF29-A56C45274784}" dt="2024-05-13T12:05:22.433" v="710" actId="1035"/>
          <ac:picMkLst>
            <pc:docMk/>
            <pc:sldMk cId="3880971098" sldId="594"/>
            <ac:picMk id="18" creationId="{93A53D41-5D22-E9BB-4D45-3B2CC8ADCFCE}"/>
          </ac:picMkLst>
        </pc:picChg>
        <pc:picChg chg="mod">
          <ac:chgData name="Dmytro Shatilo" userId="c563005e1fb344c8" providerId="LiveId" clId="{FA319508-AE76-412B-AF29-A56C45274784}" dt="2024-05-13T12:05:22.433" v="710" actId="1035"/>
          <ac:picMkLst>
            <pc:docMk/>
            <pc:sldMk cId="3880971098" sldId="594"/>
            <ac:picMk id="21" creationId="{280EB2A5-A1D5-FDB9-AFC0-59806B56BF78}"/>
          </ac:picMkLst>
        </pc:picChg>
        <pc:picChg chg="mod">
          <ac:chgData name="Dmytro Shatilo" userId="c563005e1fb344c8" providerId="LiveId" clId="{FA319508-AE76-412B-AF29-A56C45274784}" dt="2024-05-13T12:05:22.433" v="710" actId="1035"/>
          <ac:picMkLst>
            <pc:docMk/>
            <pc:sldMk cId="3880971098" sldId="594"/>
            <ac:picMk id="23" creationId="{1A07EFBD-34F2-6488-1A77-D45E768E702A}"/>
          </ac:picMkLst>
        </pc:picChg>
        <pc:picChg chg="mod">
          <ac:chgData name="Dmytro Shatilo" userId="c563005e1fb344c8" providerId="LiveId" clId="{FA319508-AE76-412B-AF29-A56C45274784}" dt="2024-05-13T12:05:22.433" v="710" actId="1035"/>
          <ac:picMkLst>
            <pc:docMk/>
            <pc:sldMk cId="3880971098" sldId="594"/>
            <ac:picMk id="26" creationId="{8C071E15-254A-F824-648E-A36ED1C77C7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482397881122276"/>
          <c:y val="4.9219204438677347E-2"/>
          <c:w val="0.54919161542400763"/>
          <c:h val="0.84506026974378867"/>
        </c:manualLayout>
      </c:layout>
      <c:barChart>
        <c:barDir val="bar"/>
        <c:grouping val="clustered"/>
        <c:varyColors val="0"/>
        <c:ser>
          <c:idx val="0"/>
          <c:order val="0"/>
          <c:tx>
            <c:strRef>
              <c:f>Аркуш2!$C$5</c:f>
              <c:strCache>
                <c:ptCount val="1"/>
                <c:pt idx="0">
                  <c:v>учасники</c:v>
                </c:pt>
              </c:strCache>
            </c:strRef>
          </c:tx>
          <c:spPr>
            <a:solidFill>
              <a:srgbClr val="002F6C"/>
            </a:solidFill>
            <a:ln w="0">
              <a:solidFill>
                <a:schemeClr val="accent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Аркуш2!$B$6:$B$10</c:f>
              <c:strCache>
                <c:ptCount val="5"/>
                <c:pt idx="0">
                  <c:v>Стартова нарада</c:v>
                </c:pt>
                <c:pt idx="1">
                  <c:v>Поширення анкет</c:v>
                </c:pt>
                <c:pt idx="2">
                  <c:v>Тренінг щодо збору даних</c:v>
                </c:pt>
                <c:pt idx="3">
                  <c:v>Отримано заповнених анкет</c:v>
                </c:pt>
                <c:pt idx="4">
                  <c:v>Офіційні запити на ТЕО від місцевих органів самоврядування</c:v>
                </c:pt>
              </c:strCache>
            </c:strRef>
          </c:cat>
          <c:val>
            <c:numRef>
              <c:f>Аркуш2!$C$6:$C$10</c:f>
              <c:numCache>
                <c:formatCode>General</c:formatCode>
                <c:ptCount val="5"/>
                <c:pt idx="0">
                  <c:v>280</c:v>
                </c:pt>
                <c:pt idx="2">
                  <c:v>80</c:v>
                </c:pt>
              </c:numCache>
            </c:numRef>
          </c:val>
          <c:extLst>
            <c:ext xmlns:c16="http://schemas.microsoft.com/office/drawing/2014/chart" uri="{C3380CC4-5D6E-409C-BE32-E72D297353CC}">
              <c16:uniqueId val="{00000000-386C-49DC-B6E3-D316D05CE52A}"/>
            </c:ext>
          </c:extLst>
        </c:ser>
        <c:ser>
          <c:idx val="1"/>
          <c:order val="1"/>
          <c:tx>
            <c:strRef>
              <c:f>Аркуш2!$D$5</c:f>
              <c:strCache>
                <c:ptCount val="1"/>
                <c:pt idx="0">
                  <c:v>міста</c:v>
                </c:pt>
              </c:strCache>
            </c:strRef>
          </c:tx>
          <c:spPr>
            <a:solidFill>
              <a:srgbClr val="C00000"/>
            </a:solidFill>
            <a:ln w="0">
              <a:noFill/>
            </a:ln>
            <a:effectLst/>
          </c:spPr>
          <c:invertIfNegative val="0"/>
          <c:dLbls>
            <c:dLbl>
              <c:idx val="3"/>
              <c:tx>
                <c:rich>
                  <a:bodyPr/>
                  <a:lstStyle/>
                  <a:p>
                    <a:r>
                      <a:rPr lang="en-US" dirty="0"/>
                      <a:t>19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DB4-4FEB-97CA-373BD377143A}"/>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ru-UA"/>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Аркуш2!$B$6:$B$10</c:f>
              <c:strCache>
                <c:ptCount val="5"/>
                <c:pt idx="0">
                  <c:v>Стартова нарада</c:v>
                </c:pt>
                <c:pt idx="1">
                  <c:v>Поширення анкет</c:v>
                </c:pt>
                <c:pt idx="2">
                  <c:v>Тренінг щодо збору даних</c:v>
                </c:pt>
                <c:pt idx="3">
                  <c:v>Отримано заповнених анкет</c:v>
                </c:pt>
                <c:pt idx="4">
                  <c:v>Офіційні запити на ТЕО від місцевих органів самоврядування</c:v>
                </c:pt>
              </c:strCache>
            </c:strRef>
          </c:cat>
          <c:val>
            <c:numRef>
              <c:f>Аркуш2!$D$6:$D$10</c:f>
              <c:numCache>
                <c:formatCode>General</c:formatCode>
                <c:ptCount val="5"/>
                <c:pt idx="0">
                  <c:v>117</c:v>
                </c:pt>
                <c:pt idx="1">
                  <c:v>117</c:v>
                </c:pt>
                <c:pt idx="2">
                  <c:v>30</c:v>
                </c:pt>
                <c:pt idx="3">
                  <c:v>19</c:v>
                </c:pt>
                <c:pt idx="4">
                  <c:v>5</c:v>
                </c:pt>
              </c:numCache>
            </c:numRef>
          </c:val>
          <c:extLst>
            <c:ext xmlns:c16="http://schemas.microsoft.com/office/drawing/2014/chart" uri="{C3380CC4-5D6E-409C-BE32-E72D297353CC}">
              <c16:uniqueId val="{00000001-386C-49DC-B6E3-D316D05CE52A}"/>
            </c:ext>
          </c:extLst>
        </c:ser>
        <c:dLbls>
          <c:showLegendKey val="0"/>
          <c:showVal val="0"/>
          <c:showCatName val="0"/>
          <c:showSerName val="0"/>
          <c:showPercent val="0"/>
          <c:showBubbleSize val="0"/>
        </c:dLbls>
        <c:gapWidth val="150"/>
        <c:axId val="1821923279"/>
        <c:axId val="1707766783"/>
      </c:barChart>
      <c:catAx>
        <c:axId val="1821923279"/>
        <c:scaling>
          <c:orientation val="maxMin"/>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UA"/>
          </a:p>
        </c:txPr>
        <c:crossAx val="1707766783"/>
        <c:crosses val="autoZero"/>
        <c:auto val="1"/>
        <c:lblAlgn val="ctr"/>
        <c:lblOffset val="100"/>
        <c:noMultiLvlLbl val="0"/>
      </c:catAx>
      <c:valAx>
        <c:axId val="1707766783"/>
        <c:scaling>
          <c:orientation val="minMax"/>
          <c:max val="300"/>
        </c:scaling>
        <c:delete val="0"/>
        <c:axPos val="t"/>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UA"/>
          </a:p>
        </c:txPr>
        <c:crossAx val="1821923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ru-UA"/>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ru-UA"/>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A5C145-866C-4CED-8EA2-1F8743C3E540}" type="doc">
      <dgm:prSet loTypeId="urn:microsoft.com/office/officeart/2008/layout/HorizontalMultiLevelHierarchy" loCatId="hierarchy" qsTypeId="urn:microsoft.com/office/officeart/2005/8/quickstyle/simple4" qsCatId="simple" csTypeId="urn:microsoft.com/office/officeart/2005/8/colors/accent3_2" csCatId="accent3" phldr="1"/>
      <dgm:spPr/>
      <dgm:t>
        <a:bodyPr/>
        <a:lstStyle/>
        <a:p>
          <a:endParaRPr lang="en-US"/>
        </a:p>
      </dgm:t>
    </dgm:pt>
    <dgm:pt modelId="{F52F299F-FB03-40A9-869B-57D4B641B962}">
      <dgm:prSet phldrT="[Text]" custT="1"/>
      <dgm:spPr>
        <a:gradFill rotWithShape="0">
          <a:gsLst>
            <a:gs pos="0">
              <a:srgbClr val="A7C6ED">
                <a:hueOff val="0"/>
                <a:satOff val="0"/>
                <a:lumOff val="0"/>
                <a:alphaOff val="0"/>
                <a:tint val="100000"/>
                <a:shade val="100000"/>
                <a:satMod val="130000"/>
              </a:srgbClr>
            </a:gs>
            <a:gs pos="100000">
              <a:srgbClr val="A7C6E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spcFirstLastPara="0" vert="horz" wrap="square" lIns="11430" tIns="11430" rIns="11430" bIns="11430" numCol="1" spcCol="1270" anchor="b" anchorCtr="1"/>
        <a:lstStyle/>
        <a:p>
          <a:pPr marL="0" lvl="0" indent="0" algn="ctr" defTabSz="800100">
            <a:lnSpc>
              <a:spcPct val="90000"/>
            </a:lnSpc>
            <a:spcBef>
              <a:spcPct val="0"/>
            </a:spcBef>
            <a:spcAft>
              <a:spcPct val="35000"/>
            </a:spcAft>
            <a:buNone/>
          </a:pPr>
          <a:r>
            <a:rPr lang="uk-UA" sz="1600" b="1" kern="1200" dirty="0">
              <a:solidFill>
                <a:prstClr val="black"/>
              </a:solidFill>
              <a:latin typeface="Arial" panose="020B0604020202020204" pitchFamily="34" charset="0"/>
              <a:ea typeface="+mn-ea"/>
              <a:cs typeface="Arial" panose="020B0604020202020204" pitchFamily="34" charset="0"/>
            </a:rPr>
            <a:t>Оператор системи розподілу</a:t>
          </a:r>
          <a:endParaRPr lang="en-US" sz="1600" b="1" kern="1200" dirty="0">
            <a:solidFill>
              <a:prstClr val="black"/>
            </a:solidFill>
            <a:latin typeface="Arial" panose="020B0604020202020204" pitchFamily="34" charset="0"/>
            <a:ea typeface="+mn-ea"/>
            <a:cs typeface="Arial" panose="020B0604020202020204" pitchFamily="34" charset="0"/>
          </a:endParaRPr>
        </a:p>
      </dgm:t>
    </dgm:pt>
    <dgm:pt modelId="{F1872BBA-EBB2-446B-B87E-D5D563D20F42}" type="parTrans" cxnId="{B0401BC4-D2CC-4650-A452-E0DB97A3DDA5}">
      <dgm:prSet custT="1"/>
      <dgm:spPr>
        <a:ln w="22225"/>
      </dgm:spPr>
      <dgm:t>
        <a:bodyPr/>
        <a:lstStyle/>
        <a:p>
          <a:endParaRPr lang="en-US" sz="400">
            <a:latin typeface="Arial" panose="020B0604020202020204" pitchFamily="34" charset="0"/>
            <a:cs typeface="Arial" panose="020B0604020202020204" pitchFamily="34" charset="0"/>
          </a:endParaRPr>
        </a:p>
      </dgm:t>
    </dgm:pt>
    <dgm:pt modelId="{A511EB72-41CC-4936-9935-720B7E9E2DAD}" type="sibTrans" cxnId="{B0401BC4-D2CC-4650-A452-E0DB97A3DDA5}">
      <dgm:prSet/>
      <dgm:spPr/>
      <dgm:t>
        <a:bodyPr/>
        <a:lstStyle/>
        <a:p>
          <a:endParaRPr lang="en-US" sz="1600">
            <a:latin typeface="Arial" panose="020B0604020202020204" pitchFamily="34" charset="0"/>
            <a:cs typeface="Arial" panose="020B0604020202020204" pitchFamily="34" charset="0"/>
          </a:endParaRPr>
        </a:p>
      </dgm:t>
    </dgm:pt>
    <dgm:pt modelId="{9E978C32-0F01-4C70-AD53-22EEE8883516}">
      <dgm:prSet phldrT="[Text]" custT="1"/>
      <dgm:spPr>
        <a:gradFill rotWithShape="0">
          <a:gsLst>
            <a:gs pos="0">
              <a:srgbClr val="A7C6ED">
                <a:hueOff val="0"/>
                <a:satOff val="0"/>
                <a:lumOff val="0"/>
                <a:alphaOff val="0"/>
                <a:tint val="100000"/>
                <a:shade val="100000"/>
                <a:satMod val="130000"/>
              </a:srgbClr>
            </a:gs>
            <a:gs pos="100000">
              <a:srgbClr val="A7C6E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spcFirstLastPara="0" vert="horz" wrap="square" lIns="11430" tIns="11430" rIns="11430" bIns="11430" numCol="1" spcCol="1270" anchor="b" anchorCtr="1"/>
        <a:lstStyle/>
        <a:p>
          <a:pPr marL="0" lvl="0" indent="0" algn="ctr" defTabSz="800100">
            <a:lnSpc>
              <a:spcPct val="90000"/>
            </a:lnSpc>
            <a:spcBef>
              <a:spcPct val="0"/>
            </a:spcBef>
            <a:spcAft>
              <a:spcPct val="35000"/>
            </a:spcAft>
            <a:buNone/>
          </a:pPr>
          <a:r>
            <a:rPr lang="uk-UA" sz="1600" b="1" kern="1200" dirty="0">
              <a:solidFill>
                <a:prstClr val="black"/>
              </a:solidFill>
              <a:latin typeface="Arial" panose="020B0604020202020204" pitchFamily="34" charset="0"/>
              <a:ea typeface="+mn-ea"/>
              <a:cs typeface="Arial" panose="020B0604020202020204" pitchFamily="34" charset="0"/>
            </a:rPr>
            <a:t>Місцева адміністрація</a:t>
          </a:r>
          <a:endParaRPr lang="en-US" sz="1600" b="1" kern="1200" dirty="0">
            <a:solidFill>
              <a:prstClr val="black"/>
            </a:solidFill>
            <a:latin typeface="Arial" panose="020B0604020202020204" pitchFamily="34" charset="0"/>
            <a:ea typeface="+mn-ea"/>
            <a:cs typeface="Arial" panose="020B0604020202020204" pitchFamily="34" charset="0"/>
          </a:endParaRPr>
        </a:p>
      </dgm:t>
    </dgm:pt>
    <dgm:pt modelId="{C8AE75A6-72D9-459C-9CEA-259AB9D088FE}" type="sibTrans" cxnId="{297255F3-017F-4A02-B93A-73222FA42415}">
      <dgm:prSet/>
      <dgm:spPr/>
      <dgm:t>
        <a:bodyPr/>
        <a:lstStyle/>
        <a:p>
          <a:endParaRPr lang="en-US" sz="1600">
            <a:latin typeface="Arial" panose="020B0604020202020204" pitchFamily="34" charset="0"/>
            <a:cs typeface="Arial" panose="020B0604020202020204" pitchFamily="34" charset="0"/>
          </a:endParaRPr>
        </a:p>
      </dgm:t>
    </dgm:pt>
    <dgm:pt modelId="{5A2CA7D1-2F55-48F9-8BF4-A2A0794213C6}" type="parTrans" cxnId="{297255F3-017F-4A02-B93A-73222FA42415}">
      <dgm:prSet custT="1"/>
      <dgm:spPr>
        <a:ln w="22225"/>
      </dgm:spPr>
      <dgm:t>
        <a:bodyPr/>
        <a:lstStyle/>
        <a:p>
          <a:endParaRPr lang="en-US" sz="400">
            <a:latin typeface="Arial" panose="020B0604020202020204" pitchFamily="34" charset="0"/>
            <a:cs typeface="Arial" panose="020B0604020202020204" pitchFamily="34" charset="0"/>
          </a:endParaRPr>
        </a:p>
      </dgm:t>
    </dgm:pt>
    <dgm:pt modelId="{D1158AAA-F4A9-448E-ABD9-093062575F84}">
      <dgm:prSet phldrT="[Text]" custT="1"/>
      <dgm:spPr/>
      <dgm:t>
        <a:bodyPr anchor="b" anchorCtr="1"/>
        <a:lstStyle/>
        <a:p>
          <a:r>
            <a:rPr lang="uk-UA" sz="1600" b="1" dirty="0">
              <a:solidFill>
                <a:schemeClr val="tx1"/>
              </a:solidFill>
              <a:latin typeface="Arial" panose="020B0604020202020204" pitchFamily="34" charset="0"/>
              <a:cs typeface="Arial" panose="020B0604020202020204" pitchFamily="34" charset="0"/>
            </a:rPr>
            <a:t>ТКЕ</a:t>
          </a:r>
          <a:endParaRPr lang="en-US" sz="1600" b="1" dirty="0">
            <a:solidFill>
              <a:schemeClr val="tx1"/>
            </a:solidFill>
            <a:latin typeface="Arial" panose="020B0604020202020204" pitchFamily="34" charset="0"/>
            <a:cs typeface="Arial" panose="020B0604020202020204" pitchFamily="34" charset="0"/>
          </a:endParaRPr>
        </a:p>
      </dgm:t>
    </dgm:pt>
    <dgm:pt modelId="{5065FECC-FAB2-483B-A408-1577A584390C}" type="sibTrans" cxnId="{1BFC7182-ED6E-46A8-90B9-C398296F9673}">
      <dgm:prSet/>
      <dgm:spPr/>
      <dgm:t>
        <a:bodyPr/>
        <a:lstStyle/>
        <a:p>
          <a:endParaRPr lang="en-US" sz="1600">
            <a:latin typeface="Arial" panose="020B0604020202020204" pitchFamily="34" charset="0"/>
            <a:cs typeface="Arial" panose="020B0604020202020204" pitchFamily="34" charset="0"/>
          </a:endParaRPr>
        </a:p>
      </dgm:t>
    </dgm:pt>
    <dgm:pt modelId="{739105EA-EDC1-4D02-9765-606FF01F0365}" type="parTrans" cxnId="{1BFC7182-ED6E-46A8-90B9-C398296F9673}">
      <dgm:prSet custT="1"/>
      <dgm:spPr>
        <a:ln w="22225"/>
      </dgm:spPr>
      <dgm:t>
        <a:bodyPr/>
        <a:lstStyle/>
        <a:p>
          <a:endParaRPr lang="en-US" sz="400">
            <a:latin typeface="Arial" panose="020B0604020202020204" pitchFamily="34" charset="0"/>
            <a:cs typeface="Arial" panose="020B0604020202020204" pitchFamily="34" charset="0"/>
          </a:endParaRPr>
        </a:p>
      </dgm:t>
    </dgm:pt>
    <dgm:pt modelId="{059C498D-AB8C-4446-A33D-A8F16762AC0A}">
      <dgm:prSet phldrT="[Text]" custT="1"/>
      <dgm:spPr/>
      <dgm:t>
        <a:bodyPr/>
        <a:lstStyle/>
        <a:p>
          <a:endParaRPr lang="en-US" sz="100" dirty="0">
            <a:latin typeface="Arial" panose="020B0604020202020204" pitchFamily="34" charset="0"/>
            <a:cs typeface="Arial" panose="020B0604020202020204" pitchFamily="34" charset="0"/>
          </a:endParaRPr>
        </a:p>
      </dgm:t>
    </dgm:pt>
    <dgm:pt modelId="{ADFD77FC-A959-409A-A12E-37F5256DF736}" type="sibTrans" cxnId="{EE29142E-EACB-43E4-8FF0-ED6B68AF10FE}">
      <dgm:prSet/>
      <dgm:spPr/>
      <dgm:t>
        <a:bodyPr/>
        <a:lstStyle/>
        <a:p>
          <a:endParaRPr lang="en-US" sz="1600">
            <a:latin typeface="Arial" panose="020B0604020202020204" pitchFamily="34" charset="0"/>
            <a:cs typeface="Arial" panose="020B0604020202020204" pitchFamily="34" charset="0"/>
          </a:endParaRPr>
        </a:p>
      </dgm:t>
    </dgm:pt>
    <dgm:pt modelId="{9578CA6B-42AA-4D9A-8A9D-AD74D343B09C}" type="parTrans" cxnId="{EE29142E-EACB-43E4-8FF0-ED6B68AF10FE}">
      <dgm:prSet/>
      <dgm:spPr/>
      <dgm:t>
        <a:bodyPr/>
        <a:lstStyle/>
        <a:p>
          <a:endParaRPr lang="en-US" sz="1600">
            <a:latin typeface="Arial" panose="020B0604020202020204" pitchFamily="34" charset="0"/>
            <a:cs typeface="Arial" panose="020B0604020202020204" pitchFamily="34" charset="0"/>
          </a:endParaRPr>
        </a:p>
      </dgm:t>
    </dgm:pt>
    <dgm:pt modelId="{61764533-205E-4832-96BC-2C48C4204F07}" type="pres">
      <dgm:prSet presAssocID="{4CA5C145-866C-4CED-8EA2-1F8743C3E540}" presName="Name0" presStyleCnt="0">
        <dgm:presLayoutVars>
          <dgm:chPref val="1"/>
          <dgm:dir/>
          <dgm:animOne val="branch"/>
          <dgm:animLvl val="lvl"/>
          <dgm:resizeHandles val="exact"/>
        </dgm:presLayoutVars>
      </dgm:prSet>
      <dgm:spPr/>
    </dgm:pt>
    <dgm:pt modelId="{9151E977-E06F-4CE8-B22D-E420654B38E0}" type="pres">
      <dgm:prSet presAssocID="{059C498D-AB8C-4446-A33D-A8F16762AC0A}" presName="root1" presStyleCnt="0"/>
      <dgm:spPr/>
    </dgm:pt>
    <dgm:pt modelId="{4AD8197C-BFC0-478F-B189-C5C9851EC8DE}" type="pres">
      <dgm:prSet presAssocID="{059C498D-AB8C-4446-A33D-A8F16762AC0A}" presName="LevelOneTextNode" presStyleLbl="node0" presStyleIdx="0" presStyleCnt="1" custScaleX="226272" custScaleY="41702" custLinFactNeighborX="4815" custLinFactNeighborY="-37">
        <dgm:presLayoutVars>
          <dgm:chPref val="3"/>
        </dgm:presLayoutVars>
      </dgm:prSet>
      <dgm:spPr>
        <a:prstGeom prst="flowChartConnector">
          <a:avLst/>
        </a:prstGeom>
      </dgm:spPr>
    </dgm:pt>
    <dgm:pt modelId="{21C9DB3E-54CE-4C6F-A6A5-E96F0EECF028}" type="pres">
      <dgm:prSet presAssocID="{059C498D-AB8C-4446-A33D-A8F16762AC0A}" presName="level2hierChild" presStyleCnt="0"/>
      <dgm:spPr/>
    </dgm:pt>
    <dgm:pt modelId="{C5FD17A3-F122-4272-B1EF-A16A9659E1F1}" type="pres">
      <dgm:prSet presAssocID="{739105EA-EDC1-4D02-9765-606FF01F0365}" presName="conn2-1" presStyleLbl="parChTrans1D2" presStyleIdx="0" presStyleCnt="3"/>
      <dgm:spPr/>
    </dgm:pt>
    <dgm:pt modelId="{2B16865E-E735-464F-9547-2F5444FD6898}" type="pres">
      <dgm:prSet presAssocID="{739105EA-EDC1-4D02-9765-606FF01F0365}" presName="connTx" presStyleLbl="parChTrans1D2" presStyleIdx="0" presStyleCnt="3"/>
      <dgm:spPr/>
    </dgm:pt>
    <dgm:pt modelId="{0B09C885-FAB6-46BC-8A60-EC42B1FF7E97}" type="pres">
      <dgm:prSet presAssocID="{D1158AAA-F4A9-448E-ABD9-093062575F84}" presName="root2" presStyleCnt="0"/>
      <dgm:spPr/>
    </dgm:pt>
    <dgm:pt modelId="{A444D9D5-B645-41CB-8BC6-9D46C937E787}" type="pres">
      <dgm:prSet presAssocID="{D1158AAA-F4A9-448E-ABD9-093062575F84}" presName="LevelTwoTextNode" presStyleLbl="node2" presStyleIdx="0" presStyleCnt="3" custScaleX="113869" custScaleY="142009">
        <dgm:presLayoutVars>
          <dgm:chPref val="3"/>
        </dgm:presLayoutVars>
      </dgm:prSet>
      <dgm:spPr>
        <a:prstGeom prst="flowChartAlternateProcess">
          <a:avLst/>
        </a:prstGeom>
      </dgm:spPr>
    </dgm:pt>
    <dgm:pt modelId="{0DAE2961-04D8-4CB0-8F34-670558201CFE}" type="pres">
      <dgm:prSet presAssocID="{D1158AAA-F4A9-448E-ABD9-093062575F84}" presName="level3hierChild" presStyleCnt="0"/>
      <dgm:spPr/>
    </dgm:pt>
    <dgm:pt modelId="{F86D390D-0686-4245-A2A9-88358D7E0B1A}" type="pres">
      <dgm:prSet presAssocID="{5A2CA7D1-2F55-48F9-8BF4-A2A0794213C6}" presName="conn2-1" presStyleLbl="parChTrans1D2" presStyleIdx="1" presStyleCnt="3"/>
      <dgm:spPr/>
    </dgm:pt>
    <dgm:pt modelId="{9F52B750-D74B-4E98-8909-3B2FDA141AFA}" type="pres">
      <dgm:prSet presAssocID="{5A2CA7D1-2F55-48F9-8BF4-A2A0794213C6}" presName="connTx" presStyleLbl="parChTrans1D2" presStyleIdx="1" presStyleCnt="3"/>
      <dgm:spPr/>
    </dgm:pt>
    <dgm:pt modelId="{3BC3937D-2281-45C8-81B7-FC97F29D4511}" type="pres">
      <dgm:prSet presAssocID="{9E978C32-0F01-4C70-AD53-22EEE8883516}" presName="root2" presStyleCnt="0"/>
      <dgm:spPr/>
    </dgm:pt>
    <dgm:pt modelId="{1999782B-B4F4-48BC-B379-1E102764F097}" type="pres">
      <dgm:prSet presAssocID="{9E978C32-0F01-4C70-AD53-22EEE8883516}" presName="LevelTwoTextNode" presStyleLbl="node2" presStyleIdx="1" presStyleCnt="3" custScaleX="113869" custScaleY="142009">
        <dgm:presLayoutVars>
          <dgm:chPref val="3"/>
        </dgm:presLayoutVars>
      </dgm:prSet>
      <dgm:spPr>
        <a:xfrm>
          <a:off x="1945459" y="1282701"/>
          <a:ext cx="2493199" cy="947967"/>
        </a:xfrm>
        <a:prstGeom prst="flowChartAlternateProcess">
          <a:avLst/>
        </a:prstGeom>
      </dgm:spPr>
    </dgm:pt>
    <dgm:pt modelId="{4638B984-F97E-492D-9518-E02249BC93D2}" type="pres">
      <dgm:prSet presAssocID="{9E978C32-0F01-4C70-AD53-22EEE8883516}" presName="level3hierChild" presStyleCnt="0"/>
      <dgm:spPr/>
    </dgm:pt>
    <dgm:pt modelId="{9CD4CE0D-DBE8-49D7-8BF0-C919B1568A06}" type="pres">
      <dgm:prSet presAssocID="{F1872BBA-EBB2-446B-B87E-D5D563D20F42}" presName="conn2-1" presStyleLbl="parChTrans1D2" presStyleIdx="2" presStyleCnt="3"/>
      <dgm:spPr/>
    </dgm:pt>
    <dgm:pt modelId="{AB6F281A-7165-43B0-AA13-28BB3C7ABD96}" type="pres">
      <dgm:prSet presAssocID="{F1872BBA-EBB2-446B-B87E-D5D563D20F42}" presName="connTx" presStyleLbl="parChTrans1D2" presStyleIdx="2" presStyleCnt="3"/>
      <dgm:spPr/>
    </dgm:pt>
    <dgm:pt modelId="{C45A663C-9022-424A-9DB6-D38366084DD3}" type="pres">
      <dgm:prSet presAssocID="{F52F299F-FB03-40A9-869B-57D4B641B962}" presName="root2" presStyleCnt="0"/>
      <dgm:spPr/>
    </dgm:pt>
    <dgm:pt modelId="{F9A75A45-5528-4E6C-92CB-5199E1D2F271}" type="pres">
      <dgm:prSet presAssocID="{F52F299F-FB03-40A9-869B-57D4B641B962}" presName="LevelTwoTextNode" presStyleLbl="node2" presStyleIdx="2" presStyleCnt="3" custScaleX="113869" custScaleY="142009">
        <dgm:presLayoutVars>
          <dgm:chPref val="3"/>
        </dgm:presLayoutVars>
      </dgm:prSet>
      <dgm:spPr>
        <a:xfrm>
          <a:off x="1945459" y="2397554"/>
          <a:ext cx="2493199" cy="947967"/>
        </a:xfrm>
        <a:prstGeom prst="flowChartAlternateProcess">
          <a:avLst/>
        </a:prstGeom>
      </dgm:spPr>
    </dgm:pt>
    <dgm:pt modelId="{62669655-9DE1-49EF-BF95-DF489BC1FC34}" type="pres">
      <dgm:prSet presAssocID="{F52F299F-FB03-40A9-869B-57D4B641B962}" presName="level3hierChild" presStyleCnt="0"/>
      <dgm:spPr/>
    </dgm:pt>
  </dgm:ptLst>
  <dgm:cxnLst>
    <dgm:cxn modelId="{EE29142E-EACB-43E4-8FF0-ED6B68AF10FE}" srcId="{4CA5C145-866C-4CED-8EA2-1F8743C3E540}" destId="{059C498D-AB8C-4446-A33D-A8F16762AC0A}" srcOrd="0" destOrd="0" parTransId="{9578CA6B-42AA-4D9A-8A9D-AD74D343B09C}" sibTransId="{ADFD77FC-A959-409A-A12E-37F5256DF736}"/>
    <dgm:cxn modelId="{FA287262-E444-48DD-8CEE-3A9562A0A646}" type="presOf" srcId="{D1158AAA-F4A9-448E-ABD9-093062575F84}" destId="{A444D9D5-B645-41CB-8BC6-9D46C937E787}" srcOrd="0" destOrd="0" presId="urn:microsoft.com/office/officeart/2008/layout/HorizontalMultiLevelHierarchy"/>
    <dgm:cxn modelId="{DDDCA549-AABF-4043-8E1F-9FE63DBEE5C3}" type="presOf" srcId="{059C498D-AB8C-4446-A33D-A8F16762AC0A}" destId="{4AD8197C-BFC0-478F-B189-C5C9851EC8DE}" srcOrd="0" destOrd="0" presId="urn:microsoft.com/office/officeart/2008/layout/HorizontalMultiLevelHierarchy"/>
    <dgm:cxn modelId="{6B430B76-66FB-46A8-9B85-336E692DE659}" type="presOf" srcId="{F1872BBA-EBB2-446B-B87E-D5D563D20F42}" destId="{AB6F281A-7165-43B0-AA13-28BB3C7ABD96}" srcOrd="1" destOrd="0" presId="urn:microsoft.com/office/officeart/2008/layout/HorizontalMultiLevelHierarchy"/>
    <dgm:cxn modelId="{1BFC7182-ED6E-46A8-90B9-C398296F9673}" srcId="{059C498D-AB8C-4446-A33D-A8F16762AC0A}" destId="{D1158AAA-F4A9-448E-ABD9-093062575F84}" srcOrd="0" destOrd="0" parTransId="{739105EA-EDC1-4D02-9765-606FF01F0365}" sibTransId="{5065FECC-FAB2-483B-A408-1577A584390C}"/>
    <dgm:cxn modelId="{629AAF90-C07C-45AB-8A1F-6D12E576725A}" type="presOf" srcId="{5A2CA7D1-2F55-48F9-8BF4-A2A0794213C6}" destId="{F86D390D-0686-4245-A2A9-88358D7E0B1A}" srcOrd="0" destOrd="0" presId="urn:microsoft.com/office/officeart/2008/layout/HorizontalMultiLevelHierarchy"/>
    <dgm:cxn modelId="{E31BD199-3F6C-4D2D-9FB9-7BB6148A8563}" type="presOf" srcId="{9E978C32-0F01-4C70-AD53-22EEE8883516}" destId="{1999782B-B4F4-48BC-B379-1E102764F097}" srcOrd="0" destOrd="0" presId="urn:microsoft.com/office/officeart/2008/layout/HorizontalMultiLevelHierarchy"/>
    <dgm:cxn modelId="{38C2D9A0-181E-43AA-8FFE-BA7FD61B5060}" type="presOf" srcId="{4CA5C145-866C-4CED-8EA2-1F8743C3E540}" destId="{61764533-205E-4832-96BC-2C48C4204F07}" srcOrd="0" destOrd="0" presId="urn:microsoft.com/office/officeart/2008/layout/HorizontalMultiLevelHierarchy"/>
    <dgm:cxn modelId="{6FD00AAE-6DC8-48DC-8574-BF4DB267E28E}" type="presOf" srcId="{739105EA-EDC1-4D02-9765-606FF01F0365}" destId="{C5FD17A3-F122-4272-B1EF-A16A9659E1F1}" srcOrd="0" destOrd="0" presId="urn:microsoft.com/office/officeart/2008/layout/HorizontalMultiLevelHierarchy"/>
    <dgm:cxn modelId="{821F00B0-EFC0-4238-B70C-7C749971617C}" type="presOf" srcId="{5A2CA7D1-2F55-48F9-8BF4-A2A0794213C6}" destId="{9F52B750-D74B-4E98-8909-3B2FDA141AFA}" srcOrd="1" destOrd="0" presId="urn:microsoft.com/office/officeart/2008/layout/HorizontalMultiLevelHierarchy"/>
    <dgm:cxn modelId="{B0401BC4-D2CC-4650-A452-E0DB97A3DDA5}" srcId="{059C498D-AB8C-4446-A33D-A8F16762AC0A}" destId="{F52F299F-FB03-40A9-869B-57D4B641B962}" srcOrd="2" destOrd="0" parTransId="{F1872BBA-EBB2-446B-B87E-D5D563D20F42}" sibTransId="{A511EB72-41CC-4936-9935-720B7E9E2DAD}"/>
    <dgm:cxn modelId="{894132E9-298F-4C98-96A5-E389918387C4}" type="presOf" srcId="{739105EA-EDC1-4D02-9765-606FF01F0365}" destId="{2B16865E-E735-464F-9547-2F5444FD6898}" srcOrd="1" destOrd="0" presId="urn:microsoft.com/office/officeart/2008/layout/HorizontalMultiLevelHierarchy"/>
    <dgm:cxn modelId="{8A3E5CEC-0147-4809-BA5A-8F7AAF86931D}" type="presOf" srcId="{F1872BBA-EBB2-446B-B87E-D5D563D20F42}" destId="{9CD4CE0D-DBE8-49D7-8BF0-C919B1568A06}" srcOrd="0" destOrd="0" presId="urn:microsoft.com/office/officeart/2008/layout/HorizontalMultiLevelHierarchy"/>
    <dgm:cxn modelId="{3325A8F0-D60B-4E6D-A64D-03EA3674C1B2}" type="presOf" srcId="{F52F299F-FB03-40A9-869B-57D4B641B962}" destId="{F9A75A45-5528-4E6C-92CB-5199E1D2F271}" srcOrd="0" destOrd="0" presId="urn:microsoft.com/office/officeart/2008/layout/HorizontalMultiLevelHierarchy"/>
    <dgm:cxn modelId="{297255F3-017F-4A02-B93A-73222FA42415}" srcId="{059C498D-AB8C-4446-A33D-A8F16762AC0A}" destId="{9E978C32-0F01-4C70-AD53-22EEE8883516}" srcOrd="1" destOrd="0" parTransId="{5A2CA7D1-2F55-48F9-8BF4-A2A0794213C6}" sibTransId="{C8AE75A6-72D9-459C-9CEA-259AB9D088FE}"/>
    <dgm:cxn modelId="{181EF764-9961-4B72-9A51-14E47CBB4F95}" type="presParOf" srcId="{61764533-205E-4832-96BC-2C48C4204F07}" destId="{9151E977-E06F-4CE8-B22D-E420654B38E0}" srcOrd="0" destOrd="0" presId="urn:microsoft.com/office/officeart/2008/layout/HorizontalMultiLevelHierarchy"/>
    <dgm:cxn modelId="{08C4A7EA-D664-40D3-B209-61409F330852}" type="presParOf" srcId="{9151E977-E06F-4CE8-B22D-E420654B38E0}" destId="{4AD8197C-BFC0-478F-B189-C5C9851EC8DE}" srcOrd="0" destOrd="0" presId="urn:microsoft.com/office/officeart/2008/layout/HorizontalMultiLevelHierarchy"/>
    <dgm:cxn modelId="{6DB93961-6281-4924-B527-84D2BC01F3CC}" type="presParOf" srcId="{9151E977-E06F-4CE8-B22D-E420654B38E0}" destId="{21C9DB3E-54CE-4C6F-A6A5-E96F0EECF028}" srcOrd="1" destOrd="0" presId="urn:microsoft.com/office/officeart/2008/layout/HorizontalMultiLevelHierarchy"/>
    <dgm:cxn modelId="{F9981A14-DF31-44A5-A244-418CE95DD949}" type="presParOf" srcId="{21C9DB3E-54CE-4C6F-A6A5-E96F0EECF028}" destId="{C5FD17A3-F122-4272-B1EF-A16A9659E1F1}" srcOrd="0" destOrd="0" presId="urn:microsoft.com/office/officeart/2008/layout/HorizontalMultiLevelHierarchy"/>
    <dgm:cxn modelId="{7E183D84-7E1F-44CC-9673-B75312DE6650}" type="presParOf" srcId="{C5FD17A3-F122-4272-B1EF-A16A9659E1F1}" destId="{2B16865E-E735-464F-9547-2F5444FD6898}" srcOrd="0" destOrd="0" presId="urn:microsoft.com/office/officeart/2008/layout/HorizontalMultiLevelHierarchy"/>
    <dgm:cxn modelId="{ED4D6A03-19B2-48C2-A36E-F62C231888F8}" type="presParOf" srcId="{21C9DB3E-54CE-4C6F-A6A5-E96F0EECF028}" destId="{0B09C885-FAB6-46BC-8A60-EC42B1FF7E97}" srcOrd="1" destOrd="0" presId="urn:microsoft.com/office/officeart/2008/layout/HorizontalMultiLevelHierarchy"/>
    <dgm:cxn modelId="{6B578506-5B1E-4F20-8174-30F4E5067657}" type="presParOf" srcId="{0B09C885-FAB6-46BC-8A60-EC42B1FF7E97}" destId="{A444D9D5-B645-41CB-8BC6-9D46C937E787}" srcOrd="0" destOrd="0" presId="urn:microsoft.com/office/officeart/2008/layout/HorizontalMultiLevelHierarchy"/>
    <dgm:cxn modelId="{D37144C8-E84E-4B0F-BC3E-6BF3A5F834AC}" type="presParOf" srcId="{0B09C885-FAB6-46BC-8A60-EC42B1FF7E97}" destId="{0DAE2961-04D8-4CB0-8F34-670558201CFE}" srcOrd="1" destOrd="0" presId="urn:microsoft.com/office/officeart/2008/layout/HorizontalMultiLevelHierarchy"/>
    <dgm:cxn modelId="{466F55D7-D098-4844-A150-0BF6C6FDE41B}" type="presParOf" srcId="{21C9DB3E-54CE-4C6F-A6A5-E96F0EECF028}" destId="{F86D390D-0686-4245-A2A9-88358D7E0B1A}" srcOrd="2" destOrd="0" presId="urn:microsoft.com/office/officeart/2008/layout/HorizontalMultiLevelHierarchy"/>
    <dgm:cxn modelId="{FFF2F882-45B3-4E60-8517-CC286F60B206}" type="presParOf" srcId="{F86D390D-0686-4245-A2A9-88358D7E0B1A}" destId="{9F52B750-D74B-4E98-8909-3B2FDA141AFA}" srcOrd="0" destOrd="0" presId="urn:microsoft.com/office/officeart/2008/layout/HorizontalMultiLevelHierarchy"/>
    <dgm:cxn modelId="{127CDA25-3380-4BAD-90F5-D917A298B483}" type="presParOf" srcId="{21C9DB3E-54CE-4C6F-A6A5-E96F0EECF028}" destId="{3BC3937D-2281-45C8-81B7-FC97F29D4511}" srcOrd="3" destOrd="0" presId="urn:microsoft.com/office/officeart/2008/layout/HorizontalMultiLevelHierarchy"/>
    <dgm:cxn modelId="{2C71C889-EDB9-4C02-BD4A-397137351C06}" type="presParOf" srcId="{3BC3937D-2281-45C8-81B7-FC97F29D4511}" destId="{1999782B-B4F4-48BC-B379-1E102764F097}" srcOrd="0" destOrd="0" presId="urn:microsoft.com/office/officeart/2008/layout/HorizontalMultiLevelHierarchy"/>
    <dgm:cxn modelId="{6FB898E2-4502-4B3E-A125-26588BE7B556}" type="presParOf" srcId="{3BC3937D-2281-45C8-81B7-FC97F29D4511}" destId="{4638B984-F97E-492D-9518-E02249BC93D2}" srcOrd="1" destOrd="0" presId="urn:microsoft.com/office/officeart/2008/layout/HorizontalMultiLevelHierarchy"/>
    <dgm:cxn modelId="{272F7C78-B7B2-4B09-BCD9-1028DAE945FD}" type="presParOf" srcId="{21C9DB3E-54CE-4C6F-A6A5-E96F0EECF028}" destId="{9CD4CE0D-DBE8-49D7-8BF0-C919B1568A06}" srcOrd="4" destOrd="0" presId="urn:microsoft.com/office/officeart/2008/layout/HorizontalMultiLevelHierarchy"/>
    <dgm:cxn modelId="{3FB7690C-7759-405B-B59D-84ECF81AE91F}" type="presParOf" srcId="{9CD4CE0D-DBE8-49D7-8BF0-C919B1568A06}" destId="{AB6F281A-7165-43B0-AA13-28BB3C7ABD96}" srcOrd="0" destOrd="0" presId="urn:microsoft.com/office/officeart/2008/layout/HorizontalMultiLevelHierarchy"/>
    <dgm:cxn modelId="{72EE9314-7678-43BB-90F9-F40307B5F1BF}" type="presParOf" srcId="{21C9DB3E-54CE-4C6F-A6A5-E96F0EECF028}" destId="{C45A663C-9022-424A-9DB6-D38366084DD3}" srcOrd="5" destOrd="0" presId="urn:microsoft.com/office/officeart/2008/layout/HorizontalMultiLevelHierarchy"/>
    <dgm:cxn modelId="{3E604B11-DE44-4520-AE4A-10A121B1C29F}" type="presParOf" srcId="{C45A663C-9022-424A-9DB6-D38366084DD3}" destId="{F9A75A45-5528-4E6C-92CB-5199E1D2F271}" srcOrd="0" destOrd="0" presId="urn:microsoft.com/office/officeart/2008/layout/HorizontalMultiLevelHierarchy"/>
    <dgm:cxn modelId="{382D94A3-34A7-49F9-B54D-53F86DB0B076}" type="presParOf" srcId="{C45A663C-9022-424A-9DB6-D38366084DD3}" destId="{62669655-9DE1-49EF-BF95-DF489BC1FC3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5E1A6E-4459-49F2-A6EF-CE1B22449891}" type="doc">
      <dgm:prSet loTypeId="urn:microsoft.com/office/officeart/2005/8/layout/pList2" loCatId="list" qsTypeId="urn:microsoft.com/office/officeart/2005/8/quickstyle/simple1" qsCatId="simple" csTypeId="urn:microsoft.com/office/officeart/2005/8/colors/accent1_2" csCatId="accent1" phldr="1"/>
      <dgm:spPr/>
    </dgm:pt>
    <dgm:pt modelId="{CA5DAF7E-D5E3-44F9-895B-0F40F1A822C2}">
      <dgm:prSet phldrT="[Text]" custT="1"/>
      <dgm:spPr>
        <a:solidFill>
          <a:schemeClr val="accent3">
            <a:lumMod val="60000"/>
            <a:lumOff val="40000"/>
          </a:schemeClr>
        </a:solidFill>
      </dgm:spPr>
      <dgm:t>
        <a:bodyPr lIns="36000" tIns="144000" rIns="36000" bIns="36000" anchor="t" anchorCtr="0"/>
        <a:lstStyle/>
        <a:p>
          <a:pPr>
            <a:lnSpc>
              <a:spcPct val="100000"/>
            </a:lnSpc>
            <a:spcBef>
              <a:spcPts val="0"/>
            </a:spcBef>
            <a:spcAft>
              <a:spcPts val="600"/>
            </a:spcAft>
          </a:pPr>
          <a:r>
            <a:rPr lang="uk-UA" sz="1200" b="1" dirty="0">
              <a:solidFill>
                <a:srgbClr val="002060"/>
              </a:solidFill>
              <a:latin typeface="Arial" panose="020B0604020202020204" pitchFamily="34" charset="0"/>
              <a:cs typeface="Arial" panose="020B0604020202020204" pitchFamily="34" charset="0"/>
            </a:rPr>
            <a:t>Олександр</a:t>
          </a:r>
          <a:br>
            <a:rPr lang="en-US" sz="1200" b="1" dirty="0">
              <a:solidFill>
                <a:srgbClr val="002060"/>
              </a:solidFill>
              <a:latin typeface="Arial" panose="020B0604020202020204" pitchFamily="34" charset="0"/>
              <a:cs typeface="Arial" panose="020B0604020202020204" pitchFamily="34" charset="0"/>
            </a:rPr>
          </a:br>
          <a:r>
            <a:rPr lang="uk-UA" sz="1200" b="1" dirty="0">
              <a:solidFill>
                <a:srgbClr val="002060"/>
              </a:solidFill>
              <a:latin typeface="Arial" panose="020B0604020202020204" pitchFamily="34" charset="0"/>
              <a:cs typeface="Arial" panose="020B0604020202020204" pitchFamily="34" charset="0"/>
            </a:rPr>
            <a:t>ФІЛІППОВ</a:t>
          </a:r>
          <a:endParaRPr lang="en-US" sz="1200" b="1" dirty="0">
            <a:solidFill>
              <a:srgbClr val="002060"/>
            </a:solidFill>
            <a:latin typeface="Arial" panose="020B0604020202020204" pitchFamily="34" charset="0"/>
            <a:cs typeface="Arial" panose="020B0604020202020204" pitchFamily="34" charset="0"/>
          </a:endParaRPr>
        </a:p>
        <a:p>
          <a:pPr>
            <a:lnSpc>
              <a:spcPct val="100000"/>
            </a:lnSpc>
            <a:spcBef>
              <a:spcPts val="0"/>
            </a:spcBef>
            <a:spcAft>
              <a:spcPts val="2600"/>
            </a:spcAft>
          </a:pPr>
          <a:r>
            <a:rPr lang="ru-RU" sz="1200" dirty="0">
              <a:solidFill>
                <a:schemeClr val="tx1"/>
              </a:solidFill>
              <a:latin typeface="Arial" panose="020B0604020202020204" pitchFamily="34" charset="0"/>
              <a:cs typeface="Arial" panose="020B0604020202020204" pitchFamily="34" charset="0"/>
            </a:rPr>
            <a:t>Директор з питань </a:t>
          </a:r>
          <a:r>
            <a:rPr lang="ru-RU" sz="1200" dirty="0" err="1">
              <a:solidFill>
                <a:schemeClr val="tx1"/>
              </a:solidFill>
              <a:latin typeface="Arial" panose="020B0604020202020204" pitchFamily="34" charset="0"/>
              <a:cs typeface="Arial" panose="020B0604020202020204" pitchFamily="34" charset="0"/>
            </a:rPr>
            <a:t>муніципальної</a:t>
          </a:r>
          <a:r>
            <a:rPr lang="ru-RU" sz="1200" dirty="0">
              <a:solidFill>
                <a:schemeClr val="tx1"/>
              </a:solidFill>
              <a:latin typeface="Arial" panose="020B0604020202020204" pitchFamily="34" charset="0"/>
              <a:cs typeface="Arial" panose="020B0604020202020204" pitchFamily="34" charset="0"/>
            </a:rPr>
            <a:t> </a:t>
          </a:r>
          <a:r>
            <a:rPr lang="ru-RU" sz="1200" dirty="0" err="1">
              <a:solidFill>
                <a:schemeClr val="tx1"/>
              </a:solidFill>
              <a:latin typeface="Arial" panose="020B0604020202020204" pitchFamily="34" charset="0"/>
              <a:cs typeface="Arial" panose="020B0604020202020204" pitchFamily="34" charset="0"/>
            </a:rPr>
            <a:t>інфраструктури</a:t>
          </a:r>
          <a:endParaRPr lang="ru-UA" sz="1200" dirty="0">
            <a:solidFill>
              <a:schemeClr val="tx1"/>
            </a:solidFill>
            <a:latin typeface="Arial" panose="020B0604020202020204" pitchFamily="34" charset="0"/>
            <a:cs typeface="Arial" panose="020B0604020202020204" pitchFamily="34" charset="0"/>
          </a:endParaRPr>
        </a:p>
        <a:p>
          <a:pPr>
            <a:lnSpc>
              <a:spcPct val="100000"/>
            </a:lnSpc>
            <a:spcBef>
              <a:spcPts val="0"/>
            </a:spcBef>
            <a:spcAft>
              <a:spcPts val="1200"/>
            </a:spcAft>
          </a:pPr>
          <a:r>
            <a:rPr lang="en-US" sz="1100" dirty="0" err="1">
              <a:solidFill>
                <a:srgbClr val="002060"/>
              </a:solidFill>
              <a:latin typeface="Arial" panose="020B0604020202020204" pitchFamily="34" charset="0"/>
              <a:cs typeface="Arial" panose="020B0604020202020204" pitchFamily="34" charset="0"/>
            </a:rPr>
            <a:t>alexander.filippov</a:t>
          </a:r>
          <a:r>
            <a:rPr lang="en-US" sz="1100" dirty="0">
              <a:solidFill>
                <a:srgbClr val="002060"/>
              </a:solidFill>
              <a:latin typeface="Arial" panose="020B0604020202020204" pitchFamily="34" charset="0"/>
              <a:cs typeface="Arial" panose="020B0604020202020204" pitchFamily="34" charset="0"/>
            </a:rPr>
            <a:t>@</a:t>
          </a:r>
          <a:br>
            <a:rPr lang="en-US" sz="1100" dirty="0">
              <a:solidFill>
                <a:srgbClr val="002060"/>
              </a:solidFill>
              <a:latin typeface="Arial" panose="020B0604020202020204" pitchFamily="34" charset="0"/>
              <a:cs typeface="Arial" panose="020B0604020202020204" pitchFamily="34" charset="0"/>
            </a:rPr>
          </a:br>
          <a:r>
            <a:rPr lang="en-US" sz="1100" dirty="0">
              <a:solidFill>
                <a:srgbClr val="002060"/>
              </a:solidFill>
              <a:latin typeface="Arial" panose="020B0604020202020204" pitchFamily="34" charset="0"/>
              <a:cs typeface="Arial" panose="020B0604020202020204" pitchFamily="34" charset="0"/>
            </a:rPr>
            <a:t>tetratech.com</a:t>
          </a:r>
          <a:endParaRPr lang="en-US" sz="1200" dirty="0">
            <a:solidFill>
              <a:srgbClr val="002060"/>
            </a:solidFill>
            <a:latin typeface="Arial" panose="020B0604020202020204" pitchFamily="34" charset="0"/>
            <a:cs typeface="Arial" panose="020B0604020202020204" pitchFamily="34" charset="0"/>
          </a:endParaRPr>
        </a:p>
      </dgm:t>
    </dgm:pt>
    <dgm:pt modelId="{D6414894-1260-4EB4-BBAA-81BFD7A9EE4F}" type="parTrans" cxnId="{5908FE7D-4E9D-49F1-ABF1-56E4E8533F64}">
      <dgm:prSet/>
      <dgm:spPr/>
      <dgm:t>
        <a:bodyPr/>
        <a:lstStyle/>
        <a:p>
          <a:endParaRPr lang="en-US"/>
        </a:p>
      </dgm:t>
    </dgm:pt>
    <dgm:pt modelId="{72732D9F-8F44-49E1-A0E8-1D248D0B7789}" type="sibTrans" cxnId="{5908FE7D-4E9D-49F1-ABF1-56E4E8533F64}">
      <dgm:prSet/>
      <dgm:spPr/>
      <dgm:t>
        <a:bodyPr/>
        <a:lstStyle/>
        <a:p>
          <a:endParaRPr lang="en-US"/>
        </a:p>
      </dgm:t>
    </dgm:pt>
    <dgm:pt modelId="{9DCA9389-4F45-4CD8-9C25-0F890824E18D}">
      <dgm:prSet phldrT="[Text]" custT="1"/>
      <dgm:spPr>
        <a:solidFill>
          <a:schemeClr val="accent3">
            <a:lumMod val="60000"/>
            <a:lumOff val="40000"/>
          </a:schemeClr>
        </a:solidFill>
      </dgm:spPr>
      <dgm:t>
        <a:bodyPr lIns="36000" tIns="144000" rIns="36000" bIns="36000" anchor="t" anchorCtr="0"/>
        <a:lstStyle/>
        <a:p>
          <a:pPr>
            <a:lnSpc>
              <a:spcPct val="100000"/>
            </a:lnSpc>
            <a:spcAft>
              <a:spcPts val="600"/>
            </a:spcAft>
          </a:pPr>
          <a:r>
            <a:rPr lang="uk-UA" sz="1200" b="1" dirty="0">
              <a:solidFill>
                <a:srgbClr val="002060"/>
              </a:solidFill>
              <a:latin typeface="Arial" panose="020B0604020202020204" pitchFamily="34" charset="0"/>
              <a:cs typeface="Arial" panose="020B0604020202020204" pitchFamily="34" charset="0"/>
            </a:rPr>
            <a:t>Євген</a:t>
          </a:r>
          <a:br>
            <a:rPr lang="en-US" sz="1200" b="1" dirty="0">
              <a:solidFill>
                <a:srgbClr val="002060"/>
              </a:solidFill>
              <a:latin typeface="Arial" panose="020B0604020202020204" pitchFamily="34" charset="0"/>
              <a:cs typeface="Arial" panose="020B0604020202020204" pitchFamily="34" charset="0"/>
            </a:rPr>
          </a:br>
          <a:r>
            <a:rPr lang="uk-UA" sz="1200" b="1" dirty="0">
              <a:solidFill>
                <a:srgbClr val="002060"/>
              </a:solidFill>
              <a:latin typeface="Arial" panose="020B0604020202020204" pitchFamily="34" charset="0"/>
              <a:cs typeface="Arial" panose="020B0604020202020204" pitchFamily="34" charset="0"/>
            </a:rPr>
            <a:t>ГЛУШАК</a:t>
          </a:r>
          <a:endParaRPr lang="en-US" sz="1200" b="1" dirty="0">
            <a:solidFill>
              <a:srgbClr val="002060"/>
            </a:solidFill>
            <a:latin typeface="Arial" panose="020B0604020202020204" pitchFamily="34" charset="0"/>
            <a:cs typeface="Arial" panose="020B0604020202020204" pitchFamily="34" charset="0"/>
          </a:endParaRPr>
        </a:p>
        <a:p>
          <a:pPr>
            <a:lnSpc>
              <a:spcPct val="100000"/>
            </a:lnSpc>
            <a:spcAft>
              <a:spcPts val="2400"/>
            </a:spcAft>
          </a:pPr>
          <a:r>
            <a:rPr lang="ru-RU" sz="1200" dirty="0">
              <a:solidFill>
                <a:schemeClr val="tx1"/>
              </a:solidFill>
              <a:latin typeface="Arial" panose="020B0604020202020204" pitchFamily="34" charset="0"/>
              <a:cs typeface="Arial" panose="020B0604020202020204" pitchFamily="34" charset="0"/>
            </a:rPr>
            <a:t>Головний експерт з питань </a:t>
          </a:r>
          <a:r>
            <a:rPr lang="uk-UA" sz="1200" dirty="0">
              <a:solidFill>
                <a:schemeClr val="tx1"/>
              </a:solidFill>
              <a:latin typeface="Arial" panose="020B0604020202020204" pitchFamily="34" charset="0"/>
              <a:cs typeface="Arial" panose="020B0604020202020204" pitchFamily="34" charset="0"/>
            </a:rPr>
            <a:t>теплопостачання</a:t>
          </a:r>
          <a:endParaRPr lang="ru-UA" sz="1200" dirty="0">
            <a:solidFill>
              <a:schemeClr val="tx1"/>
            </a:solidFill>
            <a:latin typeface="Arial" panose="020B0604020202020204" pitchFamily="34" charset="0"/>
            <a:cs typeface="Arial" panose="020B0604020202020204" pitchFamily="34" charset="0"/>
          </a:endParaRPr>
        </a:p>
        <a:p>
          <a:pPr>
            <a:lnSpc>
              <a:spcPct val="100000"/>
            </a:lnSpc>
            <a:spcAft>
              <a:spcPct val="35000"/>
            </a:spcAft>
          </a:pPr>
          <a:r>
            <a:rPr lang="en-US" sz="1100" dirty="0" err="1">
              <a:solidFill>
                <a:srgbClr val="002060"/>
              </a:solidFill>
              <a:latin typeface="Arial" panose="020B0604020202020204" pitchFamily="34" charset="0"/>
              <a:cs typeface="Arial" panose="020B0604020202020204" pitchFamily="34" charset="0"/>
            </a:rPr>
            <a:t>ievgen.glushak</a:t>
          </a:r>
          <a:r>
            <a:rPr lang="en-US" sz="1100" dirty="0">
              <a:solidFill>
                <a:srgbClr val="002060"/>
              </a:solidFill>
              <a:latin typeface="Arial" panose="020B0604020202020204" pitchFamily="34" charset="0"/>
              <a:cs typeface="Arial" panose="020B0604020202020204" pitchFamily="34" charset="0"/>
            </a:rPr>
            <a:t>@  tetratech.com</a:t>
          </a:r>
          <a:endParaRPr lang="en-US" sz="1200" dirty="0">
            <a:solidFill>
              <a:srgbClr val="002060"/>
            </a:solidFill>
            <a:latin typeface="Arial" panose="020B0604020202020204" pitchFamily="34" charset="0"/>
            <a:cs typeface="Arial" panose="020B0604020202020204" pitchFamily="34" charset="0"/>
          </a:endParaRPr>
        </a:p>
      </dgm:t>
    </dgm:pt>
    <dgm:pt modelId="{353E4D14-AB8E-4008-B4C8-861755822B1F}" type="parTrans" cxnId="{1EB9EC88-4AA4-405F-B588-EEB000F2821E}">
      <dgm:prSet/>
      <dgm:spPr/>
      <dgm:t>
        <a:bodyPr/>
        <a:lstStyle/>
        <a:p>
          <a:endParaRPr lang="en-US"/>
        </a:p>
      </dgm:t>
    </dgm:pt>
    <dgm:pt modelId="{BDF37D2F-5828-4B4C-B446-AC6875D90FDE}" type="sibTrans" cxnId="{1EB9EC88-4AA4-405F-B588-EEB000F2821E}">
      <dgm:prSet/>
      <dgm:spPr/>
      <dgm:t>
        <a:bodyPr/>
        <a:lstStyle/>
        <a:p>
          <a:endParaRPr lang="en-US"/>
        </a:p>
      </dgm:t>
    </dgm:pt>
    <dgm:pt modelId="{B7D2C4DC-F84A-4F26-81F1-6FEE342B9C1D}">
      <dgm:prSet phldrT="[Text]" custT="1"/>
      <dgm:spPr>
        <a:solidFill>
          <a:schemeClr val="accent3">
            <a:lumMod val="60000"/>
            <a:lumOff val="40000"/>
          </a:schemeClr>
        </a:solidFill>
      </dgm:spPr>
      <dgm:t>
        <a:bodyPr lIns="36000" tIns="144000" rIns="36000" bIns="36000" anchor="t" anchorCtr="0"/>
        <a:lstStyle/>
        <a:p>
          <a:pPr>
            <a:lnSpc>
              <a:spcPct val="100000"/>
            </a:lnSpc>
            <a:spcAft>
              <a:spcPts val="600"/>
            </a:spcAft>
          </a:pPr>
          <a:r>
            <a:rPr lang="uk-UA" sz="1200" b="1" dirty="0">
              <a:solidFill>
                <a:srgbClr val="002060"/>
              </a:solidFill>
              <a:latin typeface="Arial" panose="020B0604020202020204" pitchFamily="34" charset="0"/>
              <a:cs typeface="Arial" panose="020B0604020202020204" pitchFamily="34" charset="0"/>
            </a:rPr>
            <a:t>Тетяна</a:t>
          </a:r>
          <a:r>
            <a:rPr lang="en-US" sz="1200" b="1" dirty="0">
              <a:solidFill>
                <a:srgbClr val="002060"/>
              </a:solidFill>
              <a:latin typeface="Arial" panose="020B0604020202020204" pitchFamily="34" charset="0"/>
              <a:cs typeface="Arial" panose="020B0604020202020204" pitchFamily="34" charset="0"/>
            </a:rPr>
            <a:t> </a:t>
          </a:r>
          <a:br>
            <a:rPr lang="en-US" sz="1200" b="1" dirty="0">
              <a:solidFill>
                <a:srgbClr val="002060"/>
              </a:solidFill>
              <a:latin typeface="Arial" panose="020B0604020202020204" pitchFamily="34" charset="0"/>
              <a:cs typeface="Arial" panose="020B0604020202020204" pitchFamily="34" charset="0"/>
            </a:rPr>
          </a:br>
          <a:r>
            <a:rPr lang="uk-UA" sz="1200" b="1" dirty="0">
              <a:solidFill>
                <a:srgbClr val="002060"/>
              </a:solidFill>
              <a:latin typeface="Arial" panose="020B0604020202020204" pitchFamily="34" charset="0"/>
              <a:cs typeface="Arial" panose="020B0604020202020204" pitchFamily="34" charset="0"/>
            </a:rPr>
            <a:t>ВАЛОВА</a:t>
          </a:r>
          <a:endParaRPr lang="en-US" sz="1200" b="1" dirty="0">
            <a:solidFill>
              <a:srgbClr val="002060"/>
            </a:solidFill>
            <a:latin typeface="Arial" panose="020B0604020202020204" pitchFamily="34" charset="0"/>
            <a:cs typeface="Arial" panose="020B0604020202020204" pitchFamily="34" charset="0"/>
          </a:endParaRPr>
        </a:p>
        <a:p>
          <a:pPr>
            <a:lnSpc>
              <a:spcPct val="100000"/>
            </a:lnSpc>
            <a:spcAft>
              <a:spcPts val="5200"/>
            </a:spcAft>
          </a:pPr>
          <a:r>
            <a:rPr lang="uk-UA" sz="1200" dirty="0">
              <a:solidFill>
                <a:schemeClr val="tx1"/>
              </a:solidFill>
              <a:latin typeface="Arial" panose="020B0604020202020204" pitchFamily="34" charset="0"/>
              <a:cs typeface="Arial" panose="020B0604020202020204" pitchFamily="34" charset="0"/>
            </a:rPr>
            <a:t>Технічний експерт</a:t>
          </a:r>
          <a:endParaRPr lang="ru-UA" sz="1200" dirty="0">
            <a:solidFill>
              <a:schemeClr val="tx1"/>
            </a:solidFill>
            <a:latin typeface="Arial" panose="020B0604020202020204" pitchFamily="34" charset="0"/>
            <a:cs typeface="Arial" panose="020B0604020202020204" pitchFamily="34" charset="0"/>
          </a:endParaRPr>
        </a:p>
        <a:p>
          <a:pPr>
            <a:lnSpc>
              <a:spcPct val="100000"/>
            </a:lnSpc>
            <a:spcAft>
              <a:spcPct val="35000"/>
            </a:spcAft>
          </a:pPr>
          <a:r>
            <a:rPr lang="en-US" sz="1100" dirty="0" err="1">
              <a:solidFill>
                <a:srgbClr val="002060"/>
              </a:solidFill>
              <a:latin typeface="Arial" panose="020B0604020202020204" pitchFamily="34" charset="0"/>
              <a:cs typeface="Arial" panose="020B0604020202020204" pitchFamily="34" charset="0"/>
            </a:rPr>
            <a:t>tetiana.valova</a:t>
          </a:r>
          <a:r>
            <a:rPr lang="en-US" sz="1100" dirty="0">
              <a:solidFill>
                <a:srgbClr val="002060"/>
              </a:solidFill>
              <a:latin typeface="Arial" panose="020B0604020202020204" pitchFamily="34" charset="0"/>
              <a:cs typeface="Arial" panose="020B0604020202020204" pitchFamily="34" charset="0"/>
            </a:rPr>
            <a:t>@ tetratech.com</a:t>
          </a:r>
          <a:endParaRPr lang="en-US" sz="1200" dirty="0">
            <a:solidFill>
              <a:srgbClr val="002060"/>
            </a:solidFill>
            <a:latin typeface="Arial" panose="020B0604020202020204" pitchFamily="34" charset="0"/>
            <a:cs typeface="Arial" panose="020B0604020202020204" pitchFamily="34" charset="0"/>
          </a:endParaRPr>
        </a:p>
      </dgm:t>
    </dgm:pt>
    <dgm:pt modelId="{CF8996F2-7A88-40ED-A7CE-24FBF93DF332}" type="parTrans" cxnId="{61570511-FD8E-4703-AB01-77F8E241BDBF}">
      <dgm:prSet/>
      <dgm:spPr/>
      <dgm:t>
        <a:bodyPr/>
        <a:lstStyle/>
        <a:p>
          <a:endParaRPr lang="en-US"/>
        </a:p>
      </dgm:t>
    </dgm:pt>
    <dgm:pt modelId="{75638285-00B5-4CC9-AB20-BD74CFE176AA}" type="sibTrans" cxnId="{61570511-FD8E-4703-AB01-77F8E241BDBF}">
      <dgm:prSet/>
      <dgm:spPr/>
      <dgm:t>
        <a:bodyPr/>
        <a:lstStyle/>
        <a:p>
          <a:endParaRPr lang="en-US"/>
        </a:p>
      </dgm:t>
    </dgm:pt>
    <dgm:pt modelId="{F93FF511-D200-47EE-9465-9F6698A5690E}">
      <dgm:prSet phldrT="[Text]" custT="1"/>
      <dgm:spPr>
        <a:solidFill>
          <a:schemeClr val="accent3">
            <a:lumMod val="60000"/>
            <a:lumOff val="40000"/>
          </a:schemeClr>
        </a:solidFill>
      </dgm:spPr>
      <dgm:t>
        <a:bodyPr lIns="36000" tIns="144000" rIns="36000" bIns="36000" anchor="t" anchorCtr="0"/>
        <a:lstStyle/>
        <a:p>
          <a:pPr>
            <a:lnSpc>
              <a:spcPct val="100000"/>
            </a:lnSpc>
            <a:spcAft>
              <a:spcPts val="600"/>
            </a:spcAft>
          </a:pPr>
          <a:r>
            <a:rPr lang="uk-UA" sz="1200" b="1" kern="1200" dirty="0">
              <a:solidFill>
                <a:srgbClr val="002060"/>
              </a:solidFill>
              <a:latin typeface="Arial" panose="020B0604020202020204" pitchFamily="34" charset="0"/>
              <a:ea typeface="+mn-ea"/>
              <a:cs typeface="Arial" panose="020B0604020202020204" pitchFamily="34" charset="0"/>
            </a:rPr>
            <a:t>Дмитро</a:t>
          </a:r>
          <a:br>
            <a:rPr lang="en-US" sz="1200" b="1" kern="1200" dirty="0">
              <a:solidFill>
                <a:srgbClr val="002060"/>
              </a:solidFill>
              <a:latin typeface="Arial" panose="020B0604020202020204" pitchFamily="34" charset="0"/>
              <a:ea typeface="+mn-ea"/>
              <a:cs typeface="Arial" panose="020B0604020202020204" pitchFamily="34" charset="0"/>
            </a:rPr>
          </a:br>
          <a:r>
            <a:rPr lang="uk-UA" sz="1200" b="1" kern="1200" dirty="0">
              <a:solidFill>
                <a:srgbClr val="002060"/>
              </a:solidFill>
              <a:latin typeface="Arial" panose="020B0604020202020204" pitchFamily="34" charset="0"/>
              <a:ea typeface="+mn-ea"/>
              <a:cs typeface="Arial" panose="020B0604020202020204" pitchFamily="34" charset="0"/>
            </a:rPr>
            <a:t>ШАТІЛО</a:t>
          </a:r>
          <a:endParaRPr lang="en-US" sz="1200" b="1" kern="1200" dirty="0">
            <a:solidFill>
              <a:srgbClr val="002060"/>
            </a:solidFill>
            <a:latin typeface="Arial" panose="020B0604020202020204" pitchFamily="34" charset="0"/>
            <a:ea typeface="+mn-ea"/>
            <a:cs typeface="Arial" panose="020B0604020202020204" pitchFamily="34" charset="0"/>
          </a:endParaRPr>
        </a:p>
        <a:p>
          <a:pPr>
            <a:lnSpc>
              <a:spcPct val="100000"/>
            </a:lnSpc>
            <a:spcAft>
              <a:spcPts val="3600"/>
            </a:spcAft>
          </a:pPr>
          <a:r>
            <a:rPr lang="uk-UA" sz="1200" kern="1200" dirty="0">
              <a:solidFill>
                <a:schemeClr val="tx1"/>
              </a:solidFill>
              <a:latin typeface="Arial" panose="020B0604020202020204" pitchFamily="34" charset="0"/>
              <a:cs typeface="Arial" panose="020B0604020202020204" pitchFamily="34" charset="0"/>
            </a:rPr>
            <a:t>Експерт-             аналітик</a:t>
          </a:r>
          <a:endParaRPr lang="ru-UA" sz="1200" kern="1200" dirty="0">
            <a:solidFill>
              <a:schemeClr val="tx1"/>
            </a:solidFill>
            <a:latin typeface="Arial" panose="020B0604020202020204" pitchFamily="34" charset="0"/>
            <a:cs typeface="Arial" panose="020B0604020202020204" pitchFamily="34" charset="0"/>
          </a:endParaRPr>
        </a:p>
        <a:p>
          <a:pPr>
            <a:lnSpc>
              <a:spcPct val="100000"/>
            </a:lnSpc>
            <a:spcAft>
              <a:spcPct val="35000"/>
            </a:spcAft>
          </a:pPr>
          <a:r>
            <a:rPr lang="en-US" sz="1100" kern="1200" dirty="0" err="1">
              <a:solidFill>
                <a:srgbClr val="002060"/>
              </a:solidFill>
              <a:latin typeface="Arial" panose="020B0604020202020204" pitchFamily="34" charset="0"/>
              <a:cs typeface="Arial" panose="020B0604020202020204" pitchFamily="34" charset="0"/>
            </a:rPr>
            <a:t>dmytro.shatilo</a:t>
          </a:r>
          <a:r>
            <a:rPr lang="en-US" sz="1100" kern="1200" dirty="0">
              <a:solidFill>
                <a:srgbClr val="002060"/>
              </a:solidFill>
              <a:latin typeface="Arial" panose="020B0604020202020204" pitchFamily="34" charset="0"/>
              <a:cs typeface="Arial" panose="020B0604020202020204" pitchFamily="34" charset="0"/>
            </a:rPr>
            <a:t>@ tetratech.com </a:t>
          </a:r>
          <a:endParaRPr lang="en-US" sz="1200" kern="1200" dirty="0">
            <a:solidFill>
              <a:srgbClr val="002060"/>
            </a:solidFill>
            <a:latin typeface="Arial" panose="020B0604020202020204" pitchFamily="34" charset="0"/>
            <a:cs typeface="Arial" panose="020B0604020202020204" pitchFamily="34" charset="0"/>
          </a:endParaRPr>
        </a:p>
      </dgm:t>
    </dgm:pt>
    <dgm:pt modelId="{8885E571-6B5A-4822-B7A8-24C9D6FA067C}" type="parTrans" cxnId="{51E45CA0-F57D-41EA-8461-1629B7FAF392}">
      <dgm:prSet/>
      <dgm:spPr/>
      <dgm:t>
        <a:bodyPr/>
        <a:lstStyle/>
        <a:p>
          <a:endParaRPr lang="en-US"/>
        </a:p>
      </dgm:t>
    </dgm:pt>
    <dgm:pt modelId="{8C5028FB-F450-42EB-9546-8910C9C52259}" type="sibTrans" cxnId="{51E45CA0-F57D-41EA-8461-1629B7FAF392}">
      <dgm:prSet/>
      <dgm:spPr/>
      <dgm:t>
        <a:bodyPr/>
        <a:lstStyle/>
        <a:p>
          <a:endParaRPr lang="en-US"/>
        </a:p>
      </dgm:t>
    </dgm:pt>
    <dgm:pt modelId="{D9EE6F9D-4C3E-4301-A7E4-59C3B186C990}">
      <dgm:prSet phldrT="[Text]" custT="1"/>
      <dgm:spPr>
        <a:solidFill>
          <a:schemeClr val="accent3">
            <a:lumMod val="60000"/>
            <a:lumOff val="40000"/>
          </a:schemeClr>
        </a:solidFill>
      </dgm:spPr>
      <dgm:t>
        <a:bodyPr lIns="36000" tIns="144000" rIns="36000" bIns="36000" anchor="t" anchorCtr="0"/>
        <a:lstStyle/>
        <a:p>
          <a:pPr marL="0" lvl="0" algn="ctr" defTabSz="622300">
            <a:lnSpc>
              <a:spcPct val="100000"/>
            </a:lnSpc>
            <a:spcBef>
              <a:spcPct val="0"/>
            </a:spcBef>
            <a:spcAft>
              <a:spcPts val="600"/>
            </a:spcAft>
            <a:buNone/>
          </a:pPr>
          <a:r>
            <a:rPr lang="uk-UA" sz="1200" b="1" kern="1200" dirty="0">
              <a:solidFill>
                <a:srgbClr val="002060"/>
              </a:solidFill>
              <a:latin typeface="Arial" panose="020B0604020202020204" pitchFamily="34" charset="0"/>
              <a:cs typeface="Arial" panose="020B0604020202020204" pitchFamily="34" charset="0"/>
            </a:rPr>
            <a:t>Петра</a:t>
          </a:r>
          <a:br>
            <a:rPr lang="en-US" sz="1200" b="1" kern="1200" dirty="0">
              <a:solidFill>
                <a:srgbClr val="002060"/>
              </a:solidFill>
              <a:latin typeface="Arial" panose="020B0604020202020204" pitchFamily="34" charset="0"/>
              <a:cs typeface="Arial" panose="020B0604020202020204" pitchFamily="34" charset="0"/>
            </a:rPr>
          </a:br>
          <a:r>
            <a:rPr lang="uk-UA" sz="1200" b="1" kern="1200" dirty="0">
              <a:solidFill>
                <a:srgbClr val="002060"/>
              </a:solidFill>
              <a:latin typeface="Arial" panose="020B0604020202020204" pitchFamily="34" charset="0"/>
              <a:cs typeface="Arial" panose="020B0604020202020204" pitchFamily="34" charset="0"/>
            </a:rPr>
            <a:t>БЕРЕНС</a:t>
          </a:r>
          <a:endParaRPr lang="en-US" sz="1200" b="1" kern="1200" dirty="0">
            <a:solidFill>
              <a:srgbClr val="002060"/>
            </a:solidFill>
            <a:latin typeface="Arial" panose="020B0604020202020204" pitchFamily="34" charset="0"/>
            <a:cs typeface="Arial" panose="020B0604020202020204" pitchFamily="34" charset="0"/>
          </a:endParaRPr>
        </a:p>
        <a:p>
          <a:pPr marL="0" lvl="0" algn="ctr" defTabSz="622300">
            <a:lnSpc>
              <a:spcPct val="100000"/>
            </a:lnSpc>
            <a:spcBef>
              <a:spcPct val="0"/>
            </a:spcBef>
            <a:spcAft>
              <a:spcPts val="2400"/>
            </a:spcAft>
            <a:buNone/>
          </a:pPr>
          <a:r>
            <a:rPr lang="uk-UA" sz="1200" kern="1200" dirty="0">
              <a:solidFill>
                <a:schemeClr val="tx1"/>
              </a:solidFill>
              <a:latin typeface="Arial" panose="020B0604020202020204" pitchFamily="34" charset="0"/>
              <a:cs typeface="Arial" panose="020B0604020202020204" pitchFamily="34" charset="0"/>
            </a:rPr>
            <a:t>Старший економічний експерт</a:t>
          </a:r>
          <a:endParaRPr lang="ru-UA" sz="1200" kern="1200" dirty="0">
            <a:solidFill>
              <a:schemeClr val="tx1"/>
            </a:solidFill>
            <a:latin typeface="Arial" panose="020B0604020202020204" pitchFamily="34" charset="0"/>
            <a:cs typeface="Arial" panose="020B0604020202020204" pitchFamily="34" charset="0"/>
          </a:endParaRPr>
        </a:p>
        <a:p>
          <a:pPr marL="0" lvl="0" algn="ctr" defTabSz="622300">
            <a:lnSpc>
              <a:spcPct val="100000"/>
            </a:lnSpc>
            <a:spcBef>
              <a:spcPct val="0"/>
            </a:spcBef>
            <a:spcAft>
              <a:spcPct val="35000"/>
            </a:spcAft>
            <a:buNone/>
          </a:pPr>
          <a:r>
            <a:rPr lang="en-US" sz="1100" kern="1200" dirty="0" err="1">
              <a:solidFill>
                <a:srgbClr val="002060"/>
              </a:solidFill>
              <a:latin typeface="Arial" panose="020B0604020202020204" pitchFamily="34" charset="0"/>
              <a:ea typeface="+mn-ea"/>
              <a:cs typeface="Arial" panose="020B0604020202020204" pitchFamily="34" charset="0"/>
            </a:rPr>
            <a:t>petra.behrens</a:t>
          </a:r>
          <a:r>
            <a:rPr lang="en-US" sz="1100" kern="1200" dirty="0">
              <a:solidFill>
                <a:srgbClr val="002060"/>
              </a:solidFill>
              <a:latin typeface="Arial" panose="020B0604020202020204" pitchFamily="34" charset="0"/>
              <a:ea typeface="+mn-ea"/>
              <a:cs typeface="Arial" panose="020B0604020202020204" pitchFamily="34" charset="0"/>
            </a:rPr>
            <a:t>@  tetratech.com</a:t>
          </a:r>
        </a:p>
      </dgm:t>
    </dgm:pt>
    <dgm:pt modelId="{03F05A21-6990-4B2F-8207-78A41EAE0043}" type="parTrans" cxnId="{6E5A0BF4-AC31-4918-8025-88B60C1CAD65}">
      <dgm:prSet/>
      <dgm:spPr/>
      <dgm:t>
        <a:bodyPr/>
        <a:lstStyle/>
        <a:p>
          <a:endParaRPr lang="ru-UA"/>
        </a:p>
      </dgm:t>
    </dgm:pt>
    <dgm:pt modelId="{8D0AECCE-C92A-4E63-BEFC-C84843A950AA}" type="sibTrans" cxnId="{6E5A0BF4-AC31-4918-8025-88B60C1CAD65}">
      <dgm:prSet/>
      <dgm:spPr/>
      <dgm:t>
        <a:bodyPr/>
        <a:lstStyle/>
        <a:p>
          <a:endParaRPr lang="ru-UA"/>
        </a:p>
      </dgm:t>
    </dgm:pt>
    <dgm:pt modelId="{53B2C833-EB60-41BA-8BCA-A0E86ABAA207}" type="pres">
      <dgm:prSet presAssocID="{055E1A6E-4459-49F2-A6EF-CE1B22449891}" presName="Name0" presStyleCnt="0">
        <dgm:presLayoutVars>
          <dgm:dir/>
          <dgm:resizeHandles val="exact"/>
        </dgm:presLayoutVars>
      </dgm:prSet>
      <dgm:spPr/>
    </dgm:pt>
    <dgm:pt modelId="{8E954E19-A447-4DA4-AE81-FD42662B1CFB}" type="pres">
      <dgm:prSet presAssocID="{055E1A6E-4459-49F2-A6EF-CE1B22449891}" presName="bkgdShp" presStyleLbl="alignAccFollowNode1" presStyleIdx="0" presStyleCnt="1" custScaleY="80816"/>
      <dgm:spPr/>
    </dgm:pt>
    <dgm:pt modelId="{C477B1E1-6486-4524-8472-8C6A252A8CE3}" type="pres">
      <dgm:prSet presAssocID="{055E1A6E-4459-49F2-A6EF-CE1B22449891}" presName="linComp" presStyleCnt="0"/>
      <dgm:spPr/>
    </dgm:pt>
    <dgm:pt modelId="{00E91033-1DF0-4E62-9D20-90E759EAAE0C}" type="pres">
      <dgm:prSet presAssocID="{CA5DAF7E-D5E3-44F9-895B-0F40F1A822C2}" presName="compNode" presStyleCnt="0"/>
      <dgm:spPr/>
    </dgm:pt>
    <dgm:pt modelId="{07C4E0D2-BF93-402F-ABD3-71407AD8A630}" type="pres">
      <dgm:prSet presAssocID="{CA5DAF7E-D5E3-44F9-895B-0F40F1A822C2}" presName="node" presStyleLbl="node1" presStyleIdx="0" presStyleCnt="5" custScaleY="106824" custLinFactNeighborX="358" custLinFactNeighborY="1661">
        <dgm:presLayoutVars>
          <dgm:bulletEnabled val="1"/>
        </dgm:presLayoutVars>
      </dgm:prSet>
      <dgm:spPr/>
    </dgm:pt>
    <dgm:pt modelId="{09A5D2D1-348F-49F2-8409-92C3FE0CADB3}" type="pres">
      <dgm:prSet presAssocID="{CA5DAF7E-D5E3-44F9-895B-0F40F1A822C2}" presName="invisiNode" presStyleLbl="node1" presStyleIdx="0" presStyleCnt="5"/>
      <dgm:spPr/>
    </dgm:pt>
    <dgm:pt modelId="{C7CB6060-D5BA-48B3-9C33-ED575DF0AD67}" type="pres">
      <dgm:prSet presAssocID="{CA5DAF7E-D5E3-44F9-895B-0F40F1A822C2}" presName="imagNode" presStyleLbl="fgImgPlace1" presStyleIdx="0" presStyleCnt="5" custScaleY="81803" custLinFactNeighborY="1734"/>
      <dgm:spPr>
        <a:blipFill>
          <a:blip xmlns:r="http://schemas.openxmlformats.org/officeDocument/2006/relationships" r:embed="rId1"/>
          <a:stretch>
            <a:fillRect/>
          </a:stretch>
        </a:blipFill>
      </dgm:spPr>
    </dgm:pt>
    <dgm:pt modelId="{66856638-E976-463F-A312-162E398C0D7A}" type="pres">
      <dgm:prSet presAssocID="{72732D9F-8F44-49E1-A0E8-1D248D0B7789}" presName="sibTrans" presStyleLbl="sibTrans2D1" presStyleIdx="0" presStyleCnt="0"/>
      <dgm:spPr/>
    </dgm:pt>
    <dgm:pt modelId="{0B43F9D1-68D5-4468-9832-87B9FBFB50DD}" type="pres">
      <dgm:prSet presAssocID="{9DCA9389-4F45-4CD8-9C25-0F890824E18D}" presName="compNode" presStyleCnt="0"/>
      <dgm:spPr/>
    </dgm:pt>
    <dgm:pt modelId="{99A8FFA2-5571-43AF-8478-FAE991EA055F}" type="pres">
      <dgm:prSet presAssocID="{9DCA9389-4F45-4CD8-9C25-0F890824E18D}" presName="node" presStyleLbl="node1" presStyleIdx="1" presStyleCnt="5" custScaleY="106824" custLinFactNeighborX="358" custLinFactNeighborY="1661">
        <dgm:presLayoutVars>
          <dgm:bulletEnabled val="1"/>
        </dgm:presLayoutVars>
      </dgm:prSet>
      <dgm:spPr/>
    </dgm:pt>
    <dgm:pt modelId="{76D8C4E1-B09F-43FD-9CBF-B634F4C490D8}" type="pres">
      <dgm:prSet presAssocID="{9DCA9389-4F45-4CD8-9C25-0F890824E18D}" presName="invisiNode" presStyleLbl="node1" presStyleIdx="1" presStyleCnt="5"/>
      <dgm:spPr/>
    </dgm:pt>
    <dgm:pt modelId="{94153FB4-EE6E-4289-84C1-08E89CFD9557}" type="pres">
      <dgm:prSet presAssocID="{9DCA9389-4F45-4CD8-9C25-0F890824E18D}" presName="imagNode" presStyleLbl="fgImgPlace1" presStyleIdx="1" presStyleCnt="5" custScaleY="81803" custLinFactNeighborY="1734"/>
      <dgm:spPr>
        <a:blipFill>
          <a:blip xmlns:r="http://schemas.openxmlformats.org/officeDocument/2006/relationships" r:embed="rId2"/>
          <a:stretch>
            <a:fillRect/>
          </a:stretch>
        </a:blipFill>
      </dgm:spPr>
    </dgm:pt>
    <dgm:pt modelId="{15ACD6E2-E8D4-432A-BB42-A898C435B097}" type="pres">
      <dgm:prSet presAssocID="{BDF37D2F-5828-4B4C-B446-AC6875D90FDE}" presName="sibTrans" presStyleLbl="sibTrans2D1" presStyleIdx="0" presStyleCnt="0"/>
      <dgm:spPr/>
    </dgm:pt>
    <dgm:pt modelId="{CB5C433F-6DE5-4F1E-8AB1-F50F5A20837E}" type="pres">
      <dgm:prSet presAssocID="{D9EE6F9D-4C3E-4301-A7E4-59C3B186C990}" presName="compNode" presStyleCnt="0"/>
      <dgm:spPr/>
    </dgm:pt>
    <dgm:pt modelId="{6B6A2A5B-7226-421B-9231-80E4C0E14FF4}" type="pres">
      <dgm:prSet presAssocID="{D9EE6F9D-4C3E-4301-A7E4-59C3B186C990}" presName="node" presStyleLbl="node1" presStyleIdx="2" presStyleCnt="5" custScaleY="106824" custLinFactNeighborX="358" custLinFactNeighborY="1661">
        <dgm:presLayoutVars>
          <dgm:bulletEnabled val="1"/>
        </dgm:presLayoutVars>
      </dgm:prSet>
      <dgm:spPr/>
    </dgm:pt>
    <dgm:pt modelId="{508CA022-AA46-4230-9A09-67ABA008AB6A}" type="pres">
      <dgm:prSet presAssocID="{D9EE6F9D-4C3E-4301-A7E4-59C3B186C990}" presName="invisiNode" presStyleLbl="node1" presStyleIdx="2" presStyleCnt="5"/>
      <dgm:spPr/>
    </dgm:pt>
    <dgm:pt modelId="{7149CCA6-F7E9-48D7-8775-F4745EE36323}" type="pres">
      <dgm:prSet presAssocID="{D9EE6F9D-4C3E-4301-A7E4-59C3B186C990}" presName="imagNode" presStyleLbl="fgImgPlace1" presStyleIdx="2" presStyleCnt="5" custScaleY="81803" custLinFactNeighborY="1734"/>
      <dgm:spPr>
        <a:blipFill>
          <a:blip xmlns:r="http://schemas.openxmlformats.org/officeDocument/2006/relationships" r:embed="rId3"/>
          <a:stretch>
            <a:fillRect/>
          </a:stretch>
        </a:blipFill>
      </dgm:spPr>
    </dgm:pt>
    <dgm:pt modelId="{42A1E4C4-21C6-425B-B3FD-8256189E9643}" type="pres">
      <dgm:prSet presAssocID="{8D0AECCE-C92A-4E63-BEFC-C84843A950AA}" presName="sibTrans" presStyleLbl="sibTrans2D1" presStyleIdx="0" presStyleCnt="0"/>
      <dgm:spPr/>
    </dgm:pt>
    <dgm:pt modelId="{62AE1D13-16B7-495B-BE9D-8881A58CEEF1}" type="pres">
      <dgm:prSet presAssocID="{B7D2C4DC-F84A-4F26-81F1-6FEE342B9C1D}" presName="compNode" presStyleCnt="0"/>
      <dgm:spPr/>
    </dgm:pt>
    <dgm:pt modelId="{AFEF93F0-16D2-46A8-AC41-C6BEC206E3EF}" type="pres">
      <dgm:prSet presAssocID="{B7D2C4DC-F84A-4F26-81F1-6FEE342B9C1D}" presName="node" presStyleLbl="node1" presStyleIdx="3" presStyleCnt="5" custScaleY="106824">
        <dgm:presLayoutVars>
          <dgm:bulletEnabled val="1"/>
        </dgm:presLayoutVars>
      </dgm:prSet>
      <dgm:spPr/>
    </dgm:pt>
    <dgm:pt modelId="{FC01AFDB-9668-412C-98CE-2924451DE2BA}" type="pres">
      <dgm:prSet presAssocID="{B7D2C4DC-F84A-4F26-81F1-6FEE342B9C1D}" presName="invisiNode" presStyleLbl="node1" presStyleIdx="3" presStyleCnt="5"/>
      <dgm:spPr/>
    </dgm:pt>
    <dgm:pt modelId="{F45277C9-C449-4D42-83BD-99D31C019098}" type="pres">
      <dgm:prSet presAssocID="{B7D2C4DC-F84A-4F26-81F1-6FEE342B9C1D}" presName="imagNode" presStyleLbl="fgImgPlace1" presStyleIdx="3" presStyleCnt="5" custScaleY="81803" custLinFactNeighborY="1734"/>
      <dgm:spPr>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dgm:spPr>
    </dgm:pt>
    <dgm:pt modelId="{37D367B5-281A-4FED-919F-80FC0F7A8FC8}" type="pres">
      <dgm:prSet presAssocID="{75638285-00B5-4CC9-AB20-BD74CFE176AA}" presName="sibTrans" presStyleLbl="sibTrans2D1" presStyleIdx="0" presStyleCnt="0"/>
      <dgm:spPr/>
    </dgm:pt>
    <dgm:pt modelId="{EF4B85F4-BAE5-4934-941B-5A5F615FFBA6}" type="pres">
      <dgm:prSet presAssocID="{F93FF511-D200-47EE-9465-9F6698A5690E}" presName="compNode" presStyleCnt="0"/>
      <dgm:spPr/>
    </dgm:pt>
    <dgm:pt modelId="{F8D956CC-C622-4B44-BF82-508A76598284}" type="pres">
      <dgm:prSet presAssocID="{F93FF511-D200-47EE-9465-9F6698A5690E}" presName="node" presStyleLbl="node1" presStyleIdx="4" presStyleCnt="5" custScaleY="106824">
        <dgm:presLayoutVars>
          <dgm:bulletEnabled val="1"/>
        </dgm:presLayoutVars>
      </dgm:prSet>
      <dgm:spPr/>
    </dgm:pt>
    <dgm:pt modelId="{115566D3-114E-45B2-B320-2473277E751E}" type="pres">
      <dgm:prSet presAssocID="{F93FF511-D200-47EE-9465-9F6698A5690E}" presName="invisiNode" presStyleLbl="node1" presStyleIdx="4" presStyleCnt="5"/>
      <dgm:spPr/>
    </dgm:pt>
    <dgm:pt modelId="{C0E2AF8F-11AC-4FDF-AC45-B3E36A551798}" type="pres">
      <dgm:prSet presAssocID="{F93FF511-D200-47EE-9465-9F6698A5690E}" presName="imagNode" presStyleLbl="fgImgPlace1" presStyleIdx="4" presStyleCnt="5" custScaleY="81803" custLinFactNeighborY="1734"/>
      <dgm:spPr>
        <a:blipFill>
          <a:blip xmlns:r="http://schemas.openxmlformats.org/officeDocument/2006/relationships" r:embed="rId5"/>
          <a:stretch>
            <a:fillRect/>
          </a:stretch>
        </a:blipFill>
      </dgm:spPr>
    </dgm:pt>
  </dgm:ptLst>
  <dgm:cxnLst>
    <dgm:cxn modelId="{61570511-FD8E-4703-AB01-77F8E241BDBF}" srcId="{055E1A6E-4459-49F2-A6EF-CE1B22449891}" destId="{B7D2C4DC-F84A-4F26-81F1-6FEE342B9C1D}" srcOrd="3" destOrd="0" parTransId="{CF8996F2-7A88-40ED-A7CE-24FBF93DF332}" sibTransId="{75638285-00B5-4CC9-AB20-BD74CFE176AA}"/>
    <dgm:cxn modelId="{3B7D831C-2CCA-49F7-AACE-AC6FFC33B1F5}" type="presOf" srcId="{055E1A6E-4459-49F2-A6EF-CE1B22449891}" destId="{53B2C833-EB60-41BA-8BCA-A0E86ABAA207}" srcOrd="0" destOrd="0" presId="urn:microsoft.com/office/officeart/2005/8/layout/pList2"/>
    <dgm:cxn modelId="{008B1763-649F-4CB5-B1A5-E182866B4687}" type="presOf" srcId="{9DCA9389-4F45-4CD8-9C25-0F890824E18D}" destId="{99A8FFA2-5571-43AF-8478-FAE991EA055F}" srcOrd="0" destOrd="0" presId="urn:microsoft.com/office/officeart/2005/8/layout/pList2"/>
    <dgm:cxn modelId="{F23C1049-2D60-43CB-925C-43BC46F25FE9}" type="presOf" srcId="{B7D2C4DC-F84A-4F26-81F1-6FEE342B9C1D}" destId="{AFEF93F0-16D2-46A8-AC41-C6BEC206E3EF}" srcOrd="0" destOrd="0" presId="urn:microsoft.com/office/officeart/2005/8/layout/pList2"/>
    <dgm:cxn modelId="{DA61AF4D-4F7E-427C-A2DD-FB58828DA697}" type="presOf" srcId="{BDF37D2F-5828-4B4C-B446-AC6875D90FDE}" destId="{15ACD6E2-E8D4-432A-BB42-A898C435B097}" srcOrd="0" destOrd="0" presId="urn:microsoft.com/office/officeart/2005/8/layout/pList2"/>
    <dgm:cxn modelId="{5908FE7D-4E9D-49F1-ABF1-56E4E8533F64}" srcId="{055E1A6E-4459-49F2-A6EF-CE1B22449891}" destId="{CA5DAF7E-D5E3-44F9-895B-0F40F1A822C2}" srcOrd="0" destOrd="0" parTransId="{D6414894-1260-4EB4-BBAA-81BFD7A9EE4F}" sibTransId="{72732D9F-8F44-49E1-A0E8-1D248D0B7789}"/>
    <dgm:cxn modelId="{D9A8AA7E-C44B-4F45-A17D-619267438B2D}" type="presOf" srcId="{72732D9F-8F44-49E1-A0E8-1D248D0B7789}" destId="{66856638-E976-463F-A312-162E398C0D7A}" srcOrd="0" destOrd="0" presId="urn:microsoft.com/office/officeart/2005/8/layout/pList2"/>
    <dgm:cxn modelId="{EB276281-6C83-4D84-AB47-E1E95BB6E600}" type="presOf" srcId="{D9EE6F9D-4C3E-4301-A7E4-59C3B186C990}" destId="{6B6A2A5B-7226-421B-9231-80E4C0E14FF4}" srcOrd="0" destOrd="0" presId="urn:microsoft.com/office/officeart/2005/8/layout/pList2"/>
    <dgm:cxn modelId="{1EB9EC88-4AA4-405F-B588-EEB000F2821E}" srcId="{055E1A6E-4459-49F2-A6EF-CE1B22449891}" destId="{9DCA9389-4F45-4CD8-9C25-0F890824E18D}" srcOrd="1" destOrd="0" parTransId="{353E4D14-AB8E-4008-B4C8-861755822B1F}" sibTransId="{BDF37D2F-5828-4B4C-B446-AC6875D90FDE}"/>
    <dgm:cxn modelId="{03759E8E-F3E5-46F8-A76D-9E6C0BAC678A}" type="presOf" srcId="{F93FF511-D200-47EE-9465-9F6698A5690E}" destId="{F8D956CC-C622-4B44-BF82-508A76598284}" srcOrd="0" destOrd="0" presId="urn:microsoft.com/office/officeart/2005/8/layout/pList2"/>
    <dgm:cxn modelId="{51E45CA0-F57D-41EA-8461-1629B7FAF392}" srcId="{055E1A6E-4459-49F2-A6EF-CE1B22449891}" destId="{F93FF511-D200-47EE-9465-9F6698A5690E}" srcOrd="4" destOrd="0" parTransId="{8885E571-6B5A-4822-B7A8-24C9D6FA067C}" sibTransId="{8C5028FB-F450-42EB-9546-8910C9C52259}"/>
    <dgm:cxn modelId="{CA8178E7-B595-4927-BEED-E12CA196E0A8}" type="presOf" srcId="{8D0AECCE-C92A-4E63-BEFC-C84843A950AA}" destId="{42A1E4C4-21C6-425B-B3FD-8256189E9643}" srcOrd="0" destOrd="0" presId="urn:microsoft.com/office/officeart/2005/8/layout/pList2"/>
    <dgm:cxn modelId="{1021CAEA-E52F-48AF-A106-786B7D0B538F}" type="presOf" srcId="{CA5DAF7E-D5E3-44F9-895B-0F40F1A822C2}" destId="{07C4E0D2-BF93-402F-ABD3-71407AD8A630}" srcOrd="0" destOrd="0" presId="urn:microsoft.com/office/officeart/2005/8/layout/pList2"/>
    <dgm:cxn modelId="{6E5A0BF4-AC31-4918-8025-88B60C1CAD65}" srcId="{055E1A6E-4459-49F2-A6EF-CE1B22449891}" destId="{D9EE6F9D-4C3E-4301-A7E4-59C3B186C990}" srcOrd="2" destOrd="0" parTransId="{03F05A21-6990-4B2F-8207-78A41EAE0043}" sibTransId="{8D0AECCE-C92A-4E63-BEFC-C84843A950AA}"/>
    <dgm:cxn modelId="{65C2FCFC-AF3D-40B4-8F2D-0A838F61028E}" type="presOf" srcId="{75638285-00B5-4CC9-AB20-BD74CFE176AA}" destId="{37D367B5-281A-4FED-919F-80FC0F7A8FC8}" srcOrd="0" destOrd="0" presId="urn:microsoft.com/office/officeart/2005/8/layout/pList2"/>
    <dgm:cxn modelId="{F4ED21FA-DD88-457C-9178-D4599EB5880F}" type="presParOf" srcId="{53B2C833-EB60-41BA-8BCA-A0E86ABAA207}" destId="{8E954E19-A447-4DA4-AE81-FD42662B1CFB}" srcOrd="0" destOrd="0" presId="urn:microsoft.com/office/officeart/2005/8/layout/pList2"/>
    <dgm:cxn modelId="{70259209-F18E-49B8-8AEE-EF6FFE6DEF45}" type="presParOf" srcId="{53B2C833-EB60-41BA-8BCA-A0E86ABAA207}" destId="{C477B1E1-6486-4524-8472-8C6A252A8CE3}" srcOrd="1" destOrd="0" presId="urn:microsoft.com/office/officeart/2005/8/layout/pList2"/>
    <dgm:cxn modelId="{1871A33E-F6E7-4784-89EF-347238305803}" type="presParOf" srcId="{C477B1E1-6486-4524-8472-8C6A252A8CE3}" destId="{00E91033-1DF0-4E62-9D20-90E759EAAE0C}" srcOrd="0" destOrd="0" presId="urn:microsoft.com/office/officeart/2005/8/layout/pList2"/>
    <dgm:cxn modelId="{C8999131-218C-461B-B153-5CBA7F2AC581}" type="presParOf" srcId="{00E91033-1DF0-4E62-9D20-90E759EAAE0C}" destId="{07C4E0D2-BF93-402F-ABD3-71407AD8A630}" srcOrd="0" destOrd="0" presId="urn:microsoft.com/office/officeart/2005/8/layout/pList2"/>
    <dgm:cxn modelId="{ECBE2F81-891B-4D13-8007-D2D78536D191}" type="presParOf" srcId="{00E91033-1DF0-4E62-9D20-90E759EAAE0C}" destId="{09A5D2D1-348F-49F2-8409-92C3FE0CADB3}" srcOrd="1" destOrd="0" presId="urn:microsoft.com/office/officeart/2005/8/layout/pList2"/>
    <dgm:cxn modelId="{F43F2EE1-A95F-407C-B311-C06B20BA907B}" type="presParOf" srcId="{00E91033-1DF0-4E62-9D20-90E759EAAE0C}" destId="{C7CB6060-D5BA-48B3-9C33-ED575DF0AD67}" srcOrd="2" destOrd="0" presId="urn:microsoft.com/office/officeart/2005/8/layout/pList2"/>
    <dgm:cxn modelId="{3558C8F2-F719-432C-8868-33BDDDB010BD}" type="presParOf" srcId="{C477B1E1-6486-4524-8472-8C6A252A8CE3}" destId="{66856638-E976-463F-A312-162E398C0D7A}" srcOrd="1" destOrd="0" presId="urn:microsoft.com/office/officeart/2005/8/layout/pList2"/>
    <dgm:cxn modelId="{07ED5956-FAD2-481E-BAA9-2F2D9C8B6CF5}" type="presParOf" srcId="{C477B1E1-6486-4524-8472-8C6A252A8CE3}" destId="{0B43F9D1-68D5-4468-9832-87B9FBFB50DD}" srcOrd="2" destOrd="0" presId="urn:microsoft.com/office/officeart/2005/8/layout/pList2"/>
    <dgm:cxn modelId="{7CF88D64-3F5C-4B6B-9615-53364D7C3E5C}" type="presParOf" srcId="{0B43F9D1-68D5-4468-9832-87B9FBFB50DD}" destId="{99A8FFA2-5571-43AF-8478-FAE991EA055F}" srcOrd="0" destOrd="0" presId="urn:microsoft.com/office/officeart/2005/8/layout/pList2"/>
    <dgm:cxn modelId="{2F1BAC6B-F9C6-4A8E-8529-2979752F066B}" type="presParOf" srcId="{0B43F9D1-68D5-4468-9832-87B9FBFB50DD}" destId="{76D8C4E1-B09F-43FD-9CBF-B634F4C490D8}" srcOrd="1" destOrd="0" presId="urn:microsoft.com/office/officeart/2005/8/layout/pList2"/>
    <dgm:cxn modelId="{C5C29D0B-3A16-416F-98BE-D4D7152C28FB}" type="presParOf" srcId="{0B43F9D1-68D5-4468-9832-87B9FBFB50DD}" destId="{94153FB4-EE6E-4289-84C1-08E89CFD9557}" srcOrd="2" destOrd="0" presId="urn:microsoft.com/office/officeart/2005/8/layout/pList2"/>
    <dgm:cxn modelId="{7B6FA1EE-79F6-4B04-8C0A-4FF619651F4C}" type="presParOf" srcId="{C477B1E1-6486-4524-8472-8C6A252A8CE3}" destId="{15ACD6E2-E8D4-432A-BB42-A898C435B097}" srcOrd="3" destOrd="0" presId="urn:microsoft.com/office/officeart/2005/8/layout/pList2"/>
    <dgm:cxn modelId="{3AE329DC-959E-4F75-AD4C-99F1555D6F47}" type="presParOf" srcId="{C477B1E1-6486-4524-8472-8C6A252A8CE3}" destId="{CB5C433F-6DE5-4F1E-8AB1-F50F5A20837E}" srcOrd="4" destOrd="0" presId="urn:microsoft.com/office/officeart/2005/8/layout/pList2"/>
    <dgm:cxn modelId="{BE373AE8-3D68-44BB-9AD8-ADD8EADDA369}" type="presParOf" srcId="{CB5C433F-6DE5-4F1E-8AB1-F50F5A20837E}" destId="{6B6A2A5B-7226-421B-9231-80E4C0E14FF4}" srcOrd="0" destOrd="0" presId="urn:microsoft.com/office/officeart/2005/8/layout/pList2"/>
    <dgm:cxn modelId="{847FF7C9-E3A8-4BE7-9AF2-C9AC3590BB53}" type="presParOf" srcId="{CB5C433F-6DE5-4F1E-8AB1-F50F5A20837E}" destId="{508CA022-AA46-4230-9A09-67ABA008AB6A}" srcOrd="1" destOrd="0" presId="urn:microsoft.com/office/officeart/2005/8/layout/pList2"/>
    <dgm:cxn modelId="{12EF1627-C00E-483C-8CC0-F9CC9CAFDC52}" type="presParOf" srcId="{CB5C433F-6DE5-4F1E-8AB1-F50F5A20837E}" destId="{7149CCA6-F7E9-48D7-8775-F4745EE36323}" srcOrd="2" destOrd="0" presId="urn:microsoft.com/office/officeart/2005/8/layout/pList2"/>
    <dgm:cxn modelId="{D2F127AB-D22E-40E5-9220-F6B0E890F9AA}" type="presParOf" srcId="{C477B1E1-6486-4524-8472-8C6A252A8CE3}" destId="{42A1E4C4-21C6-425B-B3FD-8256189E9643}" srcOrd="5" destOrd="0" presId="urn:microsoft.com/office/officeart/2005/8/layout/pList2"/>
    <dgm:cxn modelId="{AC04C1BF-7BF9-4CC7-9C60-3194D20E10F4}" type="presParOf" srcId="{C477B1E1-6486-4524-8472-8C6A252A8CE3}" destId="{62AE1D13-16B7-495B-BE9D-8881A58CEEF1}" srcOrd="6" destOrd="0" presId="urn:microsoft.com/office/officeart/2005/8/layout/pList2"/>
    <dgm:cxn modelId="{C73E563E-005F-4D93-BB13-383D5AAA6304}" type="presParOf" srcId="{62AE1D13-16B7-495B-BE9D-8881A58CEEF1}" destId="{AFEF93F0-16D2-46A8-AC41-C6BEC206E3EF}" srcOrd="0" destOrd="0" presId="urn:microsoft.com/office/officeart/2005/8/layout/pList2"/>
    <dgm:cxn modelId="{EA3D5886-85A4-460D-B878-8522E885E710}" type="presParOf" srcId="{62AE1D13-16B7-495B-BE9D-8881A58CEEF1}" destId="{FC01AFDB-9668-412C-98CE-2924451DE2BA}" srcOrd="1" destOrd="0" presId="urn:microsoft.com/office/officeart/2005/8/layout/pList2"/>
    <dgm:cxn modelId="{FD6D6C28-0A3B-4697-B500-90694B4FD38F}" type="presParOf" srcId="{62AE1D13-16B7-495B-BE9D-8881A58CEEF1}" destId="{F45277C9-C449-4D42-83BD-99D31C019098}" srcOrd="2" destOrd="0" presId="urn:microsoft.com/office/officeart/2005/8/layout/pList2"/>
    <dgm:cxn modelId="{A2287702-3501-4FF2-ACFF-2F7A52B04298}" type="presParOf" srcId="{C477B1E1-6486-4524-8472-8C6A252A8CE3}" destId="{37D367B5-281A-4FED-919F-80FC0F7A8FC8}" srcOrd="7" destOrd="0" presId="urn:microsoft.com/office/officeart/2005/8/layout/pList2"/>
    <dgm:cxn modelId="{B633136A-CC37-43EF-9CAC-DDAF8BD5770D}" type="presParOf" srcId="{C477B1E1-6486-4524-8472-8C6A252A8CE3}" destId="{EF4B85F4-BAE5-4934-941B-5A5F615FFBA6}" srcOrd="8" destOrd="0" presId="urn:microsoft.com/office/officeart/2005/8/layout/pList2"/>
    <dgm:cxn modelId="{E1806CFC-C740-4FB9-8176-1CFA0B5086B1}" type="presParOf" srcId="{EF4B85F4-BAE5-4934-941B-5A5F615FFBA6}" destId="{F8D956CC-C622-4B44-BF82-508A76598284}" srcOrd="0" destOrd="0" presId="urn:microsoft.com/office/officeart/2005/8/layout/pList2"/>
    <dgm:cxn modelId="{A856FE3C-192C-473A-B99C-CDA96DEDC9B6}" type="presParOf" srcId="{EF4B85F4-BAE5-4934-941B-5A5F615FFBA6}" destId="{115566D3-114E-45B2-B320-2473277E751E}" srcOrd="1" destOrd="0" presId="urn:microsoft.com/office/officeart/2005/8/layout/pList2"/>
    <dgm:cxn modelId="{F8012F37-4B5C-48E0-BD38-D4F37D25E22F}" type="presParOf" srcId="{EF4B85F4-BAE5-4934-941B-5A5F615FFBA6}" destId="{C0E2AF8F-11AC-4FDF-AC45-B3E36A55179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4CE0D-DBE8-49D7-8BF0-C919B1568A06}">
      <dsp:nvSpPr>
        <dsp:cNvPr id="0" name=""/>
        <dsp:cNvSpPr/>
      </dsp:nvSpPr>
      <dsp:spPr>
        <a:xfrm>
          <a:off x="1586659" y="1755385"/>
          <a:ext cx="405764" cy="1116152"/>
        </a:xfrm>
        <a:custGeom>
          <a:avLst/>
          <a:gdLst/>
          <a:ahLst/>
          <a:cxnLst/>
          <a:rect l="0" t="0" r="0" b="0"/>
          <a:pathLst>
            <a:path>
              <a:moveTo>
                <a:pt x="0" y="0"/>
              </a:moveTo>
              <a:lnTo>
                <a:pt x="202882" y="0"/>
              </a:lnTo>
              <a:lnTo>
                <a:pt x="202882" y="1116152"/>
              </a:lnTo>
              <a:lnTo>
                <a:pt x="405764" y="1116152"/>
              </a:lnTo>
            </a:path>
          </a:pathLst>
        </a:custGeom>
        <a:noFill/>
        <a:ln w="2222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Arial" panose="020B0604020202020204" pitchFamily="34" charset="0"/>
            <a:cs typeface="Arial" panose="020B0604020202020204" pitchFamily="34" charset="0"/>
          </a:endParaRPr>
        </a:p>
      </dsp:txBody>
      <dsp:txXfrm>
        <a:off x="1759851" y="2283771"/>
        <a:ext cx="59381" cy="59381"/>
      </dsp:txXfrm>
    </dsp:sp>
    <dsp:sp modelId="{F86D390D-0686-4245-A2A9-88358D7E0B1A}">
      <dsp:nvSpPr>
        <dsp:cNvPr id="0" name=""/>
        <dsp:cNvSpPr/>
      </dsp:nvSpPr>
      <dsp:spPr>
        <a:xfrm>
          <a:off x="1586659" y="1709665"/>
          <a:ext cx="405764" cy="91440"/>
        </a:xfrm>
        <a:custGeom>
          <a:avLst/>
          <a:gdLst/>
          <a:ahLst/>
          <a:cxnLst/>
          <a:rect l="0" t="0" r="0" b="0"/>
          <a:pathLst>
            <a:path>
              <a:moveTo>
                <a:pt x="0" y="45720"/>
              </a:moveTo>
              <a:lnTo>
                <a:pt x="202882" y="45720"/>
              </a:lnTo>
              <a:lnTo>
                <a:pt x="202882" y="47019"/>
              </a:lnTo>
              <a:lnTo>
                <a:pt x="405764" y="47019"/>
              </a:lnTo>
            </a:path>
          </a:pathLst>
        </a:custGeom>
        <a:noFill/>
        <a:ln w="2222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Arial" panose="020B0604020202020204" pitchFamily="34" charset="0"/>
            <a:cs typeface="Arial" panose="020B0604020202020204" pitchFamily="34" charset="0"/>
          </a:endParaRPr>
        </a:p>
      </dsp:txBody>
      <dsp:txXfrm>
        <a:off x="1779397" y="1745241"/>
        <a:ext cx="20288" cy="20288"/>
      </dsp:txXfrm>
    </dsp:sp>
    <dsp:sp modelId="{C5FD17A3-F122-4272-B1EF-A16A9659E1F1}">
      <dsp:nvSpPr>
        <dsp:cNvPr id="0" name=""/>
        <dsp:cNvSpPr/>
      </dsp:nvSpPr>
      <dsp:spPr>
        <a:xfrm>
          <a:off x="1586659" y="641832"/>
          <a:ext cx="405764" cy="1113552"/>
        </a:xfrm>
        <a:custGeom>
          <a:avLst/>
          <a:gdLst/>
          <a:ahLst/>
          <a:cxnLst/>
          <a:rect l="0" t="0" r="0" b="0"/>
          <a:pathLst>
            <a:path>
              <a:moveTo>
                <a:pt x="0" y="1113552"/>
              </a:moveTo>
              <a:lnTo>
                <a:pt x="202882" y="1113552"/>
              </a:lnTo>
              <a:lnTo>
                <a:pt x="202882" y="0"/>
              </a:lnTo>
              <a:lnTo>
                <a:pt x="405764" y="0"/>
              </a:lnTo>
            </a:path>
          </a:pathLst>
        </a:custGeom>
        <a:noFill/>
        <a:ln w="22225" cap="flat" cmpd="sng" algn="ctr">
          <a:solidFill>
            <a:scrgbClr r="0" g="0" b="0">
              <a:shade val="95000"/>
              <a:satMod val="105000"/>
            </a:scrgb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latin typeface="Arial" panose="020B0604020202020204" pitchFamily="34" charset="0"/>
            <a:cs typeface="Arial" panose="020B0604020202020204" pitchFamily="34" charset="0"/>
          </a:endParaRPr>
        </a:p>
      </dsp:txBody>
      <dsp:txXfrm>
        <a:off x="1759912" y="1168979"/>
        <a:ext cx="59258" cy="59258"/>
      </dsp:txXfrm>
    </dsp:sp>
    <dsp:sp modelId="{4AD8197C-BFC0-478F-B189-C5C9851EC8DE}">
      <dsp:nvSpPr>
        <dsp:cNvPr id="0" name=""/>
        <dsp:cNvSpPr/>
      </dsp:nvSpPr>
      <dsp:spPr>
        <a:xfrm rot="16200000">
          <a:off x="98858" y="1000156"/>
          <a:ext cx="1465145" cy="1510457"/>
        </a:xfrm>
        <a:prstGeom prst="flowChartConnector">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35" tIns="635" rIns="635" bIns="635" numCol="1" spcCol="1270" anchor="ctr" anchorCtr="0">
          <a:noAutofit/>
        </a:bodyPr>
        <a:lstStyle/>
        <a:p>
          <a:pPr marL="0" lvl="0" indent="0" algn="ctr" defTabSz="44450">
            <a:lnSpc>
              <a:spcPct val="90000"/>
            </a:lnSpc>
            <a:spcBef>
              <a:spcPct val="0"/>
            </a:spcBef>
            <a:spcAft>
              <a:spcPct val="35000"/>
            </a:spcAft>
            <a:buNone/>
          </a:pPr>
          <a:endParaRPr lang="en-US" sz="100" kern="1200" dirty="0">
            <a:latin typeface="Arial" panose="020B0604020202020204" pitchFamily="34" charset="0"/>
            <a:cs typeface="Arial" panose="020B0604020202020204" pitchFamily="34" charset="0"/>
          </a:endParaRPr>
        </a:p>
      </dsp:txBody>
      <dsp:txXfrm>
        <a:off x="313424" y="1221357"/>
        <a:ext cx="1036013" cy="1068055"/>
      </dsp:txXfrm>
    </dsp:sp>
    <dsp:sp modelId="{A444D9D5-B645-41CB-8BC6-9D46C937E787}">
      <dsp:nvSpPr>
        <dsp:cNvPr id="0" name=""/>
        <dsp:cNvSpPr/>
      </dsp:nvSpPr>
      <dsp:spPr>
        <a:xfrm>
          <a:off x="1992424" y="167849"/>
          <a:ext cx="2493199" cy="947967"/>
        </a:xfrm>
        <a:prstGeom prst="flowChartAlternateProcess">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b" anchorCtr="1">
          <a:noAutofit/>
        </a:bodyPr>
        <a:lstStyle/>
        <a:p>
          <a:pPr marL="0" lvl="0" indent="0" algn="ctr" defTabSz="711200">
            <a:lnSpc>
              <a:spcPct val="90000"/>
            </a:lnSpc>
            <a:spcBef>
              <a:spcPct val="0"/>
            </a:spcBef>
            <a:spcAft>
              <a:spcPct val="35000"/>
            </a:spcAft>
            <a:buNone/>
          </a:pPr>
          <a:r>
            <a:rPr lang="uk-UA" sz="1600" b="1" kern="1200" dirty="0">
              <a:solidFill>
                <a:schemeClr val="tx1"/>
              </a:solidFill>
              <a:latin typeface="Arial" panose="020B0604020202020204" pitchFamily="34" charset="0"/>
              <a:cs typeface="Arial" panose="020B0604020202020204" pitchFamily="34" charset="0"/>
            </a:rPr>
            <a:t>ТКЕ</a:t>
          </a:r>
          <a:endParaRPr lang="en-US" sz="1600" b="1" kern="1200" dirty="0">
            <a:solidFill>
              <a:schemeClr val="tx1"/>
            </a:solidFill>
            <a:latin typeface="Arial" panose="020B0604020202020204" pitchFamily="34" charset="0"/>
            <a:cs typeface="Arial" panose="020B0604020202020204" pitchFamily="34" charset="0"/>
          </a:endParaRPr>
        </a:p>
      </dsp:txBody>
      <dsp:txXfrm>
        <a:off x="2038699" y="214124"/>
        <a:ext cx="2400649" cy="855417"/>
      </dsp:txXfrm>
    </dsp:sp>
    <dsp:sp modelId="{1999782B-B4F4-48BC-B379-1E102764F097}">
      <dsp:nvSpPr>
        <dsp:cNvPr id="0" name=""/>
        <dsp:cNvSpPr/>
      </dsp:nvSpPr>
      <dsp:spPr>
        <a:xfrm>
          <a:off x="1992424" y="1282701"/>
          <a:ext cx="2493199" cy="947967"/>
        </a:xfrm>
        <a:prstGeom prst="flowChartAlternateProcess">
          <a:avLst/>
        </a:prstGeom>
        <a:gradFill rotWithShape="0">
          <a:gsLst>
            <a:gs pos="0">
              <a:srgbClr val="A7C6ED">
                <a:hueOff val="0"/>
                <a:satOff val="0"/>
                <a:lumOff val="0"/>
                <a:alphaOff val="0"/>
                <a:tint val="100000"/>
                <a:shade val="100000"/>
                <a:satMod val="130000"/>
              </a:srgbClr>
            </a:gs>
            <a:gs pos="100000">
              <a:srgbClr val="A7C6E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b" anchorCtr="1">
          <a:noAutofit/>
        </a:bodyPr>
        <a:lstStyle/>
        <a:p>
          <a:pPr marL="0" lvl="0" indent="0" algn="ctr" defTabSz="800100">
            <a:lnSpc>
              <a:spcPct val="90000"/>
            </a:lnSpc>
            <a:spcBef>
              <a:spcPct val="0"/>
            </a:spcBef>
            <a:spcAft>
              <a:spcPct val="35000"/>
            </a:spcAft>
            <a:buNone/>
          </a:pPr>
          <a:r>
            <a:rPr lang="uk-UA" sz="1600" b="1" kern="1200" dirty="0">
              <a:solidFill>
                <a:prstClr val="black"/>
              </a:solidFill>
              <a:latin typeface="Arial" panose="020B0604020202020204" pitchFamily="34" charset="0"/>
              <a:ea typeface="+mn-ea"/>
              <a:cs typeface="Arial" panose="020B0604020202020204" pitchFamily="34" charset="0"/>
            </a:rPr>
            <a:t>Місцева адміністрація</a:t>
          </a:r>
          <a:endParaRPr lang="en-US" sz="1600" b="1" kern="1200" dirty="0">
            <a:solidFill>
              <a:prstClr val="black"/>
            </a:solidFill>
            <a:latin typeface="Arial" panose="020B0604020202020204" pitchFamily="34" charset="0"/>
            <a:ea typeface="+mn-ea"/>
            <a:cs typeface="Arial" panose="020B0604020202020204" pitchFamily="34" charset="0"/>
          </a:endParaRPr>
        </a:p>
      </dsp:txBody>
      <dsp:txXfrm>
        <a:off x="2038699" y="1328976"/>
        <a:ext cx="2400649" cy="855417"/>
      </dsp:txXfrm>
    </dsp:sp>
    <dsp:sp modelId="{F9A75A45-5528-4E6C-92CB-5199E1D2F271}">
      <dsp:nvSpPr>
        <dsp:cNvPr id="0" name=""/>
        <dsp:cNvSpPr/>
      </dsp:nvSpPr>
      <dsp:spPr>
        <a:xfrm>
          <a:off x="1992424" y="2397554"/>
          <a:ext cx="2493199" cy="947967"/>
        </a:xfrm>
        <a:prstGeom prst="flowChartAlternateProcess">
          <a:avLst/>
        </a:prstGeom>
        <a:gradFill rotWithShape="0">
          <a:gsLst>
            <a:gs pos="0">
              <a:srgbClr val="A7C6ED">
                <a:hueOff val="0"/>
                <a:satOff val="0"/>
                <a:lumOff val="0"/>
                <a:alphaOff val="0"/>
                <a:tint val="100000"/>
                <a:shade val="100000"/>
                <a:satMod val="130000"/>
              </a:srgbClr>
            </a:gs>
            <a:gs pos="100000">
              <a:srgbClr val="A7C6ED">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b" anchorCtr="1">
          <a:noAutofit/>
        </a:bodyPr>
        <a:lstStyle/>
        <a:p>
          <a:pPr marL="0" lvl="0" indent="0" algn="ctr" defTabSz="800100">
            <a:lnSpc>
              <a:spcPct val="90000"/>
            </a:lnSpc>
            <a:spcBef>
              <a:spcPct val="0"/>
            </a:spcBef>
            <a:spcAft>
              <a:spcPct val="35000"/>
            </a:spcAft>
            <a:buNone/>
          </a:pPr>
          <a:r>
            <a:rPr lang="uk-UA" sz="1600" b="1" kern="1200" dirty="0">
              <a:solidFill>
                <a:prstClr val="black"/>
              </a:solidFill>
              <a:latin typeface="Arial" panose="020B0604020202020204" pitchFamily="34" charset="0"/>
              <a:ea typeface="+mn-ea"/>
              <a:cs typeface="Arial" panose="020B0604020202020204" pitchFamily="34" charset="0"/>
            </a:rPr>
            <a:t>Оператор системи розподілу</a:t>
          </a:r>
          <a:endParaRPr lang="en-US" sz="1600" b="1" kern="1200" dirty="0">
            <a:solidFill>
              <a:prstClr val="black"/>
            </a:solidFill>
            <a:latin typeface="Arial" panose="020B0604020202020204" pitchFamily="34" charset="0"/>
            <a:ea typeface="+mn-ea"/>
            <a:cs typeface="Arial" panose="020B0604020202020204" pitchFamily="34" charset="0"/>
          </a:endParaRPr>
        </a:p>
      </dsp:txBody>
      <dsp:txXfrm>
        <a:off x="2038699" y="2443829"/>
        <a:ext cx="2400649" cy="855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54E19-A447-4DA4-AE81-FD42662B1CFB}">
      <dsp:nvSpPr>
        <dsp:cNvPr id="0" name=""/>
        <dsp:cNvSpPr/>
      </dsp:nvSpPr>
      <dsp:spPr>
        <a:xfrm>
          <a:off x="0" y="166831"/>
          <a:ext cx="8559800" cy="140561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CB6060-D5BA-48B3-9C33-ED575DF0AD67}">
      <dsp:nvSpPr>
        <dsp:cNvPr id="0" name=""/>
        <dsp:cNvSpPr/>
      </dsp:nvSpPr>
      <dsp:spPr>
        <a:xfrm>
          <a:off x="259544" y="333803"/>
          <a:ext cx="1489020" cy="1043372"/>
        </a:xfrm>
        <a:prstGeom prst="roundRect">
          <a:avLst>
            <a:gd name="adj" fmla="val 10000"/>
          </a:avLst>
        </a:prstGeom>
        <a:blipFill>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C4E0D2-BF93-402F-ABD3-71407AD8A630}">
      <dsp:nvSpPr>
        <dsp:cNvPr id="0" name=""/>
        <dsp:cNvSpPr/>
      </dsp:nvSpPr>
      <dsp:spPr>
        <a:xfrm rot="10800000">
          <a:off x="264874" y="1630479"/>
          <a:ext cx="1489020" cy="2270847"/>
        </a:xfrm>
        <a:prstGeom prst="round2SameRect">
          <a:avLst>
            <a:gd name="adj1" fmla="val 10500"/>
            <a:gd name="adj2" fmla="val 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44000" rIns="36000" bIns="36000" numCol="1" spcCol="1270" anchor="t" anchorCtr="0">
          <a:noAutofit/>
        </a:bodyPr>
        <a:lstStyle/>
        <a:p>
          <a:pPr marL="0" lvl="0" indent="0" algn="ctr" defTabSz="533400">
            <a:lnSpc>
              <a:spcPct val="100000"/>
            </a:lnSpc>
            <a:spcBef>
              <a:spcPct val="0"/>
            </a:spcBef>
            <a:spcAft>
              <a:spcPts val="600"/>
            </a:spcAft>
            <a:buNone/>
          </a:pPr>
          <a:r>
            <a:rPr lang="uk-UA" sz="1200" b="1" kern="1200" dirty="0">
              <a:solidFill>
                <a:srgbClr val="002060"/>
              </a:solidFill>
              <a:latin typeface="Arial" panose="020B0604020202020204" pitchFamily="34" charset="0"/>
              <a:cs typeface="Arial" panose="020B0604020202020204" pitchFamily="34" charset="0"/>
            </a:rPr>
            <a:t>Олександр</a:t>
          </a:r>
          <a:br>
            <a:rPr lang="en-US" sz="1200" b="1" kern="1200" dirty="0">
              <a:solidFill>
                <a:srgbClr val="002060"/>
              </a:solidFill>
              <a:latin typeface="Arial" panose="020B0604020202020204" pitchFamily="34" charset="0"/>
              <a:cs typeface="Arial" panose="020B0604020202020204" pitchFamily="34" charset="0"/>
            </a:rPr>
          </a:br>
          <a:r>
            <a:rPr lang="uk-UA" sz="1200" b="1" kern="1200" dirty="0">
              <a:solidFill>
                <a:srgbClr val="002060"/>
              </a:solidFill>
              <a:latin typeface="Arial" panose="020B0604020202020204" pitchFamily="34" charset="0"/>
              <a:cs typeface="Arial" panose="020B0604020202020204" pitchFamily="34" charset="0"/>
            </a:rPr>
            <a:t>ФІЛІППОВ</a:t>
          </a:r>
          <a:endParaRPr lang="en-US" sz="1200" b="1" kern="1200" dirty="0">
            <a:solidFill>
              <a:srgbClr val="002060"/>
            </a:solidFill>
            <a:latin typeface="Arial" panose="020B0604020202020204" pitchFamily="34" charset="0"/>
            <a:cs typeface="Arial" panose="020B0604020202020204" pitchFamily="34" charset="0"/>
          </a:endParaRPr>
        </a:p>
        <a:p>
          <a:pPr marL="0" lvl="0" indent="0" algn="ctr" defTabSz="533400">
            <a:lnSpc>
              <a:spcPct val="100000"/>
            </a:lnSpc>
            <a:spcBef>
              <a:spcPct val="0"/>
            </a:spcBef>
            <a:spcAft>
              <a:spcPts val="2600"/>
            </a:spcAft>
            <a:buNone/>
          </a:pPr>
          <a:r>
            <a:rPr lang="ru-RU" sz="1200" kern="1200" dirty="0">
              <a:solidFill>
                <a:schemeClr val="tx1"/>
              </a:solidFill>
              <a:latin typeface="Arial" panose="020B0604020202020204" pitchFamily="34" charset="0"/>
              <a:cs typeface="Arial" panose="020B0604020202020204" pitchFamily="34" charset="0"/>
            </a:rPr>
            <a:t>Директор з питань </a:t>
          </a:r>
          <a:r>
            <a:rPr lang="ru-RU" sz="1200" kern="1200" dirty="0" err="1">
              <a:solidFill>
                <a:schemeClr val="tx1"/>
              </a:solidFill>
              <a:latin typeface="Arial" panose="020B0604020202020204" pitchFamily="34" charset="0"/>
              <a:cs typeface="Arial" panose="020B0604020202020204" pitchFamily="34" charset="0"/>
            </a:rPr>
            <a:t>муніципальної</a:t>
          </a:r>
          <a:r>
            <a:rPr lang="ru-RU" sz="1200" kern="1200" dirty="0">
              <a:solidFill>
                <a:schemeClr val="tx1"/>
              </a:solidFill>
              <a:latin typeface="Arial" panose="020B0604020202020204" pitchFamily="34" charset="0"/>
              <a:cs typeface="Arial" panose="020B0604020202020204" pitchFamily="34" charset="0"/>
            </a:rPr>
            <a:t> </a:t>
          </a:r>
          <a:r>
            <a:rPr lang="ru-RU" sz="1200" kern="1200" dirty="0" err="1">
              <a:solidFill>
                <a:schemeClr val="tx1"/>
              </a:solidFill>
              <a:latin typeface="Arial" panose="020B0604020202020204" pitchFamily="34" charset="0"/>
              <a:cs typeface="Arial" panose="020B0604020202020204" pitchFamily="34" charset="0"/>
            </a:rPr>
            <a:t>інфраструктури</a:t>
          </a:r>
          <a:endParaRPr lang="ru-UA" sz="1200" kern="1200" dirty="0">
            <a:solidFill>
              <a:schemeClr val="tx1"/>
            </a:solidFill>
            <a:latin typeface="Arial" panose="020B0604020202020204" pitchFamily="34" charset="0"/>
            <a:cs typeface="Arial" panose="020B0604020202020204" pitchFamily="34" charset="0"/>
          </a:endParaRPr>
        </a:p>
        <a:p>
          <a:pPr marL="0" lvl="0" indent="0" algn="ctr" defTabSz="533400">
            <a:lnSpc>
              <a:spcPct val="100000"/>
            </a:lnSpc>
            <a:spcBef>
              <a:spcPct val="0"/>
            </a:spcBef>
            <a:spcAft>
              <a:spcPts val="1200"/>
            </a:spcAft>
            <a:buNone/>
          </a:pPr>
          <a:r>
            <a:rPr lang="en-US" sz="1100" kern="1200" dirty="0" err="1">
              <a:solidFill>
                <a:srgbClr val="002060"/>
              </a:solidFill>
              <a:latin typeface="Arial" panose="020B0604020202020204" pitchFamily="34" charset="0"/>
              <a:cs typeface="Arial" panose="020B0604020202020204" pitchFamily="34" charset="0"/>
            </a:rPr>
            <a:t>alexander.filippov</a:t>
          </a:r>
          <a:r>
            <a:rPr lang="en-US" sz="1100" kern="1200" dirty="0">
              <a:solidFill>
                <a:srgbClr val="002060"/>
              </a:solidFill>
              <a:latin typeface="Arial" panose="020B0604020202020204" pitchFamily="34" charset="0"/>
              <a:cs typeface="Arial" panose="020B0604020202020204" pitchFamily="34" charset="0"/>
            </a:rPr>
            <a:t>@</a:t>
          </a:r>
          <a:br>
            <a:rPr lang="en-US" sz="1100" kern="1200" dirty="0">
              <a:solidFill>
                <a:srgbClr val="002060"/>
              </a:solidFill>
              <a:latin typeface="Arial" panose="020B0604020202020204" pitchFamily="34" charset="0"/>
              <a:cs typeface="Arial" panose="020B0604020202020204" pitchFamily="34" charset="0"/>
            </a:rPr>
          </a:br>
          <a:r>
            <a:rPr lang="en-US" sz="1100" kern="1200" dirty="0">
              <a:solidFill>
                <a:srgbClr val="002060"/>
              </a:solidFill>
              <a:latin typeface="Arial" panose="020B0604020202020204" pitchFamily="34" charset="0"/>
              <a:cs typeface="Arial" panose="020B0604020202020204" pitchFamily="34" charset="0"/>
            </a:rPr>
            <a:t>tetratech.com</a:t>
          </a:r>
          <a:endParaRPr lang="en-US" sz="1200" kern="1200" dirty="0">
            <a:solidFill>
              <a:srgbClr val="002060"/>
            </a:solidFill>
            <a:latin typeface="Arial" panose="020B0604020202020204" pitchFamily="34" charset="0"/>
            <a:cs typeface="Arial" panose="020B0604020202020204" pitchFamily="34" charset="0"/>
          </a:endParaRPr>
        </a:p>
      </dsp:txBody>
      <dsp:txXfrm rot="10800000">
        <a:off x="310667" y="1630479"/>
        <a:ext cx="1397434" cy="2225054"/>
      </dsp:txXfrm>
    </dsp:sp>
    <dsp:sp modelId="{94153FB4-EE6E-4289-84C1-08E89CFD9557}">
      <dsp:nvSpPr>
        <dsp:cNvPr id="0" name=""/>
        <dsp:cNvSpPr/>
      </dsp:nvSpPr>
      <dsp:spPr>
        <a:xfrm>
          <a:off x="1897466" y="333803"/>
          <a:ext cx="1489020" cy="1043372"/>
        </a:xfrm>
        <a:prstGeom prst="roundRect">
          <a:avLst>
            <a:gd name="adj" fmla="val 10000"/>
          </a:avLst>
        </a:prstGeom>
        <a:blipFill>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A8FFA2-5571-43AF-8478-FAE991EA055F}">
      <dsp:nvSpPr>
        <dsp:cNvPr id="0" name=""/>
        <dsp:cNvSpPr/>
      </dsp:nvSpPr>
      <dsp:spPr>
        <a:xfrm rot="10800000">
          <a:off x="1902797" y="1630479"/>
          <a:ext cx="1489020" cy="2270847"/>
        </a:xfrm>
        <a:prstGeom prst="round2SameRect">
          <a:avLst>
            <a:gd name="adj1" fmla="val 10500"/>
            <a:gd name="adj2" fmla="val 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44000" rIns="36000" bIns="36000" numCol="1" spcCol="1270" anchor="t" anchorCtr="0">
          <a:noAutofit/>
        </a:bodyPr>
        <a:lstStyle/>
        <a:p>
          <a:pPr marL="0" lvl="0" indent="0" algn="ctr" defTabSz="533400">
            <a:lnSpc>
              <a:spcPct val="100000"/>
            </a:lnSpc>
            <a:spcBef>
              <a:spcPct val="0"/>
            </a:spcBef>
            <a:spcAft>
              <a:spcPts val="600"/>
            </a:spcAft>
            <a:buNone/>
          </a:pPr>
          <a:r>
            <a:rPr lang="uk-UA" sz="1200" b="1" kern="1200" dirty="0">
              <a:solidFill>
                <a:srgbClr val="002060"/>
              </a:solidFill>
              <a:latin typeface="Arial" panose="020B0604020202020204" pitchFamily="34" charset="0"/>
              <a:cs typeface="Arial" panose="020B0604020202020204" pitchFamily="34" charset="0"/>
            </a:rPr>
            <a:t>Євген</a:t>
          </a:r>
          <a:br>
            <a:rPr lang="en-US" sz="1200" b="1" kern="1200" dirty="0">
              <a:solidFill>
                <a:srgbClr val="002060"/>
              </a:solidFill>
              <a:latin typeface="Arial" panose="020B0604020202020204" pitchFamily="34" charset="0"/>
              <a:cs typeface="Arial" panose="020B0604020202020204" pitchFamily="34" charset="0"/>
            </a:rPr>
          </a:br>
          <a:r>
            <a:rPr lang="uk-UA" sz="1200" b="1" kern="1200" dirty="0">
              <a:solidFill>
                <a:srgbClr val="002060"/>
              </a:solidFill>
              <a:latin typeface="Arial" panose="020B0604020202020204" pitchFamily="34" charset="0"/>
              <a:cs typeface="Arial" panose="020B0604020202020204" pitchFamily="34" charset="0"/>
            </a:rPr>
            <a:t>ГЛУШАК</a:t>
          </a:r>
          <a:endParaRPr lang="en-US" sz="1200" b="1" kern="1200" dirty="0">
            <a:solidFill>
              <a:srgbClr val="002060"/>
            </a:solidFill>
            <a:latin typeface="Arial" panose="020B0604020202020204" pitchFamily="34" charset="0"/>
            <a:cs typeface="Arial" panose="020B0604020202020204" pitchFamily="34" charset="0"/>
          </a:endParaRPr>
        </a:p>
        <a:p>
          <a:pPr marL="0" lvl="0" indent="0" algn="ctr" defTabSz="533400">
            <a:lnSpc>
              <a:spcPct val="100000"/>
            </a:lnSpc>
            <a:spcBef>
              <a:spcPct val="0"/>
            </a:spcBef>
            <a:spcAft>
              <a:spcPts val="2400"/>
            </a:spcAft>
            <a:buNone/>
          </a:pPr>
          <a:r>
            <a:rPr lang="ru-RU" sz="1200" kern="1200" dirty="0">
              <a:solidFill>
                <a:schemeClr val="tx1"/>
              </a:solidFill>
              <a:latin typeface="Arial" panose="020B0604020202020204" pitchFamily="34" charset="0"/>
              <a:cs typeface="Arial" panose="020B0604020202020204" pitchFamily="34" charset="0"/>
            </a:rPr>
            <a:t>Головний експерт з питань </a:t>
          </a:r>
          <a:r>
            <a:rPr lang="uk-UA" sz="1200" kern="1200" dirty="0">
              <a:solidFill>
                <a:schemeClr val="tx1"/>
              </a:solidFill>
              <a:latin typeface="Arial" panose="020B0604020202020204" pitchFamily="34" charset="0"/>
              <a:cs typeface="Arial" panose="020B0604020202020204" pitchFamily="34" charset="0"/>
            </a:rPr>
            <a:t>теплопостачання</a:t>
          </a:r>
          <a:endParaRPr lang="ru-UA" sz="1200" kern="1200" dirty="0">
            <a:solidFill>
              <a:schemeClr val="tx1"/>
            </a:solidFill>
            <a:latin typeface="Arial" panose="020B0604020202020204" pitchFamily="34" charset="0"/>
            <a:cs typeface="Arial" panose="020B0604020202020204" pitchFamily="34" charset="0"/>
          </a:endParaRPr>
        </a:p>
        <a:p>
          <a:pPr marL="0" lvl="0" indent="0" algn="ctr" defTabSz="533400">
            <a:lnSpc>
              <a:spcPct val="100000"/>
            </a:lnSpc>
            <a:spcBef>
              <a:spcPct val="0"/>
            </a:spcBef>
            <a:spcAft>
              <a:spcPct val="35000"/>
            </a:spcAft>
            <a:buNone/>
          </a:pPr>
          <a:r>
            <a:rPr lang="en-US" sz="1100" kern="1200" dirty="0" err="1">
              <a:solidFill>
                <a:srgbClr val="002060"/>
              </a:solidFill>
              <a:latin typeface="Arial" panose="020B0604020202020204" pitchFamily="34" charset="0"/>
              <a:cs typeface="Arial" panose="020B0604020202020204" pitchFamily="34" charset="0"/>
            </a:rPr>
            <a:t>ievgen.glushak</a:t>
          </a:r>
          <a:r>
            <a:rPr lang="en-US" sz="1100" kern="1200" dirty="0">
              <a:solidFill>
                <a:srgbClr val="002060"/>
              </a:solidFill>
              <a:latin typeface="Arial" panose="020B0604020202020204" pitchFamily="34" charset="0"/>
              <a:cs typeface="Arial" panose="020B0604020202020204" pitchFamily="34" charset="0"/>
            </a:rPr>
            <a:t>@  tetratech.com</a:t>
          </a:r>
          <a:endParaRPr lang="en-US" sz="1200" kern="1200" dirty="0">
            <a:solidFill>
              <a:srgbClr val="002060"/>
            </a:solidFill>
            <a:latin typeface="Arial" panose="020B0604020202020204" pitchFamily="34" charset="0"/>
            <a:cs typeface="Arial" panose="020B0604020202020204" pitchFamily="34" charset="0"/>
          </a:endParaRPr>
        </a:p>
      </dsp:txBody>
      <dsp:txXfrm rot="10800000">
        <a:off x="1948590" y="1630479"/>
        <a:ext cx="1397434" cy="2225054"/>
      </dsp:txXfrm>
    </dsp:sp>
    <dsp:sp modelId="{7149CCA6-F7E9-48D7-8775-F4745EE36323}">
      <dsp:nvSpPr>
        <dsp:cNvPr id="0" name=""/>
        <dsp:cNvSpPr/>
      </dsp:nvSpPr>
      <dsp:spPr>
        <a:xfrm>
          <a:off x="3535389" y="333803"/>
          <a:ext cx="1489020" cy="1043372"/>
        </a:xfrm>
        <a:prstGeom prst="roundRect">
          <a:avLst>
            <a:gd name="adj" fmla="val 10000"/>
          </a:avLst>
        </a:prstGeom>
        <a:blipFill>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6A2A5B-7226-421B-9231-80E4C0E14FF4}">
      <dsp:nvSpPr>
        <dsp:cNvPr id="0" name=""/>
        <dsp:cNvSpPr/>
      </dsp:nvSpPr>
      <dsp:spPr>
        <a:xfrm rot="10800000">
          <a:off x="3540720" y="1630479"/>
          <a:ext cx="1489020" cy="2270847"/>
        </a:xfrm>
        <a:prstGeom prst="round2SameRect">
          <a:avLst>
            <a:gd name="adj1" fmla="val 10500"/>
            <a:gd name="adj2" fmla="val 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44000" rIns="36000" bIns="36000" numCol="1" spcCol="1270" anchor="t" anchorCtr="0">
          <a:noAutofit/>
        </a:bodyPr>
        <a:lstStyle/>
        <a:p>
          <a:pPr marL="0" lvl="0" indent="0" algn="ctr" defTabSz="622300">
            <a:lnSpc>
              <a:spcPct val="100000"/>
            </a:lnSpc>
            <a:spcBef>
              <a:spcPct val="0"/>
            </a:spcBef>
            <a:spcAft>
              <a:spcPts val="600"/>
            </a:spcAft>
            <a:buNone/>
          </a:pPr>
          <a:r>
            <a:rPr lang="uk-UA" sz="1200" b="1" kern="1200" dirty="0">
              <a:solidFill>
                <a:srgbClr val="002060"/>
              </a:solidFill>
              <a:latin typeface="Arial" panose="020B0604020202020204" pitchFamily="34" charset="0"/>
              <a:cs typeface="Arial" panose="020B0604020202020204" pitchFamily="34" charset="0"/>
            </a:rPr>
            <a:t>Петра</a:t>
          </a:r>
          <a:br>
            <a:rPr lang="en-US" sz="1200" b="1" kern="1200" dirty="0">
              <a:solidFill>
                <a:srgbClr val="002060"/>
              </a:solidFill>
              <a:latin typeface="Arial" panose="020B0604020202020204" pitchFamily="34" charset="0"/>
              <a:cs typeface="Arial" panose="020B0604020202020204" pitchFamily="34" charset="0"/>
            </a:rPr>
          </a:br>
          <a:r>
            <a:rPr lang="uk-UA" sz="1200" b="1" kern="1200" dirty="0">
              <a:solidFill>
                <a:srgbClr val="002060"/>
              </a:solidFill>
              <a:latin typeface="Arial" panose="020B0604020202020204" pitchFamily="34" charset="0"/>
              <a:cs typeface="Arial" panose="020B0604020202020204" pitchFamily="34" charset="0"/>
            </a:rPr>
            <a:t>БЕРЕНС</a:t>
          </a:r>
          <a:endParaRPr lang="en-US" sz="1200" b="1" kern="1200" dirty="0">
            <a:solidFill>
              <a:srgbClr val="002060"/>
            </a:solidFill>
            <a:latin typeface="Arial" panose="020B0604020202020204" pitchFamily="34" charset="0"/>
            <a:cs typeface="Arial" panose="020B0604020202020204" pitchFamily="34" charset="0"/>
          </a:endParaRPr>
        </a:p>
        <a:p>
          <a:pPr marL="0" lvl="0" indent="0" algn="ctr" defTabSz="622300">
            <a:lnSpc>
              <a:spcPct val="100000"/>
            </a:lnSpc>
            <a:spcBef>
              <a:spcPct val="0"/>
            </a:spcBef>
            <a:spcAft>
              <a:spcPts val="2400"/>
            </a:spcAft>
            <a:buNone/>
          </a:pPr>
          <a:r>
            <a:rPr lang="uk-UA" sz="1200" kern="1200" dirty="0">
              <a:solidFill>
                <a:schemeClr val="tx1"/>
              </a:solidFill>
              <a:latin typeface="Arial" panose="020B0604020202020204" pitchFamily="34" charset="0"/>
              <a:cs typeface="Arial" panose="020B0604020202020204" pitchFamily="34" charset="0"/>
            </a:rPr>
            <a:t>Старший економічний експерт</a:t>
          </a:r>
          <a:endParaRPr lang="ru-UA" sz="1200" kern="1200" dirty="0">
            <a:solidFill>
              <a:schemeClr val="tx1"/>
            </a:solidFill>
            <a:latin typeface="Arial" panose="020B0604020202020204" pitchFamily="34" charset="0"/>
            <a:cs typeface="Arial" panose="020B0604020202020204" pitchFamily="34" charset="0"/>
          </a:endParaRPr>
        </a:p>
        <a:p>
          <a:pPr marL="0" lvl="0" indent="0" algn="ctr" defTabSz="622300">
            <a:lnSpc>
              <a:spcPct val="100000"/>
            </a:lnSpc>
            <a:spcBef>
              <a:spcPct val="0"/>
            </a:spcBef>
            <a:spcAft>
              <a:spcPct val="35000"/>
            </a:spcAft>
            <a:buNone/>
          </a:pPr>
          <a:r>
            <a:rPr lang="en-US" sz="1100" kern="1200" dirty="0" err="1">
              <a:solidFill>
                <a:srgbClr val="002060"/>
              </a:solidFill>
              <a:latin typeface="Arial" panose="020B0604020202020204" pitchFamily="34" charset="0"/>
              <a:ea typeface="+mn-ea"/>
              <a:cs typeface="Arial" panose="020B0604020202020204" pitchFamily="34" charset="0"/>
            </a:rPr>
            <a:t>petra.behrens</a:t>
          </a:r>
          <a:r>
            <a:rPr lang="en-US" sz="1100" kern="1200" dirty="0">
              <a:solidFill>
                <a:srgbClr val="002060"/>
              </a:solidFill>
              <a:latin typeface="Arial" panose="020B0604020202020204" pitchFamily="34" charset="0"/>
              <a:ea typeface="+mn-ea"/>
              <a:cs typeface="Arial" panose="020B0604020202020204" pitchFamily="34" charset="0"/>
            </a:rPr>
            <a:t>@  tetratech.com</a:t>
          </a:r>
        </a:p>
      </dsp:txBody>
      <dsp:txXfrm rot="10800000">
        <a:off x="3586513" y="1630479"/>
        <a:ext cx="1397434" cy="2225054"/>
      </dsp:txXfrm>
    </dsp:sp>
    <dsp:sp modelId="{F45277C9-C449-4D42-83BD-99D31C019098}">
      <dsp:nvSpPr>
        <dsp:cNvPr id="0" name=""/>
        <dsp:cNvSpPr/>
      </dsp:nvSpPr>
      <dsp:spPr>
        <a:xfrm>
          <a:off x="5173312" y="333803"/>
          <a:ext cx="1489020" cy="104337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EF93F0-16D2-46A8-AC41-C6BEC206E3EF}">
      <dsp:nvSpPr>
        <dsp:cNvPr id="0" name=""/>
        <dsp:cNvSpPr/>
      </dsp:nvSpPr>
      <dsp:spPr>
        <a:xfrm rot="10800000">
          <a:off x="5173312" y="1630479"/>
          <a:ext cx="1489020" cy="2270847"/>
        </a:xfrm>
        <a:prstGeom prst="round2SameRect">
          <a:avLst>
            <a:gd name="adj1" fmla="val 10500"/>
            <a:gd name="adj2" fmla="val 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44000" rIns="36000" bIns="36000" numCol="1" spcCol="1270" anchor="t" anchorCtr="0">
          <a:noAutofit/>
        </a:bodyPr>
        <a:lstStyle/>
        <a:p>
          <a:pPr marL="0" lvl="0" indent="0" algn="ctr" defTabSz="533400">
            <a:lnSpc>
              <a:spcPct val="100000"/>
            </a:lnSpc>
            <a:spcBef>
              <a:spcPct val="0"/>
            </a:spcBef>
            <a:spcAft>
              <a:spcPts val="600"/>
            </a:spcAft>
            <a:buNone/>
          </a:pPr>
          <a:r>
            <a:rPr lang="uk-UA" sz="1200" b="1" kern="1200" dirty="0">
              <a:solidFill>
                <a:srgbClr val="002060"/>
              </a:solidFill>
              <a:latin typeface="Arial" panose="020B0604020202020204" pitchFamily="34" charset="0"/>
              <a:cs typeface="Arial" panose="020B0604020202020204" pitchFamily="34" charset="0"/>
            </a:rPr>
            <a:t>Тетяна</a:t>
          </a:r>
          <a:r>
            <a:rPr lang="en-US" sz="1200" b="1" kern="1200" dirty="0">
              <a:solidFill>
                <a:srgbClr val="002060"/>
              </a:solidFill>
              <a:latin typeface="Arial" panose="020B0604020202020204" pitchFamily="34" charset="0"/>
              <a:cs typeface="Arial" panose="020B0604020202020204" pitchFamily="34" charset="0"/>
            </a:rPr>
            <a:t> </a:t>
          </a:r>
          <a:br>
            <a:rPr lang="en-US" sz="1200" b="1" kern="1200" dirty="0">
              <a:solidFill>
                <a:srgbClr val="002060"/>
              </a:solidFill>
              <a:latin typeface="Arial" panose="020B0604020202020204" pitchFamily="34" charset="0"/>
              <a:cs typeface="Arial" panose="020B0604020202020204" pitchFamily="34" charset="0"/>
            </a:rPr>
          </a:br>
          <a:r>
            <a:rPr lang="uk-UA" sz="1200" b="1" kern="1200" dirty="0">
              <a:solidFill>
                <a:srgbClr val="002060"/>
              </a:solidFill>
              <a:latin typeface="Arial" panose="020B0604020202020204" pitchFamily="34" charset="0"/>
              <a:cs typeface="Arial" panose="020B0604020202020204" pitchFamily="34" charset="0"/>
            </a:rPr>
            <a:t>ВАЛОВА</a:t>
          </a:r>
          <a:endParaRPr lang="en-US" sz="1200" b="1" kern="1200" dirty="0">
            <a:solidFill>
              <a:srgbClr val="002060"/>
            </a:solidFill>
            <a:latin typeface="Arial" panose="020B0604020202020204" pitchFamily="34" charset="0"/>
            <a:cs typeface="Arial" panose="020B0604020202020204" pitchFamily="34" charset="0"/>
          </a:endParaRPr>
        </a:p>
        <a:p>
          <a:pPr marL="0" lvl="0" indent="0" algn="ctr" defTabSz="533400">
            <a:lnSpc>
              <a:spcPct val="100000"/>
            </a:lnSpc>
            <a:spcBef>
              <a:spcPct val="0"/>
            </a:spcBef>
            <a:spcAft>
              <a:spcPts val="5200"/>
            </a:spcAft>
            <a:buNone/>
          </a:pPr>
          <a:r>
            <a:rPr lang="uk-UA" sz="1200" kern="1200" dirty="0">
              <a:solidFill>
                <a:schemeClr val="tx1"/>
              </a:solidFill>
              <a:latin typeface="Arial" panose="020B0604020202020204" pitchFamily="34" charset="0"/>
              <a:cs typeface="Arial" panose="020B0604020202020204" pitchFamily="34" charset="0"/>
            </a:rPr>
            <a:t>Технічний експерт</a:t>
          </a:r>
          <a:endParaRPr lang="ru-UA" sz="1200" kern="1200" dirty="0">
            <a:solidFill>
              <a:schemeClr val="tx1"/>
            </a:solidFill>
            <a:latin typeface="Arial" panose="020B0604020202020204" pitchFamily="34" charset="0"/>
            <a:cs typeface="Arial" panose="020B0604020202020204" pitchFamily="34" charset="0"/>
          </a:endParaRPr>
        </a:p>
        <a:p>
          <a:pPr marL="0" lvl="0" indent="0" algn="ctr" defTabSz="533400">
            <a:lnSpc>
              <a:spcPct val="100000"/>
            </a:lnSpc>
            <a:spcBef>
              <a:spcPct val="0"/>
            </a:spcBef>
            <a:spcAft>
              <a:spcPct val="35000"/>
            </a:spcAft>
            <a:buNone/>
          </a:pPr>
          <a:r>
            <a:rPr lang="en-US" sz="1100" kern="1200" dirty="0" err="1">
              <a:solidFill>
                <a:srgbClr val="002060"/>
              </a:solidFill>
              <a:latin typeface="Arial" panose="020B0604020202020204" pitchFamily="34" charset="0"/>
              <a:cs typeface="Arial" panose="020B0604020202020204" pitchFamily="34" charset="0"/>
            </a:rPr>
            <a:t>tetiana.valova</a:t>
          </a:r>
          <a:r>
            <a:rPr lang="en-US" sz="1100" kern="1200" dirty="0">
              <a:solidFill>
                <a:srgbClr val="002060"/>
              </a:solidFill>
              <a:latin typeface="Arial" panose="020B0604020202020204" pitchFamily="34" charset="0"/>
              <a:cs typeface="Arial" panose="020B0604020202020204" pitchFamily="34" charset="0"/>
            </a:rPr>
            <a:t>@ tetratech.com</a:t>
          </a:r>
          <a:endParaRPr lang="en-US" sz="1200" kern="1200" dirty="0">
            <a:solidFill>
              <a:srgbClr val="002060"/>
            </a:solidFill>
            <a:latin typeface="Arial" panose="020B0604020202020204" pitchFamily="34" charset="0"/>
            <a:cs typeface="Arial" panose="020B0604020202020204" pitchFamily="34" charset="0"/>
          </a:endParaRPr>
        </a:p>
      </dsp:txBody>
      <dsp:txXfrm rot="10800000">
        <a:off x="5219105" y="1630479"/>
        <a:ext cx="1397434" cy="2225054"/>
      </dsp:txXfrm>
    </dsp:sp>
    <dsp:sp modelId="{C0E2AF8F-11AC-4FDF-AC45-B3E36A551798}">
      <dsp:nvSpPr>
        <dsp:cNvPr id="0" name=""/>
        <dsp:cNvSpPr/>
      </dsp:nvSpPr>
      <dsp:spPr>
        <a:xfrm>
          <a:off x="6811235" y="333803"/>
          <a:ext cx="1489020" cy="1043372"/>
        </a:xfrm>
        <a:prstGeom prst="roundRect">
          <a:avLst>
            <a:gd name="adj" fmla="val 10000"/>
          </a:avLst>
        </a:prstGeom>
        <a:blipFill>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D956CC-C622-4B44-BF82-508A76598284}">
      <dsp:nvSpPr>
        <dsp:cNvPr id="0" name=""/>
        <dsp:cNvSpPr/>
      </dsp:nvSpPr>
      <dsp:spPr>
        <a:xfrm rot="10800000">
          <a:off x="6811235" y="1630479"/>
          <a:ext cx="1489020" cy="2270847"/>
        </a:xfrm>
        <a:prstGeom prst="round2SameRect">
          <a:avLst>
            <a:gd name="adj1" fmla="val 10500"/>
            <a:gd name="adj2" fmla="val 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44000" rIns="36000" bIns="36000" numCol="1" spcCol="1270" anchor="t" anchorCtr="0">
          <a:noAutofit/>
        </a:bodyPr>
        <a:lstStyle/>
        <a:p>
          <a:pPr marL="0" lvl="0" indent="0" algn="ctr" defTabSz="533400">
            <a:lnSpc>
              <a:spcPct val="100000"/>
            </a:lnSpc>
            <a:spcBef>
              <a:spcPct val="0"/>
            </a:spcBef>
            <a:spcAft>
              <a:spcPts val="600"/>
            </a:spcAft>
            <a:buNone/>
          </a:pPr>
          <a:r>
            <a:rPr lang="uk-UA" sz="1200" b="1" kern="1200" dirty="0">
              <a:solidFill>
                <a:srgbClr val="002060"/>
              </a:solidFill>
              <a:latin typeface="Arial" panose="020B0604020202020204" pitchFamily="34" charset="0"/>
              <a:ea typeface="+mn-ea"/>
              <a:cs typeface="Arial" panose="020B0604020202020204" pitchFamily="34" charset="0"/>
            </a:rPr>
            <a:t>Дмитро</a:t>
          </a:r>
          <a:br>
            <a:rPr lang="en-US" sz="1200" b="1" kern="1200" dirty="0">
              <a:solidFill>
                <a:srgbClr val="002060"/>
              </a:solidFill>
              <a:latin typeface="Arial" panose="020B0604020202020204" pitchFamily="34" charset="0"/>
              <a:ea typeface="+mn-ea"/>
              <a:cs typeface="Arial" panose="020B0604020202020204" pitchFamily="34" charset="0"/>
            </a:rPr>
          </a:br>
          <a:r>
            <a:rPr lang="uk-UA" sz="1200" b="1" kern="1200" dirty="0">
              <a:solidFill>
                <a:srgbClr val="002060"/>
              </a:solidFill>
              <a:latin typeface="Arial" panose="020B0604020202020204" pitchFamily="34" charset="0"/>
              <a:ea typeface="+mn-ea"/>
              <a:cs typeface="Arial" panose="020B0604020202020204" pitchFamily="34" charset="0"/>
            </a:rPr>
            <a:t>ШАТІЛО</a:t>
          </a:r>
          <a:endParaRPr lang="en-US" sz="1200" b="1" kern="1200" dirty="0">
            <a:solidFill>
              <a:srgbClr val="002060"/>
            </a:solidFill>
            <a:latin typeface="Arial" panose="020B0604020202020204" pitchFamily="34" charset="0"/>
            <a:ea typeface="+mn-ea"/>
            <a:cs typeface="Arial" panose="020B0604020202020204" pitchFamily="34" charset="0"/>
          </a:endParaRPr>
        </a:p>
        <a:p>
          <a:pPr marL="0" lvl="0" indent="0" algn="ctr" defTabSz="533400">
            <a:lnSpc>
              <a:spcPct val="100000"/>
            </a:lnSpc>
            <a:spcBef>
              <a:spcPct val="0"/>
            </a:spcBef>
            <a:spcAft>
              <a:spcPts val="3600"/>
            </a:spcAft>
            <a:buNone/>
          </a:pPr>
          <a:r>
            <a:rPr lang="uk-UA" sz="1200" kern="1200" dirty="0">
              <a:solidFill>
                <a:schemeClr val="tx1"/>
              </a:solidFill>
              <a:latin typeface="Arial" panose="020B0604020202020204" pitchFamily="34" charset="0"/>
              <a:cs typeface="Arial" panose="020B0604020202020204" pitchFamily="34" charset="0"/>
            </a:rPr>
            <a:t>Експерт-             аналітик</a:t>
          </a:r>
          <a:endParaRPr lang="ru-UA" sz="1200" kern="1200" dirty="0">
            <a:solidFill>
              <a:schemeClr val="tx1"/>
            </a:solidFill>
            <a:latin typeface="Arial" panose="020B0604020202020204" pitchFamily="34" charset="0"/>
            <a:cs typeface="Arial" panose="020B0604020202020204" pitchFamily="34" charset="0"/>
          </a:endParaRPr>
        </a:p>
        <a:p>
          <a:pPr marL="0" lvl="0" indent="0" algn="ctr" defTabSz="533400">
            <a:lnSpc>
              <a:spcPct val="100000"/>
            </a:lnSpc>
            <a:spcBef>
              <a:spcPct val="0"/>
            </a:spcBef>
            <a:spcAft>
              <a:spcPct val="35000"/>
            </a:spcAft>
            <a:buNone/>
          </a:pPr>
          <a:r>
            <a:rPr lang="en-US" sz="1100" kern="1200" dirty="0" err="1">
              <a:solidFill>
                <a:srgbClr val="002060"/>
              </a:solidFill>
              <a:latin typeface="Arial" panose="020B0604020202020204" pitchFamily="34" charset="0"/>
              <a:cs typeface="Arial" panose="020B0604020202020204" pitchFamily="34" charset="0"/>
            </a:rPr>
            <a:t>dmytro.shatilo</a:t>
          </a:r>
          <a:r>
            <a:rPr lang="en-US" sz="1100" kern="1200" dirty="0">
              <a:solidFill>
                <a:srgbClr val="002060"/>
              </a:solidFill>
              <a:latin typeface="Arial" panose="020B0604020202020204" pitchFamily="34" charset="0"/>
              <a:cs typeface="Arial" panose="020B0604020202020204" pitchFamily="34" charset="0"/>
            </a:rPr>
            <a:t>@ tetratech.com </a:t>
          </a:r>
          <a:endParaRPr lang="en-US" sz="1200" kern="1200" dirty="0">
            <a:solidFill>
              <a:srgbClr val="002060"/>
            </a:solidFill>
            <a:latin typeface="Arial" panose="020B0604020202020204" pitchFamily="34" charset="0"/>
            <a:cs typeface="Arial" panose="020B0604020202020204" pitchFamily="34" charset="0"/>
          </a:endParaRPr>
        </a:p>
      </dsp:txBody>
      <dsp:txXfrm rot="10800000">
        <a:off x="6857028" y="1630479"/>
        <a:ext cx="1397434" cy="222505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5/13/2024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5/13/2024</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1200"/>
              </a:spcAft>
              <a:buFont typeface="+mj-lt"/>
              <a:buAutoNum type="arabicPeriod"/>
            </a:pPr>
            <a:r>
              <a:rPr lang="en-US" sz="1600" b="1" dirty="0">
                <a:solidFill>
                  <a:srgbClr val="706C6B"/>
                </a:solidFill>
                <a:latin typeface="+mj-lt"/>
                <a:cs typeface="Calibri" panose="020F0502020204030204" pitchFamily="34" charset="0"/>
              </a:rPr>
              <a:t>Initiative and willingness </a:t>
            </a:r>
            <a:r>
              <a:rPr lang="en-US" sz="1600" dirty="0">
                <a:solidFill>
                  <a:srgbClr val="706C6B"/>
                </a:solidFill>
                <a:latin typeface="+mj-lt"/>
                <a:cs typeface="Calibri" panose="020F0502020204030204" pitchFamily="34" charset="0"/>
              </a:rPr>
              <a:t>to support the implementation of such projects by local authorities</a:t>
            </a:r>
            <a:r>
              <a:rPr lang="ru-RU" sz="1600" dirty="0">
                <a:solidFill>
                  <a:srgbClr val="706C6B"/>
                </a:solidFill>
                <a:latin typeface="+mj-lt"/>
                <a:cs typeface="Calibri" panose="020F0502020204030204" pitchFamily="34" charset="0"/>
              </a:rPr>
              <a:t>:</a:t>
            </a:r>
          </a:p>
          <a:p>
            <a:pPr marL="914400" lvl="1" indent="-457200">
              <a:spcAft>
                <a:spcPts val="1200"/>
              </a:spcAft>
              <a:buFont typeface="Wingdings" panose="05000000000000000000" pitchFamily="2" charset="2"/>
              <a:buChar char="§"/>
            </a:pPr>
            <a:r>
              <a:rPr lang="en-US" sz="1600" dirty="0">
                <a:solidFill>
                  <a:srgbClr val="706C6B"/>
                </a:solidFill>
                <a:latin typeface="+mj-lt"/>
                <a:cs typeface="Calibri" panose="020F0502020204030204" pitchFamily="34" charset="0"/>
              </a:rPr>
              <a:t>Identifying the list of critical infrastructure facilities that should be powered in the island energy mode in case of emergency</a:t>
            </a:r>
          </a:p>
          <a:p>
            <a:pPr marL="914400" lvl="1" indent="-457200">
              <a:spcAft>
                <a:spcPts val="1200"/>
              </a:spcAft>
              <a:buFont typeface="Wingdings" panose="05000000000000000000" pitchFamily="2" charset="2"/>
              <a:buChar char="§"/>
            </a:pPr>
            <a:r>
              <a:rPr lang="en-US" sz="1600" dirty="0">
                <a:solidFill>
                  <a:srgbClr val="706C6B"/>
                </a:solidFill>
                <a:latin typeface="+mj-lt"/>
                <a:cs typeface="Calibri" panose="020F0502020204030204" pitchFamily="34" charset="0"/>
              </a:rPr>
              <a:t>Interaction with the operators of the power distribution system (DSO) on the organization of the island energy mode</a:t>
            </a:r>
          </a:p>
          <a:p>
            <a:pPr marL="914400" lvl="1" indent="-457200">
              <a:spcAft>
                <a:spcPts val="1200"/>
              </a:spcAft>
              <a:buFont typeface="Wingdings" panose="05000000000000000000" pitchFamily="2" charset="2"/>
              <a:buChar char="§"/>
            </a:pPr>
            <a:r>
              <a:rPr lang="en-US" sz="1600" dirty="0">
                <a:solidFill>
                  <a:srgbClr val="706C6B"/>
                </a:solidFill>
                <a:latin typeface="+mj-lt"/>
                <a:cs typeface="Calibri" panose="020F0502020204030204" pitchFamily="34" charset="0"/>
              </a:rPr>
              <a:t>Timely delivery of relevant information to ESP</a:t>
            </a:r>
            <a:r>
              <a:rPr lang="ru-RU" sz="1600" dirty="0">
                <a:solidFill>
                  <a:srgbClr val="706C6B"/>
                </a:solidFill>
                <a:latin typeface="+mj-lt"/>
                <a:cs typeface="Calibri" panose="020F0502020204030204" pitchFamily="34" charset="0"/>
              </a:rPr>
              <a:t> </a:t>
            </a:r>
          </a:p>
          <a:p>
            <a:pPr marL="457200" indent="-457200">
              <a:spcBef>
                <a:spcPts val="2400"/>
              </a:spcBef>
              <a:spcAft>
                <a:spcPts val="1200"/>
              </a:spcAft>
              <a:buFont typeface="+mj-lt"/>
              <a:buAutoNum type="arabicPeriod"/>
            </a:pPr>
            <a:r>
              <a:rPr lang="en-US" sz="1600" b="1" dirty="0">
                <a:solidFill>
                  <a:srgbClr val="706C6B"/>
                </a:solidFill>
                <a:latin typeface="+mj-lt"/>
                <a:cs typeface="Calibri" panose="020F0502020204030204" pitchFamily="34" charset="0"/>
              </a:rPr>
              <a:t>Collaborative decision-making </a:t>
            </a:r>
            <a:r>
              <a:rPr lang="en-US" sz="1600" dirty="0">
                <a:solidFill>
                  <a:srgbClr val="706C6B"/>
                </a:solidFill>
                <a:latin typeface="+mj-lt"/>
                <a:cs typeface="Calibri" panose="020F0502020204030204" pitchFamily="34" charset="0"/>
              </a:rPr>
              <a:t>involving government officials, other relevant stakeholders, and ESP.</a:t>
            </a:r>
            <a:endParaRPr lang="ru-RU" sz="1600" dirty="0">
              <a:solidFill>
                <a:srgbClr val="706C6B"/>
              </a:solidFill>
              <a:latin typeface="+mj-lt"/>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3</a:t>
            </a:fld>
            <a:endParaRPr lang="en-US"/>
          </a:p>
        </p:txBody>
      </p:sp>
    </p:spTree>
    <p:extLst>
      <p:ext uri="{BB962C8B-B14F-4D97-AF65-F5344CB8AC3E}">
        <p14:creationId xmlns:p14="http://schemas.microsoft.com/office/powerpoint/2010/main" val="2469272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ru-UA" dirty="0"/>
          </a:p>
        </p:txBody>
      </p:sp>
      <p:sp>
        <p:nvSpPr>
          <p:cNvPr id="4" name="Місце для номера слайда 3"/>
          <p:cNvSpPr>
            <a:spLocks noGrp="1"/>
          </p:cNvSpPr>
          <p:nvPr>
            <p:ph type="sldNum" sz="quarter" idx="5"/>
          </p:nvPr>
        </p:nvSpPr>
        <p:spPr/>
        <p:txBody>
          <a:bodyPr/>
          <a:lstStyle/>
          <a:p>
            <a:fld id="{824A558B-E4E9-A94A-B9C1-029E46A76ABA}" type="slidenum">
              <a:rPr lang="en-US" smtClean="0"/>
              <a:t>10</a:t>
            </a:fld>
            <a:endParaRPr lang="en-US"/>
          </a:p>
        </p:txBody>
      </p:sp>
    </p:spTree>
    <p:extLst>
      <p:ext uri="{BB962C8B-B14F-4D97-AF65-F5344CB8AC3E}">
        <p14:creationId xmlns:p14="http://schemas.microsoft.com/office/powerpoint/2010/main" val="307360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ru-UA" dirty="0"/>
          </a:p>
        </p:txBody>
      </p:sp>
      <p:sp>
        <p:nvSpPr>
          <p:cNvPr id="4" name="Місце для номера слайда 3"/>
          <p:cNvSpPr>
            <a:spLocks noGrp="1"/>
          </p:cNvSpPr>
          <p:nvPr>
            <p:ph type="sldNum" sz="quarter" idx="5"/>
          </p:nvPr>
        </p:nvSpPr>
        <p:spPr/>
        <p:txBody>
          <a:bodyPr/>
          <a:lstStyle/>
          <a:p>
            <a:fld id="{824A558B-E4E9-A94A-B9C1-029E46A76ABA}" type="slidenum">
              <a:rPr lang="en-US" smtClean="0"/>
              <a:t>12</a:t>
            </a:fld>
            <a:endParaRPr lang="en-US"/>
          </a:p>
        </p:txBody>
      </p:sp>
    </p:spTree>
    <p:extLst>
      <p:ext uri="{BB962C8B-B14F-4D97-AF65-F5344CB8AC3E}">
        <p14:creationId xmlns:p14="http://schemas.microsoft.com/office/powerpoint/2010/main" val="3478714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706C6B"/>
                </a:solidFill>
                <a:latin typeface="Gill Sans MT" panose="020B0502020104020203" pitchFamily="34" charset="0"/>
              </a:rPr>
              <a:t>EBRD</a:t>
            </a:r>
            <a:r>
              <a:rPr lang="en-US" sz="1200" dirty="0">
                <a:solidFill>
                  <a:srgbClr val="706C6B"/>
                </a:solidFill>
                <a:latin typeface="Gill Sans MT" panose="020B0502020104020203" pitchFamily="34" charset="0"/>
              </a:rPr>
              <a:t> - Lutsk, Discussion of interest in financing measures provided for by the current heat supply scheme. EBRD is ready to extend the credit history with Lutsk</a:t>
            </a:r>
            <a:r>
              <a:rPr lang="uk-UA" sz="1200" dirty="0">
                <a:solidFill>
                  <a:srgbClr val="706C6B"/>
                </a:solidFill>
              </a:rPr>
              <a: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706C6B"/>
                </a:solidFill>
                <a:latin typeface="Gill Sans MT" panose="020B0502020104020203" pitchFamily="34" charset="0"/>
              </a:rPr>
              <a:t>IOM UN MIGRATION </a:t>
            </a:r>
            <a:r>
              <a:rPr lang="en-US" sz="1200" dirty="0">
                <a:solidFill>
                  <a:srgbClr val="706C6B"/>
                </a:solidFill>
                <a:latin typeface="Gill Sans MT" panose="020B0502020104020203" pitchFamily="34" charset="0"/>
              </a:rPr>
              <a:t>– a working meeting was held on the coordination of actions when considering settlements for the establishment of distributed energy generation capacities. When considering the cities, we agreed to consider the cogeneration equipment that was delivered or will be delivered in the near future within the framework of each of the projects. If necessary, we agreed to exchange technical information</a:t>
            </a:r>
            <a:r>
              <a:rPr lang="uk-UA" sz="1200" dirty="0">
                <a:solidFill>
                  <a:srgbClr val="706C6B"/>
                </a:solidFill>
              </a:rPr>
              <a:t>.</a:t>
            </a:r>
          </a:p>
          <a:p>
            <a:endParaRPr lang="en-US" dirty="0"/>
          </a:p>
        </p:txBody>
      </p:sp>
      <p:sp>
        <p:nvSpPr>
          <p:cNvPr id="4" name="Slide Number Placeholder 3"/>
          <p:cNvSpPr>
            <a:spLocks noGrp="1"/>
          </p:cNvSpPr>
          <p:nvPr>
            <p:ph type="sldNum" sz="quarter" idx="5"/>
          </p:nvPr>
        </p:nvSpPr>
        <p:spPr/>
        <p:txBody>
          <a:bodyPr/>
          <a:lstStyle/>
          <a:p>
            <a:fld id="{824A558B-E4E9-A94A-B9C1-029E46A76ABA}" type="slidenum">
              <a:rPr lang="en-US" smtClean="0"/>
              <a:t>13</a:t>
            </a:fld>
            <a:endParaRPr lang="en-US"/>
          </a:p>
        </p:txBody>
      </p:sp>
    </p:spTree>
    <p:extLst>
      <p:ext uri="{BB962C8B-B14F-4D97-AF65-F5344CB8AC3E}">
        <p14:creationId xmlns:p14="http://schemas.microsoft.com/office/powerpoint/2010/main" val="8164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br>
              <a:rPr lang="en-US" dirty="0"/>
            </a:br>
            <a:r>
              <a:rPr lang="en-US" dirty="0"/>
              <a:t>Problem: Conducting economic feasibility assessments for distributed generation implementation at each heat supply enterprise, including financial modeling.</a:t>
            </a:r>
          </a:p>
          <a:p>
            <a:pPr>
              <a:buFont typeface="Arial" panose="020B0604020202020204" pitchFamily="34" charset="0"/>
              <a:buNone/>
            </a:pPr>
            <a:r>
              <a:rPr lang="en-US" dirty="0">
                <a:effectLst/>
              </a:rPr>
              <a:t>Solution: Utilize project experts across economic, electrical, and gas domains.</a:t>
            </a:r>
          </a:p>
          <a:p>
            <a:pPr>
              <a:buFont typeface="Arial" panose="020B0604020202020204" pitchFamily="34" charset="0"/>
              <a:buChar char="•"/>
            </a:pPr>
            <a:r>
              <a:rPr lang="en-US" dirty="0"/>
              <a:t>Problem: Developing preliminary technical and economic justifications for each project within urban areas.</a:t>
            </a:r>
          </a:p>
          <a:p>
            <a:pPr>
              <a:buFont typeface="Arial" panose="020B0604020202020204" pitchFamily="34" charset="0"/>
              <a:buNone/>
            </a:pPr>
            <a:r>
              <a:rPr lang="en-US" dirty="0">
                <a:effectLst/>
              </a:rPr>
              <a:t>Solution: Engage project partners experienced in such justifications.</a:t>
            </a:r>
          </a:p>
          <a:p>
            <a:pPr>
              <a:buFont typeface="Arial" panose="020B0604020202020204" pitchFamily="34" charset="0"/>
              <a:buChar char="•"/>
            </a:pPr>
            <a:r>
              <a:rPr lang="en-US" dirty="0"/>
              <a:t>Problem: Formalizing the involvement of electricity and gas distribution operators in project preparation and implementation.</a:t>
            </a:r>
          </a:p>
          <a:p>
            <a:pPr>
              <a:buFont typeface="Arial" panose="020B0604020202020204" pitchFamily="34" charset="0"/>
              <a:buNone/>
            </a:pPr>
            <a:r>
              <a:rPr lang="en-US" dirty="0">
                <a:effectLst/>
              </a:rPr>
              <a:t>Solution: Establish a joint working group with representatives from the Ministry of Energy and Ministry of Infrastructure to address cross-sectoral issues.</a:t>
            </a:r>
          </a:p>
          <a:p>
            <a:pPr>
              <a:buFont typeface="Arial" panose="020B0604020202020204" pitchFamily="34" charset="0"/>
              <a:buChar char="•"/>
            </a:pPr>
            <a:r>
              <a:rPr lang="en-US" dirty="0"/>
              <a:t>Problem: Limited interest from communities and municipal enterprises in developing justifications due to funding and personnel constraints.</a:t>
            </a:r>
          </a:p>
          <a:p>
            <a:pPr>
              <a:buFont typeface="Arial" panose="020B0604020202020204" pitchFamily="34" charset="0"/>
              <a:buNone/>
            </a:pPr>
            <a:r>
              <a:rPr lang="en-US" dirty="0">
                <a:effectLst/>
              </a:rPr>
              <a:t>Solution: Promote research results through Ministry of Infrastructure and Energy channels and media outlets. Implement grant-based state and international programs, solidarity banking guarantee programs, state guarantees for project funding, and establish an international community support fund for project implementation.</a:t>
            </a:r>
          </a:p>
        </p:txBody>
      </p:sp>
      <p:sp>
        <p:nvSpPr>
          <p:cNvPr id="4" name="Slide Number Placeholder 3"/>
          <p:cNvSpPr>
            <a:spLocks noGrp="1"/>
          </p:cNvSpPr>
          <p:nvPr>
            <p:ph type="sldNum" sz="quarter" idx="5"/>
          </p:nvPr>
        </p:nvSpPr>
        <p:spPr/>
        <p:txBody>
          <a:bodyPr/>
          <a:lstStyle/>
          <a:p>
            <a:fld id="{824A558B-E4E9-A94A-B9C1-029E46A76ABA}" type="slidenum">
              <a:rPr lang="en-US" smtClean="0"/>
              <a:t>14</a:t>
            </a:fld>
            <a:endParaRPr lang="en-US"/>
          </a:p>
        </p:txBody>
      </p:sp>
    </p:spTree>
    <p:extLst>
      <p:ext uri="{BB962C8B-B14F-4D97-AF65-F5344CB8AC3E}">
        <p14:creationId xmlns:p14="http://schemas.microsoft.com/office/powerpoint/2010/main" val="4196428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06A86F5E-D956-44EF-A178-F850E002976E}"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6F645C6D-DEAE-4414-8E77-A019AFDCD161}"/>
              </a:ext>
            </a:extLst>
          </p:cNvPr>
          <p:cNvPicPr>
            <a:picLocks noChangeAspect="1"/>
          </p:cNvPicPr>
          <p:nvPr userDrawn="1"/>
        </p:nvPicPr>
        <p:blipFill>
          <a:blip r:embed="rId2"/>
          <a:stretch>
            <a:fillRect/>
          </a:stretch>
        </p:blipFill>
        <p:spPr>
          <a:xfrm>
            <a:off x="491873" y="447838"/>
            <a:ext cx="1760000" cy="673200"/>
          </a:xfrm>
          <a:prstGeom prst="rect">
            <a:avLst/>
          </a:prstGeom>
        </p:spPr>
      </p:pic>
      <p:pic>
        <p:nvPicPr>
          <p:cNvPr id="14" name="Рисунок 10">
            <a:extLst>
              <a:ext uri="{FF2B5EF4-FFF2-40B4-BE49-F238E27FC236}">
                <a16:creationId xmlns:a16="http://schemas.microsoft.com/office/drawing/2014/main" id="{868A8584-955C-47C4-92AE-72FD110E2D66}"/>
              </a:ext>
            </a:extLst>
          </p:cNvPr>
          <p:cNvPicPr>
            <a:picLocks noChangeAspect="1"/>
          </p:cNvPicPr>
          <p:nvPr userDrawn="1"/>
        </p:nvPicPr>
        <p:blipFill>
          <a:blip r:embed="rId3"/>
          <a:stretch>
            <a:fillRect/>
          </a:stretch>
        </p:blipFill>
        <p:spPr>
          <a:xfrm>
            <a:off x="7488000" y="360000"/>
            <a:ext cx="1453136" cy="830998"/>
          </a:xfrm>
          <a:prstGeom prst="rect">
            <a:avLst/>
          </a:prstGeom>
        </p:spPr>
      </p:pic>
    </p:spTree>
    <p:extLst>
      <p:ext uri="{BB962C8B-B14F-4D97-AF65-F5344CB8AC3E}">
        <p14:creationId xmlns:p14="http://schemas.microsoft.com/office/powerpoint/2010/main" val="2406632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89FA4AB4-7436-48C7-B8EC-93F5770B15DB}"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70629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919B6BAF-35D5-4306-B9D1-7CF7B22CCAF0}"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89484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7CF8B95C-D913-43D2-9BD9-329184AD8E26}"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956076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CED3DD7-913A-4FAE-BD04-243FDE57BB20}" type="datetime1">
              <a:rPr lang="en-US" smtClean="0"/>
              <a:t>5/13/2024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ru-RU"/>
              <a:t>ПРЕДСТАВЛЕНО USAID ПРОЄКТОМ ЕНЕРГЕТИЧНОЇ БЕЗПЕКИ</a:t>
            </a:r>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87518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0D53803D-7903-4140-AC0C-C66B7FDC8596}"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826852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94ECC839-45C9-4C13-AB6F-19D8935CD96C}"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72829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C6763210-14C3-4978-8393-4E599FA3BA50}"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B33CF4CC-57E4-491A-BBA9-599D59AAD852}"/>
              </a:ext>
            </a:extLst>
          </p:cNvPr>
          <p:cNvPicPr>
            <a:picLocks noChangeAspect="1"/>
          </p:cNvPicPr>
          <p:nvPr userDrawn="1"/>
        </p:nvPicPr>
        <p:blipFill>
          <a:blip r:embed="rId2"/>
          <a:stretch>
            <a:fillRect/>
          </a:stretch>
        </p:blipFill>
        <p:spPr>
          <a:xfrm>
            <a:off x="491873" y="447838"/>
            <a:ext cx="1760000" cy="673200"/>
          </a:xfrm>
          <a:prstGeom prst="rect">
            <a:avLst/>
          </a:prstGeom>
        </p:spPr>
      </p:pic>
    </p:spTree>
    <p:extLst>
      <p:ext uri="{BB962C8B-B14F-4D97-AF65-F5344CB8AC3E}">
        <p14:creationId xmlns:p14="http://schemas.microsoft.com/office/powerpoint/2010/main" val="3252771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5C44BB74-6CA9-4132-952A-48E48AE214B1}" type="datetime1">
              <a:rPr lang="en-US" smtClean="0"/>
              <a:t>5/13/2024</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ru-RU"/>
              <a:t>ПРЕДСТАВЛЕНО USAID ПРОЄКТОМ ЕНЕРГЕТИЧНОЇ БЕЗПЕКИ</a:t>
            </a:r>
            <a:endParaRPr lang="en-US"/>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8" name="Picture 7">
            <a:extLst>
              <a:ext uri="{FF2B5EF4-FFF2-40B4-BE49-F238E27FC236}">
                <a16:creationId xmlns:a16="http://schemas.microsoft.com/office/drawing/2014/main" id="{FB8907CC-7BC4-4CE9-873D-831C0811A7FE}"/>
              </a:ext>
            </a:extLst>
          </p:cNvPr>
          <p:cNvPicPr>
            <a:picLocks noChangeAspect="1"/>
          </p:cNvPicPr>
          <p:nvPr userDrawn="1"/>
        </p:nvPicPr>
        <p:blipFill>
          <a:blip r:embed="rId2"/>
          <a:stretch>
            <a:fillRect/>
          </a:stretch>
        </p:blipFill>
        <p:spPr>
          <a:xfrm>
            <a:off x="491873" y="4220981"/>
            <a:ext cx="1760000" cy="673200"/>
          </a:xfrm>
          <a:prstGeom prst="rect">
            <a:avLst/>
          </a:prstGeom>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C44F9D3B-98E8-40AD-A700-0CFAFAA462ED}"/>
              </a:ext>
            </a:extLst>
          </p:cNvPr>
          <p:cNvSpPr/>
          <p:nvPr userDrawn="1"/>
        </p:nvSpPr>
        <p:spPr>
          <a:xfrm>
            <a:off x="3124200" y="3606644"/>
            <a:ext cx="5646420" cy="1107996"/>
          </a:xfrm>
          <a:prstGeom prst="rect">
            <a:avLst/>
          </a:prstGeom>
        </p:spPr>
        <p:txBody>
          <a:bodyPr wrap="square">
            <a:spAutoFit/>
          </a:bodyPr>
          <a:lstStyle/>
          <a:p>
            <a:r>
              <a:rPr lang="en-US" sz="1100" kern="1200">
                <a:solidFill>
                  <a:schemeClr val="bg1"/>
                </a:solidFill>
                <a:effectLst/>
                <a:latin typeface="+mn-lt"/>
                <a:ea typeface="+mn-ea"/>
                <a:cs typeface="+mn-cs"/>
              </a:rPr>
              <a:t>This document is made possible by the support of the American people through the United States Agency for International Development (USAID). The contents of this document are the sole responsibility of Tetra Tech ES, Inc., and do not necessarily reflect the views of USAID or the United States Government. This document was prepared by Tetra Tech ES, Inc., USAID Contractor for the Energy Security Project (ESP), USAID contract 72012118C00003.</a:t>
            </a:r>
          </a:p>
          <a:p>
            <a:r>
              <a:rPr lang="en-US" sz="1100" kern="1200" cap="all">
                <a:solidFill>
                  <a:schemeClr val="bg1"/>
                </a:solidFill>
                <a:effectLst/>
                <a:latin typeface="+mn-lt"/>
                <a:ea typeface="+mn-ea"/>
                <a:cs typeface="+mn-cs"/>
              </a:rPr>
              <a:t> </a:t>
            </a:r>
          </a:p>
        </p:txBody>
      </p:sp>
    </p:spTree>
    <p:extLst>
      <p:ext uri="{BB962C8B-B14F-4D97-AF65-F5344CB8AC3E}">
        <p14:creationId xmlns:p14="http://schemas.microsoft.com/office/powerpoint/2010/main" val="183496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2889ED99-B262-4EF2-BD85-F0AF5CD0269D}"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558B90AF-657D-47D3-AF25-6765242CE780}"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F94485BE-3937-4518-82A7-0086FEE6C02B}" type="datetime1">
              <a:rPr lang="en-US" smtClean="0"/>
              <a:t>5/13/2024</a:t>
            </a:fld>
            <a:endParaRPr lang="en-US"/>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ru-RU"/>
              <a:t>ПРЕДСТАВЛЕНО USAID ПРОЄКТОМ ЕНЕРГЕТИЧНОЇ БЕЗПЕКИ</a:t>
            </a:r>
            <a:endParaRPr lang="en-US"/>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5B79EC3A-660C-4812-9731-325820BD6451}"/>
              </a:ext>
            </a:extLst>
          </p:cNvPr>
          <p:cNvPicPr>
            <a:picLocks noChangeAspect="1"/>
          </p:cNvPicPr>
          <p:nvPr userDrawn="1"/>
        </p:nvPicPr>
        <p:blipFill>
          <a:blip r:embed="rId2"/>
          <a:stretch>
            <a:fillRect/>
          </a:stretch>
        </p:blipFill>
        <p:spPr>
          <a:xfrm>
            <a:off x="491873" y="4220981"/>
            <a:ext cx="1760000" cy="673200"/>
          </a:xfrm>
          <a:prstGeom prst="rect">
            <a:avLst/>
          </a:prstGeom>
        </p:spPr>
      </p:pic>
      <p:sp>
        <p:nvSpPr>
          <p:cNvPr id="10" name="Rectangle 9">
            <a:extLst>
              <a:ext uri="{FF2B5EF4-FFF2-40B4-BE49-F238E27FC236}">
                <a16:creationId xmlns:a16="http://schemas.microsoft.com/office/drawing/2014/main" id="{A0D481C9-45F3-4187-AE8E-7C71E0D04E64}"/>
              </a:ext>
            </a:extLst>
          </p:cNvPr>
          <p:cNvSpPr/>
          <p:nvPr userDrawn="1"/>
        </p:nvSpPr>
        <p:spPr>
          <a:xfrm>
            <a:off x="3124200" y="3606644"/>
            <a:ext cx="5646420" cy="1107996"/>
          </a:xfrm>
          <a:prstGeom prst="rect">
            <a:avLst/>
          </a:prstGeom>
        </p:spPr>
        <p:txBody>
          <a:bodyPr wrap="square">
            <a:spAutoFit/>
          </a:bodyPr>
          <a:lstStyle/>
          <a:p>
            <a:r>
              <a:rPr lang="en-US" sz="1100" kern="1200">
                <a:solidFill>
                  <a:schemeClr val="bg1"/>
                </a:solidFill>
                <a:effectLst/>
                <a:latin typeface="+mn-lt"/>
                <a:ea typeface="+mn-ea"/>
                <a:cs typeface="+mn-cs"/>
              </a:rPr>
              <a:t>This document is made possible by the support of the American people through the United States Agency for International Development (USAID). The contents of this document are the sole responsibility of Tetra Tech ES, Inc., and do not necessarily reflect the views of USAID or the United States Government. This document was prepared by Tetra Tech ES, Inc., USAID Contractor for the Energy Security Project (ESP), USAID contract 72012118C00003.</a:t>
            </a:r>
          </a:p>
          <a:p>
            <a:r>
              <a:rPr lang="en-US" sz="1100" kern="1200" cap="all">
                <a:solidFill>
                  <a:schemeClr val="bg1"/>
                </a:solidFill>
                <a:effectLst/>
                <a:latin typeface="+mn-lt"/>
                <a:ea typeface="+mn-ea"/>
                <a:cs typeface="+mn-cs"/>
              </a:rPr>
              <a:t> </a:t>
            </a:r>
          </a:p>
        </p:txBody>
      </p:sp>
      <p:pic>
        <p:nvPicPr>
          <p:cNvPr id="9" name="Рисунок 10">
            <a:extLst>
              <a:ext uri="{FF2B5EF4-FFF2-40B4-BE49-F238E27FC236}">
                <a16:creationId xmlns:a16="http://schemas.microsoft.com/office/drawing/2014/main" id="{2808873C-F42E-416A-846B-61735790D1C1}"/>
              </a:ext>
            </a:extLst>
          </p:cNvPr>
          <p:cNvPicPr>
            <a:picLocks noChangeAspect="1"/>
          </p:cNvPicPr>
          <p:nvPr userDrawn="1"/>
        </p:nvPicPr>
        <p:blipFill>
          <a:blip r:embed="rId3"/>
          <a:stretch>
            <a:fillRect/>
          </a:stretch>
        </p:blipFill>
        <p:spPr>
          <a:xfrm>
            <a:off x="7488000" y="360000"/>
            <a:ext cx="1453136" cy="830998"/>
          </a:xfrm>
          <a:prstGeom prst="rect">
            <a:avLst/>
          </a:prstGeom>
        </p:spPr>
      </p:pic>
    </p:spTree>
    <p:extLst>
      <p:ext uri="{BB962C8B-B14F-4D97-AF65-F5344CB8AC3E}">
        <p14:creationId xmlns:p14="http://schemas.microsoft.com/office/powerpoint/2010/main" val="402146590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4D778352-40D8-4E0B-B800-8BBC16AA39BD}"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B1DC5A1A-FE2F-431E-9C35-DFEEA08DAE64}"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02C8C180-17DD-4BFC-9C6C-323B63EAA25A}" type="datetime1">
              <a:rPr lang="en-US" smtClean="0"/>
              <a:t>5/13/2024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ru-RU"/>
              <a:t>ПРЕДСТАВЛЕНО USAID ПРОЄКТОМ ЕНЕРГЕТИЧНОЇ БЕЗПЕКИ</a:t>
            </a:r>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470141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776A99F-EC53-4EAC-8854-CEF732BE5DCE}"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C6B58A3-451E-4C1A-B45B-402C55BFA24E}"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19084A4-F2DE-4994-9835-51EDE1B39949}"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DB07B6D3-9765-4C75-99BB-0EFE7E8B8334}"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9A584E27-8046-4ED5-A959-931AEDD78FE4}"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26C1D03A-74C7-4411-B7B9-FFBFE5EFA32A}" type="datetime1">
              <a:rPr lang="en-US" smtClean="0"/>
              <a:t>5/13/2024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ru-RU"/>
              <a:t>ПРЕДСТАВЛЕНО USAID ПРОЄКТОМ ЕНЕРГЕТИЧНОЇ БЕЗПЕКИ</a:t>
            </a:r>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997DBEE-B7B5-41AF-BD95-1AA5A1B1574C}"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mpty">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EF19E5DA-C268-44CC-8317-3B88F4474C19}"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Tree>
    <p:extLst>
      <p:ext uri="{BB962C8B-B14F-4D97-AF65-F5344CB8AC3E}">
        <p14:creationId xmlns:p14="http://schemas.microsoft.com/office/powerpoint/2010/main" val="3139169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7E57C49A-B0A5-4758-A42D-56F693D7AADA}"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Empty">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331F8AA-A8B0-4AF3-8B8E-52886071DF99}" type="datetime1">
              <a:rPr lang="en-US" smtClean="0"/>
              <a:t>5/13/2024</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5" name="Title Placeholder 1">
            <a:extLst>
              <a:ext uri="{FF2B5EF4-FFF2-40B4-BE49-F238E27FC236}">
                <a16:creationId xmlns:a16="http://schemas.microsoft.com/office/drawing/2014/main" id="{324E08B8-C764-4494-A3C3-C5D7D71EA225}"/>
              </a:ext>
            </a:extLst>
          </p:cNvPr>
          <p:cNvSpPr>
            <a:spLocks noGrp="1"/>
          </p:cNvSpPr>
          <p:nvPr>
            <p:ph type="title"/>
          </p:nvPr>
        </p:nvSpPr>
        <p:spPr>
          <a:xfrm>
            <a:off x="252000" y="180000"/>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Tree>
    <p:extLst>
      <p:ext uri="{BB962C8B-B14F-4D97-AF65-F5344CB8AC3E}">
        <p14:creationId xmlns:p14="http://schemas.microsoft.com/office/powerpoint/2010/main" val="4082897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Divider - Full Red">
    <p:bg>
      <p:bgPr>
        <a:solidFill>
          <a:srgbClr val="002F6C"/>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89AE493-CEDA-4AFB-ACDA-717DF990FBAB}"/>
              </a:ext>
            </a:extLst>
          </p:cNvPr>
          <p:cNvSpPr txBox="1"/>
          <p:nvPr userDrawn="1"/>
        </p:nvSpPr>
        <p:spPr>
          <a:xfrm>
            <a:off x="7476924" y="368240"/>
            <a:ext cx="1367719" cy="784895"/>
          </a:xfrm>
          <a:prstGeom prst="rect">
            <a:avLst/>
          </a:prstGeom>
          <a:noFill/>
        </p:spPr>
        <p:txBody>
          <a:bodyPr wrap="square" rtlCol="0">
            <a:spAutoFit/>
          </a:bodyPr>
          <a:lstStyle/>
          <a:p>
            <a:pPr>
              <a:lnSpc>
                <a:spcPct val="110000"/>
              </a:lnSpc>
            </a:pPr>
            <a:r>
              <a:rPr lang="uk-UA" sz="1400" dirty="0">
                <a:solidFill>
                  <a:schemeClr val="bg1"/>
                </a:solidFill>
                <a:latin typeface="Arial" panose="020B0604020202020204" pitchFamily="34" charset="0"/>
                <a:cs typeface="Arial" panose="020B0604020202020204" pitchFamily="34" charset="0"/>
              </a:rPr>
              <a:t>Проєкт</a:t>
            </a:r>
          </a:p>
          <a:p>
            <a:pPr>
              <a:lnSpc>
                <a:spcPct val="110000"/>
              </a:lnSpc>
            </a:pPr>
            <a:r>
              <a:rPr lang="uk-UA" sz="1400" dirty="0">
                <a:solidFill>
                  <a:schemeClr val="bg1"/>
                </a:solidFill>
                <a:latin typeface="Arial" panose="020B0604020202020204" pitchFamily="34" charset="0"/>
                <a:cs typeface="Arial" panose="020B0604020202020204" pitchFamily="34" charset="0"/>
              </a:rPr>
              <a:t>Енергетичної</a:t>
            </a:r>
          </a:p>
          <a:p>
            <a:pPr>
              <a:lnSpc>
                <a:spcPct val="110000"/>
              </a:lnSpc>
            </a:pPr>
            <a:r>
              <a:rPr lang="uk-UA" sz="1400" dirty="0">
                <a:solidFill>
                  <a:schemeClr val="bg1"/>
                </a:solidFill>
                <a:latin typeface="Arial" panose="020B0604020202020204" pitchFamily="34" charset="0"/>
                <a:cs typeface="Arial" panose="020B0604020202020204" pitchFamily="34" charset="0"/>
              </a:rPr>
              <a:t>Безпеки</a:t>
            </a:r>
            <a:endParaRPr lang="en-US" sz="14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1143000" y="534987"/>
            <a:ext cx="5486400" cy="830997"/>
          </a:xfrm>
        </p:spPr>
        <p:txBody>
          <a:bodyPr wrap="square" anchor="t" anchorCtr="0">
            <a:spAutoFit/>
          </a:bodyPr>
          <a:lstStyle>
            <a:lvl1pPr>
              <a:defRPr sz="24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latin typeface="Arial" panose="020B0604020202020204" pitchFamily="34" charset="0"/>
                <a:cs typeface="Arial" panose="020B0604020202020204" pitchFamily="34" charset="0"/>
              </a:defRPr>
            </a:lvl1pPr>
          </a:lstStyle>
          <a:p>
            <a:fld id="{A959E6C4-495A-4DA1-B1C4-F707CDADFFBC}" type="datetime1">
              <a:rPr lang="en-US" smtClean="0"/>
              <a:t>5/13/2024</a:t>
            </a:fld>
            <a:endParaRPr lang="en-US" dirty="0"/>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latin typeface="Arial" panose="020B0604020202020204" pitchFamily="34" charset="0"/>
                <a:cs typeface="Arial" panose="020B0604020202020204" pitchFamily="34" charset="0"/>
              </a:defRPr>
            </a:lvl1pPr>
          </a:lstStyle>
          <a:p>
            <a:r>
              <a:rPr lang="ru-RU"/>
              <a:t>ПРЕДСТАВЛЕНО USAID ПРОЄКТОМ ЕНЕРГЕТИЧНОЇ БЕЗПЕКИ</a:t>
            </a:r>
            <a:endParaRPr lang="en-US"/>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0973ABE-D5BC-4A97-A8A9-A49AA3603A51}"/>
              </a:ext>
            </a:extLst>
          </p:cNvPr>
          <p:cNvPicPr>
            <a:picLocks noChangeAspect="1"/>
          </p:cNvPicPr>
          <p:nvPr userDrawn="1"/>
        </p:nvPicPr>
        <p:blipFill>
          <a:blip r:embed="rId2"/>
          <a:stretch>
            <a:fillRect/>
          </a:stretch>
        </p:blipFill>
        <p:spPr>
          <a:xfrm>
            <a:off x="493200" y="4222800"/>
            <a:ext cx="1760400" cy="681275"/>
          </a:xfrm>
          <a:prstGeom prst="rect">
            <a:avLst/>
          </a:prstGeom>
        </p:spPr>
      </p:pic>
      <p:sp>
        <p:nvSpPr>
          <p:cNvPr id="9" name="Rectangle 8">
            <a:extLst>
              <a:ext uri="{FF2B5EF4-FFF2-40B4-BE49-F238E27FC236}">
                <a16:creationId xmlns:a16="http://schemas.microsoft.com/office/drawing/2014/main" id="{BB2212FE-E036-4014-A6D3-9968744563C3}"/>
              </a:ext>
            </a:extLst>
          </p:cNvPr>
          <p:cNvSpPr/>
          <p:nvPr userDrawn="1"/>
        </p:nvSpPr>
        <p:spPr>
          <a:xfrm>
            <a:off x="3427525" y="3652452"/>
            <a:ext cx="5101725" cy="666849"/>
          </a:xfrm>
          <a:prstGeom prst="rect">
            <a:avLst/>
          </a:prstGeom>
        </p:spPr>
        <p:txBody>
          <a:bodyPr wrap="square">
            <a:spAutoFit/>
          </a:bodyPr>
          <a:lstStyle/>
          <a:p>
            <a:pPr algn="l"/>
            <a:r>
              <a:rPr lang="uk-UA" sz="1400"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1400" baseline="30000" dirty="0">
                <a:solidFill>
                  <a:schemeClr val="bg1"/>
                </a:solidFill>
                <a:latin typeface="Arial" panose="020B0604020202020204" pitchFamily="34" charset="0"/>
                <a:cs typeface="Arial" panose="020B0604020202020204" pitchFamily="34" charset="0"/>
              </a:rPr>
              <a:t>USAID).</a:t>
            </a:r>
          </a:p>
          <a:p>
            <a:pPr algn="l"/>
            <a:r>
              <a:rPr lang="en-GB" sz="1400" baseline="30000" dirty="0">
                <a:solidFill>
                  <a:schemeClr val="bg1"/>
                </a:solidFill>
                <a:latin typeface="Arial" panose="020B0604020202020204" pitchFamily="34" charset="0"/>
                <a:cs typeface="Arial" panose="020B0604020202020204" pitchFamily="34" charset="0"/>
              </a:rPr>
              <a:t>Tetra Tech </a:t>
            </a:r>
            <a:r>
              <a:rPr lang="en-GB" sz="1400" baseline="30000" dirty="0" err="1">
                <a:solidFill>
                  <a:schemeClr val="bg1"/>
                </a:solidFill>
                <a:latin typeface="Arial" panose="020B0604020202020204" pitchFamily="34" charset="0"/>
                <a:cs typeface="Arial" panose="020B0604020202020204" pitchFamily="34" charset="0"/>
              </a:rPr>
              <a:t>ES,Inc</a:t>
            </a:r>
            <a:r>
              <a:rPr lang="en-GB" sz="1400" baseline="30000" dirty="0">
                <a:solidFill>
                  <a:schemeClr val="bg1"/>
                </a:solidFill>
                <a:latin typeface="Arial" panose="020B0604020202020204" pitchFamily="34" charset="0"/>
                <a:cs typeface="Arial" panose="020B0604020202020204" pitchFamily="34" charset="0"/>
              </a:rPr>
              <a:t>. </a:t>
            </a:r>
            <a:r>
              <a:rPr lang="uk-UA" sz="1400"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1400" baseline="30000" dirty="0">
                <a:solidFill>
                  <a:schemeClr val="bg1"/>
                </a:solidFill>
                <a:latin typeface="Arial" panose="020B0604020202020204" pitchFamily="34" charset="0"/>
                <a:cs typeface="Arial" panose="020B0604020202020204" pitchFamily="34" charset="0"/>
              </a:rPr>
              <a:t>USAID </a:t>
            </a:r>
            <a:r>
              <a:rPr lang="uk-UA" sz="1400"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spTree>
    <p:extLst>
      <p:ext uri="{BB962C8B-B14F-4D97-AF65-F5344CB8AC3E}">
        <p14:creationId xmlns:p14="http://schemas.microsoft.com/office/powerpoint/2010/main" val="94579035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ver - Full Red">
    <p:bg>
      <p:bgPr>
        <a:solidFill>
          <a:srgbClr val="002F6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05F51-34C1-4D62-BDFD-A8AF5EAB400B}"/>
              </a:ext>
            </a:extLst>
          </p:cNvPr>
          <p:cNvSpPr txBox="1"/>
          <p:nvPr userDrawn="1"/>
        </p:nvSpPr>
        <p:spPr>
          <a:xfrm>
            <a:off x="7476924" y="368240"/>
            <a:ext cx="1367719" cy="784895"/>
          </a:xfrm>
          <a:prstGeom prst="rect">
            <a:avLst/>
          </a:prstGeom>
          <a:noFill/>
        </p:spPr>
        <p:txBody>
          <a:bodyPr wrap="square" rtlCol="0">
            <a:spAutoFit/>
          </a:bodyPr>
          <a:lstStyle/>
          <a:p>
            <a:pPr>
              <a:lnSpc>
                <a:spcPct val="110000"/>
              </a:lnSpc>
            </a:pPr>
            <a:r>
              <a:rPr lang="uk-UA" sz="1400" dirty="0">
                <a:solidFill>
                  <a:schemeClr val="bg1"/>
                </a:solidFill>
                <a:latin typeface="Arial" panose="020B0604020202020204" pitchFamily="34" charset="0"/>
                <a:cs typeface="Arial" panose="020B0604020202020204" pitchFamily="34" charset="0"/>
              </a:rPr>
              <a:t>Проєкт</a:t>
            </a:r>
          </a:p>
          <a:p>
            <a:pPr>
              <a:lnSpc>
                <a:spcPct val="110000"/>
              </a:lnSpc>
            </a:pPr>
            <a:r>
              <a:rPr lang="uk-UA" sz="1400" dirty="0">
                <a:solidFill>
                  <a:schemeClr val="bg1"/>
                </a:solidFill>
                <a:latin typeface="Arial" panose="020B0604020202020204" pitchFamily="34" charset="0"/>
                <a:cs typeface="Arial" panose="020B0604020202020204" pitchFamily="34" charset="0"/>
              </a:rPr>
              <a:t>Енергетичної</a:t>
            </a:r>
          </a:p>
          <a:p>
            <a:pPr>
              <a:lnSpc>
                <a:spcPct val="110000"/>
              </a:lnSpc>
            </a:pPr>
            <a:r>
              <a:rPr lang="uk-UA" sz="1400" dirty="0">
                <a:solidFill>
                  <a:schemeClr val="bg1"/>
                </a:solidFill>
                <a:latin typeface="Arial" panose="020B0604020202020204" pitchFamily="34" charset="0"/>
                <a:cs typeface="Arial" panose="020B0604020202020204" pitchFamily="34" charset="0"/>
              </a:rPr>
              <a:t>Безпеки</a:t>
            </a:r>
            <a:endParaRPr lang="en-US" sz="1400" dirty="0">
              <a:solidFill>
                <a:schemeClr val="bg1"/>
              </a:solidFill>
              <a:latin typeface="Arial" panose="020B0604020202020204" pitchFamily="34" charset="0"/>
              <a:cs typeface="Arial" panose="020B0604020202020204" pitchFamily="34" charset="0"/>
            </a:endParaRPr>
          </a:p>
        </p:txBody>
      </p:sp>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Arial" panose="020B0604020202020204" pitchFamily="34" charset="0"/>
                <a:cs typeface="Arial" panose="020B0604020202020204" pitchFamily="34" charset="0"/>
              </a:defRPr>
            </a:lvl1pPr>
          </a:lstStyle>
          <a:p>
            <a:fld id="{1676CB22-B286-4B58-8E5A-97691563689A}" type="datetime1">
              <a:rPr lang="en-US" smtClean="0"/>
              <a:t>5/13/2024</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Arial" panose="020B0604020202020204" pitchFamily="34" charset="0"/>
                <a:cs typeface="Arial" panose="020B0604020202020204" pitchFamily="34" charset="0"/>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88EC510A-FD3A-4118-A354-AC28377A68A2}"/>
              </a:ext>
            </a:extLst>
          </p:cNvPr>
          <p:cNvPicPr>
            <a:picLocks noChangeAspect="1"/>
          </p:cNvPicPr>
          <p:nvPr userDrawn="1"/>
        </p:nvPicPr>
        <p:blipFill>
          <a:blip r:embed="rId2"/>
          <a:stretch>
            <a:fillRect/>
          </a:stretch>
        </p:blipFill>
        <p:spPr>
          <a:xfrm>
            <a:off x="491473" y="447838"/>
            <a:ext cx="1760400" cy="681275"/>
          </a:xfrm>
          <a:prstGeom prst="rect">
            <a:avLst/>
          </a:prstGeom>
        </p:spPr>
      </p:pic>
    </p:spTree>
    <p:extLst>
      <p:ext uri="{BB962C8B-B14F-4D97-AF65-F5344CB8AC3E}">
        <p14:creationId xmlns:p14="http://schemas.microsoft.com/office/powerpoint/2010/main" val="3477772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Divider - Full Red">
    <p:bg>
      <p:bgPr>
        <a:solidFill>
          <a:srgbClr val="002F6C"/>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89AE493-CEDA-4AFB-ACDA-717DF990FBAB}"/>
              </a:ext>
            </a:extLst>
          </p:cNvPr>
          <p:cNvSpPr txBox="1"/>
          <p:nvPr userDrawn="1"/>
        </p:nvSpPr>
        <p:spPr>
          <a:xfrm>
            <a:off x="7476924" y="368240"/>
            <a:ext cx="1367719" cy="784895"/>
          </a:xfrm>
          <a:prstGeom prst="rect">
            <a:avLst/>
          </a:prstGeom>
          <a:noFill/>
        </p:spPr>
        <p:txBody>
          <a:bodyPr wrap="square" rtlCol="0">
            <a:spAutoFit/>
          </a:bodyPr>
          <a:lstStyle/>
          <a:p>
            <a:pPr>
              <a:lnSpc>
                <a:spcPct val="110000"/>
              </a:lnSpc>
            </a:pPr>
            <a:r>
              <a:rPr lang="uk-UA" sz="1400" dirty="0">
                <a:solidFill>
                  <a:schemeClr val="bg1"/>
                </a:solidFill>
                <a:latin typeface="Arial" panose="020B0604020202020204" pitchFamily="34" charset="0"/>
                <a:cs typeface="Arial" panose="020B0604020202020204" pitchFamily="34" charset="0"/>
              </a:rPr>
              <a:t>Проєкт</a:t>
            </a:r>
          </a:p>
          <a:p>
            <a:pPr>
              <a:lnSpc>
                <a:spcPct val="110000"/>
              </a:lnSpc>
            </a:pPr>
            <a:r>
              <a:rPr lang="uk-UA" sz="1400" dirty="0">
                <a:solidFill>
                  <a:schemeClr val="bg1"/>
                </a:solidFill>
                <a:latin typeface="Arial" panose="020B0604020202020204" pitchFamily="34" charset="0"/>
                <a:cs typeface="Arial" panose="020B0604020202020204" pitchFamily="34" charset="0"/>
              </a:rPr>
              <a:t>Енергетичної</a:t>
            </a:r>
          </a:p>
          <a:p>
            <a:pPr>
              <a:lnSpc>
                <a:spcPct val="110000"/>
              </a:lnSpc>
            </a:pPr>
            <a:r>
              <a:rPr lang="uk-UA" sz="1400" dirty="0">
                <a:solidFill>
                  <a:schemeClr val="bg1"/>
                </a:solidFill>
                <a:latin typeface="Arial" panose="020B0604020202020204" pitchFamily="34" charset="0"/>
                <a:cs typeface="Arial" panose="020B0604020202020204" pitchFamily="34" charset="0"/>
              </a:rPr>
              <a:t>Безпеки</a:t>
            </a:r>
            <a:endParaRPr lang="en-US" sz="14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1143000" y="534987"/>
            <a:ext cx="5486400" cy="830997"/>
          </a:xfrm>
        </p:spPr>
        <p:txBody>
          <a:bodyPr wrap="square" anchor="t" anchorCtr="0">
            <a:spAutoFit/>
          </a:bodyPr>
          <a:lstStyle>
            <a:lvl1pPr>
              <a:defRPr sz="24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latin typeface="Arial" panose="020B0604020202020204" pitchFamily="34" charset="0"/>
                <a:cs typeface="Arial" panose="020B0604020202020204" pitchFamily="34" charset="0"/>
              </a:defRPr>
            </a:lvl1pPr>
          </a:lstStyle>
          <a:p>
            <a:fld id="{E5103C6A-33E9-40CA-8972-01A5855BB327}" type="datetime1">
              <a:rPr lang="en-US" smtClean="0"/>
              <a:t>5/13/2024</a:t>
            </a:fld>
            <a:endParaRPr lang="en-US" dirty="0"/>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latin typeface="Arial" panose="020B0604020202020204" pitchFamily="34" charset="0"/>
                <a:cs typeface="Arial" panose="020B0604020202020204" pitchFamily="34" charset="0"/>
              </a:defRPr>
            </a:lvl1pPr>
          </a:lstStyle>
          <a:p>
            <a:r>
              <a:rPr lang="ru-RU"/>
              <a:t>ПРЕДСТАВЛЕНО USAID ПРОЄКТОМ ЕНЕРГЕТИЧНОЇ БЕЗПЕКИ</a:t>
            </a:r>
            <a:endParaRPr lang="en-US"/>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D0973ABE-D5BC-4A97-A8A9-A49AA3603A51}"/>
              </a:ext>
            </a:extLst>
          </p:cNvPr>
          <p:cNvPicPr>
            <a:picLocks noChangeAspect="1"/>
          </p:cNvPicPr>
          <p:nvPr userDrawn="1"/>
        </p:nvPicPr>
        <p:blipFill>
          <a:blip r:embed="rId2"/>
          <a:stretch>
            <a:fillRect/>
          </a:stretch>
        </p:blipFill>
        <p:spPr>
          <a:xfrm>
            <a:off x="493200" y="4222800"/>
            <a:ext cx="1760400" cy="681275"/>
          </a:xfrm>
          <a:prstGeom prst="rect">
            <a:avLst/>
          </a:prstGeom>
        </p:spPr>
      </p:pic>
      <p:sp>
        <p:nvSpPr>
          <p:cNvPr id="9" name="Rectangle 8">
            <a:extLst>
              <a:ext uri="{FF2B5EF4-FFF2-40B4-BE49-F238E27FC236}">
                <a16:creationId xmlns:a16="http://schemas.microsoft.com/office/drawing/2014/main" id="{BB2212FE-E036-4014-A6D3-9968744563C3}"/>
              </a:ext>
            </a:extLst>
          </p:cNvPr>
          <p:cNvSpPr/>
          <p:nvPr userDrawn="1"/>
        </p:nvSpPr>
        <p:spPr>
          <a:xfrm>
            <a:off x="3427525" y="3652452"/>
            <a:ext cx="5101725" cy="666849"/>
          </a:xfrm>
          <a:prstGeom prst="rect">
            <a:avLst/>
          </a:prstGeom>
        </p:spPr>
        <p:txBody>
          <a:bodyPr wrap="square">
            <a:spAutoFit/>
          </a:bodyPr>
          <a:lstStyle/>
          <a:p>
            <a:pPr algn="l"/>
            <a:r>
              <a:rPr lang="uk-UA" sz="1400" baseline="30000" dirty="0">
                <a:solidFill>
                  <a:schemeClr val="bg1"/>
                </a:solidFill>
                <a:latin typeface="Arial" panose="020B0604020202020204" pitchFamily="34" charset="0"/>
                <a:cs typeface="Arial" panose="020B0604020202020204" pitchFamily="34" charset="0"/>
              </a:rPr>
              <a:t>Цей документ став можливим завдяки підтримці американського народу через Агентство США з міжнародного розвитку (</a:t>
            </a:r>
            <a:r>
              <a:rPr lang="en-GB" sz="1400" baseline="30000" dirty="0">
                <a:solidFill>
                  <a:schemeClr val="bg1"/>
                </a:solidFill>
                <a:latin typeface="Arial" panose="020B0604020202020204" pitchFamily="34" charset="0"/>
                <a:cs typeface="Arial" panose="020B0604020202020204" pitchFamily="34" charset="0"/>
              </a:rPr>
              <a:t>USAID).</a:t>
            </a:r>
          </a:p>
          <a:p>
            <a:pPr algn="l"/>
            <a:r>
              <a:rPr lang="en-GB" sz="1400" baseline="30000" dirty="0">
                <a:solidFill>
                  <a:schemeClr val="bg1"/>
                </a:solidFill>
                <a:latin typeface="Arial" panose="020B0604020202020204" pitchFamily="34" charset="0"/>
                <a:cs typeface="Arial" panose="020B0604020202020204" pitchFamily="34" charset="0"/>
              </a:rPr>
              <a:t>Tetra Tech </a:t>
            </a:r>
            <a:r>
              <a:rPr lang="en-GB" sz="1400" baseline="30000" dirty="0" err="1">
                <a:solidFill>
                  <a:schemeClr val="bg1"/>
                </a:solidFill>
                <a:latin typeface="Arial" panose="020B0604020202020204" pitchFamily="34" charset="0"/>
                <a:cs typeface="Arial" panose="020B0604020202020204" pitchFamily="34" charset="0"/>
              </a:rPr>
              <a:t>ES,Inc</a:t>
            </a:r>
            <a:r>
              <a:rPr lang="en-GB" sz="1400" baseline="30000" dirty="0">
                <a:solidFill>
                  <a:schemeClr val="bg1"/>
                </a:solidFill>
                <a:latin typeface="Arial" panose="020B0604020202020204" pitchFamily="34" charset="0"/>
                <a:cs typeface="Arial" panose="020B0604020202020204" pitchFamily="34" charset="0"/>
              </a:rPr>
              <a:t>. </a:t>
            </a:r>
            <a:r>
              <a:rPr lang="uk-UA" sz="1400" baseline="30000" dirty="0">
                <a:solidFill>
                  <a:schemeClr val="bg1"/>
                </a:solidFill>
                <a:latin typeface="Arial" panose="020B0604020202020204" pitchFamily="34" charset="0"/>
                <a:cs typeface="Arial" panose="020B0604020202020204" pitchFamily="34" charset="0"/>
              </a:rPr>
              <a:t>несе повну відповідальність за зміст цього документу. Викладений зміст не обов’язково відображає позицію </a:t>
            </a:r>
            <a:r>
              <a:rPr lang="en-GB" sz="1400" baseline="30000" dirty="0">
                <a:solidFill>
                  <a:schemeClr val="bg1"/>
                </a:solidFill>
                <a:latin typeface="Arial" panose="020B0604020202020204" pitchFamily="34" charset="0"/>
                <a:cs typeface="Arial" panose="020B0604020202020204" pitchFamily="34" charset="0"/>
              </a:rPr>
              <a:t>USAID </a:t>
            </a:r>
            <a:r>
              <a:rPr lang="uk-UA" sz="1400" baseline="30000" dirty="0">
                <a:solidFill>
                  <a:schemeClr val="bg1"/>
                </a:solidFill>
                <a:latin typeface="Arial" panose="020B0604020202020204" pitchFamily="34" charset="0"/>
                <a:cs typeface="Arial" panose="020B0604020202020204" pitchFamily="34" charset="0"/>
              </a:rPr>
              <a:t>або Уряду Сполучених Штатів.</a:t>
            </a:r>
          </a:p>
        </p:txBody>
      </p:sp>
    </p:spTree>
    <p:extLst>
      <p:ext uri="{BB962C8B-B14F-4D97-AF65-F5344CB8AC3E}">
        <p14:creationId xmlns:p14="http://schemas.microsoft.com/office/powerpoint/2010/main" val="140948247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ty">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Arial" panose="020B0604020202020204" pitchFamily="34" charset="0"/>
                <a:cs typeface="Arial" panose="020B0604020202020204" pitchFamily="34" charset="0"/>
              </a:defRPr>
            </a:lvl1pPr>
          </a:lstStyle>
          <a:p>
            <a:fld id="{7F231791-2806-4FC2-90C7-407739561A2D}"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Arial" panose="020B0604020202020204" pitchFamily="34" charset="0"/>
                <a:cs typeface="Arial" panose="020B0604020202020204" pitchFamily="34" charset="0"/>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sp>
        <p:nvSpPr>
          <p:cNvPr id="5" name="Title Placeholder 1">
            <a:extLst>
              <a:ext uri="{FF2B5EF4-FFF2-40B4-BE49-F238E27FC236}">
                <a16:creationId xmlns:a16="http://schemas.microsoft.com/office/drawing/2014/main" id="{137FE353-8EF7-4393-B7F6-C751EB73D597}"/>
              </a:ext>
            </a:extLst>
          </p:cNvPr>
          <p:cNvSpPr>
            <a:spLocks noGrp="1"/>
          </p:cNvSpPr>
          <p:nvPr>
            <p:ph type="title" hasCustomPrompt="1"/>
          </p:nvPr>
        </p:nvSpPr>
        <p:spPr>
          <a:xfrm>
            <a:off x="252000" y="180000"/>
            <a:ext cx="7772400" cy="461665"/>
          </a:xfrm>
          <a:prstGeom prst="rect">
            <a:avLst/>
          </a:prstGeom>
        </p:spPr>
        <p:txBody>
          <a:bodyPr vert="horz" lIns="91440" tIns="45720" rIns="91440" bIns="45720" rtlCol="0" anchor="b" anchorCtr="0">
            <a:spAutoFit/>
          </a:bodyPr>
          <a:lstStyle/>
          <a:p>
            <a:r>
              <a:rPr lang="en-US" dirty="0"/>
              <a:t>CLICK TO EDIT MASTER TITLE STYLE</a:t>
            </a:r>
          </a:p>
        </p:txBody>
      </p:sp>
    </p:spTree>
    <p:extLst>
      <p:ext uri="{BB962C8B-B14F-4D97-AF65-F5344CB8AC3E}">
        <p14:creationId xmlns:p14="http://schemas.microsoft.com/office/powerpoint/2010/main" val="2201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B1FCFB00-1692-40AC-8C0D-9D61B044241E}" type="datetime1">
              <a:rPr lang="en-US" smtClean="0"/>
              <a:t>5/13/2024</a:t>
            </a:fld>
            <a:endParaRPr lang="en-US"/>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ru-RU"/>
              <a:t>ПРЕДСТАВЛЕНО USAID ПРОЄКТОМ ЕНЕРГЕТИЧНОЇ БЕЗПЕКИ</a:t>
            </a:r>
            <a:endParaRPr lang="en-US"/>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p>
        </p:txBody>
      </p:sp>
      <p:sp>
        <p:nvSpPr>
          <p:cNvPr id="13"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25432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8E8259D-3BEC-4B1A-A4EF-9C1019379991}"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412140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9D44EDE9-97F6-4453-9639-3472D6C3B492}" type="datetime1">
              <a:rPr lang="en-US" smtClean="0"/>
              <a:t>5/13/2024</a:t>
            </a:fld>
            <a:endParaRPr lang="en-US"/>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ru-RU"/>
              <a:t>ПРЕДСТАВЛЕНО USAID ПРОЄКТОМ ЕНЕРГЕТИЧНОЇ БЕЗПЕКИ</a:t>
            </a:r>
            <a:endParaRPr lang="en-US"/>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56319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B0FAA58B-D713-45E5-905E-3414EC065B20}" type="datetime1">
              <a:rPr lang="en-US" smtClean="0"/>
              <a:t>5/13/2024</a:t>
            </a:fld>
            <a:endParaRPr lang="en-US"/>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ru-RU"/>
              <a:t>ПРЕДСТАВЛЕНО USAID ПРОЄКТОМ ЕНЕРГЕТИЧНОЇ БЕЗПЕКИ</a:t>
            </a:r>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072358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B254B0F5-7B94-4336-B288-BCDEC2DFB92D}"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20533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22069A8-A0A7-4645-8D64-7070CB73C52C}" type="datetime1">
              <a:rPr lang="en-US" smtClean="0"/>
              <a:t>5/13/2024</a:t>
            </a:fld>
            <a:endParaRPr lang="en-US"/>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5342274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11E20801-2B31-40D7-9015-8DAFCCC57250}" type="datetime1">
              <a:rPr lang="en-US" smtClean="0"/>
              <a:t>5/13/2024</a:t>
            </a:fld>
            <a:endParaRPr lang="en-US"/>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ru-RU"/>
              <a:t>ПРЕДСТАВЛЕНО USAID ПРОЄКТОМ ЕНЕРГЕТИЧНОЇ БЕЗПЕКИ</a:t>
            </a:r>
            <a:endParaRPr lang="en-US"/>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59"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674" r:id="rId16"/>
    <p:sldLayoutId id="2147483654" r:id="rId17"/>
    <p:sldLayoutId id="2147483708" r:id="rId18"/>
    <p:sldLayoutId id="2147483709" r:id="rId19"/>
    <p:sldLayoutId id="2147483758" r:id="rId20"/>
    <p:sldLayoutId id="2147483710" r:id="rId21"/>
    <p:sldLayoutId id="2147483711" r:id="rId22"/>
    <p:sldLayoutId id="2147483712" r:id="rId23"/>
    <p:sldLayoutId id="2147483714" r:id="rId24"/>
    <p:sldLayoutId id="2147483738" r:id="rId25"/>
    <p:sldLayoutId id="2147483739" r:id="rId26"/>
    <p:sldLayoutId id="2147483740" r:id="rId27"/>
    <p:sldLayoutId id="2147483741" r:id="rId28"/>
    <p:sldLayoutId id="2147483742" r:id="rId29"/>
    <p:sldLayoutId id="2147483743" r:id="rId30"/>
    <p:sldLayoutId id="2147483760" r:id="rId31"/>
    <p:sldLayoutId id="2147483765" r:id="rId32"/>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Arial" panose="020B0604020202020204" pitchFamily="34" charset="0"/>
                <a:cs typeface="Arial" panose="020B0604020202020204" pitchFamily="34" charset="0"/>
              </a:defRPr>
            </a:lvl1pPr>
          </a:lstStyle>
          <a:p>
            <a:fld id="{594A1144-0FC5-4703-8D69-ED1E18775CE4}" type="datetime1">
              <a:rPr lang="en-US" smtClean="0"/>
              <a:t>5/13/2024</a:t>
            </a:fld>
            <a:endParaRPr lang="en-US"/>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Arial" panose="020B0604020202020204" pitchFamily="34" charset="0"/>
                <a:cs typeface="Arial" panose="020B0604020202020204" pitchFamily="34" charset="0"/>
              </a:defRPr>
            </a:lvl1pPr>
          </a:lstStyle>
          <a:p>
            <a:r>
              <a:rPr lang="ru-RU"/>
              <a:t>ПРЕДСТАВЛЕНО USAID ПРОЄКТОМ ЕНЕРГЕТИЧНОЇ БЕЗПЕКИ</a:t>
            </a:r>
            <a:endParaRPr lang="en-US"/>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Arial" panose="020B0604020202020204" pitchFamily="34" charset="0"/>
                <a:cs typeface="Arial" panose="020B0604020202020204" pitchFamily="34" charset="0"/>
              </a:defRPr>
            </a:lvl1pPr>
          </a:lstStyle>
          <a:p>
            <a:fld id="{42782948-4DBE-204D-AB9E-B65E067054AE}" type="slidenum">
              <a:rPr lang="en-US" smtClean="0"/>
              <a:pPr/>
              <a:t>‹№›</a:t>
            </a:fld>
            <a:endParaRPr lang="en-US"/>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419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hf hdr="0"/>
  <p:txStyles>
    <p:titleStyle>
      <a:lvl1pPr algn="l" defTabSz="457200" rtl="0" eaLnBrk="1" latinLnBrk="0" hangingPunct="1">
        <a:spcBef>
          <a:spcPct val="0"/>
        </a:spcBef>
        <a:buNone/>
        <a:defRPr sz="2400" b="0" i="0" kern="1200">
          <a:solidFill>
            <a:schemeClr val="accent2"/>
          </a:solidFill>
          <a:latin typeface="Arial" panose="020B0604020202020204" pitchFamily="34" charset="0"/>
          <a:ea typeface="+mj-ea"/>
          <a:cs typeface="Arial" panose="020B0604020202020204" pitchFamily="34" charset="0"/>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Arial" panose="020B0604020202020204" pitchFamily="34" charset="0"/>
          <a:ea typeface="+mn-ea"/>
          <a:cs typeface="Arial" panose="020B0604020202020204" pitchFamily="34" charset="0"/>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Arial" panose="020B0604020202020204" pitchFamily="34" charset="0"/>
          <a:ea typeface="+mn-ea"/>
          <a:cs typeface="Arial" panose="020B0604020202020204" pitchFamily="34" charset="0"/>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9.png"/><Relationship Id="rId18" Type="http://schemas.openxmlformats.org/officeDocument/2006/relationships/image" Target="../media/image40.svg"/><Relationship Id="rId3" Type="http://schemas.openxmlformats.org/officeDocument/2006/relationships/image" Target="../media/image32.png"/><Relationship Id="rId21" Type="http://schemas.openxmlformats.org/officeDocument/2006/relationships/image" Target="../media/image27.png"/><Relationship Id="rId7" Type="http://schemas.openxmlformats.org/officeDocument/2006/relationships/image" Target="../media/image34.png"/><Relationship Id="rId12" Type="http://schemas.openxmlformats.org/officeDocument/2006/relationships/image" Target="../media/image19.png"/><Relationship Id="rId17"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8.svg"/><Relationship Id="rId20" Type="http://schemas.openxmlformats.org/officeDocument/2006/relationships/image" Target="../media/image26.svg"/><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18.png"/><Relationship Id="rId5" Type="http://schemas.openxmlformats.org/officeDocument/2006/relationships/image" Target="../media/image21.png"/><Relationship Id="rId15" Type="http://schemas.openxmlformats.org/officeDocument/2006/relationships/image" Target="../media/image37.png"/><Relationship Id="rId10" Type="http://schemas.openxmlformats.org/officeDocument/2006/relationships/image" Target="../media/image20.png"/><Relationship Id="rId19"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30.svg"/><Relationship Id="rId22"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43.png"/><Relationship Id="rId12" Type="http://schemas.openxmlformats.org/officeDocument/2006/relationships/image" Target="../media/image29.png"/><Relationship Id="rId17" Type="http://schemas.openxmlformats.org/officeDocument/2006/relationships/image" Target="../media/image28.sv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19.png"/><Relationship Id="rId5" Type="http://schemas.microsoft.com/office/2007/relationships/hdphoto" Target="../media/hdphoto2.wdp"/><Relationship Id="rId15" Type="http://schemas.openxmlformats.org/officeDocument/2006/relationships/image" Target="../media/image26.svg"/><Relationship Id="rId10" Type="http://schemas.openxmlformats.org/officeDocument/2006/relationships/image" Target="../media/image18.png"/><Relationship Id="rId4" Type="http://schemas.openxmlformats.org/officeDocument/2006/relationships/image" Target="../media/image42.png"/><Relationship Id="rId9" Type="http://schemas.openxmlformats.org/officeDocument/2006/relationships/image" Target="../media/image34.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3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sv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605AA-D65F-460F-8599-695439067B14}"/>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46C6124-61B8-4F95-8A56-F19B49EE1022}" type="datetime1">
              <a:rPr kumimoji="0" lang="en-US" sz="600" b="0" i="0" u="none" strike="noStrike" kern="1200" cap="none" spc="0" normalizeH="0" baseline="0" noProof="0" smtClean="0">
                <a:ln>
                  <a:noFill/>
                </a:ln>
                <a:solidFill>
                  <a:srgbClr val="FFFFFF"/>
                </a:solidFill>
                <a:effectLst/>
                <a:uLnTx/>
                <a:uFillTx/>
                <a:ea typeface="+mn-ea"/>
                <a:cs typeface="Arial" panose="020B0604020202020204" pitchFamily="34" charset="0"/>
              </a:rPr>
              <a:t>5/13/2024</a:t>
            </a:fld>
            <a:endParaRPr kumimoji="0" lang="en-US" sz="6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3" name="Footer Placeholder 2">
            <a:extLst>
              <a:ext uri="{FF2B5EF4-FFF2-40B4-BE49-F238E27FC236}">
                <a16:creationId xmlns:a16="http://schemas.microsoft.com/office/drawing/2014/main" id="{E2C34FD9-A342-4855-867E-F8A87AE3826B}"/>
              </a:ext>
            </a:extLst>
          </p:cNvPr>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a:ln>
                  <a:noFill/>
                </a:ln>
                <a:solidFill>
                  <a:srgbClr val="FFFFFF"/>
                </a:solidFill>
                <a:effectLst/>
                <a:uLnTx/>
                <a:uFillTx/>
                <a:ea typeface="+mn-ea"/>
                <a:cs typeface="Arial" panose="020B0604020202020204" pitchFamily="34" charset="0"/>
              </a:rPr>
              <a:t>ПРЕДСТАВЛЕНО USAID ПРОЄКТОМ ЕНЕРГЕТИЧНОЇ БЕЗПЕКИ</a:t>
            </a:r>
            <a:endParaRPr kumimoji="0" lang="en-US" sz="600" b="0" i="0" u="none" strike="noStrike" kern="1200" cap="none" spc="0" normalizeH="0" baseline="0" noProof="0" dirty="0">
              <a:ln>
                <a:noFill/>
              </a:ln>
              <a:solidFill>
                <a:srgbClr val="FFFFFF"/>
              </a:solidFill>
              <a:effectLst/>
              <a:uLnTx/>
              <a:uFillTx/>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B848907-2EDC-4CED-8A37-DEC429EC4CB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FFFFFF"/>
                </a:solidFill>
                <a:effectLst/>
                <a:uLnTx/>
                <a:uFillTx/>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600" b="0" i="0" u="none" strike="noStrike" kern="1200" cap="none" spc="0" normalizeH="0" baseline="0" noProof="0">
              <a:ln>
                <a:noFill/>
              </a:ln>
              <a:solidFill>
                <a:srgbClr val="FFFFFF"/>
              </a:solidFill>
              <a:effectLst/>
              <a:uLnTx/>
              <a:uFillTx/>
              <a:ea typeface="+mn-ea"/>
              <a:cs typeface="Arial" panose="020B0604020202020204" pitchFamily="34" charset="0"/>
            </a:endParaRPr>
          </a:p>
        </p:txBody>
      </p:sp>
      <p:sp>
        <p:nvSpPr>
          <p:cNvPr id="7" name="Title 6">
            <a:extLst>
              <a:ext uri="{FF2B5EF4-FFF2-40B4-BE49-F238E27FC236}">
                <a16:creationId xmlns:a16="http://schemas.microsoft.com/office/drawing/2014/main" id="{6C3A34AC-8044-447D-9260-237DA6C7F9EA}"/>
              </a:ext>
            </a:extLst>
          </p:cNvPr>
          <p:cNvSpPr>
            <a:spLocks noGrp="1"/>
          </p:cNvSpPr>
          <p:nvPr>
            <p:ph type="ctrTitle"/>
          </p:nvPr>
        </p:nvSpPr>
        <p:spPr>
          <a:xfrm>
            <a:off x="685799" y="1601787"/>
            <a:ext cx="7224824" cy="1209781"/>
          </a:xfrm>
        </p:spPr>
        <p:txBody>
          <a:bodyPr/>
          <a:lstStyle/>
          <a:p>
            <a:r>
              <a:rPr lang="uk-UA" dirty="0">
                <a:cs typeface="Arial" panose="020B0604020202020204" pitchFamily="34" charset="0"/>
              </a:rPr>
              <a:t>Розробка портфелю проєктів розподіленої генерації для громад України</a:t>
            </a:r>
            <a:endParaRPr lang="en-US" dirty="0"/>
          </a:p>
        </p:txBody>
      </p:sp>
      <p:sp>
        <p:nvSpPr>
          <p:cNvPr id="8" name="Subtitle 7">
            <a:extLst>
              <a:ext uri="{FF2B5EF4-FFF2-40B4-BE49-F238E27FC236}">
                <a16:creationId xmlns:a16="http://schemas.microsoft.com/office/drawing/2014/main" id="{DB2432E3-9764-450A-B186-ABA3E8979BC7}"/>
              </a:ext>
            </a:extLst>
          </p:cNvPr>
          <p:cNvSpPr>
            <a:spLocks noGrp="1"/>
          </p:cNvSpPr>
          <p:nvPr>
            <p:ph type="subTitle" idx="1"/>
          </p:nvPr>
        </p:nvSpPr>
        <p:spPr>
          <a:xfrm>
            <a:off x="685800" y="3135206"/>
            <a:ext cx="7680278" cy="1375379"/>
          </a:xfrm>
        </p:spPr>
        <p:txBody>
          <a:bodyPr>
            <a:normAutofit fontScale="92500" lnSpcReduction="10000"/>
          </a:bodyPr>
          <a:lstStyle/>
          <a:p>
            <a:r>
              <a:rPr lang="ru-RU" dirty="0">
                <a:cs typeface="Arial" panose="020B0604020202020204" pitchFamily="34" charset="0"/>
              </a:rPr>
              <a:t>25-та ювілейна виставка енергоефективного опалення, вентиляції, кондиціювання, водопостачання, промислового холоду, відновлювальної енергетики, сантехніки та басейнів</a:t>
            </a:r>
            <a:r>
              <a:rPr lang="en-US" dirty="0">
                <a:cs typeface="Arial" panose="020B0604020202020204" pitchFamily="34" charset="0"/>
              </a:rPr>
              <a:t> Aquatherm</a:t>
            </a:r>
            <a:r>
              <a:rPr lang="en-US" dirty="0"/>
              <a:t>-2024</a:t>
            </a:r>
            <a:r>
              <a:rPr lang="en-US" dirty="0">
                <a:cs typeface="Arial" panose="020B0604020202020204" pitchFamily="34" charset="0"/>
              </a:rPr>
              <a:t>, </a:t>
            </a:r>
            <a:r>
              <a:rPr lang="uk-UA" dirty="0"/>
              <a:t>Київ, Україна</a:t>
            </a:r>
            <a:endParaRPr lang="en-US" dirty="0">
              <a:cs typeface="Arial" panose="020B0604020202020204" pitchFamily="34" charset="0"/>
            </a:endParaRPr>
          </a:p>
          <a:p>
            <a:r>
              <a:rPr lang="uk-UA" dirty="0">
                <a:cs typeface="Arial" panose="020B0604020202020204" pitchFamily="34" charset="0"/>
              </a:rPr>
              <a:t>Спікер: Євген Глушак, головний експерт з питань теплопостачання</a:t>
            </a:r>
            <a:r>
              <a:rPr lang="uk-UA" dirty="0"/>
              <a:t>,</a:t>
            </a:r>
            <a:r>
              <a:rPr lang="uk-UA" dirty="0">
                <a:cs typeface="Arial" panose="020B0604020202020204" pitchFamily="34" charset="0"/>
              </a:rPr>
              <a:t> </a:t>
            </a:r>
            <a:r>
              <a:rPr lang="en-US" dirty="0">
                <a:cs typeface="Arial" panose="020B0604020202020204" pitchFamily="34" charset="0"/>
              </a:rPr>
              <a:t>USAID </a:t>
            </a:r>
            <a:r>
              <a:rPr lang="uk-UA" dirty="0">
                <a:cs typeface="Arial" panose="020B0604020202020204" pitchFamily="34" charset="0"/>
              </a:rPr>
              <a:t>ПЕБ</a:t>
            </a:r>
          </a:p>
          <a:p>
            <a:r>
              <a:rPr lang="uk-UA" dirty="0">
                <a:cs typeface="Arial" panose="020B0604020202020204" pitchFamily="34" charset="0"/>
              </a:rPr>
              <a:t>14 травня </a:t>
            </a:r>
            <a:r>
              <a:rPr lang="en-US" dirty="0">
                <a:cs typeface="Arial" panose="020B0604020202020204" pitchFamily="34" charset="0"/>
              </a:rPr>
              <a:t>2024</a:t>
            </a:r>
            <a:r>
              <a:rPr lang="uk-UA" dirty="0">
                <a:cs typeface="Arial" panose="020B0604020202020204" pitchFamily="34" charset="0"/>
              </a:rPr>
              <a:t> р.</a:t>
            </a:r>
            <a:endParaRPr lang="en-US" dirty="0">
              <a:cs typeface="Arial" panose="020B0604020202020204" pitchFamily="34" charset="0"/>
            </a:endParaRPr>
          </a:p>
        </p:txBody>
      </p:sp>
    </p:spTree>
    <p:extLst>
      <p:ext uri="{BB962C8B-B14F-4D97-AF65-F5344CB8AC3E}">
        <p14:creationId xmlns:p14="http://schemas.microsoft.com/office/powerpoint/2010/main" val="1863233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4B1E-3F4E-8C95-4399-C054347AC824}"/>
            </a:ext>
          </a:extLst>
        </p:cNvPr>
        <p:cNvGrpSpPr/>
        <p:nvPr/>
      </p:nvGrpSpPr>
      <p:grpSpPr>
        <a:xfrm>
          <a:off x="0" y="0"/>
          <a:ext cx="0" cy="0"/>
          <a:chOff x="0" y="0"/>
          <a:chExt cx="0" cy="0"/>
        </a:xfrm>
      </p:grpSpPr>
      <p:sp>
        <p:nvSpPr>
          <p:cNvPr id="78" name="Прямокутник 77">
            <a:extLst>
              <a:ext uri="{FF2B5EF4-FFF2-40B4-BE49-F238E27FC236}">
                <a16:creationId xmlns:a16="http://schemas.microsoft.com/office/drawing/2014/main" id="{B9B63044-7B00-BFC1-74E2-0D0F8BA9F937}"/>
              </a:ext>
            </a:extLst>
          </p:cNvPr>
          <p:cNvSpPr/>
          <p:nvPr/>
        </p:nvSpPr>
        <p:spPr>
          <a:xfrm>
            <a:off x="4810165" y="1480122"/>
            <a:ext cx="3746354" cy="3311334"/>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1350" dirty="0">
              <a:latin typeface="Arial" panose="020B0604020202020204" pitchFamily="34" charset="0"/>
              <a:cs typeface="Arial" panose="020B0604020202020204" pitchFamily="34" charset="0"/>
            </a:endParaRPr>
          </a:p>
        </p:txBody>
      </p:sp>
      <p:sp>
        <p:nvSpPr>
          <p:cNvPr id="77" name="Прямокутник 76">
            <a:extLst>
              <a:ext uri="{FF2B5EF4-FFF2-40B4-BE49-F238E27FC236}">
                <a16:creationId xmlns:a16="http://schemas.microsoft.com/office/drawing/2014/main" id="{528B3C02-EA0D-4A87-7D20-866E1FEE6004}"/>
              </a:ext>
            </a:extLst>
          </p:cNvPr>
          <p:cNvSpPr/>
          <p:nvPr/>
        </p:nvSpPr>
        <p:spPr>
          <a:xfrm>
            <a:off x="583729" y="1469342"/>
            <a:ext cx="3746354" cy="3312413"/>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135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E9CEC7BB-E1B9-26A2-44DB-72EA8EA2CDA4}"/>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26B7ADB9-6AFB-467D-AFAA-18AEEAB57EAB}" type="datetime1">
              <a:rPr lang="en-US" smtClean="0">
                <a:latin typeface="Arial" panose="020B0604020202020204" pitchFamily="34" charset="0"/>
                <a:cs typeface="Arial" panose="020B0604020202020204" pitchFamily="34" charset="0"/>
              </a:rPr>
              <a:t>5/13/2024</a:t>
            </a:fld>
            <a:endParaRPr lang="uk-UA"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4F5B0447-848B-8F81-5B0A-6B33E5D20600}"/>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uk-UA"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BBAC4A-7440-EC1B-E1C5-38B637E2C79A}"/>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uk-UA" smtClean="0">
                <a:latin typeface="Arial" panose="020B0604020202020204" pitchFamily="34" charset="0"/>
                <a:cs typeface="Arial" panose="020B0604020202020204" pitchFamily="34" charset="0"/>
              </a:rPr>
              <a:pPr defTabSz="453554">
                <a:spcAft>
                  <a:spcPts val="596"/>
                </a:spcAft>
                <a:defRPr/>
              </a:pPr>
              <a:t>10</a:t>
            </a:fld>
            <a:endParaRPr lang="uk-UA" dirty="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BFD66CF8-F6DB-E76C-4841-BF900624A98E}"/>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Хмельницький. Схема енергетичного острову</a:t>
            </a:r>
          </a:p>
        </p:txBody>
      </p:sp>
      <p:sp>
        <p:nvSpPr>
          <p:cNvPr id="27" name="TextBox 26">
            <a:extLst>
              <a:ext uri="{FF2B5EF4-FFF2-40B4-BE49-F238E27FC236}">
                <a16:creationId xmlns:a16="http://schemas.microsoft.com/office/drawing/2014/main" id="{684B3F70-7FEC-BE5A-C388-FE7BFB095852}"/>
              </a:ext>
            </a:extLst>
          </p:cNvPr>
          <p:cNvSpPr txBox="1"/>
          <p:nvPr/>
        </p:nvSpPr>
        <p:spPr>
          <a:xfrm>
            <a:off x="3419789" y="946943"/>
            <a:ext cx="2094114" cy="262277"/>
          </a:xfrm>
          <a:prstGeom prst="rect">
            <a:avLst/>
          </a:prstGeom>
          <a:noFill/>
        </p:spPr>
        <p:txBody>
          <a:bodyPr wrap="square" lIns="27000" tIns="27000" rIns="27000" bIns="27000" rtlCol="0">
            <a:spAutoFit/>
          </a:bodyPr>
          <a:lstStyle/>
          <a:p>
            <a:r>
              <a:rPr lang="uk-UA" sz="1350" b="1" dirty="0">
                <a:latin typeface="Arial" panose="020B0604020202020204" pitchFamily="34" charset="0"/>
                <a:cs typeface="Arial" panose="020B0604020202020204" pitchFamily="34" charset="0"/>
              </a:rPr>
              <a:t>269 тис. осіб</a:t>
            </a:r>
          </a:p>
        </p:txBody>
      </p:sp>
      <p:sp>
        <p:nvSpPr>
          <p:cNvPr id="28" name="TextBox 27">
            <a:extLst>
              <a:ext uri="{FF2B5EF4-FFF2-40B4-BE49-F238E27FC236}">
                <a16:creationId xmlns:a16="http://schemas.microsoft.com/office/drawing/2014/main" id="{EB337345-46AC-7241-156A-A01C84C45A1A}"/>
              </a:ext>
            </a:extLst>
          </p:cNvPr>
          <p:cNvSpPr txBox="1"/>
          <p:nvPr/>
        </p:nvSpPr>
        <p:spPr>
          <a:xfrm>
            <a:off x="5861260" y="946943"/>
            <a:ext cx="1870800" cy="262277"/>
          </a:xfrm>
          <a:prstGeom prst="rect">
            <a:avLst/>
          </a:prstGeom>
          <a:noFill/>
        </p:spPr>
        <p:txBody>
          <a:bodyPr wrap="square" lIns="27000" tIns="27000" rIns="27000" bIns="27000" rtlCol="0">
            <a:spAutoFit/>
          </a:bodyPr>
          <a:lstStyle/>
          <a:p>
            <a:r>
              <a:rPr lang="uk-UA" sz="1350" b="1" dirty="0">
                <a:latin typeface="Arial" panose="020B0604020202020204" pitchFamily="34" charset="0"/>
                <a:cs typeface="Arial" panose="020B0604020202020204" pitchFamily="34" charset="0"/>
              </a:rPr>
              <a:t>&gt; 58 тис. осіб</a:t>
            </a:r>
          </a:p>
        </p:txBody>
      </p:sp>
      <p:sp>
        <p:nvSpPr>
          <p:cNvPr id="35" name="TextBox 34">
            <a:extLst>
              <a:ext uri="{FF2B5EF4-FFF2-40B4-BE49-F238E27FC236}">
                <a16:creationId xmlns:a16="http://schemas.microsoft.com/office/drawing/2014/main" id="{A9A03588-68A2-01B1-75D3-D3306919FF5D}"/>
              </a:ext>
            </a:extLst>
          </p:cNvPr>
          <p:cNvSpPr txBox="1"/>
          <p:nvPr/>
        </p:nvSpPr>
        <p:spPr>
          <a:xfrm>
            <a:off x="1420932" y="2107264"/>
            <a:ext cx="2071948" cy="239193"/>
          </a:xfrm>
          <a:prstGeom prst="rect">
            <a:avLst/>
          </a:prstGeom>
          <a:noFill/>
        </p:spPr>
        <p:txBody>
          <a:bodyPr wrap="square" lIns="27000" tIns="27000" rIns="27000" bIns="27000" rtlCol="0">
            <a:spAutoFit/>
          </a:bodyPr>
          <a:lstStyle/>
          <a:p>
            <a:pPr algn="ctr"/>
            <a:r>
              <a:rPr lang="uk-UA" sz="1200" b="1" dirty="0">
                <a:solidFill>
                  <a:srgbClr val="0070C0"/>
                </a:solidFill>
                <a:latin typeface="Arial" panose="020B0604020202020204" pitchFamily="34" charset="0"/>
                <a:cs typeface="Arial" panose="020B0604020202020204" pitchFamily="34" charset="0"/>
              </a:rPr>
              <a:t>Острів 1</a:t>
            </a:r>
          </a:p>
        </p:txBody>
      </p:sp>
      <p:sp>
        <p:nvSpPr>
          <p:cNvPr id="37" name="TextBox 36">
            <a:extLst>
              <a:ext uri="{FF2B5EF4-FFF2-40B4-BE49-F238E27FC236}">
                <a16:creationId xmlns:a16="http://schemas.microsoft.com/office/drawing/2014/main" id="{5D6B93CC-D9B3-6EE6-8ABA-5B05EB9DED58}"/>
              </a:ext>
            </a:extLst>
          </p:cNvPr>
          <p:cNvSpPr txBox="1"/>
          <p:nvPr/>
        </p:nvSpPr>
        <p:spPr>
          <a:xfrm>
            <a:off x="4755149" y="1926032"/>
            <a:ext cx="2261888" cy="423859"/>
          </a:xfrm>
          <a:prstGeom prst="rect">
            <a:avLst/>
          </a:prstGeom>
          <a:noFill/>
        </p:spPr>
        <p:txBody>
          <a:bodyPr wrap="square" lIns="27000" tIns="27000" rIns="27000" bIns="27000" rtlCol="0">
            <a:spAutoFit/>
          </a:bodyPr>
          <a:lstStyle/>
          <a:p>
            <a:pPr algn="ctr"/>
            <a:r>
              <a:rPr lang="uk-UA" sz="1200" b="1" dirty="0">
                <a:solidFill>
                  <a:srgbClr val="0070C0"/>
                </a:solidFill>
                <a:latin typeface="Arial" panose="020B0604020202020204" pitchFamily="34" charset="0"/>
                <a:cs typeface="Arial" panose="020B0604020202020204" pitchFamily="34" charset="0"/>
              </a:rPr>
              <a:t> Твердопаливна міні-ТЕЦ (деревина, відходи)</a:t>
            </a:r>
          </a:p>
        </p:txBody>
      </p:sp>
      <p:sp>
        <p:nvSpPr>
          <p:cNvPr id="44" name="TextBox 43">
            <a:extLst>
              <a:ext uri="{FF2B5EF4-FFF2-40B4-BE49-F238E27FC236}">
                <a16:creationId xmlns:a16="http://schemas.microsoft.com/office/drawing/2014/main" id="{D63D6F01-8105-F19B-25CA-3C40ADC71119}"/>
              </a:ext>
            </a:extLst>
          </p:cNvPr>
          <p:cNvSpPr txBox="1"/>
          <p:nvPr/>
        </p:nvSpPr>
        <p:spPr>
          <a:xfrm>
            <a:off x="1225511" y="2460858"/>
            <a:ext cx="1177290" cy="239193"/>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38,5 Гкал/год</a:t>
            </a:r>
          </a:p>
        </p:txBody>
      </p:sp>
      <p:sp>
        <p:nvSpPr>
          <p:cNvPr id="45" name="TextBox 44">
            <a:extLst>
              <a:ext uri="{FF2B5EF4-FFF2-40B4-BE49-F238E27FC236}">
                <a16:creationId xmlns:a16="http://schemas.microsoft.com/office/drawing/2014/main" id="{B96F1E38-56C5-BBED-88C6-663566A52AA3}"/>
              </a:ext>
            </a:extLst>
          </p:cNvPr>
          <p:cNvSpPr txBox="1"/>
          <p:nvPr/>
        </p:nvSpPr>
        <p:spPr>
          <a:xfrm>
            <a:off x="2964418" y="2399080"/>
            <a:ext cx="1338423" cy="423859"/>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1 МВт (очікується до встановлення)</a:t>
            </a:r>
          </a:p>
        </p:txBody>
      </p:sp>
      <p:sp>
        <p:nvSpPr>
          <p:cNvPr id="48" name="TextBox 47">
            <a:extLst>
              <a:ext uri="{FF2B5EF4-FFF2-40B4-BE49-F238E27FC236}">
                <a16:creationId xmlns:a16="http://schemas.microsoft.com/office/drawing/2014/main" id="{98456A3E-B716-CF60-349B-DAAA3F047563}"/>
              </a:ext>
            </a:extLst>
          </p:cNvPr>
          <p:cNvSpPr txBox="1"/>
          <p:nvPr/>
        </p:nvSpPr>
        <p:spPr>
          <a:xfrm>
            <a:off x="7125642" y="2241126"/>
            <a:ext cx="1154890" cy="239193"/>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84,5 Гкал/год</a:t>
            </a:r>
          </a:p>
        </p:txBody>
      </p:sp>
      <p:sp>
        <p:nvSpPr>
          <p:cNvPr id="56" name="Прямокутник 55">
            <a:extLst>
              <a:ext uri="{FF2B5EF4-FFF2-40B4-BE49-F238E27FC236}">
                <a16:creationId xmlns:a16="http://schemas.microsoft.com/office/drawing/2014/main" id="{E373513D-8E67-3621-FE88-D99F679C8D08}"/>
              </a:ext>
            </a:extLst>
          </p:cNvPr>
          <p:cNvSpPr/>
          <p:nvPr/>
        </p:nvSpPr>
        <p:spPr>
          <a:xfrm>
            <a:off x="657789" y="3072761"/>
            <a:ext cx="3584010" cy="1658211"/>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135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01512870-216E-68A8-E722-5EE3AD6E8F3E}"/>
              </a:ext>
            </a:extLst>
          </p:cNvPr>
          <p:cNvSpPr txBox="1"/>
          <p:nvPr/>
        </p:nvSpPr>
        <p:spPr>
          <a:xfrm>
            <a:off x="1165263" y="3349862"/>
            <a:ext cx="2949190"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Котельня – </a:t>
            </a:r>
            <a:r>
              <a:rPr lang="uk-UA" sz="900" b="1" dirty="0">
                <a:latin typeface="Arial" panose="020B0604020202020204" pitchFamily="34" charset="0"/>
                <a:cs typeface="Arial" panose="020B0604020202020204" pitchFamily="34" charset="0"/>
              </a:rPr>
              <a:t>I од.</a:t>
            </a:r>
          </a:p>
        </p:txBody>
      </p:sp>
      <p:sp>
        <p:nvSpPr>
          <p:cNvPr id="75" name="TextBox 74">
            <a:extLst>
              <a:ext uri="{FF2B5EF4-FFF2-40B4-BE49-F238E27FC236}">
                <a16:creationId xmlns:a16="http://schemas.microsoft.com/office/drawing/2014/main" id="{77340BA7-F5E8-FAA0-8579-A2F34B9F35C4}"/>
              </a:ext>
            </a:extLst>
          </p:cNvPr>
          <p:cNvSpPr txBox="1"/>
          <p:nvPr/>
        </p:nvSpPr>
        <p:spPr>
          <a:xfrm>
            <a:off x="3505629" y="4399130"/>
            <a:ext cx="732751" cy="239193"/>
          </a:xfrm>
          <a:prstGeom prst="rect">
            <a:avLst/>
          </a:prstGeom>
          <a:noFill/>
        </p:spPr>
        <p:txBody>
          <a:bodyPr wrap="square" lIns="27000" tIns="27000" rIns="27000" bIns="27000" rtlCol="0">
            <a:spAutoFit/>
          </a:bodyPr>
          <a:lstStyle/>
          <a:p>
            <a:r>
              <a:rPr lang="uk-UA" sz="1200" b="1" dirty="0">
                <a:solidFill>
                  <a:srgbClr val="0070C0"/>
                </a:solidFill>
                <a:latin typeface="Arial" panose="020B0604020202020204" pitchFamily="34" charset="0"/>
                <a:cs typeface="Arial" panose="020B0604020202020204" pitchFamily="34" charset="0"/>
              </a:rPr>
              <a:t>0,3 МВт</a:t>
            </a:r>
          </a:p>
        </p:txBody>
      </p:sp>
      <p:sp>
        <p:nvSpPr>
          <p:cNvPr id="110" name="TextBox 109">
            <a:extLst>
              <a:ext uri="{FF2B5EF4-FFF2-40B4-BE49-F238E27FC236}">
                <a16:creationId xmlns:a16="http://schemas.microsoft.com/office/drawing/2014/main" id="{33B21438-79D2-4A73-0D37-34658478529F}"/>
              </a:ext>
            </a:extLst>
          </p:cNvPr>
          <p:cNvSpPr txBox="1"/>
          <p:nvPr/>
        </p:nvSpPr>
        <p:spPr>
          <a:xfrm>
            <a:off x="1167033" y="3639252"/>
            <a:ext cx="2126444"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ЦТП – </a:t>
            </a:r>
            <a:r>
              <a:rPr lang="uk-UA" sz="900" b="1" dirty="0">
                <a:latin typeface="Arial" panose="020B0604020202020204" pitchFamily="34" charset="0"/>
                <a:cs typeface="Arial" panose="020B0604020202020204" pitchFamily="34" charset="0"/>
              </a:rPr>
              <a:t>2 од.</a:t>
            </a:r>
          </a:p>
        </p:txBody>
      </p:sp>
      <p:sp>
        <p:nvSpPr>
          <p:cNvPr id="111" name="TextBox 110">
            <a:extLst>
              <a:ext uri="{FF2B5EF4-FFF2-40B4-BE49-F238E27FC236}">
                <a16:creationId xmlns:a16="http://schemas.microsoft.com/office/drawing/2014/main" id="{002C9952-1622-7363-32EE-9BC1C74BC689}"/>
              </a:ext>
            </a:extLst>
          </p:cNvPr>
          <p:cNvSpPr txBox="1"/>
          <p:nvPr/>
        </p:nvSpPr>
        <p:spPr>
          <a:xfrm>
            <a:off x="1181848" y="4129337"/>
            <a:ext cx="2126444"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Каналізаційна насосна станція – </a:t>
            </a:r>
            <a:r>
              <a:rPr lang="uk-UA" sz="900" b="1" dirty="0">
                <a:latin typeface="Arial" panose="020B0604020202020204" pitchFamily="34" charset="0"/>
                <a:cs typeface="Arial" panose="020B0604020202020204" pitchFamily="34" charset="0"/>
              </a:rPr>
              <a:t>2 од.</a:t>
            </a:r>
          </a:p>
        </p:txBody>
      </p:sp>
      <p:sp>
        <p:nvSpPr>
          <p:cNvPr id="113" name="TextBox 112">
            <a:extLst>
              <a:ext uri="{FF2B5EF4-FFF2-40B4-BE49-F238E27FC236}">
                <a16:creationId xmlns:a16="http://schemas.microsoft.com/office/drawing/2014/main" id="{45823F2E-5092-F2DB-168B-60E7991282AF}"/>
              </a:ext>
            </a:extLst>
          </p:cNvPr>
          <p:cNvSpPr txBox="1"/>
          <p:nvPr/>
        </p:nvSpPr>
        <p:spPr>
          <a:xfrm>
            <a:off x="1167033" y="4455615"/>
            <a:ext cx="2126444"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Каналізаційні очисні споруди – </a:t>
            </a:r>
            <a:r>
              <a:rPr lang="uk-UA" sz="900" b="1" dirty="0">
                <a:latin typeface="Arial" panose="020B0604020202020204" pitchFamily="34" charset="0"/>
                <a:cs typeface="Arial" panose="020B0604020202020204" pitchFamily="34" charset="0"/>
              </a:rPr>
              <a:t>I од.</a:t>
            </a:r>
          </a:p>
        </p:txBody>
      </p:sp>
      <p:sp>
        <p:nvSpPr>
          <p:cNvPr id="13" name="TextBox 12">
            <a:extLst>
              <a:ext uri="{FF2B5EF4-FFF2-40B4-BE49-F238E27FC236}">
                <a16:creationId xmlns:a16="http://schemas.microsoft.com/office/drawing/2014/main" id="{9DF2C092-B5E4-6885-24A7-12176383AA28}"/>
              </a:ext>
            </a:extLst>
          </p:cNvPr>
          <p:cNvSpPr txBox="1"/>
          <p:nvPr/>
        </p:nvSpPr>
        <p:spPr>
          <a:xfrm>
            <a:off x="707025" y="3117525"/>
            <a:ext cx="2949190" cy="193027"/>
          </a:xfrm>
          <a:prstGeom prst="rect">
            <a:avLst/>
          </a:prstGeom>
          <a:noFill/>
        </p:spPr>
        <p:txBody>
          <a:bodyPr wrap="square" lIns="27000" tIns="27000" rIns="27000" bIns="27000" rtlCol="0">
            <a:spAutoFit/>
          </a:bodyPr>
          <a:lstStyle/>
          <a:p>
            <a:r>
              <a:rPr lang="uk-UA" sz="900" b="1" dirty="0">
                <a:latin typeface="Arial" panose="020B0604020202020204" pitchFamily="34" charset="0"/>
                <a:cs typeface="Arial" panose="020B0604020202020204" pitchFamily="34" charset="0"/>
              </a:rPr>
              <a:t>МКП "</a:t>
            </a:r>
            <a:r>
              <a:rPr lang="uk-UA" sz="900" b="1" dirty="0" err="1">
                <a:latin typeface="Arial" panose="020B0604020202020204" pitchFamily="34" charset="0"/>
                <a:cs typeface="Arial" panose="020B0604020202020204" pitchFamily="34" charset="0"/>
              </a:rPr>
              <a:t>Хмельницьктеплокомуненерго</a:t>
            </a:r>
            <a:r>
              <a:rPr lang="uk-UA" sz="900" b="1"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10DFBCF4-A444-2C56-05E4-1F845C39AAC6}"/>
              </a:ext>
            </a:extLst>
          </p:cNvPr>
          <p:cNvSpPr txBox="1"/>
          <p:nvPr/>
        </p:nvSpPr>
        <p:spPr>
          <a:xfrm>
            <a:off x="707025" y="3885281"/>
            <a:ext cx="2949190" cy="193027"/>
          </a:xfrm>
          <a:prstGeom prst="rect">
            <a:avLst/>
          </a:prstGeom>
          <a:noFill/>
        </p:spPr>
        <p:txBody>
          <a:bodyPr wrap="square" lIns="27000" tIns="27000" rIns="27000" bIns="27000" rtlCol="0">
            <a:spAutoFit/>
          </a:bodyPr>
          <a:lstStyle/>
          <a:p>
            <a:r>
              <a:rPr lang="uk-UA" sz="900" b="1" dirty="0">
                <a:latin typeface="Arial" panose="020B0604020202020204" pitchFamily="34" charset="0"/>
                <a:cs typeface="Arial" panose="020B0604020202020204" pitchFamily="34" charset="0"/>
              </a:rPr>
              <a:t>МКП «</a:t>
            </a:r>
            <a:r>
              <a:rPr lang="uk-UA" sz="900" b="1" dirty="0" err="1">
                <a:latin typeface="Arial" panose="020B0604020202020204" pitchFamily="34" charset="0"/>
                <a:cs typeface="Arial" panose="020B0604020202020204" pitchFamily="34" charset="0"/>
              </a:rPr>
              <a:t>Хмельницькводоканал</a:t>
            </a:r>
            <a:r>
              <a:rPr lang="uk-UA" sz="900" b="1" dirty="0">
                <a:latin typeface="Arial" panose="020B0604020202020204" pitchFamily="34" charset="0"/>
                <a:cs typeface="Arial" panose="020B0604020202020204" pitchFamily="34" charset="0"/>
              </a:rPr>
              <a:t>»</a:t>
            </a:r>
          </a:p>
        </p:txBody>
      </p:sp>
      <p:sp>
        <p:nvSpPr>
          <p:cNvPr id="130" name="Прямокутник 129">
            <a:extLst>
              <a:ext uri="{FF2B5EF4-FFF2-40B4-BE49-F238E27FC236}">
                <a16:creationId xmlns:a16="http://schemas.microsoft.com/office/drawing/2014/main" id="{25B4AD50-73AD-EF0B-3AB9-80A467576492}"/>
              </a:ext>
            </a:extLst>
          </p:cNvPr>
          <p:cNvSpPr/>
          <p:nvPr/>
        </p:nvSpPr>
        <p:spPr>
          <a:xfrm>
            <a:off x="4873502" y="3069406"/>
            <a:ext cx="3597398" cy="1658212"/>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1350" dirty="0">
              <a:latin typeface="Arial" panose="020B060402020202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CCB16D63-F49C-7D99-7A34-C0AE53CEF776}"/>
              </a:ext>
            </a:extLst>
          </p:cNvPr>
          <p:cNvSpPr txBox="1"/>
          <p:nvPr/>
        </p:nvSpPr>
        <p:spPr>
          <a:xfrm>
            <a:off x="7664505" y="4401904"/>
            <a:ext cx="678235" cy="239193"/>
          </a:xfrm>
          <a:prstGeom prst="rect">
            <a:avLst/>
          </a:prstGeom>
          <a:noFill/>
        </p:spPr>
        <p:txBody>
          <a:bodyPr wrap="square" lIns="27000" tIns="27000" rIns="27000" bIns="27000" rtlCol="0">
            <a:spAutoFit/>
          </a:bodyPr>
          <a:lstStyle/>
          <a:p>
            <a:r>
              <a:rPr lang="uk-UA" sz="1200" b="1" dirty="0">
                <a:solidFill>
                  <a:srgbClr val="0070C0"/>
                </a:solidFill>
                <a:latin typeface="Arial" panose="020B0604020202020204" pitchFamily="34" charset="0"/>
                <a:cs typeface="Arial" panose="020B0604020202020204" pitchFamily="34" charset="0"/>
              </a:rPr>
              <a:t>2,2 МВт</a:t>
            </a:r>
          </a:p>
        </p:txBody>
      </p:sp>
      <p:sp>
        <p:nvSpPr>
          <p:cNvPr id="142" name="TextBox 141">
            <a:extLst>
              <a:ext uri="{FF2B5EF4-FFF2-40B4-BE49-F238E27FC236}">
                <a16:creationId xmlns:a16="http://schemas.microsoft.com/office/drawing/2014/main" id="{DA15EDFF-F897-8D62-782A-C62C128BA6C9}"/>
              </a:ext>
            </a:extLst>
          </p:cNvPr>
          <p:cNvSpPr txBox="1"/>
          <p:nvPr/>
        </p:nvSpPr>
        <p:spPr>
          <a:xfrm>
            <a:off x="5378218" y="3422591"/>
            <a:ext cx="2133832"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Каналізаційна насосна станція – </a:t>
            </a:r>
            <a:r>
              <a:rPr lang="uk-UA" sz="900" b="1" dirty="0">
                <a:latin typeface="Arial" panose="020B0604020202020204" pitchFamily="34" charset="0"/>
                <a:cs typeface="Arial" panose="020B0604020202020204" pitchFamily="34" charset="0"/>
              </a:rPr>
              <a:t>6 од.</a:t>
            </a:r>
          </a:p>
        </p:txBody>
      </p:sp>
      <p:sp>
        <p:nvSpPr>
          <p:cNvPr id="64" name="TextBox 63">
            <a:extLst>
              <a:ext uri="{FF2B5EF4-FFF2-40B4-BE49-F238E27FC236}">
                <a16:creationId xmlns:a16="http://schemas.microsoft.com/office/drawing/2014/main" id="{D1093D07-D00B-D1CE-B108-DBCDBAA24300}"/>
              </a:ext>
            </a:extLst>
          </p:cNvPr>
          <p:cNvSpPr txBox="1"/>
          <p:nvPr/>
        </p:nvSpPr>
        <p:spPr>
          <a:xfrm>
            <a:off x="5388144" y="3769086"/>
            <a:ext cx="2133832"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Каналізаційні очисні споруди – </a:t>
            </a:r>
            <a:r>
              <a:rPr lang="uk-UA" sz="900" b="1" dirty="0">
                <a:latin typeface="Arial" panose="020B0604020202020204" pitchFamily="34" charset="0"/>
                <a:cs typeface="Arial" panose="020B0604020202020204" pitchFamily="34" charset="0"/>
              </a:rPr>
              <a:t>1 од.</a:t>
            </a:r>
          </a:p>
        </p:txBody>
      </p:sp>
      <p:sp>
        <p:nvSpPr>
          <p:cNvPr id="65" name="TextBox 64">
            <a:extLst>
              <a:ext uri="{FF2B5EF4-FFF2-40B4-BE49-F238E27FC236}">
                <a16:creationId xmlns:a16="http://schemas.microsoft.com/office/drawing/2014/main" id="{53FADDAD-2D63-9239-658C-9F48B3BC1CF0}"/>
              </a:ext>
            </a:extLst>
          </p:cNvPr>
          <p:cNvSpPr txBox="1"/>
          <p:nvPr/>
        </p:nvSpPr>
        <p:spPr>
          <a:xfrm>
            <a:off x="5378218" y="4055434"/>
            <a:ext cx="2245828"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Підкачувальна насосна станція – </a:t>
            </a:r>
            <a:r>
              <a:rPr lang="uk-UA" sz="900" b="1" dirty="0">
                <a:latin typeface="Arial" panose="020B0604020202020204" pitchFamily="34" charset="0"/>
                <a:cs typeface="Arial" panose="020B0604020202020204" pitchFamily="34" charset="0"/>
              </a:rPr>
              <a:t>2 од.</a:t>
            </a:r>
          </a:p>
        </p:txBody>
      </p:sp>
      <p:sp>
        <p:nvSpPr>
          <p:cNvPr id="70" name="TextBox 69">
            <a:extLst>
              <a:ext uri="{FF2B5EF4-FFF2-40B4-BE49-F238E27FC236}">
                <a16:creationId xmlns:a16="http://schemas.microsoft.com/office/drawing/2014/main" id="{DD492E79-FC62-86A7-688A-4F7EDC6AF559}"/>
              </a:ext>
            </a:extLst>
          </p:cNvPr>
          <p:cNvSpPr txBox="1"/>
          <p:nvPr/>
        </p:nvSpPr>
        <p:spPr>
          <a:xfrm>
            <a:off x="5388144" y="4388890"/>
            <a:ext cx="1825528" cy="331526"/>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Водопровідна насосна станція – </a:t>
            </a:r>
            <a:r>
              <a:rPr lang="uk-UA" sz="900" b="1" dirty="0">
                <a:latin typeface="Arial" panose="020B0604020202020204" pitchFamily="34" charset="0"/>
                <a:cs typeface="Arial" panose="020B0604020202020204" pitchFamily="34" charset="0"/>
              </a:rPr>
              <a:t>2 од.</a:t>
            </a:r>
          </a:p>
        </p:txBody>
      </p:sp>
      <p:pic>
        <p:nvPicPr>
          <p:cNvPr id="9" name="Рисунок 8" descr="Зображення, що містить карта, мистецтво&#10;&#10;Автоматично згенерований опис">
            <a:extLst>
              <a:ext uri="{FF2B5EF4-FFF2-40B4-BE49-F238E27FC236}">
                <a16:creationId xmlns:a16="http://schemas.microsoft.com/office/drawing/2014/main" id="{0673FEB7-221F-6B46-7690-3B24FA81B9C9}"/>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20000"/>
                    </a14:imgEffect>
                  </a14:imgLayer>
                </a14:imgProps>
              </a:ext>
            </a:extLst>
          </a:blip>
          <a:srcRect r="16692" b="25782"/>
          <a:stretch/>
        </p:blipFill>
        <p:spPr>
          <a:xfrm>
            <a:off x="1767115" y="684180"/>
            <a:ext cx="926280" cy="766263"/>
          </a:xfrm>
          <a:prstGeom prst="rect">
            <a:avLst/>
          </a:prstGeom>
        </p:spPr>
      </p:pic>
      <p:pic>
        <p:nvPicPr>
          <p:cNvPr id="20" name="Рисунок 19" descr="Зображення, що містить ескіз, малюнок, схема, дизайн&#10;&#10;Автоматично згенерований опис">
            <a:extLst>
              <a:ext uri="{FF2B5EF4-FFF2-40B4-BE49-F238E27FC236}">
                <a16:creationId xmlns:a16="http://schemas.microsoft.com/office/drawing/2014/main" id="{F636F78C-0630-2C1D-C068-22A67B8ED3C0}"/>
              </a:ext>
            </a:extLst>
          </p:cNvPr>
          <p:cNvPicPr>
            <a:picLocks noChangeAspect="1"/>
          </p:cNvPicPr>
          <p:nvPr/>
        </p:nvPicPr>
        <p:blipFill>
          <a:blip r:embed="rId5"/>
          <a:stretch>
            <a:fillRect/>
          </a:stretch>
        </p:blipFill>
        <p:spPr>
          <a:xfrm>
            <a:off x="680811" y="3265373"/>
            <a:ext cx="361832" cy="346383"/>
          </a:xfrm>
          <a:prstGeom prst="rect">
            <a:avLst/>
          </a:prstGeom>
        </p:spPr>
      </p:pic>
      <p:pic>
        <p:nvPicPr>
          <p:cNvPr id="22" name="Рисунок 21" descr="Зображення, що містить Шрифт, дизайн, Графіка, типографія&#10;&#10;Автоматично згенерований опис">
            <a:extLst>
              <a:ext uri="{FF2B5EF4-FFF2-40B4-BE49-F238E27FC236}">
                <a16:creationId xmlns:a16="http://schemas.microsoft.com/office/drawing/2014/main" id="{72BE59AF-6851-D391-158C-99918EC617F3}"/>
              </a:ext>
            </a:extLst>
          </p:cNvPr>
          <p:cNvPicPr>
            <a:picLocks noChangeAspect="1"/>
          </p:cNvPicPr>
          <p:nvPr/>
        </p:nvPicPr>
        <p:blipFill>
          <a:blip r:embed="rId6"/>
          <a:stretch>
            <a:fillRect/>
          </a:stretch>
        </p:blipFill>
        <p:spPr>
          <a:xfrm>
            <a:off x="669777" y="3568612"/>
            <a:ext cx="430154" cy="373863"/>
          </a:xfrm>
          <a:prstGeom prst="rect">
            <a:avLst/>
          </a:prstGeom>
        </p:spPr>
      </p:pic>
      <p:pic>
        <p:nvPicPr>
          <p:cNvPr id="24" name="Рисунок 23" descr="Зображення, що містить малюнок, Графіка, Шрифт, графічний дизайн&#10;&#10;Автоматично згенерований опис">
            <a:extLst>
              <a:ext uri="{FF2B5EF4-FFF2-40B4-BE49-F238E27FC236}">
                <a16:creationId xmlns:a16="http://schemas.microsoft.com/office/drawing/2014/main" id="{70C4E7C8-AEEE-1F8D-C7AF-4A3CE9FBC221}"/>
              </a:ext>
            </a:extLst>
          </p:cNvPr>
          <p:cNvPicPr>
            <a:picLocks noChangeAspect="1"/>
          </p:cNvPicPr>
          <p:nvPr/>
        </p:nvPicPr>
        <p:blipFill>
          <a:blip r:embed="rId7"/>
          <a:stretch>
            <a:fillRect/>
          </a:stretch>
        </p:blipFill>
        <p:spPr>
          <a:xfrm>
            <a:off x="702753" y="4074182"/>
            <a:ext cx="356389" cy="305476"/>
          </a:xfrm>
          <a:prstGeom prst="rect">
            <a:avLst/>
          </a:prstGeom>
        </p:spPr>
      </p:pic>
      <p:pic>
        <p:nvPicPr>
          <p:cNvPr id="29" name="Рисунок 28" descr="Зображення, що містить Графіка, Шрифт, графічний дизайн, логотип&#10;&#10;Автоматично згенерований опис">
            <a:extLst>
              <a:ext uri="{FF2B5EF4-FFF2-40B4-BE49-F238E27FC236}">
                <a16:creationId xmlns:a16="http://schemas.microsoft.com/office/drawing/2014/main" id="{4281BF8C-9078-1FA6-D3F2-EF04D3FB4313}"/>
              </a:ext>
            </a:extLst>
          </p:cNvPr>
          <p:cNvPicPr>
            <a:picLocks noChangeAspect="1"/>
          </p:cNvPicPr>
          <p:nvPr/>
        </p:nvPicPr>
        <p:blipFill>
          <a:blip r:embed="rId8"/>
          <a:stretch>
            <a:fillRect/>
          </a:stretch>
        </p:blipFill>
        <p:spPr>
          <a:xfrm>
            <a:off x="658086" y="4366848"/>
            <a:ext cx="415506" cy="363035"/>
          </a:xfrm>
          <a:prstGeom prst="rect">
            <a:avLst/>
          </a:prstGeom>
        </p:spPr>
      </p:pic>
      <p:pic>
        <p:nvPicPr>
          <p:cNvPr id="55" name="Рисунок 54" descr="Зображення, що містить малюнок, Графіка, Шрифт, графічний дизайн&#10;&#10;Автоматично згенерований опис">
            <a:extLst>
              <a:ext uri="{FF2B5EF4-FFF2-40B4-BE49-F238E27FC236}">
                <a16:creationId xmlns:a16="http://schemas.microsoft.com/office/drawing/2014/main" id="{1FF6CBC5-D1DB-8C83-7A85-B9DB44CD5CAC}"/>
              </a:ext>
            </a:extLst>
          </p:cNvPr>
          <p:cNvPicPr>
            <a:picLocks noChangeAspect="1"/>
          </p:cNvPicPr>
          <p:nvPr/>
        </p:nvPicPr>
        <p:blipFill>
          <a:blip r:embed="rId7"/>
          <a:stretch>
            <a:fillRect/>
          </a:stretch>
        </p:blipFill>
        <p:spPr>
          <a:xfrm>
            <a:off x="4920081" y="3356955"/>
            <a:ext cx="356389" cy="305476"/>
          </a:xfrm>
          <a:prstGeom prst="rect">
            <a:avLst/>
          </a:prstGeom>
        </p:spPr>
      </p:pic>
      <p:pic>
        <p:nvPicPr>
          <p:cNvPr id="57" name="Рисунок 56" descr="Зображення, що містить Графіка, Шрифт, графічний дизайн, логотип&#10;&#10;Автоматично згенерований опис">
            <a:extLst>
              <a:ext uri="{FF2B5EF4-FFF2-40B4-BE49-F238E27FC236}">
                <a16:creationId xmlns:a16="http://schemas.microsoft.com/office/drawing/2014/main" id="{52289BF3-F570-8219-1145-A653FEB4D202}"/>
              </a:ext>
            </a:extLst>
          </p:cNvPr>
          <p:cNvPicPr>
            <a:picLocks noChangeAspect="1"/>
          </p:cNvPicPr>
          <p:nvPr/>
        </p:nvPicPr>
        <p:blipFill>
          <a:blip r:embed="rId8"/>
          <a:stretch>
            <a:fillRect/>
          </a:stretch>
        </p:blipFill>
        <p:spPr>
          <a:xfrm>
            <a:off x="4885112" y="3649758"/>
            <a:ext cx="415506" cy="363035"/>
          </a:xfrm>
          <a:prstGeom prst="rect">
            <a:avLst/>
          </a:prstGeom>
        </p:spPr>
      </p:pic>
      <p:pic>
        <p:nvPicPr>
          <p:cNvPr id="60" name="Рисунок 59" descr="Зображення, що містить дизайн, Графіка, Шрифт, схема&#10;&#10;Автоматично згенерований опис">
            <a:extLst>
              <a:ext uri="{FF2B5EF4-FFF2-40B4-BE49-F238E27FC236}">
                <a16:creationId xmlns:a16="http://schemas.microsoft.com/office/drawing/2014/main" id="{0070EE34-FFE7-B774-08C4-BBB219075A8E}"/>
              </a:ext>
            </a:extLst>
          </p:cNvPr>
          <p:cNvPicPr>
            <a:picLocks noChangeAspect="1"/>
          </p:cNvPicPr>
          <p:nvPr/>
        </p:nvPicPr>
        <p:blipFill>
          <a:blip r:embed="rId9"/>
          <a:stretch>
            <a:fillRect/>
          </a:stretch>
        </p:blipFill>
        <p:spPr>
          <a:xfrm>
            <a:off x="4903371" y="3954362"/>
            <a:ext cx="373099" cy="345984"/>
          </a:xfrm>
          <a:prstGeom prst="rect">
            <a:avLst/>
          </a:prstGeom>
        </p:spPr>
      </p:pic>
      <p:pic>
        <p:nvPicPr>
          <p:cNvPr id="63" name="Рисунок 62" descr="Зображення, що містить текст, Шрифт, Графіка, дизайн&#10;&#10;Автоматично згенерований опис">
            <a:extLst>
              <a:ext uri="{FF2B5EF4-FFF2-40B4-BE49-F238E27FC236}">
                <a16:creationId xmlns:a16="http://schemas.microsoft.com/office/drawing/2014/main" id="{0456759A-69A0-AA16-7295-CDF8058AF433}"/>
              </a:ext>
            </a:extLst>
          </p:cNvPr>
          <p:cNvPicPr>
            <a:picLocks noChangeAspect="1"/>
          </p:cNvPicPr>
          <p:nvPr/>
        </p:nvPicPr>
        <p:blipFill>
          <a:blip r:embed="rId10"/>
          <a:stretch>
            <a:fillRect/>
          </a:stretch>
        </p:blipFill>
        <p:spPr>
          <a:xfrm>
            <a:off x="4865426" y="4275492"/>
            <a:ext cx="431592" cy="389910"/>
          </a:xfrm>
          <a:prstGeom prst="rect">
            <a:avLst/>
          </a:prstGeom>
        </p:spPr>
      </p:pic>
      <p:sp>
        <p:nvSpPr>
          <p:cNvPr id="72" name="TextBox 71">
            <a:extLst>
              <a:ext uri="{FF2B5EF4-FFF2-40B4-BE49-F238E27FC236}">
                <a16:creationId xmlns:a16="http://schemas.microsoft.com/office/drawing/2014/main" id="{94524377-0A48-34FD-682D-B0AF7624AF99}"/>
              </a:ext>
            </a:extLst>
          </p:cNvPr>
          <p:cNvSpPr txBox="1"/>
          <p:nvPr/>
        </p:nvSpPr>
        <p:spPr>
          <a:xfrm>
            <a:off x="6788261" y="2007123"/>
            <a:ext cx="1954142" cy="239193"/>
          </a:xfrm>
          <a:prstGeom prst="rect">
            <a:avLst/>
          </a:prstGeom>
          <a:noFill/>
        </p:spPr>
        <p:txBody>
          <a:bodyPr wrap="square" lIns="27000" tIns="27000" rIns="27000" bIns="27000" rtlCol="0">
            <a:spAutoFit/>
          </a:bodyPr>
          <a:lstStyle/>
          <a:p>
            <a:pPr algn="ctr"/>
            <a:r>
              <a:rPr lang="uk-UA" sz="1200" b="1" dirty="0">
                <a:solidFill>
                  <a:srgbClr val="0070C0"/>
                </a:solidFill>
                <a:latin typeface="Arial" panose="020B0604020202020204" pitchFamily="34" charset="0"/>
                <a:cs typeface="Arial" panose="020B0604020202020204" pitchFamily="34" charset="0"/>
              </a:rPr>
              <a:t>Острів 2</a:t>
            </a:r>
          </a:p>
        </p:txBody>
      </p:sp>
      <p:sp>
        <p:nvSpPr>
          <p:cNvPr id="73" name="TextBox 72">
            <a:extLst>
              <a:ext uri="{FF2B5EF4-FFF2-40B4-BE49-F238E27FC236}">
                <a16:creationId xmlns:a16="http://schemas.microsoft.com/office/drawing/2014/main" id="{104FC844-2B48-F9B7-2A7E-C556779EE904}"/>
              </a:ext>
            </a:extLst>
          </p:cNvPr>
          <p:cNvSpPr txBox="1"/>
          <p:nvPr/>
        </p:nvSpPr>
        <p:spPr>
          <a:xfrm>
            <a:off x="5250530" y="2614718"/>
            <a:ext cx="1547784" cy="423859"/>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3,5 МВт (очікується до встановлення)</a:t>
            </a:r>
          </a:p>
        </p:txBody>
      </p:sp>
      <p:sp>
        <p:nvSpPr>
          <p:cNvPr id="80" name="TextBox 79">
            <a:extLst>
              <a:ext uri="{FF2B5EF4-FFF2-40B4-BE49-F238E27FC236}">
                <a16:creationId xmlns:a16="http://schemas.microsoft.com/office/drawing/2014/main" id="{A8157F78-4468-18EB-0FB2-F88D6E5FA980}"/>
              </a:ext>
            </a:extLst>
          </p:cNvPr>
          <p:cNvSpPr txBox="1"/>
          <p:nvPr/>
        </p:nvSpPr>
        <p:spPr>
          <a:xfrm>
            <a:off x="5250530" y="2361623"/>
            <a:ext cx="767237" cy="239193"/>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10,9 МВт</a:t>
            </a:r>
          </a:p>
        </p:txBody>
      </p:sp>
      <p:sp>
        <p:nvSpPr>
          <p:cNvPr id="7" name="TextBox 6">
            <a:extLst>
              <a:ext uri="{FF2B5EF4-FFF2-40B4-BE49-F238E27FC236}">
                <a16:creationId xmlns:a16="http://schemas.microsoft.com/office/drawing/2014/main" id="{5BB50326-3D8B-1540-0236-6BA00332264C}"/>
              </a:ext>
            </a:extLst>
          </p:cNvPr>
          <p:cNvSpPr txBox="1"/>
          <p:nvPr/>
        </p:nvSpPr>
        <p:spPr>
          <a:xfrm>
            <a:off x="1225511" y="2749398"/>
            <a:ext cx="810892" cy="239193"/>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0,4 МВт</a:t>
            </a:r>
          </a:p>
        </p:txBody>
      </p:sp>
      <p:sp>
        <p:nvSpPr>
          <p:cNvPr id="10" name="TextBox 9">
            <a:extLst>
              <a:ext uri="{FF2B5EF4-FFF2-40B4-BE49-F238E27FC236}">
                <a16:creationId xmlns:a16="http://schemas.microsoft.com/office/drawing/2014/main" id="{C704EF80-472A-BB3F-1058-274CC7D83494}"/>
              </a:ext>
            </a:extLst>
          </p:cNvPr>
          <p:cNvSpPr txBox="1"/>
          <p:nvPr/>
        </p:nvSpPr>
        <p:spPr>
          <a:xfrm>
            <a:off x="7125641" y="2450899"/>
            <a:ext cx="1513235" cy="608525"/>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2 МВт (2x1 МВт)</a:t>
            </a:r>
          </a:p>
          <a:p>
            <a:r>
              <a:rPr lang="uk-UA" sz="1200" dirty="0">
                <a:latin typeface="Arial" panose="020B0604020202020204" pitchFamily="34" charset="0"/>
                <a:cs typeface="Arial" panose="020B0604020202020204" pitchFamily="34" charset="0"/>
              </a:rPr>
              <a:t>3,2 МВт (очікується до встановлення)</a:t>
            </a:r>
          </a:p>
        </p:txBody>
      </p:sp>
      <p:sp>
        <p:nvSpPr>
          <p:cNvPr id="15" name="TextBox 14">
            <a:extLst>
              <a:ext uri="{FF2B5EF4-FFF2-40B4-BE49-F238E27FC236}">
                <a16:creationId xmlns:a16="http://schemas.microsoft.com/office/drawing/2014/main" id="{64022945-3F67-2A19-45A8-EFEB644C94E7}"/>
              </a:ext>
            </a:extLst>
          </p:cNvPr>
          <p:cNvSpPr txBox="1"/>
          <p:nvPr/>
        </p:nvSpPr>
        <p:spPr>
          <a:xfrm>
            <a:off x="4918344" y="3132357"/>
            <a:ext cx="2949190" cy="193027"/>
          </a:xfrm>
          <a:prstGeom prst="rect">
            <a:avLst/>
          </a:prstGeom>
          <a:noFill/>
        </p:spPr>
        <p:txBody>
          <a:bodyPr wrap="square" lIns="27000" tIns="27000" rIns="27000" bIns="27000" rtlCol="0">
            <a:spAutoFit/>
          </a:bodyPr>
          <a:lstStyle/>
          <a:p>
            <a:r>
              <a:rPr lang="uk-UA" sz="900" b="1" dirty="0">
                <a:latin typeface="Arial" panose="020B0604020202020204" pitchFamily="34" charset="0"/>
                <a:cs typeface="Arial" panose="020B0604020202020204" pitchFamily="34" charset="0"/>
              </a:rPr>
              <a:t>МКП «</a:t>
            </a:r>
            <a:r>
              <a:rPr lang="uk-UA" sz="900" b="1" dirty="0" err="1">
                <a:latin typeface="Arial" panose="020B0604020202020204" pitchFamily="34" charset="0"/>
                <a:cs typeface="Arial" panose="020B0604020202020204" pitchFamily="34" charset="0"/>
              </a:rPr>
              <a:t>Хмельницькводоканал</a:t>
            </a:r>
            <a:r>
              <a:rPr lang="uk-UA" sz="900" b="1" dirty="0">
                <a:latin typeface="Arial" panose="020B0604020202020204" pitchFamily="34" charset="0"/>
                <a:cs typeface="Arial" panose="020B0604020202020204" pitchFamily="34" charset="0"/>
              </a:rPr>
              <a:t>»</a:t>
            </a:r>
          </a:p>
        </p:txBody>
      </p:sp>
      <p:pic>
        <p:nvPicPr>
          <p:cNvPr id="16" name="Рисунок 16" descr="Зображення, що містить почерк, Графіка, чорно-білий&#10;&#10;Автоматично згенерований опис">
            <a:extLst>
              <a:ext uri="{FF2B5EF4-FFF2-40B4-BE49-F238E27FC236}">
                <a16:creationId xmlns:a16="http://schemas.microsoft.com/office/drawing/2014/main" id="{1B3C64C7-A669-AABA-32DC-376040050130}"/>
              </a:ext>
            </a:extLst>
          </p:cNvPr>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65754" y="849107"/>
            <a:ext cx="487493" cy="457949"/>
          </a:xfrm>
          <a:prstGeom prst="rect">
            <a:avLst/>
          </a:prstGeom>
        </p:spPr>
      </p:pic>
      <p:pic>
        <p:nvPicPr>
          <p:cNvPr id="18" name="Рисунок 24" descr="Зображення, що містить Графіка, чорно-білий, чорний, дизайн&#10;&#10;Автоматично згенерований опис">
            <a:extLst>
              <a:ext uri="{FF2B5EF4-FFF2-40B4-BE49-F238E27FC236}">
                <a16:creationId xmlns:a16="http://schemas.microsoft.com/office/drawing/2014/main" id="{9B42C233-4B9F-420A-AF36-ED613E7376A7}"/>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64418" y="916083"/>
            <a:ext cx="347357" cy="323997"/>
          </a:xfrm>
          <a:prstGeom prst="rect">
            <a:avLst/>
          </a:prstGeom>
        </p:spPr>
      </p:pic>
      <p:pic>
        <p:nvPicPr>
          <p:cNvPr id="19" name="Graphic 18">
            <a:extLst>
              <a:ext uri="{FF2B5EF4-FFF2-40B4-BE49-F238E27FC236}">
                <a16:creationId xmlns:a16="http://schemas.microsoft.com/office/drawing/2014/main" id="{98A9E612-E50F-71F4-FF8B-17BF117A3AC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8107" y="1535854"/>
            <a:ext cx="971367" cy="420926"/>
          </a:xfrm>
          <a:prstGeom prst="rect">
            <a:avLst/>
          </a:prstGeom>
        </p:spPr>
      </p:pic>
      <p:pic>
        <p:nvPicPr>
          <p:cNvPr id="23" name="Graphic 22">
            <a:extLst>
              <a:ext uri="{FF2B5EF4-FFF2-40B4-BE49-F238E27FC236}">
                <a16:creationId xmlns:a16="http://schemas.microsoft.com/office/drawing/2014/main" id="{60AF6110-8E48-6169-D9DD-EB8B2F6BDD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23625" y="1535854"/>
            <a:ext cx="971367" cy="420926"/>
          </a:xfrm>
          <a:prstGeom prst="rect">
            <a:avLst/>
          </a:prstGeom>
        </p:spPr>
      </p:pic>
      <p:pic>
        <p:nvPicPr>
          <p:cNvPr id="30" name="Graphic 29">
            <a:extLst>
              <a:ext uri="{FF2B5EF4-FFF2-40B4-BE49-F238E27FC236}">
                <a16:creationId xmlns:a16="http://schemas.microsoft.com/office/drawing/2014/main" id="{450047C9-699E-A977-3C84-E5934A227D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30373" y="1625347"/>
            <a:ext cx="463450" cy="367564"/>
          </a:xfrm>
          <a:prstGeom prst="rect">
            <a:avLst/>
          </a:prstGeom>
        </p:spPr>
      </p:pic>
      <p:pic>
        <p:nvPicPr>
          <p:cNvPr id="32" name="Graphic 31">
            <a:extLst>
              <a:ext uri="{FF2B5EF4-FFF2-40B4-BE49-F238E27FC236}">
                <a16:creationId xmlns:a16="http://schemas.microsoft.com/office/drawing/2014/main" id="{3A622602-AE1E-C16B-F53C-28B0576779F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03433" y="1595025"/>
            <a:ext cx="514350" cy="352425"/>
          </a:xfrm>
          <a:prstGeom prst="rect">
            <a:avLst/>
          </a:prstGeom>
        </p:spPr>
      </p:pic>
      <p:pic>
        <p:nvPicPr>
          <p:cNvPr id="38" name="Graphic 37">
            <a:extLst>
              <a:ext uri="{FF2B5EF4-FFF2-40B4-BE49-F238E27FC236}">
                <a16:creationId xmlns:a16="http://schemas.microsoft.com/office/drawing/2014/main" id="{96100326-41A2-1D6D-9600-7B27D22D8A5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6348" y="2470250"/>
            <a:ext cx="152590" cy="220408"/>
          </a:xfrm>
          <a:prstGeom prst="rect">
            <a:avLst/>
          </a:prstGeom>
        </p:spPr>
      </p:pic>
      <p:pic>
        <p:nvPicPr>
          <p:cNvPr id="39" name="Graphic 38">
            <a:extLst>
              <a:ext uri="{FF2B5EF4-FFF2-40B4-BE49-F238E27FC236}">
                <a16:creationId xmlns:a16="http://schemas.microsoft.com/office/drawing/2014/main" id="{B856D7E7-D395-2057-5939-5F2AC0285CB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045523" y="2371015"/>
            <a:ext cx="152590" cy="220408"/>
          </a:xfrm>
          <a:prstGeom prst="rect">
            <a:avLst/>
          </a:prstGeom>
        </p:spPr>
      </p:pic>
      <p:pic>
        <p:nvPicPr>
          <p:cNvPr id="40" name="Graphic 39">
            <a:extLst>
              <a:ext uri="{FF2B5EF4-FFF2-40B4-BE49-F238E27FC236}">
                <a16:creationId xmlns:a16="http://schemas.microsoft.com/office/drawing/2014/main" id="{E3A06D47-DBF9-1D64-7A35-5BB94BB3D64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00829" y="2250518"/>
            <a:ext cx="152590" cy="220408"/>
          </a:xfrm>
          <a:prstGeom prst="rect">
            <a:avLst/>
          </a:prstGeom>
        </p:spPr>
      </p:pic>
      <p:pic>
        <p:nvPicPr>
          <p:cNvPr id="42" name="Graphic 41">
            <a:extLst>
              <a:ext uri="{FF2B5EF4-FFF2-40B4-BE49-F238E27FC236}">
                <a16:creationId xmlns:a16="http://schemas.microsoft.com/office/drawing/2014/main" id="{BFDD321A-6F5E-981A-8A83-7BF9475FBE4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76144" y="2717186"/>
            <a:ext cx="134941" cy="303616"/>
          </a:xfrm>
          <a:prstGeom prst="rect">
            <a:avLst/>
          </a:prstGeom>
        </p:spPr>
      </p:pic>
      <p:pic>
        <p:nvPicPr>
          <p:cNvPr id="46" name="Graphic 45">
            <a:extLst>
              <a:ext uri="{FF2B5EF4-FFF2-40B4-BE49-F238E27FC236}">
                <a16:creationId xmlns:a16="http://schemas.microsoft.com/office/drawing/2014/main" id="{35740011-30F0-AB6C-F6C2-2A2B0488BC0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759658" y="2456998"/>
            <a:ext cx="134941" cy="303616"/>
          </a:xfrm>
          <a:prstGeom prst="rect">
            <a:avLst/>
          </a:prstGeom>
        </p:spPr>
      </p:pic>
      <p:pic>
        <p:nvPicPr>
          <p:cNvPr id="49" name="Graphic 48">
            <a:extLst>
              <a:ext uri="{FF2B5EF4-FFF2-40B4-BE49-F238E27FC236}">
                <a16:creationId xmlns:a16="http://schemas.microsoft.com/office/drawing/2014/main" id="{B1C83212-E4EC-AF00-70FF-E4A5CA17407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042497" y="2695922"/>
            <a:ext cx="134941" cy="303616"/>
          </a:xfrm>
          <a:prstGeom prst="rect">
            <a:avLst/>
          </a:prstGeom>
        </p:spPr>
      </p:pic>
      <p:pic>
        <p:nvPicPr>
          <p:cNvPr id="50" name="Graphic 49">
            <a:extLst>
              <a:ext uri="{FF2B5EF4-FFF2-40B4-BE49-F238E27FC236}">
                <a16:creationId xmlns:a16="http://schemas.microsoft.com/office/drawing/2014/main" id="{8EE34632-7E73-6DE6-1E6D-3A54AD3E433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23300" y="2589599"/>
            <a:ext cx="134941" cy="303616"/>
          </a:xfrm>
          <a:prstGeom prst="rect">
            <a:avLst/>
          </a:prstGeom>
        </p:spPr>
      </p:pic>
      <p:pic>
        <p:nvPicPr>
          <p:cNvPr id="51" name="Graphic 50">
            <a:extLst>
              <a:ext uri="{FF2B5EF4-FFF2-40B4-BE49-F238E27FC236}">
                <a16:creationId xmlns:a16="http://schemas.microsoft.com/office/drawing/2014/main" id="{45A2BE3C-6012-BE98-ABA4-19245049FC7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59010" y="4382124"/>
            <a:ext cx="134941" cy="303616"/>
          </a:xfrm>
          <a:prstGeom prst="rect">
            <a:avLst/>
          </a:prstGeom>
        </p:spPr>
      </p:pic>
      <p:pic>
        <p:nvPicPr>
          <p:cNvPr id="52" name="Graphic 51">
            <a:extLst>
              <a:ext uri="{FF2B5EF4-FFF2-40B4-BE49-F238E27FC236}">
                <a16:creationId xmlns:a16="http://schemas.microsoft.com/office/drawing/2014/main" id="{7930AC99-A2B6-1EF9-6006-B91963E569B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15481" y="4382124"/>
            <a:ext cx="134941" cy="303616"/>
          </a:xfrm>
          <a:prstGeom prst="rect">
            <a:avLst/>
          </a:prstGeom>
        </p:spPr>
      </p:pic>
    </p:spTree>
    <p:extLst>
      <p:ext uri="{BB962C8B-B14F-4D97-AF65-F5344CB8AC3E}">
        <p14:creationId xmlns:p14="http://schemas.microsoft.com/office/powerpoint/2010/main" val="172781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58042-DE26-5C0C-7C01-D7AEA6C2DA2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F64B4CA-54D6-3DD5-1C01-056E9CD987EB}"/>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1BDCD652-4586-47B0-8EE8-DF03BA1571C4}" type="datetime1">
              <a:rPr lang="en-US" smtClean="0">
                <a:latin typeface="Arial" panose="020B0604020202020204" pitchFamily="34" charset="0"/>
                <a:cs typeface="Arial" panose="020B0604020202020204" pitchFamily="34" charset="0"/>
              </a:rPr>
              <a:t>5/13/2024</a:t>
            </a:fld>
            <a:endParaRPr lang="en-US">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B1180158-53B5-2277-76B2-EA389F3BCB9F}"/>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B6FABB8-1089-7CE4-A810-DEA538924A5E}"/>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en-US">
                <a:latin typeface="Arial" panose="020B0604020202020204" pitchFamily="34" charset="0"/>
                <a:cs typeface="Arial" panose="020B0604020202020204" pitchFamily="34" charset="0"/>
              </a:rPr>
              <a:pPr defTabSz="453554">
                <a:spcAft>
                  <a:spcPts val="596"/>
                </a:spcAft>
                <a:defRPr/>
              </a:pPr>
              <a:t>11</a:t>
            </a:fld>
            <a:endParaRPr lang="en-US">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22CDF21B-2123-BCB7-E5F5-D6C63F461B87}"/>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Тернопіль</a:t>
            </a:r>
            <a:r>
              <a:rPr lang="en-US" sz="2200" dirty="0">
                <a:solidFill>
                  <a:srgbClr val="0067B9"/>
                </a:solidFill>
                <a:latin typeface="Arial" panose="020B0604020202020204" pitchFamily="34" charset="0"/>
                <a:cs typeface="Arial" panose="020B0604020202020204" pitchFamily="34" charset="0"/>
              </a:rPr>
              <a:t>. </a:t>
            </a:r>
            <a:r>
              <a:rPr lang="uk-UA" sz="2200" dirty="0">
                <a:solidFill>
                  <a:srgbClr val="0067B9"/>
                </a:solidFill>
                <a:latin typeface="Arial" panose="020B0604020202020204" pitchFamily="34" charset="0"/>
                <a:cs typeface="Arial" panose="020B0604020202020204" pitchFamily="34" charset="0"/>
              </a:rPr>
              <a:t>Схема енергетичного острову</a:t>
            </a:r>
            <a:endParaRPr lang="en-US" sz="2200" dirty="0">
              <a:solidFill>
                <a:srgbClr val="0067B9"/>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C4984D05-E1C9-BF7D-5DCD-1E141B5D2CCA}"/>
              </a:ext>
            </a:extLst>
          </p:cNvPr>
          <p:cNvPicPr>
            <a:picLocks noChangeAspect="1"/>
          </p:cNvPicPr>
          <p:nvPr/>
        </p:nvPicPr>
        <p:blipFill>
          <a:blip r:embed="rId2"/>
          <a:stretch>
            <a:fillRect/>
          </a:stretch>
        </p:blipFill>
        <p:spPr>
          <a:xfrm>
            <a:off x="1202496" y="831669"/>
            <a:ext cx="6739008" cy="3790692"/>
          </a:xfrm>
          <a:prstGeom prst="rect">
            <a:avLst/>
          </a:prstGeom>
        </p:spPr>
      </p:pic>
    </p:spTree>
    <p:extLst>
      <p:ext uri="{BB962C8B-B14F-4D97-AF65-F5344CB8AC3E}">
        <p14:creationId xmlns:p14="http://schemas.microsoft.com/office/powerpoint/2010/main" val="139406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4B1E-3F4E-8C95-4399-C054347AC824}"/>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9CEC7BB-E1B9-26A2-44DB-72EA8EA2CDA4}"/>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54BA931F-39F6-41DA-B440-804AE50A90C4}" type="datetime1">
              <a:rPr lang="en-US" smtClean="0">
                <a:latin typeface="Arial" panose="020B0604020202020204" pitchFamily="34" charset="0"/>
                <a:cs typeface="Arial" panose="020B0604020202020204" pitchFamily="34" charset="0"/>
              </a:rPr>
              <a:t>5/13/2024</a:t>
            </a:fld>
            <a:endParaRPr lang="uk-UA"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4F5B0447-848B-8F81-5B0A-6B33E5D20600}"/>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uk-UA"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BBAC4A-7440-EC1B-E1C5-38B637E2C79A}"/>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uk-UA" smtClean="0">
                <a:latin typeface="Arial" panose="020B0604020202020204" pitchFamily="34" charset="0"/>
                <a:cs typeface="Arial" panose="020B0604020202020204" pitchFamily="34" charset="0"/>
              </a:rPr>
              <a:pPr defTabSz="453554">
                <a:spcAft>
                  <a:spcPts val="596"/>
                </a:spcAft>
                <a:defRPr/>
              </a:pPr>
              <a:t>12</a:t>
            </a:fld>
            <a:endParaRPr lang="uk-UA" dirty="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BFD66CF8-F6DB-E76C-4841-BF900624A98E}"/>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Тернопіль. Схема енергетичного острову</a:t>
            </a:r>
          </a:p>
        </p:txBody>
      </p:sp>
      <p:sp>
        <p:nvSpPr>
          <p:cNvPr id="27" name="TextBox 26">
            <a:extLst>
              <a:ext uri="{FF2B5EF4-FFF2-40B4-BE49-F238E27FC236}">
                <a16:creationId xmlns:a16="http://schemas.microsoft.com/office/drawing/2014/main" id="{684B3F70-7FEC-BE5A-C388-FE7BFB095852}"/>
              </a:ext>
            </a:extLst>
          </p:cNvPr>
          <p:cNvSpPr txBox="1"/>
          <p:nvPr/>
        </p:nvSpPr>
        <p:spPr>
          <a:xfrm>
            <a:off x="3418013" y="812775"/>
            <a:ext cx="1433295" cy="262277"/>
          </a:xfrm>
          <a:prstGeom prst="rect">
            <a:avLst/>
          </a:prstGeom>
          <a:noFill/>
        </p:spPr>
        <p:txBody>
          <a:bodyPr wrap="square" lIns="27000" tIns="27000" rIns="27000" bIns="27000" rtlCol="0">
            <a:spAutoFit/>
          </a:bodyPr>
          <a:lstStyle/>
          <a:p>
            <a:r>
              <a:rPr lang="uk-UA" sz="1350" b="1" dirty="0">
                <a:latin typeface="Arial" panose="020B0604020202020204" pitchFamily="34" charset="0"/>
                <a:cs typeface="Arial" panose="020B0604020202020204" pitchFamily="34" charset="0"/>
              </a:rPr>
              <a:t>217,9 тис. осіб</a:t>
            </a:r>
          </a:p>
        </p:txBody>
      </p:sp>
      <p:sp>
        <p:nvSpPr>
          <p:cNvPr id="28" name="TextBox 27">
            <a:extLst>
              <a:ext uri="{FF2B5EF4-FFF2-40B4-BE49-F238E27FC236}">
                <a16:creationId xmlns:a16="http://schemas.microsoft.com/office/drawing/2014/main" id="{EB337345-46AC-7241-156A-A01C84C45A1A}"/>
              </a:ext>
            </a:extLst>
          </p:cNvPr>
          <p:cNvSpPr txBox="1"/>
          <p:nvPr/>
        </p:nvSpPr>
        <p:spPr>
          <a:xfrm>
            <a:off x="5859484" y="817516"/>
            <a:ext cx="1725727" cy="262277"/>
          </a:xfrm>
          <a:prstGeom prst="rect">
            <a:avLst/>
          </a:prstGeom>
          <a:noFill/>
        </p:spPr>
        <p:txBody>
          <a:bodyPr wrap="square" lIns="27000" tIns="27000" rIns="27000" bIns="27000" rtlCol="0">
            <a:spAutoFit/>
          </a:bodyPr>
          <a:lstStyle/>
          <a:p>
            <a:r>
              <a:rPr lang="uk-UA" sz="1350" b="1" dirty="0">
                <a:latin typeface="Arial" panose="020B0604020202020204" pitchFamily="34" charset="0"/>
                <a:cs typeface="Arial" panose="020B0604020202020204" pitchFamily="34" charset="0"/>
              </a:rPr>
              <a:t>&gt; 69 тис. осіб</a:t>
            </a:r>
          </a:p>
        </p:txBody>
      </p:sp>
      <p:sp>
        <p:nvSpPr>
          <p:cNvPr id="77" name="Прямокутник 76">
            <a:extLst>
              <a:ext uri="{FF2B5EF4-FFF2-40B4-BE49-F238E27FC236}">
                <a16:creationId xmlns:a16="http://schemas.microsoft.com/office/drawing/2014/main" id="{528B3C02-EA0D-4A87-7D20-866E1FEE6004}"/>
              </a:ext>
            </a:extLst>
          </p:cNvPr>
          <p:cNvSpPr/>
          <p:nvPr/>
        </p:nvSpPr>
        <p:spPr>
          <a:xfrm>
            <a:off x="649875" y="1276343"/>
            <a:ext cx="2537849" cy="1730260"/>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9A03588-68A2-01B1-75D3-D3306919FF5D}"/>
              </a:ext>
            </a:extLst>
          </p:cNvPr>
          <p:cNvSpPr txBox="1"/>
          <p:nvPr/>
        </p:nvSpPr>
        <p:spPr>
          <a:xfrm>
            <a:off x="1268775" y="1570426"/>
            <a:ext cx="1300048" cy="177638"/>
          </a:xfrm>
          <a:prstGeom prst="rect">
            <a:avLst/>
          </a:prstGeom>
          <a:noFill/>
        </p:spPr>
        <p:txBody>
          <a:bodyPr wrap="square" lIns="27000" tIns="27000" rIns="27000" bIns="27000" rtlCol="0">
            <a:spAutoFit/>
          </a:bodyPr>
          <a:lstStyle/>
          <a:p>
            <a:pPr algn="ctr"/>
            <a:r>
              <a:rPr lang="uk-UA" sz="800" b="1" dirty="0">
                <a:solidFill>
                  <a:srgbClr val="0070C0"/>
                </a:solidFill>
                <a:latin typeface="Arial" panose="020B0604020202020204" pitchFamily="34" charset="0"/>
                <a:cs typeface="Arial" panose="020B0604020202020204" pitchFamily="34" charset="0"/>
              </a:rPr>
              <a:t>Острів 1</a:t>
            </a:r>
          </a:p>
        </p:txBody>
      </p:sp>
      <p:sp>
        <p:nvSpPr>
          <p:cNvPr id="44" name="TextBox 43">
            <a:extLst>
              <a:ext uri="{FF2B5EF4-FFF2-40B4-BE49-F238E27FC236}">
                <a16:creationId xmlns:a16="http://schemas.microsoft.com/office/drawing/2014/main" id="{D63D6F01-8105-F19B-25CA-3C40ADC71119}"/>
              </a:ext>
            </a:extLst>
          </p:cNvPr>
          <p:cNvSpPr txBox="1"/>
          <p:nvPr/>
        </p:nvSpPr>
        <p:spPr>
          <a:xfrm>
            <a:off x="1514427" y="1693409"/>
            <a:ext cx="858778"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19,8 Гкал/год</a:t>
            </a:r>
          </a:p>
        </p:txBody>
      </p:sp>
      <p:sp>
        <p:nvSpPr>
          <p:cNvPr id="56" name="Прямокутник 55">
            <a:extLst>
              <a:ext uri="{FF2B5EF4-FFF2-40B4-BE49-F238E27FC236}">
                <a16:creationId xmlns:a16="http://schemas.microsoft.com/office/drawing/2014/main" id="{E373513D-8E67-3621-FE88-D99F679C8D08}"/>
              </a:ext>
            </a:extLst>
          </p:cNvPr>
          <p:cNvSpPr/>
          <p:nvPr/>
        </p:nvSpPr>
        <p:spPr>
          <a:xfrm>
            <a:off x="696344" y="2082575"/>
            <a:ext cx="2431942" cy="895417"/>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77340BA7-F5E8-FAA0-8579-A2F34B9F35C4}"/>
              </a:ext>
            </a:extLst>
          </p:cNvPr>
          <p:cNvSpPr txBox="1"/>
          <p:nvPr/>
        </p:nvSpPr>
        <p:spPr>
          <a:xfrm>
            <a:off x="2511344" y="2774608"/>
            <a:ext cx="469396" cy="162249"/>
          </a:xfrm>
          <a:prstGeom prst="rect">
            <a:avLst/>
          </a:prstGeom>
          <a:noFill/>
        </p:spPr>
        <p:txBody>
          <a:bodyPr wrap="square" lIns="27000" tIns="27000" rIns="27000" bIns="27000" rtlCol="0">
            <a:spAutoFit/>
          </a:bodyPr>
          <a:lstStyle/>
          <a:p>
            <a:r>
              <a:rPr lang="uk-UA" sz="700" b="1" dirty="0">
                <a:solidFill>
                  <a:srgbClr val="0070C0"/>
                </a:solidFill>
                <a:latin typeface="Arial" panose="020B0604020202020204" pitchFamily="34" charset="0"/>
                <a:cs typeface="Arial" panose="020B0604020202020204" pitchFamily="34" charset="0"/>
              </a:rPr>
              <a:t>2,71 МВт</a:t>
            </a:r>
          </a:p>
        </p:txBody>
      </p:sp>
      <p:grpSp>
        <p:nvGrpSpPr>
          <p:cNvPr id="192" name="Групувати 191">
            <a:extLst>
              <a:ext uri="{FF2B5EF4-FFF2-40B4-BE49-F238E27FC236}">
                <a16:creationId xmlns:a16="http://schemas.microsoft.com/office/drawing/2014/main" id="{9A942AD7-27B6-9363-6BBD-5571382072D6}"/>
              </a:ext>
            </a:extLst>
          </p:cNvPr>
          <p:cNvGrpSpPr/>
          <p:nvPr/>
        </p:nvGrpSpPr>
        <p:grpSpPr>
          <a:xfrm>
            <a:off x="710789" y="2137359"/>
            <a:ext cx="2234349" cy="189381"/>
            <a:chOff x="672972" y="2134803"/>
            <a:chExt cx="2234349" cy="189381"/>
          </a:xfrm>
        </p:grpSpPr>
        <p:sp>
          <p:nvSpPr>
            <p:cNvPr id="67" name="TextBox 66">
              <a:extLst>
                <a:ext uri="{FF2B5EF4-FFF2-40B4-BE49-F238E27FC236}">
                  <a16:creationId xmlns:a16="http://schemas.microsoft.com/office/drawing/2014/main" id="{01512870-216E-68A8-E722-5EE3AD6E8F3E}"/>
                </a:ext>
              </a:extLst>
            </p:cNvPr>
            <p:cNvSpPr txBox="1"/>
            <p:nvPr/>
          </p:nvSpPr>
          <p:spPr>
            <a:xfrm>
              <a:off x="900004" y="216193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КП «</a:t>
              </a:r>
              <a:r>
                <a:rPr lang="uk-UA" sz="700" dirty="0" err="1">
                  <a:latin typeface="Arial" panose="020B0604020202020204" pitchFamily="34" charset="0"/>
                  <a:cs typeface="Arial" panose="020B0604020202020204" pitchFamily="34" charset="0"/>
                </a:rPr>
                <a:t>Тернопільміськтеплокомуненерго</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4 од.</a:t>
              </a:r>
            </a:p>
          </p:txBody>
        </p:sp>
        <p:pic>
          <p:nvPicPr>
            <p:cNvPr id="20" name="Рисунок 19" descr="Зображення, що містить ескіз, малюнок, схема, дизайн&#10;&#10;Автоматично згенерований опис">
              <a:extLst>
                <a:ext uri="{FF2B5EF4-FFF2-40B4-BE49-F238E27FC236}">
                  <a16:creationId xmlns:a16="http://schemas.microsoft.com/office/drawing/2014/main" id="{F636F78C-0630-2C1D-C068-22A67B8ED3C0}"/>
                </a:ext>
              </a:extLst>
            </p:cNvPr>
            <p:cNvPicPr>
              <a:picLocks noChangeAspect="1"/>
            </p:cNvPicPr>
            <p:nvPr/>
          </p:nvPicPr>
          <p:blipFill>
            <a:blip r:embed="rId3"/>
            <a:stretch>
              <a:fillRect/>
            </a:stretch>
          </p:blipFill>
          <p:spPr>
            <a:xfrm>
              <a:off x="672972" y="2134803"/>
              <a:ext cx="227032" cy="187043"/>
            </a:xfrm>
            <a:prstGeom prst="rect">
              <a:avLst/>
            </a:prstGeom>
          </p:spPr>
        </p:pic>
      </p:grpSp>
      <p:sp>
        <p:nvSpPr>
          <p:cNvPr id="7" name="TextBox 6">
            <a:extLst>
              <a:ext uri="{FF2B5EF4-FFF2-40B4-BE49-F238E27FC236}">
                <a16:creationId xmlns:a16="http://schemas.microsoft.com/office/drawing/2014/main" id="{5BB50326-3D8B-1540-0236-6BA00332264C}"/>
              </a:ext>
            </a:extLst>
          </p:cNvPr>
          <p:cNvSpPr txBox="1"/>
          <p:nvPr/>
        </p:nvSpPr>
        <p:spPr>
          <a:xfrm>
            <a:off x="1519605" y="1825011"/>
            <a:ext cx="1401037" cy="269971"/>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2,91 МВт (очікується)</a:t>
            </a:r>
          </a:p>
          <a:p>
            <a:r>
              <a:rPr lang="uk-UA" sz="700" dirty="0">
                <a:latin typeface="Arial" panose="020B0604020202020204" pitchFamily="34" charset="0"/>
                <a:cs typeface="Arial" panose="020B0604020202020204" pitchFamily="34" charset="0"/>
              </a:rPr>
              <a:t>2,5 МВт (до встановлення)</a:t>
            </a:r>
          </a:p>
        </p:txBody>
      </p:sp>
      <p:pic>
        <p:nvPicPr>
          <p:cNvPr id="32" name="Рисунок 31" descr="Зображення, що містить мистецтво&#10;&#10;Автоматично згенерований опис із низьким рівнем достовірності">
            <a:extLst>
              <a:ext uri="{FF2B5EF4-FFF2-40B4-BE49-F238E27FC236}">
                <a16:creationId xmlns:a16="http://schemas.microsoft.com/office/drawing/2014/main" id="{B549983E-212E-69CF-8543-F2A228D26068}"/>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863102" y="725315"/>
            <a:ext cx="525444" cy="501487"/>
          </a:xfrm>
          <a:prstGeom prst="rect">
            <a:avLst/>
          </a:prstGeom>
        </p:spPr>
      </p:pic>
      <p:pic>
        <p:nvPicPr>
          <p:cNvPr id="186" name="Рисунок 185" descr="Зображення, що містить ескіз, малюнок, чорний, мистецтво&#10;&#10;Автоматично згенерований опис">
            <a:extLst>
              <a:ext uri="{FF2B5EF4-FFF2-40B4-BE49-F238E27FC236}">
                <a16:creationId xmlns:a16="http://schemas.microsoft.com/office/drawing/2014/main" id="{71AA6163-0DFB-546F-E93D-231629DDBB36}"/>
              </a:ext>
            </a:extLst>
          </p:cNvPr>
          <p:cNvPicPr>
            <a:picLocks noChangeAspect="1"/>
          </p:cNvPicPr>
          <p:nvPr/>
        </p:nvPicPr>
        <p:blipFill>
          <a:blip r:embed="rId6"/>
          <a:stretch>
            <a:fillRect/>
          </a:stretch>
        </p:blipFill>
        <p:spPr>
          <a:xfrm>
            <a:off x="726224" y="2491315"/>
            <a:ext cx="196162" cy="195405"/>
          </a:xfrm>
          <a:prstGeom prst="rect">
            <a:avLst/>
          </a:prstGeom>
        </p:spPr>
      </p:pic>
      <p:grpSp>
        <p:nvGrpSpPr>
          <p:cNvPr id="193" name="Групувати 192">
            <a:extLst>
              <a:ext uri="{FF2B5EF4-FFF2-40B4-BE49-F238E27FC236}">
                <a16:creationId xmlns:a16="http://schemas.microsoft.com/office/drawing/2014/main" id="{44B9C9EE-53D2-EC1E-EA42-5AEA6C3D51BD}"/>
              </a:ext>
            </a:extLst>
          </p:cNvPr>
          <p:cNvGrpSpPr/>
          <p:nvPr/>
        </p:nvGrpSpPr>
        <p:grpSpPr>
          <a:xfrm>
            <a:off x="710789" y="2310052"/>
            <a:ext cx="2234349" cy="189381"/>
            <a:chOff x="672972" y="2134803"/>
            <a:chExt cx="2234349" cy="189381"/>
          </a:xfrm>
        </p:grpSpPr>
        <p:sp>
          <p:nvSpPr>
            <p:cNvPr id="194" name="TextBox 193">
              <a:extLst>
                <a:ext uri="{FF2B5EF4-FFF2-40B4-BE49-F238E27FC236}">
                  <a16:creationId xmlns:a16="http://schemas.microsoft.com/office/drawing/2014/main" id="{AD20787A-90CC-D1AD-53DD-35C271CEE8EE}"/>
                </a:ext>
              </a:extLst>
            </p:cNvPr>
            <p:cNvSpPr txBox="1"/>
            <p:nvPr/>
          </p:nvSpPr>
          <p:spPr>
            <a:xfrm>
              <a:off x="900004" y="216193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ТОВ «</a:t>
              </a:r>
              <a:r>
                <a:rPr lang="uk-UA" sz="700" dirty="0" err="1">
                  <a:latin typeface="Arial" panose="020B0604020202020204" pitchFamily="34" charset="0"/>
                  <a:cs typeface="Arial" panose="020B0604020202020204" pitchFamily="34" charset="0"/>
                </a:rPr>
                <a:t>Тернопільтепло</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1 од.</a:t>
              </a:r>
            </a:p>
          </p:txBody>
        </p:sp>
        <p:pic>
          <p:nvPicPr>
            <p:cNvPr id="195" name="Рисунок 194" descr="Зображення, що містить ескіз, малюнок, схема, дизайн&#10;&#10;Автоматично згенерований опис">
              <a:extLst>
                <a:ext uri="{FF2B5EF4-FFF2-40B4-BE49-F238E27FC236}">
                  <a16:creationId xmlns:a16="http://schemas.microsoft.com/office/drawing/2014/main" id="{AC76B995-38E8-2412-E1BF-636D248C97F6}"/>
                </a:ext>
              </a:extLst>
            </p:cNvPr>
            <p:cNvPicPr>
              <a:picLocks noChangeAspect="1"/>
            </p:cNvPicPr>
            <p:nvPr/>
          </p:nvPicPr>
          <p:blipFill>
            <a:blip r:embed="rId3"/>
            <a:stretch>
              <a:fillRect/>
            </a:stretch>
          </p:blipFill>
          <p:spPr>
            <a:xfrm>
              <a:off x="672972" y="2134803"/>
              <a:ext cx="227032" cy="187043"/>
            </a:xfrm>
            <a:prstGeom prst="rect">
              <a:avLst/>
            </a:prstGeom>
          </p:spPr>
        </p:pic>
      </p:grpSp>
      <p:sp>
        <p:nvSpPr>
          <p:cNvPr id="197" name="TextBox 196">
            <a:extLst>
              <a:ext uri="{FF2B5EF4-FFF2-40B4-BE49-F238E27FC236}">
                <a16:creationId xmlns:a16="http://schemas.microsoft.com/office/drawing/2014/main" id="{FF9B53CD-A2BD-0340-2961-8485722B10D4}"/>
              </a:ext>
            </a:extLst>
          </p:cNvPr>
          <p:cNvSpPr txBox="1"/>
          <p:nvPr/>
        </p:nvSpPr>
        <p:spPr>
          <a:xfrm>
            <a:off x="937820" y="2512879"/>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Лікарні – </a:t>
            </a:r>
            <a:r>
              <a:rPr lang="uk-UA" sz="700" b="1" dirty="0">
                <a:latin typeface="Arial" panose="020B0604020202020204" pitchFamily="34" charset="0"/>
                <a:cs typeface="Arial" panose="020B0604020202020204" pitchFamily="34" charset="0"/>
              </a:rPr>
              <a:t>3 од.</a:t>
            </a:r>
          </a:p>
        </p:txBody>
      </p:sp>
      <p:pic>
        <p:nvPicPr>
          <p:cNvPr id="202" name="Рисунок 201" descr="Зображення, що містить ескіз, схема, дизайн&#10;&#10;Автоматично згенерований опис">
            <a:extLst>
              <a:ext uri="{FF2B5EF4-FFF2-40B4-BE49-F238E27FC236}">
                <a16:creationId xmlns:a16="http://schemas.microsoft.com/office/drawing/2014/main" id="{C1AB71EF-906F-5390-DBBA-CECCC5D22398}"/>
              </a:ext>
            </a:extLst>
          </p:cNvPr>
          <p:cNvPicPr>
            <a:picLocks noChangeAspect="1"/>
          </p:cNvPicPr>
          <p:nvPr/>
        </p:nvPicPr>
        <p:blipFill>
          <a:blip r:embed="rId7"/>
          <a:stretch>
            <a:fillRect/>
          </a:stretch>
        </p:blipFill>
        <p:spPr>
          <a:xfrm>
            <a:off x="721366" y="2688253"/>
            <a:ext cx="185131" cy="184665"/>
          </a:xfrm>
          <a:prstGeom prst="rect">
            <a:avLst/>
          </a:prstGeom>
        </p:spPr>
      </p:pic>
      <p:sp>
        <p:nvSpPr>
          <p:cNvPr id="203" name="TextBox 202">
            <a:extLst>
              <a:ext uri="{FF2B5EF4-FFF2-40B4-BE49-F238E27FC236}">
                <a16:creationId xmlns:a16="http://schemas.microsoft.com/office/drawing/2014/main" id="{A0A77BC8-09DC-879B-BE3D-6F6D766C6B37}"/>
              </a:ext>
            </a:extLst>
          </p:cNvPr>
          <p:cNvSpPr txBox="1"/>
          <p:nvPr/>
        </p:nvSpPr>
        <p:spPr>
          <a:xfrm>
            <a:off x="935907" y="2695115"/>
            <a:ext cx="1038654"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Інші заклади – </a:t>
            </a:r>
            <a:r>
              <a:rPr lang="uk-UA" sz="700" b="1" dirty="0">
                <a:latin typeface="Arial" panose="020B0604020202020204" pitchFamily="34" charset="0"/>
                <a:cs typeface="Arial" panose="020B0604020202020204" pitchFamily="34" charset="0"/>
              </a:rPr>
              <a:t>2 од.</a:t>
            </a:r>
          </a:p>
        </p:txBody>
      </p:sp>
      <p:sp>
        <p:nvSpPr>
          <p:cNvPr id="204" name="Прямокутник 203">
            <a:extLst>
              <a:ext uri="{FF2B5EF4-FFF2-40B4-BE49-F238E27FC236}">
                <a16:creationId xmlns:a16="http://schemas.microsoft.com/office/drawing/2014/main" id="{BC8A81DA-04D6-D36D-4591-80B51B46A838}"/>
              </a:ext>
            </a:extLst>
          </p:cNvPr>
          <p:cNvSpPr/>
          <p:nvPr/>
        </p:nvSpPr>
        <p:spPr>
          <a:xfrm>
            <a:off x="3297876" y="1284925"/>
            <a:ext cx="2537849" cy="1730260"/>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06" name="TextBox 205">
            <a:extLst>
              <a:ext uri="{FF2B5EF4-FFF2-40B4-BE49-F238E27FC236}">
                <a16:creationId xmlns:a16="http://schemas.microsoft.com/office/drawing/2014/main" id="{DE1492AD-1FAD-EE36-FBF6-3939F49980F0}"/>
              </a:ext>
            </a:extLst>
          </p:cNvPr>
          <p:cNvSpPr txBox="1"/>
          <p:nvPr/>
        </p:nvSpPr>
        <p:spPr>
          <a:xfrm>
            <a:off x="3916776" y="1579008"/>
            <a:ext cx="1300048" cy="177638"/>
          </a:xfrm>
          <a:prstGeom prst="rect">
            <a:avLst/>
          </a:prstGeom>
          <a:noFill/>
        </p:spPr>
        <p:txBody>
          <a:bodyPr wrap="square" lIns="27000" tIns="27000" rIns="27000" bIns="27000" rtlCol="0">
            <a:spAutoFit/>
          </a:bodyPr>
          <a:lstStyle/>
          <a:p>
            <a:pPr algn="ctr"/>
            <a:r>
              <a:rPr lang="uk-UA" sz="800" b="1" dirty="0">
                <a:solidFill>
                  <a:srgbClr val="0070C0"/>
                </a:solidFill>
                <a:latin typeface="Arial" panose="020B0604020202020204" pitchFamily="34" charset="0"/>
                <a:cs typeface="Arial" panose="020B0604020202020204" pitchFamily="34" charset="0"/>
              </a:rPr>
              <a:t>Острів 2</a:t>
            </a:r>
          </a:p>
        </p:txBody>
      </p:sp>
      <p:sp>
        <p:nvSpPr>
          <p:cNvPr id="208" name="TextBox 207">
            <a:extLst>
              <a:ext uri="{FF2B5EF4-FFF2-40B4-BE49-F238E27FC236}">
                <a16:creationId xmlns:a16="http://schemas.microsoft.com/office/drawing/2014/main" id="{7078E4C9-5FF9-F92D-1AE0-C7392BD9A751}"/>
              </a:ext>
            </a:extLst>
          </p:cNvPr>
          <p:cNvSpPr txBox="1"/>
          <p:nvPr/>
        </p:nvSpPr>
        <p:spPr>
          <a:xfrm>
            <a:off x="4162428" y="1701991"/>
            <a:ext cx="858778"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7,9 Гкал/год</a:t>
            </a:r>
          </a:p>
        </p:txBody>
      </p:sp>
      <p:sp>
        <p:nvSpPr>
          <p:cNvPr id="209" name="Прямокутник 208">
            <a:extLst>
              <a:ext uri="{FF2B5EF4-FFF2-40B4-BE49-F238E27FC236}">
                <a16:creationId xmlns:a16="http://schemas.microsoft.com/office/drawing/2014/main" id="{DE65E34A-A182-6C12-EAB4-BCFEC3898539}"/>
              </a:ext>
            </a:extLst>
          </p:cNvPr>
          <p:cNvSpPr/>
          <p:nvPr/>
        </p:nvSpPr>
        <p:spPr>
          <a:xfrm>
            <a:off x="3344345" y="2091157"/>
            <a:ext cx="2431942" cy="895417"/>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11" name="TextBox 210">
            <a:extLst>
              <a:ext uri="{FF2B5EF4-FFF2-40B4-BE49-F238E27FC236}">
                <a16:creationId xmlns:a16="http://schemas.microsoft.com/office/drawing/2014/main" id="{5080906C-F657-574E-BBE9-716E74DE746D}"/>
              </a:ext>
            </a:extLst>
          </p:cNvPr>
          <p:cNvSpPr txBox="1"/>
          <p:nvPr/>
        </p:nvSpPr>
        <p:spPr>
          <a:xfrm>
            <a:off x="5141786" y="2774608"/>
            <a:ext cx="473493" cy="162249"/>
          </a:xfrm>
          <a:prstGeom prst="rect">
            <a:avLst/>
          </a:prstGeom>
          <a:noFill/>
        </p:spPr>
        <p:txBody>
          <a:bodyPr wrap="square" lIns="27000" tIns="27000" rIns="27000" bIns="27000" rtlCol="0">
            <a:spAutoFit/>
          </a:bodyPr>
          <a:lstStyle/>
          <a:p>
            <a:r>
              <a:rPr lang="uk-UA" sz="700" b="1" dirty="0">
                <a:solidFill>
                  <a:srgbClr val="0070C0"/>
                </a:solidFill>
                <a:latin typeface="Arial" panose="020B0604020202020204" pitchFamily="34" charset="0"/>
                <a:cs typeface="Arial" panose="020B0604020202020204" pitchFamily="34" charset="0"/>
              </a:rPr>
              <a:t>1,11 МВт</a:t>
            </a:r>
          </a:p>
        </p:txBody>
      </p:sp>
      <p:sp>
        <p:nvSpPr>
          <p:cNvPr id="216" name="TextBox 215">
            <a:extLst>
              <a:ext uri="{FF2B5EF4-FFF2-40B4-BE49-F238E27FC236}">
                <a16:creationId xmlns:a16="http://schemas.microsoft.com/office/drawing/2014/main" id="{154672EF-D7F2-171B-D146-384453316D6E}"/>
              </a:ext>
            </a:extLst>
          </p:cNvPr>
          <p:cNvSpPr txBox="1"/>
          <p:nvPr/>
        </p:nvSpPr>
        <p:spPr>
          <a:xfrm>
            <a:off x="4167606" y="1833593"/>
            <a:ext cx="1098148" cy="269971"/>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1,28 МВт (очікується)</a:t>
            </a:r>
          </a:p>
          <a:p>
            <a:r>
              <a:rPr lang="uk-UA" sz="700" dirty="0">
                <a:latin typeface="Arial" panose="020B0604020202020204" pitchFamily="34" charset="0"/>
                <a:cs typeface="Arial" panose="020B0604020202020204" pitchFamily="34" charset="0"/>
              </a:rPr>
              <a:t>1 МВт (до встановлення)</a:t>
            </a:r>
          </a:p>
        </p:txBody>
      </p:sp>
      <p:pic>
        <p:nvPicPr>
          <p:cNvPr id="217" name="Рисунок 216" descr="Зображення, що містить ескіз, малюнок, чорний, мистецтво&#10;&#10;Автоматично згенерований опис">
            <a:extLst>
              <a:ext uri="{FF2B5EF4-FFF2-40B4-BE49-F238E27FC236}">
                <a16:creationId xmlns:a16="http://schemas.microsoft.com/office/drawing/2014/main" id="{E4C7D6F2-C74D-1FB7-07F6-5951C267E464}"/>
              </a:ext>
            </a:extLst>
          </p:cNvPr>
          <p:cNvPicPr>
            <a:picLocks noChangeAspect="1"/>
          </p:cNvPicPr>
          <p:nvPr/>
        </p:nvPicPr>
        <p:blipFill>
          <a:blip r:embed="rId6"/>
          <a:stretch>
            <a:fillRect/>
          </a:stretch>
        </p:blipFill>
        <p:spPr>
          <a:xfrm>
            <a:off x="3376606" y="2370142"/>
            <a:ext cx="196162" cy="195405"/>
          </a:xfrm>
          <a:prstGeom prst="rect">
            <a:avLst/>
          </a:prstGeom>
        </p:spPr>
      </p:pic>
      <p:sp>
        <p:nvSpPr>
          <p:cNvPr id="221" name="TextBox 220">
            <a:extLst>
              <a:ext uri="{FF2B5EF4-FFF2-40B4-BE49-F238E27FC236}">
                <a16:creationId xmlns:a16="http://schemas.microsoft.com/office/drawing/2014/main" id="{B2372719-8160-3E83-82BB-CAC94420C907}"/>
              </a:ext>
            </a:extLst>
          </p:cNvPr>
          <p:cNvSpPr txBox="1"/>
          <p:nvPr/>
        </p:nvSpPr>
        <p:spPr>
          <a:xfrm>
            <a:off x="3588202" y="2372979"/>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Лікарні – </a:t>
            </a:r>
            <a:r>
              <a:rPr lang="uk-UA" sz="700" b="1" dirty="0">
                <a:latin typeface="Arial" panose="020B0604020202020204" pitchFamily="34" charset="0"/>
                <a:cs typeface="Arial" panose="020B0604020202020204" pitchFamily="34" charset="0"/>
              </a:rPr>
              <a:t>3 од.</a:t>
            </a:r>
          </a:p>
        </p:txBody>
      </p:sp>
      <p:sp>
        <p:nvSpPr>
          <p:cNvPr id="224" name="Прямокутник 223">
            <a:extLst>
              <a:ext uri="{FF2B5EF4-FFF2-40B4-BE49-F238E27FC236}">
                <a16:creationId xmlns:a16="http://schemas.microsoft.com/office/drawing/2014/main" id="{21C75031-5167-8506-0CB1-F831BFDDBD34}"/>
              </a:ext>
            </a:extLst>
          </p:cNvPr>
          <p:cNvSpPr/>
          <p:nvPr/>
        </p:nvSpPr>
        <p:spPr>
          <a:xfrm>
            <a:off x="5926333" y="1284925"/>
            <a:ext cx="2537849" cy="1730260"/>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26" name="TextBox 225">
            <a:extLst>
              <a:ext uri="{FF2B5EF4-FFF2-40B4-BE49-F238E27FC236}">
                <a16:creationId xmlns:a16="http://schemas.microsoft.com/office/drawing/2014/main" id="{B7C41938-59CB-A509-99E8-BC77E7EC165F}"/>
              </a:ext>
            </a:extLst>
          </p:cNvPr>
          <p:cNvSpPr txBox="1"/>
          <p:nvPr/>
        </p:nvSpPr>
        <p:spPr>
          <a:xfrm>
            <a:off x="6545233" y="1579008"/>
            <a:ext cx="1300048" cy="177638"/>
          </a:xfrm>
          <a:prstGeom prst="rect">
            <a:avLst/>
          </a:prstGeom>
          <a:noFill/>
        </p:spPr>
        <p:txBody>
          <a:bodyPr wrap="square" lIns="27000" tIns="27000" rIns="27000" bIns="27000" rtlCol="0">
            <a:spAutoFit/>
          </a:bodyPr>
          <a:lstStyle/>
          <a:p>
            <a:pPr algn="ctr"/>
            <a:r>
              <a:rPr lang="uk-UA" sz="800" b="1" dirty="0">
                <a:solidFill>
                  <a:srgbClr val="0070C0"/>
                </a:solidFill>
                <a:latin typeface="Arial" panose="020B0604020202020204" pitchFamily="34" charset="0"/>
                <a:cs typeface="Arial" panose="020B0604020202020204" pitchFamily="34" charset="0"/>
              </a:rPr>
              <a:t>Острів 3</a:t>
            </a:r>
          </a:p>
        </p:txBody>
      </p:sp>
      <p:sp>
        <p:nvSpPr>
          <p:cNvPr id="228" name="TextBox 227">
            <a:extLst>
              <a:ext uri="{FF2B5EF4-FFF2-40B4-BE49-F238E27FC236}">
                <a16:creationId xmlns:a16="http://schemas.microsoft.com/office/drawing/2014/main" id="{99819EF7-2EF9-A21B-ACD8-2003CB14ACB1}"/>
              </a:ext>
            </a:extLst>
          </p:cNvPr>
          <p:cNvSpPr txBox="1"/>
          <p:nvPr/>
        </p:nvSpPr>
        <p:spPr>
          <a:xfrm>
            <a:off x="6790885" y="1701991"/>
            <a:ext cx="858778"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24,4 Гкал/год</a:t>
            </a:r>
          </a:p>
        </p:txBody>
      </p:sp>
      <p:sp>
        <p:nvSpPr>
          <p:cNvPr id="229" name="Прямокутник 228">
            <a:extLst>
              <a:ext uri="{FF2B5EF4-FFF2-40B4-BE49-F238E27FC236}">
                <a16:creationId xmlns:a16="http://schemas.microsoft.com/office/drawing/2014/main" id="{7D62338F-DB3A-B939-A0B5-9A4D75AB874D}"/>
              </a:ext>
            </a:extLst>
          </p:cNvPr>
          <p:cNvSpPr/>
          <p:nvPr/>
        </p:nvSpPr>
        <p:spPr>
          <a:xfrm>
            <a:off x="5972802" y="2091157"/>
            <a:ext cx="2431942" cy="895417"/>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31" name="TextBox 230">
            <a:extLst>
              <a:ext uri="{FF2B5EF4-FFF2-40B4-BE49-F238E27FC236}">
                <a16:creationId xmlns:a16="http://schemas.microsoft.com/office/drawing/2014/main" id="{74A2D532-09A6-80ED-9907-7CDBF8D60429}"/>
              </a:ext>
            </a:extLst>
          </p:cNvPr>
          <p:cNvSpPr txBox="1"/>
          <p:nvPr/>
        </p:nvSpPr>
        <p:spPr>
          <a:xfrm>
            <a:off x="7819374" y="2774608"/>
            <a:ext cx="490199" cy="162249"/>
          </a:xfrm>
          <a:prstGeom prst="rect">
            <a:avLst/>
          </a:prstGeom>
          <a:noFill/>
        </p:spPr>
        <p:txBody>
          <a:bodyPr wrap="square" lIns="27000" tIns="27000" rIns="27000" bIns="27000" rtlCol="0">
            <a:spAutoFit/>
          </a:bodyPr>
          <a:lstStyle/>
          <a:p>
            <a:r>
              <a:rPr lang="uk-UA" sz="700" b="1" dirty="0">
                <a:solidFill>
                  <a:srgbClr val="0070C0"/>
                </a:solidFill>
                <a:latin typeface="Arial" panose="020B0604020202020204" pitchFamily="34" charset="0"/>
                <a:cs typeface="Arial" panose="020B0604020202020204" pitchFamily="34" charset="0"/>
              </a:rPr>
              <a:t>3,42 МВт</a:t>
            </a:r>
          </a:p>
        </p:txBody>
      </p:sp>
      <p:grpSp>
        <p:nvGrpSpPr>
          <p:cNvPr id="232" name="Групувати 231">
            <a:extLst>
              <a:ext uri="{FF2B5EF4-FFF2-40B4-BE49-F238E27FC236}">
                <a16:creationId xmlns:a16="http://schemas.microsoft.com/office/drawing/2014/main" id="{E129A716-2806-E3F9-463B-5D08E674D1CB}"/>
              </a:ext>
            </a:extLst>
          </p:cNvPr>
          <p:cNvGrpSpPr/>
          <p:nvPr/>
        </p:nvGrpSpPr>
        <p:grpSpPr>
          <a:xfrm>
            <a:off x="5980024" y="2151108"/>
            <a:ext cx="2234349" cy="189381"/>
            <a:chOff x="672972" y="2134803"/>
            <a:chExt cx="2234349" cy="189381"/>
          </a:xfrm>
        </p:grpSpPr>
        <p:sp>
          <p:nvSpPr>
            <p:cNvPr id="233" name="TextBox 232">
              <a:extLst>
                <a:ext uri="{FF2B5EF4-FFF2-40B4-BE49-F238E27FC236}">
                  <a16:creationId xmlns:a16="http://schemas.microsoft.com/office/drawing/2014/main" id="{A0AAADED-98BE-4F83-61EA-5198A3216893}"/>
                </a:ext>
              </a:extLst>
            </p:cNvPr>
            <p:cNvSpPr txBox="1"/>
            <p:nvPr/>
          </p:nvSpPr>
          <p:spPr>
            <a:xfrm>
              <a:off x="900004" y="216193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КП «</a:t>
              </a:r>
              <a:r>
                <a:rPr lang="uk-UA" sz="700" dirty="0" err="1">
                  <a:latin typeface="Arial" panose="020B0604020202020204" pitchFamily="34" charset="0"/>
                  <a:cs typeface="Arial" panose="020B0604020202020204" pitchFamily="34" charset="0"/>
                </a:rPr>
                <a:t>Тернопільміськтеплокомуненерго</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2 од.</a:t>
              </a:r>
            </a:p>
          </p:txBody>
        </p:sp>
        <p:pic>
          <p:nvPicPr>
            <p:cNvPr id="234" name="Рисунок 233" descr="Зображення, що містить ескіз, малюнок, схема, дизайн&#10;&#10;Автоматично згенерований опис">
              <a:extLst>
                <a:ext uri="{FF2B5EF4-FFF2-40B4-BE49-F238E27FC236}">
                  <a16:creationId xmlns:a16="http://schemas.microsoft.com/office/drawing/2014/main" id="{7C4CA318-9FDE-16D4-50B2-A77426EF8678}"/>
                </a:ext>
              </a:extLst>
            </p:cNvPr>
            <p:cNvPicPr>
              <a:picLocks noChangeAspect="1"/>
            </p:cNvPicPr>
            <p:nvPr/>
          </p:nvPicPr>
          <p:blipFill>
            <a:blip r:embed="rId3"/>
            <a:stretch>
              <a:fillRect/>
            </a:stretch>
          </p:blipFill>
          <p:spPr>
            <a:xfrm>
              <a:off x="672972" y="2134803"/>
              <a:ext cx="227032" cy="187043"/>
            </a:xfrm>
            <a:prstGeom prst="rect">
              <a:avLst/>
            </a:prstGeom>
          </p:spPr>
        </p:pic>
      </p:grpSp>
      <p:sp>
        <p:nvSpPr>
          <p:cNvPr id="236" name="TextBox 235">
            <a:extLst>
              <a:ext uri="{FF2B5EF4-FFF2-40B4-BE49-F238E27FC236}">
                <a16:creationId xmlns:a16="http://schemas.microsoft.com/office/drawing/2014/main" id="{2865C6B7-9F2A-98BD-E916-B8D4111F1AEC}"/>
              </a:ext>
            </a:extLst>
          </p:cNvPr>
          <p:cNvSpPr txBox="1"/>
          <p:nvPr/>
        </p:nvSpPr>
        <p:spPr>
          <a:xfrm>
            <a:off x="6796063" y="1833593"/>
            <a:ext cx="1300048" cy="269971"/>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2,95 МВт (очікується)</a:t>
            </a:r>
          </a:p>
          <a:p>
            <a:r>
              <a:rPr lang="uk-UA" sz="700" dirty="0">
                <a:latin typeface="Arial" panose="020B0604020202020204" pitchFamily="34" charset="0"/>
                <a:cs typeface="Arial" panose="020B0604020202020204" pitchFamily="34" charset="0"/>
              </a:rPr>
              <a:t>1 МВт (до встановлення)</a:t>
            </a:r>
          </a:p>
        </p:txBody>
      </p:sp>
      <p:sp>
        <p:nvSpPr>
          <p:cNvPr id="239" name="TextBox 238">
            <a:extLst>
              <a:ext uri="{FF2B5EF4-FFF2-40B4-BE49-F238E27FC236}">
                <a16:creationId xmlns:a16="http://schemas.microsoft.com/office/drawing/2014/main" id="{12D6781F-A15C-7AAB-6B72-CCA22A68B4A3}"/>
              </a:ext>
            </a:extLst>
          </p:cNvPr>
          <p:cNvSpPr txBox="1"/>
          <p:nvPr/>
        </p:nvSpPr>
        <p:spPr>
          <a:xfrm>
            <a:off x="6197516" y="2387012"/>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ТОВ «</a:t>
            </a:r>
            <a:r>
              <a:rPr lang="uk-UA" sz="700" dirty="0" err="1">
                <a:latin typeface="Arial" panose="020B0604020202020204" pitchFamily="34" charset="0"/>
                <a:cs typeface="Arial" panose="020B0604020202020204" pitchFamily="34" charset="0"/>
              </a:rPr>
              <a:t>Тернопільводоканал</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5 од.</a:t>
            </a:r>
          </a:p>
        </p:txBody>
      </p:sp>
      <p:pic>
        <p:nvPicPr>
          <p:cNvPr id="242" name="Рисунок 241" descr="Зображення, що містить ескіз, схема, дизайн&#10;&#10;Автоматично згенерований опис">
            <a:extLst>
              <a:ext uri="{FF2B5EF4-FFF2-40B4-BE49-F238E27FC236}">
                <a16:creationId xmlns:a16="http://schemas.microsoft.com/office/drawing/2014/main" id="{0ED4D5DF-5320-7F6B-6769-5562CC925E11}"/>
              </a:ext>
            </a:extLst>
          </p:cNvPr>
          <p:cNvPicPr>
            <a:picLocks noChangeAspect="1"/>
          </p:cNvPicPr>
          <p:nvPr/>
        </p:nvPicPr>
        <p:blipFill>
          <a:blip r:embed="rId7"/>
          <a:stretch>
            <a:fillRect/>
          </a:stretch>
        </p:blipFill>
        <p:spPr>
          <a:xfrm>
            <a:off x="6002586" y="2551882"/>
            <a:ext cx="185131" cy="184665"/>
          </a:xfrm>
          <a:prstGeom prst="rect">
            <a:avLst/>
          </a:prstGeom>
        </p:spPr>
      </p:pic>
      <p:sp>
        <p:nvSpPr>
          <p:cNvPr id="243" name="TextBox 242">
            <a:extLst>
              <a:ext uri="{FF2B5EF4-FFF2-40B4-BE49-F238E27FC236}">
                <a16:creationId xmlns:a16="http://schemas.microsoft.com/office/drawing/2014/main" id="{8B9B0284-AB2A-26DC-CBF0-6261553ED924}"/>
              </a:ext>
            </a:extLst>
          </p:cNvPr>
          <p:cNvSpPr txBox="1"/>
          <p:nvPr/>
        </p:nvSpPr>
        <p:spPr>
          <a:xfrm>
            <a:off x="6197515" y="258062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Інші заклади – </a:t>
            </a:r>
            <a:r>
              <a:rPr lang="uk-UA" sz="700" b="1" dirty="0">
                <a:latin typeface="Arial" panose="020B0604020202020204" pitchFamily="34" charset="0"/>
                <a:cs typeface="Arial" panose="020B0604020202020204" pitchFamily="34" charset="0"/>
              </a:rPr>
              <a:t>1 од.</a:t>
            </a:r>
          </a:p>
        </p:txBody>
      </p:sp>
      <p:grpSp>
        <p:nvGrpSpPr>
          <p:cNvPr id="244" name="Групувати 243">
            <a:extLst>
              <a:ext uri="{FF2B5EF4-FFF2-40B4-BE49-F238E27FC236}">
                <a16:creationId xmlns:a16="http://schemas.microsoft.com/office/drawing/2014/main" id="{71C3C393-C381-9BA0-331A-47AA6A93E754}"/>
              </a:ext>
            </a:extLst>
          </p:cNvPr>
          <p:cNvGrpSpPr/>
          <p:nvPr/>
        </p:nvGrpSpPr>
        <p:grpSpPr>
          <a:xfrm>
            <a:off x="3363019" y="2158929"/>
            <a:ext cx="2234349" cy="189381"/>
            <a:chOff x="672972" y="2134803"/>
            <a:chExt cx="2234349" cy="189381"/>
          </a:xfrm>
        </p:grpSpPr>
        <p:sp>
          <p:nvSpPr>
            <p:cNvPr id="245" name="TextBox 244">
              <a:extLst>
                <a:ext uri="{FF2B5EF4-FFF2-40B4-BE49-F238E27FC236}">
                  <a16:creationId xmlns:a16="http://schemas.microsoft.com/office/drawing/2014/main" id="{788DC09F-7E6E-FCCF-379C-31683220926A}"/>
                </a:ext>
              </a:extLst>
            </p:cNvPr>
            <p:cNvSpPr txBox="1"/>
            <p:nvPr/>
          </p:nvSpPr>
          <p:spPr>
            <a:xfrm>
              <a:off x="900004" y="216193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ТОВ «</a:t>
              </a:r>
              <a:r>
                <a:rPr lang="uk-UA" sz="700" dirty="0" err="1">
                  <a:latin typeface="Arial" panose="020B0604020202020204" pitchFamily="34" charset="0"/>
                  <a:cs typeface="Arial" panose="020B0604020202020204" pitchFamily="34" charset="0"/>
                </a:rPr>
                <a:t>Тернопільтепло</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1 од.</a:t>
              </a:r>
            </a:p>
          </p:txBody>
        </p:sp>
        <p:pic>
          <p:nvPicPr>
            <p:cNvPr id="246" name="Рисунок 245" descr="Зображення, що містить ескіз, малюнок, схема, дизайн&#10;&#10;Автоматично згенерований опис">
              <a:extLst>
                <a:ext uri="{FF2B5EF4-FFF2-40B4-BE49-F238E27FC236}">
                  <a16:creationId xmlns:a16="http://schemas.microsoft.com/office/drawing/2014/main" id="{3927E869-2577-C4E4-0896-81755FB33127}"/>
                </a:ext>
              </a:extLst>
            </p:cNvPr>
            <p:cNvPicPr>
              <a:picLocks noChangeAspect="1"/>
            </p:cNvPicPr>
            <p:nvPr/>
          </p:nvPicPr>
          <p:blipFill>
            <a:blip r:embed="rId3"/>
            <a:stretch>
              <a:fillRect/>
            </a:stretch>
          </p:blipFill>
          <p:spPr>
            <a:xfrm>
              <a:off x="672972" y="2134803"/>
              <a:ext cx="227032" cy="187043"/>
            </a:xfrm>
            <a:prstGeom prst="rect">
              <a:avLst/>
            </a:prstGeom>
          </p:spPr>
        </p:pic>
      </p:grpSp>
      <p:pic>
        <p:nvPicPr>
          <p:cNvPr id="247" name="Рисунок 246" descr="Зображення, що містить ескіз, малюнок, Графіка, дизайн&#10;&#10;Автоматично згенерований опис">
            <a:extLst>
              <a:ext uri="{FF2B5EF4-FFF2-40B4-BE49-F238E27FC236}">
                <a16:creationId xmlns:a16="http://schemas.microsoft.com/office/drawing/2014/main" id="{F591B0AF-384B-D823-8A16-97270C26333D}"/>
              </a:ext>
            </a:extLst>
          </p:cNvPr>
          <p:cNvPicPr>
            <a:picLocks noChangeAspect="1"/>
          </p:cNvPicPr>
          <p:nvPr/>
        </p:nvPicPr>
        <p:blipFill>
          <a:blip r:embed="rId8"/>
          <a:stretch>
            <a:fillRect/>
          </a:stretch>
        </p:blipFill>
        <p:spPr>
          <a:xfrm>
            <a:off x="3387636" y="2546602"/>
            <a:ext cx="185132" cy="191350"/>
          </a:xfrm>
          <a:prstGeom prst="rect">
            <a:avLst/>
          </a:prstGeom>
        </p:spPr>
      </p:pic>
      <p:sp>
        <p:nvSpPr>
          <p:cNvPr id="248" name="TextBox 247">
            <a:extLst>
              <a:ext uri="{FF2B5EF4-FFF2-40B4-BE49-F238E27FC236}">
                <a16:creationId xmlns:a16="http://schemas.microsoft.com/office/drawing/2014/main" id="{A9E41157-8194-4D5B-C427-FFCC999B3DE2}"/>
              </a:ext>
            </a:extLst>
          </p:cNvPr>
          <p:cNvSpPr txBox="1"/>
          <p:nvPr/>
        </p:nvSpPr>
        <p:spPr>
          <a:xfrm>
            <a:off x="3586287" y="2560467"/>
            <a:ext cx="2177766"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Пункти незламності на базі закладів освіти – </a:t>
            </a:r>
            <a:r>
              <a:rPr lang="uk-UA" sz="700" b="1" dirty="0">
                <a:latin typeface="Arial" panose="020B0604020202020204" pitchFamily="34" charset="0"/>
                <a:cs typeface="Arial" panose="020B0604020202020204" pitchFamily="34" charset="0"/>
              </a:rPr>
              <a:t>4 од.</a:t>
            </a:r>
          </a:p>
        </p:txBody>
      </p:sp>
      <p:pic>
        <p:nvPicPr>
          <p:cNvPr id="252" name="Рисунок 251" descr="Зображення, що містить малюнок, Графіка, Шрифт, графічний дизайн&#10;&#10;Автоматично згенерований опис">
            <a:extLst>
              <a:ext uri="{FF2B5EF4-FFF2-40B4-BE49-F238E27FC236}">
                <a16:creationId xmlns:a16="http://schemas.microsoft.com/office/drawing/2014/main" id="{1B8E79CC-F34C-4523-432A-3E43D61FB804}"/>
              </a:ext>
            </a:extLst>
          </p:cNvPr>
          <p:cNvPicPr>
            <a:picLocks noChangeAspect="1"/>
          </p:cNvPicPr>
          <p:nvPr/>
        </p:nvPicPr>
        <p:blipFill>
          <a:blip r:embed="rId9"/>
          <a:stretch>
            <a:fillRect/>
          </a:stretch>
        </p:blipFill>
        <p:spPr>
          <a:xfrm>
            <a:off x="6010843" y="2366762"/>
            <a:ext cx="173029" cy="197103"/>
          </a:xfrm>
          <a:prstGeom prst="rect">
            <a:avLst/>
          </a:prstGeom>
        </p:spPr>
      </p:pic>
      <p:sp>
        <p:nvSpPr>
          <p:cNvPr id="254" name="Прямокутник 253">
            <a:extLst>
              <a:ext uri="{FF2B5EF4-FFF2-40B4-BE49-F238E27FC236}">
                <a16:creationId xmlns:a16="http://schemas.microsoft.com/office/drawing/2014/main" id="{95DFF3FD-2B5A-21A9-28AA-CFA1CA67682A}"/>
              </a:ext>
            </a:extLst>
          </p:cNvPr>
          <p:cNvSpPr/>
          <p:nvPr/>
        </p:nvSpPr>
        <p:spPr>
          <a:xfrm>
            <a:off x="1996126" y="3064807"/>
            <a:ext cx="2537849" cy="1730260"/>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56" name="TextBox 255">
            <a:extLst>
              <a:ext uri="{FF2B5EF4-FFF2-40B4-BE49-F238E27FC236}">
                <a16:creationId xmlns:a16="http://schemas.microsoft.com/office/drawing/2014/main" id="{95CCF802-6DC4-59D9-2DDC-FF1D098CCB07}"/>
              </a:ext>
            </a:extLst>
          </p:cNvPr>
          <p:cNvSpPr txBox="1"/>
          <p:nvPr/>
        </p:nvSpPr>
        <p:spPr>
          <a:xfrm>
            <a:off x="2521431" y="3358890"/>
            <a:ext cx="1300048" cy="177638"/>
          </a:xfrm>
          <a:prstGeom prst="rect">
            <a:avLst/>
          </a:prstGeom>
          <a:noFill/>
        </p:spPr>
        <p:txBody>
          <a:bodyPr wrap="square" lIns="27000" tIns="27000" rIns="27000" bIns="27000" rtlCol="0">
            <a:spAutoFit/>
          </a:bodyPr>
          <a:lstStyle/>
          <a:p>
            <a:pPr algn="ctr"/>
            <a:r>
              <a:rPr lang="uk-UA" sz="800" b="1" dirty="0">
                <a:solidFill>
                  <a:srgbClr val="0070C0"/>
                </a:solidFill>
                <a:latin typeface="Arial" panose="020B0604020202020204" pitchFamily="34" charset="0"/>
                <a:cs typeface="Arial" panose="020B0604020202020204" pitchFamily="34" charset="0"/>
              </a:rPr>
              <a:t>Острів 4</a:t>
            </a:r>
          </a:p>
        </p:txBody>
      </p:sp>
      <p:sp>
        <p:nvSpPr>
          <p:cNvPr id="258" name="TextBox 257">
            <a:extLst>
              <a:ext uri="{FF2B5EF4-FFF2-40B4-BE49-F238E27FC236}">
                <a16:creationId xmlns:a16="http://schemas.microsoft.com/office/drawing/2014/main" id="{9A23018A-06FE-456C-92E3-B9A3F6146EBE}"/>
              </a:ext>
            </a:extLst>
          </p:cNvPr>
          <p:cNvSpPr txBox="1"/>
          <p:nvPr/>
        </p:nvSpPr>
        <p:spPr>
          <a:xfrm>
            <a:off x="2860678" y="3481873"/>
            <a:ext cx="858778"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11,2 Гкал/год</a:t>
            </a:r>
          </a:p>
        </p:txBody>
      </p:sp>
      <p:sp>
        <p:nvSpPr>
          <p:cNvPr id="259" name="Прямокутник 258">
            <a:extLst>
              <a:ext uri="{FF2B5EF4-FFF2-40B4-BE49-F238E27FC236}">
                <a16:creationId xmlns:a16="http://schemas.microsoft.com/office/drawing/2014/main" id="{1052F190-67D4-6CCC-942E-764D4CB5CBEA}"/>
              </a:ext>
            </a:extLst>
          </p:cNvPr>
          <p:cNvSpPr/>
          <p:nvPr/>
        </p:nvSpPr>
        <p:spPr>
          <a:xfrm>
            <a:off x="2042595" y="3871039"/>
            <a:ext cx="2431942" cy="895417"/>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61" name="TextBox 260">
            <a:extLst>
              <a:ext uri="{FF2B5EF4-FFF2-40B4-BE49-F238E27FC236}">
                <a16:creationId xmlns:a16="http://schemas.microsoft.com/office/drawing/2014/main" id="{C5AC8B54-5F47-A83E-604F-01EE893A350E}"/>
              </a:ext>
            </a:extLst>
          </p:cNvPr>
          <p:cNvSpPr txBox="1"/>
          <p:nvPr/>
        </p:nvSpPr>
        <p:spPr>
          <a:xfrm>
            <a:off x="3804191" y="4566407"/>
            <a:ext cx="513765" cy="162249"/>
          </a:xfrm>
          <a:prstGeom prst="rect">
            <a:avLst/>
          </a:prstGeom>
          <a:noFill/>
        </p:spPr>
        <p:txBody>
          <a:bodyPr wrap="square" lIns="27000" tIns="27000" rIns="27000" bIns="27000" rtlCol="0">
            <a:spAutoFit/>
          </a:bodyPr>
          <a:lstStyle/>
          <a:p>
            <a:r>
              <a:rPr lang="uk-UA" sz="700" b="1" dirty="0">
                <a:solidFill>
                  <a:srgbClr val="0070C0"/>
                </a:solidFill>
                <a:latin typeface="Arial" panose="020B0604020202020204" pitchFamily="34" charset="0"/>
                <a:cs typeface="Arial" panose="020B0604020202020204" pitchFamily="34" charset="0"/>
              </a:rPr>
              <a:t>1,05 МВт</a:t>
            </a:r>
          </a:p>
        </p:txBody>
      </p:sp>
      <p:sp>
        <p:nvSpPr>
          <p:cNvPr id="263" name="TextBox 262">
            <a:extLst>
              <a:ext uri="{FF2B5EF4-FFF2-40B4-BE49-F238E27FC236}">
                <a16:creationId xmlns:a16="http://schemas.microsoft.com/office/drawing/2014/main" id="{85A66F46-7A01-9C10-7BB4-AEB5EE0B303A}"/>
              </a:ext>
            </a:extLst>
          </p:cNvPr>
          <p:cNvSpPr txBox="1"/>
          <p:nvPr/>
        </p:nvSpPr>
        <p:spPr>
          <a:xfrm>
            <a:off x="2865856" y="3613475"/>
            <a:ext cx="1296572" cy="269971"/>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1,05 МВт (очікується)</a:t>
            </a:r>
          </a:p>
          <a:p>
            <a:r>
              <a:rPr lang="uk-UA" sz="700" dirty="0">
                <a:latin typeface="Arial" panose="020B0604020202020204" pitchFamily="34" charset="0"/>
                <a:cs typeface="Arial" panose="020B0604020202020204" pitchFamily="34" charset="0"/>
              </a:rPr>
              <a:t>0,8 МВт (до встановлення)</a:t>
            </a:r>
          </a:p>
        </p:txBody>
      </p:sp>
      <p:pic>
        <p:nvPicPr>
          <p:cNvPr id="264" name="Рисунок 263" descr="Зображення, що містить ескіз, малюнок, чорний, мистецтво&#10;&#10;Автоматично згенерований опис">
            <a:extLst>
              <a:ext uri="{FF2B5EF4-FFF2-40B4-BE49-F238E27FC236}">
                <a16:creationId xmlns:a16="http://schemas.microsoft.com/office/drawing/2014/main" id="{2A1C10A8-42FF-754B-06BE-E64FEE5E3805}"/>
              </a:ext>
            </a:extLst>
          </p:cNvPr>
          <p:cNvPicPr>
            <a:picLocks noChangeAspect="1"/>
          </p:cNvPicPr>
          <p:nvPr/>
        </p:nvPicPr>
        <p:blipFill>
          <a:blip r:embed="rId6"/>
          <a:stretch>
            <a:fillRect/>
          </a:stretch>
        </p:blipFill>
        <p:spPr>
          <a:xfrm>
            <a:off x="2074856" y="4382994"/>
            <a:ext cx="196162" cy="195405"/>
          </a:xfrm>
          <a:prstGeom prst="rect">
            <a:avLst/>
          </a:prstGeom>
        </p:spPr>
      </p:pic>
      <p:sp>
        <p:nvSpPr>
          <p:cNvPr id="265" name="TextBox 264">
            <a:extLst>
              <a:ext uri="{FF2B5EF4-FFF2-40B4-BE49-F238E27FC236}">
                <a16:creationId xmlns:a16="http://schemas.microsoft.com/office/drawing/2014/main" id="{3AD49B92-659A-2551-30A9-E0692FCEF86F}"/>
              </a:ext>
            </a:extLst>
          </p:cNvPr>
          <p:cNvSpPr txBox="1"/>
          <p:nvPr/>
        </p:nvSpPr>
        <p:spPr>
          <a:xfrm>
            <a:off x="2286453" y="4396620"/>
            <a:ext cx="1011424"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Лікарні – </a:t>
            </a:r>
            <a:r>
              <a:rPr lang="uk-UA" sz="700" b="1" dirty="0">
                <a:latin typeface="Arial" panose="020B0604020202020204" pitchFamily="34" charset="0"/>
                <a:cs typeface="Arial" panose="020B0604020202020204" pitchFamily="34" charset="0"/>
              </a:rPr>
              <a:t>2 од.</a:t>
            </a:r>
          </a:p>
        </p:txBody>
      </p:sp>
      <p:grpSp>
        <p:nvGrpSpPr>
          <p:cNvPr id="266" name="Групувати 265">
            <a:extLst>
              <a:ext uri="{FF2B5EF4-FFF2-40B4-BE49-F238E27FC236}">
                <a16:creationId xmlns:a16="http://schemas.microsoft.com/office/drawing/2014/main" id="{0AFE2459-46F5-FA22-2B8A-F2BBED2F3C05}"/>
              </a:ext>
            </a:extLst>
          </p:cNvPr>
          <p:cNvGrpSpPr/>
          <p:nvPr/>
        </p:nvGrpSpPr>
        <p:grpSpPr>
          <a:xfrm>
            <a:off x="2061269" y="4004770"/>
            <a:ext cx="2234349" cy="189381"/>
            <a:chOff x="672972" y="2134803"/>
            <a:chExt cx="2234349" cy="189381"/>
          </a:xfrm>
        </p:grpSpPr>
        <p:sp>
          <p:nvSpPr>
            <p:cNvPr id="267" name="TextBox 266">
              <a:extLst>
                <a:ext uri="{FF2B5EF4-FFF2-40B4-BE49-F238E27FC236}">
                  <a16:creationId xmlns:a16="http://schemas.microsoft.com/office/drawing/2014/main" id="{021A54B8-CCD8-336A-D6EA-21E81C36C107}"/>
                </a:ext>
              </a:extLst>
            </p:cNvPr>
            <p:cNvSpPr txBox="1"/>
            <p:nvPr/>
          </p:nvSpPr>
          <p:spPr>
            <a:xfrm>
              <a:off x="900004" y="216193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ТОВ «</a:t>
              </a:r>
              <a:r>
                <a:rPr lang="uk-UA" sz="700" dirty="0" err="1">
                  <a:latin typeface="Arial" panose="020B0604020202020204" pitchFamily="34" charset="0"/>
                  <a:cs typeface="Arial" panose="020B0604020202020204" pitchFamily="34" charset="0"/>
                </a:rPr>
                <a:t>Тернопільтепло</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1 од.</a:t>
              </a:r>
            </a:p>
          </p:txBody>
        </p:sp>
        <p:pic>
          <p:nvPicPr>
            <p:cNvPr id="268" name="Рисунок 267" descr="Зображення, що містить ескіз, малюнок, схема, дизайн&#10;&#10;Автоматично згенерований опис">
              <a:extLst>
                <a:ext uri="{FF2B5EF4-FFF2-40B4-BE49-F238E27FC236}">
                  <a16:creationId xmlns:a16="http://schemas.microsoft.com/office/drawing/2014/main" id="{148893F8-20D4-96CD-E12B-6740B68E790E}"/>
                </a:ext>
              </a:extLst>
            </p:cNvPr>
            <p:cNvPicPr>
              <a:picLocks noChangeAspect="1"/>
            </p:cNvPicPr>
            <p:nvPr/>
          </p:nvPicPr>
          <p:blipFill>
            <a:blip r:embed="rId3"/>
            <a:stretch>
              <a:fillRect/>
            </a:stretch>
          </p:blipFill>
          <p:spPr>
            <a:xfrm>
              <a:off x="672972" y="2134803"/>
              <a:ext cx="227032" cy="187043"/>
            </a:xfrm>
            <a:prstGeom prst="rect">
              <a:avLst/>
            </a:prstGeom>
          </p:spPr>
        </p:pic>
      </p:grpSp>
      <p:sp>
        <p:nvSpPr>
          <p:cNvPr id="271" name="Прямокутник 270">
            <a:extLst>
              <a:ext uri="{FF2B5EF4-FFF2-40B4-BE49-F238E27FC236}">
                <a16:creationId xmlns:a16="http://schemas.microsoft.com/office/drawing/2014/main" id="{6E171D01-936F-2274-7B78-A5E3799ACA09}"/>
              </a:ext>
            </a:extLst>
          </p:cNvPr>
          <p:cNvSpPr/>
          <p:nvPr/>
        </p:nvSpPr>
        <p:spPr>
          <a:xfrm>
            <a:off x="4629881" y="3066322"/>
            <a:ext cx="2537849" cy="1730260"/>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73" name="TextBox 272">
            <a:extLst>
              <a:ext uri="{FF2B5EF4-FFF2-40B4-BE49-F238E27FC236}">
                <a16:creationId xmlns:a16="http://schemas.microsoft.com/office/drawing/2014/main" id="{AE6007D2-AB2E-BC6E-99D2-4DCDAEAB7EE9}"/>
              </a:ext>
            </a:extLst>
          </p:cNvPr>
          <p:cNvSpPr txBox="1"/>
          <p:nvPr/>
        </p:nvSpPr>
        <p:spPr>
          <a:xfrm>
            <a:off x="5155186" y="3366755"/>
            <a:ext cx="1300048" cy="177638"/>
          </a:xfrm>
          <a:prstGeom prst="rect">
            <a:avLst/>
          </a:prstGeom>
          <a:noFill/>
        </p:spPr>
        <p:txBody>
          <a:bodyPr wrap="square" lIns="27000" tIns="27000" rIns="27000" bIns="27000" rtlCol="0">
            <a:spAutoFit/>
          </a:bodyPr>
          <a:lstStyle/>
          <a:p>
            <a:pPr algn="ctr"/>
            <a:r>
              <a:rPr lang="uk-UA" sz="800" b="1" dirty="0">
                <a:solidFill>
                  <a:srgbClr val="0070C0"/>
                </a:solidFill>
                <a:latin typeface="Arial" panose="020B0604020202020204" pitchFamily="34" charset="0"/>
                <a:cs typeface="Arial" panose="020B0604020202020204" pitchFamily="34" charset="0"/>
              </a:rPr>
              <a:t>Острів 5</a:t>
            </a:r>
          </a:p>
        </p:txBody>
      </p:sp>
      <p:sp>
        <p:nvSpPr>
          <p:cNvPr id="275" name="TextBox 274">
            <a:extLst>
              <a:ext uri="{FF2B5EF4-FFF2-40B4-BE49-F238E27FC236}">
                <a16:creationId xmlns:a16="http://schemas.microsoft.com/office/drawing/2014/main" id="{BDE710A2-5B3C-CD5B-C1FB-DACD06DB15F8}"/>
              </a:ext>
            </a:extLst>
          </p:cNvPr>
          <p:cNvSpPr txBox="1"/>
          <p:nvPr/>
        </p:nvSpPr>
        <p:spPr>
          <a:xfrm>
            <a:off x="5494433" y="3489738"/>
            <a:ext cx="858778"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25,5 Гкал/год</a:t>
            </a:r>
          </a:p>
        </p:txBody>
      </p:sp>
      <p:sp>
        <p:nvSpPr>
          <p:cNvPr id="276" name="Прямокутник 275">
            <a:extLst>
              <a:ext uri="{FF2B5EF4-FFF2-40B4-BE49-F238E27FC236}">
                <a16:creationId xmlns:a16="http://schemas.microsoft.com/office/drawing/2014/main" id="{8E139BBD-87B0-08C0-E727-5D4B239493B3}"/>
              </a:ext>
            </a:extLst>
          </p:cNvPr>
          <p:cNvSpPr/>
          <p:nvPr/>
        </p:nvSpPr>
        <p:spPr>
          <a:xfrm>
            <a:off x="4676350" y="3878904"/>
            <a:ext cx="2431942" cy="895417"/>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sz="600" dirty="0">
              <a:latin typeface="Arial" panose="020B0604020202020204" pitchFamily="34" charset="0"/>
              <a:cs typeface="Arial" panose="020B0604020202020204" pitchFamily="34" charset="0"/>
            </a:endParaRPr>
          </a:p>
        </p:txBody>
      </p:sp>
      <p:sp>
        <p:nvSpPr>
          <p:cNvPr id="278" name="TextBox 277">
            <a:extLst>
              <a:ext uri="{FF2B5EF4-FFF2-40B4-BE49-F238E27FC236}">
                <a16:creationId xmlns:a16="http://schemas.microsoft.com/office/drawing/2014/main" id="{2C659A34-2CFB-C716-2039-A6C2F1591F90}"/>
              </a:ext>
            </a:extLst>
          </p:cNvPr>
          <p:cNvSpPr txBox="1"/>
          <p:nvPr/>
        </p:nvSpPr>
        <p:spPr>
          <a:xfrm>
            <a:off x="6474900" y="4566407"/>
            <a:ext cx="494893" cy="162249"/>
          </a:xfrm>
          <a:prstGeom prst="rect">
            <a:avLst/>
          </a:prstGeom>
          <a:noFill/>
        </p:spPr>
        <p:txBody>
          <a:bodyPr wrap="square" lIns="27000" tIns="27000" rIns="27000" bIns="27000" rtlCol="0">
            <a:spAutoFit/>
          </a:bodyPr>
          <a:lstStyle/>
          <a:p>
            <a:r>
              <a:rPr lang="uk-UA" sz="700" b="1" dirty="0">
                <a:solidFill>
                  <a:srgbClr val="0070C0"/>
                </a:solidFill>
                <a:latin typeface="Arial" panose="020B0604020202020204" pitchFamily="34" charset="0"/>
                <a:cs typeface="Arial" panose="020B0604020202020204" pitchFamily="34" charset="0"/>
              </a:rPr>
              <a:t>0,99 МВт</a:t>
            </a:r>
          </a:p>
        </p:txBody>
      </p:sp>
      <p:sp>
        <p:nvSpPr>
          <p:cNvPr id="280" name="TextBox 279">
            <a:extLst>
              <a:ext uri="{FF2B5EF4-FFF2-40B4-BE49-F238E27FC236}">
                <a16:creationId xmlns:a16="http://schemas.microsoft.com/office/drawing/2014/main" id="{522EAB73-BD7F-4FDF-8CD1-DA4330D0E9CB}"/>
              </a:ext>
            </a:extLst>
          </p:cNvPr>
          <p:cNvSpPr txBox="1"/>
          <p:nvPr/>
        </p:nvSpPr>
        <p:spPr>
          <a:xfrm>
            <a:off x="5499611" y="3621340"/>
            <a:ext cx="1261220" cy="269971"/>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1,07 МВт (очікується)</a:t>
            </a:r>
          </a:p>
          <a:p>
            <a:r>
              <a:rPr lang="uk-UA" sz="700" dirty="0">
                <a:latin typeface="Arial" panose="020B0604020202020204" pitchFamily="34" charset="0"/>
                <a:cs typeface="Arial" panose="020B0604020202020204" pitchFamily="34" charset="0"/>
              </a:rPr>
              <a:t>0,8 МВт (до встановлення)</a:t>
            </a:r>
          </a:p>
        </p:txBody>
      </p:sp>
      <p:grpSp>
        <p:nvGrpSpPr>
          <p:cNvPr id="283" name="Групувати 282">
            <a:extLst>
              <a:ext uri="{FF2B5EF4-FFF2-40B4-BE49-F238E27FC236}">
                <a16:creationId xmlns:a16="http://schemas.microsoft.com/office/drawing/2014/main" id="{46F464AD-A3A0-D3C4-85D1-D49F7517E448}"/>
              </a:ext>
            </a:extLst>
          </p:cNvPr>
          <p:cNvGrpSpPr/>
          <p:nvPr/>
        </p:nvGrpSpPr>
        <p:grpSpPr>
          <a:xfrm>
            <a:off x="4694448" y="4096249"/>
            <a:ext cx="2234349" cy="189381"/>
            <a:chOff x="672972" y="2134803"/>
            <a:chExt cx="2234349" cy="189381"/>
          </a:xfrm>
        </p:grpSpPr>
        <p:sp>
          <p:nvSpPr>
            <p:cNvPr id="284" name="TextBox 283">
              <a:extLst>
                <a:ext uri="{FF2B5EF4-FFF2-40B4-BE49-F238E27FC236}">
                  <a16:creationId xmlns:a16="http://schemas.microsoft.com/office/drawing/2014/main" id="{56FA0201-CB4E-8F39-49A1-B4961540327A}"/>
                </a:ext>
              </a:extLst>
            </p:cNvPr>
            <p:cNvSpPr txBox="1"/>
            <p:nvPr/>
          </p:nvSpPr>
          <p:spPr>
            <a:xfrm>
              <a:off x="900004" y="216193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КП «</a:t>
              </a:r>
              <a:r>
                <a:rPr lang="uk-UA" sz="700" dirty="0" err="1">
                  <a:latin typeface="Arial" panose="020B0604020202020204" pitchFamily="34" charset="0"/>
                  <a:cs typeface="Arial" panose="020B0604020202020204" pitchFamily="34" charset="0"/>
                </a:rPr>
                <a:t>Тернопільміськтеплокомуненерго</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2 од.</a:t>
              </a:r>
            </a:p>
          </p:txBody>
        </p:sp>
        <p:pic>
          <p:nvPicPr>
            <p:cNvPr id="285" name="Рисунок 284" descr="Зображення, що містить ескіз, малюнок, схема, дизайн&#10;&#10;Автоматично згенерований опис">
              <a:extLst>
                <a:ext uri="{FF2B5EF4-FFF2-40B4-BE49-F238E27FC236}">
                  <a16:creationId xmlns:a16="http://schemas.microsoft.com/office/drawing/2014/main" id="{43875F0D-4F99-BA13-D118-B31E3FDF4618}"/>
                </a:ext>
              </a:extLst>
            </p:cNvPr>
            <p:cNvPicPr>
              <a:picLocks noChangeAspect="1"/>
            </p:cNvPicPr>
            <p:nvPr/>
          </p:nvPicPr>
          <p:blipFill>
            <a:blip r:embed="rId3"/>
            <a:stretch>
              <a:fillRect/>
            </a:stretch>
          </p:blipFill>
          <p:spPr>
            <a:xfrm>
              <a:off x="672972" y="2134803"/>
              <a:ext cx="227032" cy="187043"/>
            </a:xfrm>
            <a:prstGeom prst="rect">
              <a:avLst/>
            </a:prstGeom>
          </p:spPr>
        </p:pic>
      </p:grpSp>
      <p:sp>
        <p:nvSpPr>
          <p:cNvPr id="288" name="TextBox 287">
            <a:extLst>
              <a:ext uri="{FF2B5EF4-FFF2-40B4-BE49-F238E27FC236}">
                <a16:creationId xmlns:a16="http://schemas.microsoft.com/office/drawing/2014/main" id="{C284C814-C2B9-F84D-D625-77A556EBBF40}"/>
              </a:ext>
            </a:extLst>
          </p:cNvPr>
          <p:cNvSpPr txBox="1"/>
          <p:nvPr/>
        </p:nvSpPr>
        <p:spPr>
          <a:xfrm>
            <a:off x="2289521" y="4220346"/>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ТОВ «</a:t>
            </a:r>
            <a:r>
              <a:rPr lang="uk-UA" sz="700" dirty="0" err="1">
                <a:latin typeface="Arial" panose="020B0604020202020204" pitchFamily="34" charset="0"/>
                <a:cs typeface="Arial" panose="020B0604020202020204" pitchFamily="34" charset="0"/>
              </a:rPr>
              <a:t>Тернопільводоканал</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1 од.</a:t>
            </a:r>
          </a:p>
        </p:txBody>
      </p:sp>
      <p:pic>
        <p:nvPicPr>
          <p:cNvPr id="289" name="Рисунок 288" descr="Зображення, що містить малюнок, Графіка, Шрифт, графічний дизайн&#10;&#10;Автоматично згенерований опис">
            <a:extLst>
              <a:ext uri="{FF2B5EF4-FFF2-40B4-BE49-F238E27FC236}">
                <a16:creationId xmlns:a16="http://schemas.microsoft.com/office/drawing/2014/main" id="{C596F07C-BCE1-5C86-09CA-46D514684668}"/>
              </a:ext>
            </a:extLst>
          </p:cNvPr>
          <p:cNvPicPr>
            <a:picLocks noChangeAspect="1"/>
          </p:cNvPicPr>
          <p:nvPr/>
        </p:nvPicPr>
        <p:blipFill>
          <a:blip r:embed="rId9"/>
          <a:stretch>
            <a:fillRect/>
          </a:stretch>
        </p:blipFill>
        <p:spPr>
          <a:xfrm>
            <a:off x="2093324" y="4200096"/>
            <a:ext cx="173029" cy="197103"/>
          </a:xfrm>
          <a:prstGeom prst="rect">
            <a:avLst/>
          </a:prstGeom>
        </p:spPr>
      </p:pic>
      <p:grpSp>
        <p:nvGrpSpPr>
          <p:cNvPr id="290" name="Групувати 289">
            <a:extLst>
              <a:ext uri="{FF2B5EF4-FFF2-40B4-BE49-F238E27FC236}">
                <a16:creationId xmlns:a16="http://schemas.microsoft.com/office/drawing/2014/main" id="{49BC64F6-0187-DD3A-3488-267F1A78F6D0}"/>
              </a:ext>
            </a:extLst>
          </p:cNvPr>
          <p:cNvGrpSpPr/>
          <p:nvPr/>
        </p:nvGrpSpPr>
        <p:grpSpPr>
          <a:xfrm>
            <a:off x="4694448" y="4378311"/>
            <a:ext cx="2234349" cy="189381"/>
            <a:chOff x="672972" y="2134803"/>
            <a:chExt cx="2234349" cy="189381"/>
          </a:xfrm>
        </p:grpSpPr>
        <p:sp>
          <p:nvSpPr>
            <p:cNvPr id="291" name="TextBox 290">
              <a:extLst>
                <a:ext uri="{FF2B5EF4-FFF2-40B4-BE49-F238E27FC236}">
                  <a16:creationId xmlns:a16="http://schemas.microsoft.com/office/drawing/2014/main" id="{7AD0C275-1007-BA99-025D-978CBA1FFA73}"/>
                </a:ext>
              </a:extLst>
            </p:cNvPr>
            <p:cNvSpPr txBox="1"/>
            <p:nvPr/>
          </p:nvSpPr>
          <p:spPr>
            <a:xfrm>
              <a:off x="900004" y="2161935"/>
              <a:ext cx="2007317" cy="162249"/>
            </a:xfrm>
            <a:prstGeom prst="rect">
              <a:avLst/>
            </a:prstGeom>
            <a:noFill/>
          </p:spPr>
          <p:txBody>
            <a:bodyPr wrap="square" lIns="27000" tIns="27000" rIns="27000" bIns="27000" rtlCol="0">
              <a:spAutoFit/>
            </a:bodyPr>
            <a:lstStyle/>
            <a:p>
              <a:r>
                <a:rPr lang="uk-UA" sz="700" dirty="0">
                  <a:latin typeface="Arial" panose="020B0604020202020204" pitchFamily="34" charset="0"/>
                  <a:cs typeface="Arial" panose="020B0604020202020204" pitchFamily="34" charset="0"/>
                </a:rPr>
                <a:t>ТОВ «</a:t>
              </a:r>
              <a:r>
                <a:rPr lang="uk-UA" sz="700" dirty="0" err="1">
                  <a:latin typeface="Arial" panose="020B0604020202020204" pitchFamily="34" charset="0"/>
                  <a:cs typeface="Arial" panose="020B0604020202020204" pitchFamily="34" charset="0"/>
                </a:rPr>
                <a:t>Тернопільтепло</a:t>
              </a:r>
              <a:r>
                <a:rPr lang="uk-UA" sz="700" dirty="0">
                  <a:latin typeface="Arial" panose="020B0604020202020204" pitchFamily="34" charset="0"/>
                  <a:cs typeface="Arial" panose="020B0604020202020204" pitchFamily="34" charset="0"/>
                </a:rPr>
                <a:t>» – </a:t>
              </a:r>
              <a:r>
                <a:rPr lang="uk-UA" sz="700" b="1" dirty="0">
                  <a:latin typeface="Arial" panose="020B0604020202020204" pitchFamily="34" charset="0"/>
                  <a:cs typeface="Arial" panose="020B0604020202020204" pitchFamily="34" charset="0"/>
                </a:rPr>
                <a:t>1 од.</a:t>
              </a:r>
            </a:p>
          </p:txBody>
        </p:sp>
        <p:pic>
          <p:nvPicPr>
            <p:cNvPr id="292" name="Рисунок 291" descr="Зображення, що містить ескіз, малюнок, схема, дизайн&#10;&#10;Автоматично згенерований опис">
              <a:extLst>
                <a:ext uri="{FF2B5EF4-FFF2-40B4-BE49-F238E27FC236}">
                  <a16:creationId xmlns:a16="http://schemas.microsoft.com/office/drawing/2014/main" id="{D2843A6F-94EA-82D5-38E5-410121F063DC}"/>
                </a:ext>
              </a:extLst>
            </p:cNvPr>
            <p:cNvPicPr>
              <a:picLocks noChangeAspect="1"/>
            </p:cNvPicPr>
            <p:nvPr/>
          </p:nvPicPr>
          <p:blipFill>
            <a:blip r:embed="rId3"/>
            <a:stretch>
              <a:fillRect/>
            </a:stretch>
          </p:blipFill>
          <p:spPr>
            <a:xfrm>
              <a:off x="672972" y="2134803"/>
              <a:ext cx="227032" cy="187043"/>
            </a:xfrm>
            <a:prstGeom prst="rect">
              <a:avLst/>
            </a:prstGeom>
          </p:spPr>
        </p:pic>
      </p:grpSp>
      <p:pic>
        <p:nvPicPr>
          <p:cNvPr id="5" name="Рисунок 16" descr="Зображення, що містить почерк, Графіка, чорно-білий&#10;&#10;Автоматично згенерований опис">
            <a:extLst>
              <a:ext uri="{FF2B5EF4-FFF2-40B4-BE49-F238E27FC236}">
                <a16:creationId xmlns:a16="http://schemas.microsoft.com/office/drawing/2014/main" id="{47B7A227-1BD0-37DC-693F-B13A44C001A7}"/>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65754" y="705915"/>
            <a:ext cx="487493" cy="457949"/>
          </a:xfrm>
          <a:prstGeom prst="rect">
            <a:avLst/>
          </a:prstGeom>
        </p:spPr>
      </p:pic>
      <p:pic>
        <p:nvPicPr>
          <p:cNvPr id="8" name="Рисунок 24" descr="Зображення, що містить Графіка, чорно-білий, чорний, дизайн&#10;&#10;Автоматично згенерований опис">
            <a:extLst>
              <a:ext uri="{FF2B5EF4-FFF2-40B4-BE49-F238E27FC236}">
                <a16:creationId xmlns:a16="http://schemas.microsoft.com/office/drawing/2014/main" id="{4AE2B1B6-3591-AAA4-5C05-40FD7CF761C8}"/>
              </a:ext>
            </a:extLst>
          </p:cNvPr>
          <p:cNvPicPr>
            <a:picLocks noChangeAspect="1"/>
          </p:cNvPicPr>
          <p:nvPr/>
        </p:nvPicPr>
        <p:blipFill>
          <a:blip r:embed="rId11">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64418" y="772891"/>
            <a:ext cx="347357" cy="323997"/>
          </a:xfrm>
          <a:prstGeom prst="rect">
            <a:avLst/>
          </a:prstGeom>
        </p:spPr>
      </p:pic>
      <p:pic>
        <p:nvPicPr>
          <p:cNvPr id="9" name="Graphic 8">
            <a:extLst>
              <a:ext uri="{FF2B5EF4-FFF2-40B4-BE49-F238E27FC236}">
                <a16:creationId xmlns:a16="http://schemas.microsoft.com/office/drawing/2014/main" id="{6A018416-9955-DB50-7007-68020DB860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67986" y="1349879"/>
            <a:ext cx="548176" cy="237543"/>
          </a:xfrm>
          <a:prstGeom prst="rect">
            <a:avLst/>
          </a:prstGeom>
        </p:spPr>
      </p:pic>
      <p:pic>
        <p:nvPicPr>
          <p:cNvPr id="10" name="Graphic 9">
            <a:extLst>
              <a:ext uri="{FF2B5EF4-FFF2-40B4-BE49-F238E27FC236}">
                <a16:creationId xmlns:a16="http://schemas.microsoft.com/office/drawing/2014/main" id="{08173A93-E754-6724-FA76-3214DFB2DD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15987" y="1349879"/>
            <a:ext cx="548176" cy="237543"/>
          </a:xfrm>
          <a:prstGeom prst="rect">
            <a:avLst/>
          </a:prstGeom>
        </p:spPr>
      </p:pic>
      <p:pic>
        <p:nvPicPr>
          <p:cNvPr id="11" name="Graphic 10">
            <a:extLst>
              <a:ext uri="{FF2B5EF4-FFF2-40B4-BE49-F238E27FC236}">
                <a16:creationId xmlns:a16="http://schemas.microsoft.com/office/drawing/2014/main" id="{B068BF4A-1278-87E5-C2DE-316CE55FB3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44444" y="1349879"/>
            <a:ext cx="548176" cy="237543"/>
          </a:xfrm>
          <a:prstGeom prst="rect">
            <a:avLst/>
          </a:prstGeom>
        </p:spPr>
      </p:pic>
      <p:pic>
        <p:nvPicPr>
          <p:cNvPr id="13" name="Graphic 12">
            <a:extLst>
              <a:ext uri="{FF2B5EF4-FFF2-40B4-BE49-F238E27FC236}">
                <a16:creationId xmlns:a16="http://schemas.microsoft.com/office/drawing/2014/main" id="{AF0D6098-1607-3036-BFDB-9A2B369647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20642" y="3132078"/>
            <a:ext cx="548176" cy="237543"/>
          </a:xfrm>
          <a:prstGeom prst="rect">
            <a:avLst/>
          </a:prstGeom>
        </p:spPr>
      </p:pic>
      <p:pic>
        <p:nvPicPr>
          <p:cNvPr id="14" name="Graphic 13">
            <a:extLst>
              <a:ext uri="{FF2B5EF4-FFF2-40B4-BE49-F238E27FC236}">
                <a16:creationId xmlns:a16="http://schemas.microsoft.com/office/drawing/2014/main" id="{BAD83908-AD5D-F877-8530-6970481929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54397" y="3132078"/>
            <a:ext cx="548176" cy="237543"/>
          </a:xfrm>
          <a:prstGeom prst="rect">
            <a:avLst/>
          </a:prstGeom>
        </p:spPr>
      </p:pic>
      <p:pic>
        <p:nvPicPr>
          <p:cNvPr id="15" name="Graphic 14">
            <a:extLst>
              <a:ext uri="{FF2B5EF4-FFF2-40B4-BE49-F238E27FC236}">
                <a16:creationId xmlns:a16="http://schemas.microsoft.com/office/drawing/2014/main" id="{3E9F93F2-213B-C984-E646-7AD0408F0E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42567" y="1718924"/>
            <a:ext cx="76387" cy="110337"/>
          </a:xfrm>
          <a:prstGeom prst="rect">
            <a:avLst/>
          </a:prstGeom>
        </p:spPr>
      </p:pic>
      <p:pic>
        <p:nvPicPr>
          <p:cNvPr id="16" name="Graphic 15">
            <a:extLst>
              <a:ext uri="{FF2B5EF4-FFF2-40B4-BE49-F238E27FC236}">
                <a16:creationId xmlns:a16="http://schemas.microsoft.com/office/drawing/2014/main" id="{94CBADAE-B5B0-1323-07EF-BB8C48DD18C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46984" y="1890221"/>
            <a:ext cx="67552" cy="151991"/>
          </a:xfrm>
          <a:prstGeom prst="rect">
            <a:avLst/>
          </a:prstGeom>
        </p:spPr>
      </p:pic>
      <p:pic>
        <p:nvPicPr>
          <p:cNvPr id="18" name="Graphic 17">
            <a:extLst>
              <a:ext uri="{FF2B5EF4-FFF2-40B4-BE49-F238E27FC236}">
                <a16:creationId xmlns:a16="http://schemas.microsoft.com/office/drawing/2014/main" id="{93A53D41-5D22-E9BB-4D45-3B2CC8ADCF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52276" y="1718924"/>
            <a:ext cx="76387" cy="110337"/>
          </a:xfrm>
          <a:prstGeom prst="rect">
            <a:avLst/>
          </a:prstGeom>
        </p:spPr>
      </p:pic>
      <p:pic>
        <p:nvPicPr>
          <p:cNvPr id="19" name="Graphic 18">
            <a:extLst>
              <a:ext uri="{FF2B5EF4-FFF2-40B4-BE49-F238E27FC236}">
                <a16:creationId xmlns:a16="http://schemas.microsoft.com/office/drawing/2014/main" id="{964E491B-561C-F327-23AB-D299EEF681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56693" y="1890221"/>
            <a:ext cx="67552" cy="151991"/>
          </a:xfrm>
          <a:prstGeom prst="rect">
            <a:avLst/>
          </a:prstGeom>
        </p:spPr>
      </p:pic>
      <p:pic>
        <p:nvPicPr>
          <p:cNvPr id="21" name="Graphic 20">
            <a:extLst>
              <a:ext uri="{FF2B5EF4-FFF2-40B4-BE49-F238E27FC236}">
                <a16:creationId xmlns:a16="http://schemas.microsoft.com/office/drawing/2014/main" id="{280EB2A5-A1D5-FDB9-AFC0-59806B56BF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88862" y="1718924"/>
            <a:ext cx="76387" cy="110337"/>
          </a:xfrm>
          <a:prstGeom prst="rect">
            <a:avLst/>
          </a:prstGeom>
        </p:spPr>
      </p:pic>
      <p:pic>
        <p:nvPicPr>
          <p:cNvPr id="22" name="Graphic 21">
            <a:extLst>
              <a:ext uri="{FF2B5EF4-FFF2-40B4-BE49-F238E27FC236}">
                <a16:creationId xmlns:a16="http://schemas.microsoft.com/office/drawing/2014/main" id="{B0474CEF-6FB0-8D8E-92A9-22E3FEEA335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93279" y="1890221"/>
            <a:ext cx="67552" cy="151991"/>
          </a:xfrm>
          <a:prstGeom prst="rect">
            <a:avLst/>
          </a:prstGeom>
        </p:spPr>
      </p:pic>
      <p:pic>
        <p:nvPicPr>
          <p:cNvPr id="23" name="Graphic 22">
            <a:extLst>
              <a:ext uri="{FF2B5EF4-FFF2-40B4-BE49-F238E27FC236}">
                <a16:creationId xmlns:a16="http://schemas.microsoft.com/office/drawing/2014/main" id="{1A07EFBD-34F2-6488-1A77-D45E768E702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54344" y="3501532"/>
            <a:ext cx="76387" cy="110337"/>
          </a:xfrm>
          <a:prstGeom prst="rect">
            <a:avLst/>
          </a:prstGeom>
        </p:spPr>
      </p:pic>
      <p:pic>
        <p:nvPicPr>
          <p:cNvPr id="24" name="Graphic 23">
            <a:extLst>
              <a:ext uri="{FF2B5EF4-FFF2-40B4-BE49-F238E27FC236}">
                <a16:creationId xmlns:a16="http://schemas.microsoft.com/office/drawing/2014/main" id="{A775F450-2536-2ABF-944B-D709B815025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58761" y="3672829"/>
            <a:ext cx="67552" cy="151991"/>
          </a:xfrm>
          <a:prstGeom prst="rect">
            <a:avLst/>
          </a:prstGeom>
        </p:spPr>
      </p:pic>
      <p:pic>
        <p:nvPicPr>
          <p:cNvPr id="26" name="Graphic 25">
            <a:extLst>
              <a:ext uri="{FF2B5EF4-FFF2-40B4-BE49-F238E27FC236}">
                <a16:creationId xmlns:a16="http://schemas.microsoft.com/office/drawing/2014/main" id="{8C071E15-254A-F824-648E-A36ED1C77C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65511" y="3501532"/>
            <a:ext cx="76387" cy="110337"/>
          </a:xfrm>
          <a:prstGeom prst="rect">
            <a:avLst/>
          </a:prstGeom>
        </p:spPr>
      </p:pic>
      <p:pic>
        <p:nvPicPr>
          <p:cNvPr id="29" name="Graphic 28">
            <a:extLst>
              <a:ext uri="{FF2B5EF4-FFF2-40B4-BE49-F238E27FC236}">
                <a16:creationId xmlns:a16="http://schemas.microsoft.com/office/drawing/2014/main" id="{ED0C0B2C-A05F-F341-A5EB-199161739F9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69928" y="3672829"/>
            <a:ext cx="67552" cy="151991"/>
          </a:xfrm>
          <a:prstGeom prst="rect">
            <a:avLst/>
          </a:prstGeom>
        </p:spPr>
      </p:pic>
      <p:pic>
        <p:nvPicPr>
          <p:cNvPr id="30" name="Graphic 29">
            <a:extLst>
              <a:ext uri="{FF2B5EF4-FFF2-40B4-BE49-F238E27FC236}">
                <a16:creationId xmlns:a16="http://schemas.microsoft.com/office/drawing/2014/main" id="{E1786B23-7EE9-42BD-7219-23BE1986AF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388546" y="2763398"/>
            <a:ext cx="82075" cy="184668"/>
          </a:xfrm>
          <a:prstGeom prst="rect">
            <a:avLst/>
          </a:prstGeom>
        </p:spPr>
      </p:pic>
      <p:pic>
        <p:nvPicPr>
          <p:cNvPr id="31" name="Graphic 30">
            <a:extLst>
              <a:ext uri="{FF2B5EF4-FFF2-40B4-BE49-F238E27FC236}">
                <a16:creationId xmlns:a16="http://schemas.microsoft.com/office/drawing/2014/main" id="{D41298F9-83D3-4774-A467-020D000DEEA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28429" y="2763398"/>
            <a:ext cx="82075" cy="184668"/>
          </a:xfrm>
          <a:prstGeom prst="rect">
            <a:avLst/>
          </a:prstGeom>
        </p:spPr>
      </p:pic>
      <p:pic>
        <p:nvPicPr>
          <p:cNvPr id="33" name="Graphic 32">
            <a:extLst>
              <a:ext uri="{FF2B5EF4-FFF2-40B4-BE49-F238E27FC236}">
                <a16:creationId xmlns:a16="http://schemas.microsoft.com/office/drawing/2014/main" id="{57C55620-A031-666E-88A8-514057E8C1A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91995" y="2763398"/>
            <a:ext cx="82075" cy="184668"/>
          </a:xfrm>
          <a:prstGeom prst="rect">
            <a:avLst/>
          </a:prstGeom>
        </p:spPr>
      </p:pic>
      <p:pic>
        <p:nvPicPr>
          <p:cNvPr id="36" name="Graphic 35">
            <a:extLst>
              <a:ext uri="{FF2B5EF4-FFF2-40B4-BE49-F238E27FC236}">
                <a16:creationId xmlns:a16="http://schemas.microsoft.com/office/drawing/2014/main" id="{688E008B-1E67-8E08-1FCA-0F5D2BF3B3E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667274" y="4555197"/>
            <a:ext cx="82075" cy="184668"/>
          </a:xfrm>
          <a:prstGeom prst="rect">
            <a:avLst/>
          </a:prstGeom>
        </p:spPr>
      </p:pic>
      <p:pic>
        <p:nvPicPr>
          <p:cNvPr id="37" name="Graphic 36">
            <a:extLst>
              <a:ext uri="{FF2B5EF4-FFF2-40B4-BE49-F238E27FC236}">
                <a16:creationId xmlns:a16="http://schemas.microsoft.com/office/drawing/2014/main" id="{444FCE6C-5573-8B35-1643-CD32F71A5B4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53662" y="4555197"/>
            <a:ext cx="82075" cy="184668"/>
          </a:xfrm>
          <a:prstGeom prst="rect">
            <a:avLst/>
          </a:prstGeom>
        </p:spPr>
      </p:pic>
    </p:spTree>
    <p:extLst>
      <p:ext uri="{BB962C8B-B14F-4D97-AF65-F5344CB8AC3E}">
        <p14:creationId xmlns:p14="http://schemas.microsoft.com/office/powerpoint/2010/main" val="3880971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73918-0214-6ABD-1DAB-D42D594BEF0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7FB029B-D20B-C5C7-43FF-0DA91E877FC0}"/>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8B31FF1B-E168-4123-B843-76F1847EDF12}" type="datetime1">
              <a:rPr lang="en-US" smtClean="0">
                <a:latin typeface="Arial" panose="020B0604020202020204" pitchFamily="34" charset="0"/>
                <a:cs typeface="Arial" panose="020B0604020202020204" pitchFamily="34" charset="0"/>
              </a:rPr>
              <a:t>5/13/2024</a:t>
            </a:fld>
            <a:endParaRPr lang="en-US">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B1205A27-9C60-60F5-6B5A-0E8523D08EC2}"/>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9A45D1D-35E6-7899-3B33-D5D207A29A09}"/>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en-US">
                <a:latin typeface="Arial" panose="020B0604020202020204" pitchFamily="34" charset="0"/>
                <a:cs typeface="Arial" panose="020B0604020202020204" pitchFamily="34" charset="0"/>
              </a:rPr>
              <a:pPr defTabSz="453554">
                <a:spcAft>
                  <a:spcPts val="596"/>
                </a:spcAft>
                <a:defRPr/>
              </a:pPr>
              <a:t>13</a:t>
            </a:fld>
            <a:endParaRPr lang="en-US">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4768D10E-4B8C-807E-590A-5919362D192B}"/>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Координація з іншими програмами</a:t>
            </a:r>
            <a:endParaRPr lang="en-US" sz="2200" dirty="0">
              <a:solidFill>
                <a:srgbClr val="0067B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EEE1B7-31CE-5F7A-47BF-96FB9C266F74}"/>
              </a:ext>
            </a:extLst>
          </p:cNvPr>
          <p:cNvSpPr txBox="1"/>
          <p:nvPr/>
        </p:nvSpPr>
        <p:spPr>
          <a:xfrm>
            <a:off x="369794" y="1317696"/>
            <a:ext cx="2962040" cy="1015663"/>
          </a:xfrm>
          <a:prstGeom prst="rect">
            <a:avLst/>
          </a:prstGeom>
          <a:noFill/>
        </p:spPr>
        <p:txBody>
          <a:bodyPr wrap="square" rtlCol="0">
            <a:spAutoFit/>
          </a:bodyPr>
          <a:lstStyle>
            <a:defPPr>
              <a:defRPr lang="en-US"/>
            </a:defPPr>
            <a:lvl1pPr marL="342900" indent="-342900" algn="just">
              <a:buFont typeface="Wingdings" panose="05000000000000000000" pitchFamily="2" charset="2"/>
              <a:buChar char="§"/>
              <a:defRPr sz="2000">
                <a:latin typeface="Calibri" panose="020F0502020204030204" pitchFamily="34" charset="0"/>
                <a:cs typeface="Calibri" panose="020F0502020204030204" pitchFamily="34" charset="0"/>
              </a:defRPr>
            </a:lvl1pPr>
          </a:lstStyle>
          <a:p>
            <a:pPr marL="170083" indent="-170083" algn="l" defTabSz="453554"/>
            <a:r>
              <a:rPr lang="ru-RU" sz="1200" b="1" dirty="0">
                <a:solidFill>
                  <a:srgbClr val="706C6B"/>
                </a:solidFill>
                <a:latin typeface="Arial" panose="020B0604020202020204" pitchFamily="34" charset="0"/>
                <a:cs typeface="Arial" panose="020B0604020202020204" pitchFamily="34" charset="0"/>
              </a:rPr>
              <a:t>ЄБРР </a:t>
            </a:r>
            <a:r>
              <a:rPr lang="uk-UA" sz="1200" dirty="0">
                <a:solidFill>
                  <a:srgbClr val="706C6B"/>
                </a:solidFill>
                <a:latin typeface="Arial" panose="020B0604020202020204" pitchFamily="34" charset="0"/>
                <a:cs typeface="Arial" panose="020B0604020202020204" pitchFamily="34" charset="0"/>
              </a:rPr>
              <a:t>– готовий продовжити кредитну історію з Луцьком. Зацікавленість у фінансуванні заходів, передбачених чинною схемою теплопостачання.</a:t>
            </a:r>
          </a:p>
        </p:txBody>
      </p:sp>
      <p:sp>
        <p:nvSpPr>
          <p:cNvPr id="6" name="TextBox 5">
            <a:extLst>
              <a:ext uri="{FF2B5EF4-FFF2-40B4-BE49-F238E27FC236}">
                <a16:creationId xmlns:a16="http://schemas.microsoft.com/office/drawing/2014/main" id="{19BD5BC1-357C-C01B-6FE1-F79AC05BB0EF}"/>
              </a:ext>
            </a:extLst>
          </p:cNvPr>
          <p:cNvSpPr txBox="1"/>
          <p:nvPr/>
        </p:nvSpPr>
        <p:spPr>
          <a:xfrm>
            <a:off x="3423447" y="1317696"/>
            <a:ext cx="2641938" cy="1015663"/>
          </a:xfrm>
          <a:prstGeom prst="rect">
            <a:avLst/>
          </a:prstGeom>
          <a:noFill/>
        </p:spPr>
        <p:txBody>
          <a:bodyPr wrap="square" rtlCol="0">
            <a:spAutoFit/>
          </a:bodyPr>
          <a:lstStyle>
            <a:defPPr>
              <a:defRPr lang="en-US"/>
            </a:defPPr>
            <a:lvl1pPr marL="342900" indent="-342900" algn="just">
              <a:buFont typeface="Wingdings" panose="05000000000000000000" pitchFamily="2" charset="2"/>
              <a:buChar char="§"/>
              <a:defRPr sz="2000">
                <a:latin typeface="Calibri" panose="020F0502020204030204" pitchFamily="34" charset="0"/>
                <a:cs typeface="Calibri" panose="020F0502020204030204" pitchFamily="34" charset="0"/>
              </a:defRPr>
            </a:lvl1pPr>
          </a:lstStyle>
          <a:p>
            <a:pPr marL="170083" indent="-170083" algn="l" defTabSz="453554"/>
            <a:r>
              <a:rPr lang="uk-UA" sz="1200" b="1" dirty="0">
                <a:solidFill>
                  <a:srgbClr val="706C6B"/>
                </a:solidFill>
                <a:latin typeface="Arial" panose="020B0604020202020204" pitchFamily="34" charset="0"/>
                <a:cs typeface="Arial" panose="020B0604020202020204" pitchFamily="34" charset="0"/>
              </a:rPr>
              <a:t>МІЖНАРОДНА ОРГАНІЗАЦІЯ МІГРАЦІЇ ООН </a:t>
            </a:r>
            <a:r>
              <a:rPr lang="uk-UA" sz="1200" dirty="0">
                <a:solidFill>
                  <a:srgbClr val="706C6B"/>
                </a:solidFill>
                <a:latin typeface="Arial" panose="020B0604020202020204" pitchFamily="34" charset="0"/>
                <a:cs typeface="Arial" panose="020B0604020202020204" pitchFamily="34" charset="0"/>
              </a:rPr>
              <a:t>– координація громад для розподіленої генерації енергії, поставлено </a:t>
            </a:r>
            <a:r>
              <a:rPr lang="uk-UA" sz="1200" dirty="0" err="1">
                <a:solidFill>
                  <a:srgbClr val="706C6B"/>
                </a:solidFill>
                <a:latin typeface="Arial" panose="020B0604020202020204" pitchFamily="34" charset="0"/>
                <a:cs typeface="Arial" panose="020B0604020202020204" pitchFamily="34" charset="0"/>
              </a:rPr>
              <a:t>когенераційне</a:t>
            </a:r>
            <a:r>
              <a:rPr lang="uk-UA" sz="1200" dirty="0">
                <a:solidFill>
                  <a:srgbClr val="706C6B"/>
                </a:solidFill>
                <a:latin typeface="Arial" panose="020B0604020202020204" pitchFamily="34" charset="0"/>
                <a:cs typeface="Arial" panose="020B0604020202020204" pitchFamily="34" charset="0"/>
              </a:rPr>
              <a:t> обладнання </a:t>
            </a:r>
          </a:p>
        </p:txBody>
      </p:sp>
      <p:pic>
        <p:nvPicPr>
          <p:cNvPr id="10" name="Рисунок 9" descr="Зображення, що містить Шрифт, Графіка, логотип, текст&#10;&#10;Автоматично згенерований опис">
            <a:extLst>
              <a:ext uri="{FF2B5EF4-FFF2-40B4-BE49-F238E27FC236}">
                <a16:creationId xmlns:a16="http://schemas.microsoft.com/office/drawing/2014/main" id="{BAA0F4F5-FDB9-4BD2-E978-5397B91DF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751" y="594127"/>
            <a:ext cx="983639" cy="931082"/>
          </a:xfrm>
          <a:prstGeom prst="rect">
            <a:avLst/>
          </a:prstGeom>
        </p:spPr>
      </p:pic>
      <p:pic>
        <p:nvPicPr>
          <p:cNvPr id="13" name="Рисунок 12" descr="Зображення, що містить Шрифт, текст, Графіка, логотип&#10;&#10;Автоматично згенерований опис">
            <a:extLst>
              <a:ext uri="{FF2B5EF4-FFF2-40B4-BE49-F238E27FC236}">
                <a16:creationId xmlns:a16="http://schemas.microsoft.com/office/drawing/2014/main" id="{44ED7CF3-DF97-2AA8-CE90-79946A2B6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94" y="679990"/>
            <a:ext cx="2494552" cy="698184"/>
          </a:xfrm>
          <a:prstGeom prst="rect">
            <a:avLst/>
          </a:prstGeom>
        </p:spPr>
      </p:pic>
      <p:sp>
        <p:nvSpPr>
          <p:cNvPr id="9" name="TextBox 8">
            <a:extLst>
              <a:ext uri="{FF2B5EF4-FFF2-40B4-BE49-F238E27FC236}">
                <a16:creationId xmlns:a16="http://schemas.microsoft.com/office/drawing/2014/main" id="{EAFE48D5-61CE-ABD0-88F7-56AFD85C2CC4}"/>
              </a:ext>
            </a:extLst>
          </p:cNvPr>
          <p:cNvSpPr txBox="1"/>
          <p:nvPr/>
        </p:nvSpPr>
        <p:spPr>
          <a:xfrm>
            <a:off x="369794" y="3295431"/>
            <a:ext cx="4202206" cy="1015663"/>
          </a:xfrm>
          <a:prstGeom prst="rect">
            <a:avLst/>
          </a:prstGeom>
          <a:noFill/>
        </p:spPr>
        <p:txBody>
          <a:bodyPr wrap="square" rtlCol="0">
            <a:spAutoFit/>
          </a:bodyPr>
          <a:lstStyle>
            <a:defPPr>
              <a:defRPr lang="en-US"/>
            </a:defPPr>
            <a:lvl1pPr marL="342900" indent="-342900" algn="just">
              <a:buFont typeface="Wingdings" panose="05000000000000000000" pitchFamily="2" charset="2"/>
              <a:buChar char="§"/>
              <a:defRPr sz="2000">
                <a:latin typeface="Calibri" panose="020F0502020204030204" pitchFamily="34" charset="0"/>
                <a:cs typeface="Calibri" panose="020F0502020204030204" pitchFamily="34" charset="0"/>
              </a:defRPr>
            </a:lvl1pPr>
          </a:lstStyle>
          <a:p>
            <a:pPr marL="170083" indent="-170083" algn="l" defTabSz="453554"/>
            <a:r>
              <a:rPr lang="en-US" sz="1200" b="1" dirty="0">
                <a:solidFill>
                  <a:srgbClr val="706C6B"/>
                </a:solidFill>
                <a:latin typeface="Arial" panose="020B0604020202020204" pitchFamily="34" charset="0"/>
                <a:cs typeface="Arial" panose="020B0604020202020204" pitchFamily="34" charset="0"/>
              </a:rPr>
              <a:t>NREL</a:t>
            </a:r>
            <a:r>
              <a:rPr lang="en-US" sz="1200" dirty="0">
                <a:solidFill>
                  <a:srgbClr val="706C6B"/>
                </a:solidFill>
                <a:latin typeface="Arial" panose="020B0604020202020204" pitchFamily="34" charset="0"/>
                <a:cs typeface="Arial" panose="020B0604020202020204" pitchFamily="34" charset="0"/>
              </a:rPr>
              <a:t> – </a:t>
            </a:r>
            <a:r>
              <a:rPr lang="uk-UA" sz="1200" dirty="0">
                <a:solidFill>
                  <a:srgbClr val="706C6B"/>
                </a:solidFill>
                <a:latin typeface="Arial" panose="020B0604020202020204" pitchFamily="34" charset="0"/>
                <a:cs typeface="Arial" panose="020B0604020202020204" pitchFamily="34" charset="0"/>
              </a:rPr>
              <a:t>попередні техніко-економічні обґрунтування: СЕС у Харківській області; СЕС на даху + зберігання для дитячої лікарні у Тернопільській області. Інструменти та дані для планування та аналізу розподілених енергетичних ресурсів (</a:t>
            </a:r>
            <a:r>
              <a:rPr lang="uk-UA" sz="1200" dirty="0" err="1">
                <a:solidFill>
                  <a:srgbClr val="706C6B"/>
                </a:solidFill>
                <a:latin typeface="Arial" panose="020B0604020202020204" pitchFamily="34" charset="0"/>
                <a:cs typeface="Arial" panose="020B0604020202020204" pitchFamily="34" charset="0"/>
              </a:rPr>
              <a:t>PVWatts</a:t>
            </a:r>
            <a:r>
              <a:rPr lang="uk-UA" sz="1200" dirty="0">
                <a:solidFill>
                  <a:srgbClr val="706C6B"/>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7DE14B39-972E-7EF7-6B84-CAA649A4BC9E}"/>
              </a:ext>
            </a:extLst>
          </p:cNvPr>
          <p:cNvSpPr txBox="1"/>
          <p:nvPr/>
        </p:nvSpPr>
        <p:spPr>
          <a:xfrm>
            <a:off x="4517036" y="3319890"/>
            <a:ext cx="4202206" cy="830997"/>
          </a:xfrm>
          <a:prstGeom prst="rect">
            <a:avLst/>
          </a:prstGeom>
          <a:noFill/>
        </p:spPr>
        <p:txBody>
          <a:bodyPr wrap="square" rtlCol="0">
            <a:spAutoFit/>
          </a:bodyPr>
          <a:lstStyle>
            <a:defPPr>
              <a:defRPr lang="en-US"/>
            </a:defPPr>
            <a:lvl1pPr marL="342900" indent="-342900" algn="just">
              <a:buFont typeface="Wingdings" panose="05000000000000000000" pitchFamily="2" charset="2"/>
              <a:buChar char="§"/>
              <a:defRPr sz="2000">
                <a:latin typeface="Calibri" panose="020F0502020204030204" pitchFamily="34" charset="0"/>
                <a:cs typeface="Calibri" panose="020F0502020204030204" pitchFamily="34" charset="0"/>
              </a:defRPr>
            </a:lvl1pPr>
          </a:lstStyle>
          <a:p>
            <a:pPr marL="170083" indent="-170083" algn="l" defTabSz="453554"/>
            <a:r>
              <a:rPr lang="en-US" sz="1200" b="1" dirty="0">
                <a:solidFill>
                  <a:srgbClr val="706C6B"/>
                </a:solidFill>
                <a:latin typeface="Arial" panose="020B0604020202020204" pitchFamily="34" charset="0"/>
                <a:cs typeface="Arial" panose="020B0604020202020204" pitchFamily="34" charset="0"/>
              </a:rPr>
              <a:t>Black &amp; Veatch</a:t>
            </a:r>
            <a:r>
              <a:rPr lang="en-US" sz="1200" dirty="0">
                <a:solidFill>
                  <a:srgbClr val="706C6B"/>
                </a:solidFill>
                <a:latin typeface="Arial" panose="020B0604020202020204" pitchFamily="34" charset="0"/>
                <a:cs typeface="Arial" panose="020B0604020202020204" pitchFamily="34" charset="0"/>
              </a:rPr>
              <a:t> – </a:t>
            </a:r>
            <a:r>
              <a:rPr lang="uk-UA" sz="1200" dirty="0">
                <a:solidFill>
                  <a:srgbClr val="706C6B"/>
                </a:solidFill>
                <a:latin typeface="Arial" panose="020B0604020202020204" pitchFamily="34" charset="0"/>
                <a:cs typeface="Arial" panose="020B0604020202020204" pitchFamily="34" charset="0"/>
              </a:rPr>
              <a:t>за фінансової підтримки регіонального проєкту USAID IDEA. Попередні техніко-економічні обґрунтування для великої децентралізованої генерації</a:t>
            </a:r>
          </a:p>
        </p:txBody>
      </p:sp>
      <p:pic>
        <p:nvPicPr>
          <p:cNvPr id="8" name="Рисунок 7" descr="Зображення, що містить текст, Шрифт, Графіка, графічний дизайн&#10;&#10;Автоматично згенерований опис">
            <a:extLst>
              <a:ext uri="{FF2B5EF4-FFF2-40B4-BE49-F238E27FC236}">
                <a16:creationId xmlns:a16="http://schemas.microsoft.com/office/drawing/2014/main" id="{30DB747C-F314-87D2-D02F-8B1659DDA91F}"/>
              </a:ext>
            </a:extLst>
          </p:cNvPr>
          <p:cNvPicPr>
            <a:picLocks noChangeAspect="1"/>
          </p:cNvPicPr>
          <p:nvPr/>
        </p:nvPicPr>
        <p:blipFill>
          <a:blip r:embed="rId5"/>
          <a:stretch>
            <a:fillRect/>
          </a:stretch>
        </p:blipFill>
        <p:spPr>
          <a:xfrm>
            <a:off x="485908" y="2932070"/>
            <a:ext cx="1053885" cy="327407"/>
          </a:xfrm>
          <a:prstGeom prst="rect">
            <a:avLst/>
          </a:prstGeom>
        </p:spPr>
      </p:pic>
      <p:pic>
        <p:nvPicPr>
          <p:cNvPr id="16" name="Рисунок 15" descr="Зображення, що містить текст, Шрифт, Графіка, знімок екрана&#10;&#10;Автоматично згенерований опис">
            <a:extLst>
              <a:ext uri="{FF2B5EF4-FFF2-40B4-BE49-F238E27FC236}">
                <a16:creationId xmlns:a16="http://schemas.microsoft.com/office/drawing/2014/main" id="{A97C24A4-E178-F18A-4813-C1D548233F96}"/>
              </a:ext>
            </a:extLst>
          </p:cNvPr>
          <p:cNvPicPr>
            <a:picLocks noChangeAspect="1"/>
          </p:cNvPicPr>
          <p:nvPr/>
        </p:nvPicPr>
        <p:blipFill>
          <a:blip r:embed="rId6"/>
          <a:stretch>
            <a:fillRect/>
          </a:stretch>
        </p:blipFill>
        <p:spPr>
          <a:xfrm>
            <a:off x="4446562" y="2741059"/>
            <a:ext cx="2093232" cy="518418"/>
          </a:xfrm>
          <a:prstGeom prst="rect">
            <a:avLst/>
          </a:prstGeom>
        </p:spPr>
      </p:pic>
      <p:sp>
        <p:nvSpPr>
          <p:cNvPr id="7" name="TextBox 6">
            <a:extLst>
              <a:ext uri="{FF2B5EF4-FFF2-40B4-BE49-F238E27FC236}">
                <a16:creationId xmlns:a16="http://schemas.microsoft.com/office/drawing/2014/main" id="{6F2CDB13-8BF5-FB69-E139-24390913132D}"/>
              </a:ext>
            </a:extLst>
          </p:cNvPr>
          <p:cNvSpPr txBox="1"/>
          <p:nvPr/>
        </p:nvSpPr>
        <p:spPr>
          <a:xfrm>
            <a:off x="6347107" y="1317696"/>
            <a:ext cx="2525673" cy="1015663"/>
          </a:xfrm>
          <a:prstGeom prst="rect">
            <a:avLst/>
          </a:prstGeom>
          <a:noFill/>
        </p:spPr>
        <p:txBody>
          <a:bodyPr wrap="square" rtlCol="0">
            <a:spAutoFit/>
          </a:bodyPr>
          <a:lstStyle>
            <a:defPPr>
              <a:defRPr lang="en-US"/>
            </a:defPPr>
            <a:lvl1pPr marL="342900" indent="-342900" algn="just">
              <a:buFont typeface="Wingdings" panose="05000000000000000000" pitchFamily="2" charset="2"/>
              <a:buChar char="§"/>
              <a:defRPr sz="2000">
                <a:latin typeface="Calibri" panose="020F0502020204030204" pitchFamily="34" charset="0"/>
                <a:cs typeface="Calibri" panose="020F0502020204030204" pitchFamily="34" charset="0"/>
              </a:defRPr>
            </a:lvl1pPr>
          </a:lstStyle>
          <a:p>
            <a:pPr marL="170083" indent="-170083" algn="l" defTabSz="453554"/>
            <a:r>
              <a:rPr lang="en-US" sz="1200" b="1" dirty="0">
                <a:solidFill>
                  <a:srgbClr val="706C6B"/>
                </a:solidFill>
                <a:latin typeface="Arial" panose="020B0604020202020204" pitchFamily="34" charset="0"/>
                <a:cs typeface="Arial" panose="020B0604020202020204" pitchFamily="34" charset="0"/>
              </a:rPr>
              <a:t>GIZ </a:t>
            </a:r>
            <a:r>
              <a:rPr lang="en-US" sz="1200" dirty="0">
                <a:solidFill>
                  <a:srgbClr val="706C6B"/>
                </a:solidFill>
                <a:latin typeface="Arial" panose="020B0604020202020204" pitchFamily="34" charset="0"/>
                <a:cs typeface="Arial" panose="020B0604020202020204" pitchFamily="34" charset="0"/>
              </a:rPr>
              <a:t>–</a:t>
            </a:r>
            <a:r>
              <a:rPr lang="en-US" sz="1200" b="1" dirty="0">
                <a:solidFill>
                  <a:srgbClr val="706C6B"/>
                </a:solidFill>
                <a:latin typeface="Arial" panose="020B0604020202020204" pitchFamily="34" charset="0"/>
                <a:cs typeface="Arial" panose="020B0604020202020204" pitchFamily="34" charset="0"/>
              </a:rPr>
              <a:t> </a:t>
            </a:r>
          </a:p>
          <a:p>
            <a:pPr marL="0" indent="0" algn="l" defTabSz="453554">
              <a:buNone/>
            </a:pPr>
            <a:r>
              <a:rPr lang="uk-UA" sz="1200" dirty="0">
                <a:solidFill>
                  <a:srgbClr val="706C6B"/>
                </a:solidFill>
                <a:latin typeface="Arial" panose="020B0604020202020204" pitchFamily="34" charset="0"/>
                <a:cs typeface="Arial" panose="020B0604020202020204" pitchFamily="34" charset="0"/>
              </a:rPr>
              <a:t>енергоефективність у системах централізованого теплопостачання; загальна координація донорів</a:t>
            </a:r>
          </a:p>
        </p:txBody>
      </p:sp>
      <p:pic>
        <p:nvPicPr>
          <p:cNvPr id="1026" name="Picture 2" descr="File:Deutsche Gesellschaft für Internationale Zusammenarbeit ...">
            <a:extLst>
              <a:ext uri="{FF2B5EF4-FFF2-40B4-BE49-F238E27FC236}">
                <a16:creationId xmlns:a16="http://schemas.microsoft.com/office/drawing/2014/main" id="{DC73A78A-B174-F452-381A-10D3B04026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320" y="809967"/>
            <a:ext cx="1385984" cy="382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18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21417-F553-BDE5-1AAE-E797211A3E3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E2B10EB-8841-4E46-FDBE-30D45C8832F7}"/>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882E486E-3FC1-43A5-A842-D009D1636305}" type="datetime1">
              <a:rPr lang="en-US" smtClean="0">
                <a:latin typeface="Arial" panose="020B0604020202020204" pitchFamily="34" charset="0"/>
                <a:cs typeface="Arial" panose="020B0604020202020204" pitchFamily="34" charset="0"/>
              </a:rPr>
              <a:t>5/13/2024</a:t>
            </a:fld>
            <a:endParaRPr lang="uk-UA"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4629E2C4-2FE1-0F9F-762D-761E0A0813F1}"/>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uk-UA"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30955C-C238-4E33-8F0D-5E0D1220B655}"/>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uk-UA" smtClean="0">
                <a:latin typeface="Arial" panose="020B0604020202020204" pitchFamily="34" charset="0"/>
                <a:cs typeface="Arial" panose="020B0604020202020204" pitchFamily="34" charset="0"/>
              </a:rPr>
              <a:pPr defTabSz="453554">
                <a:spcAft>
                  <a:spcPts val="596"/>
                </a:spcAft>
                <a:defRPr/>
              </a:pPr>
              <a:t>14</a:t>
            </a:fld>
            <a:endParaRPr lang="uk-UA" dirty="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23BCDA1C-9E96-B861-BA96-2B4EADADBE5A}"/>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Виклики та рішення</a:t>
            </a:r>
          </a:p>
        </p:txBody>
      </p:sp>
      <p:sp>
        <p:nvSpPr>
          <p:cNvPr id="6" name="TextBox 5">
            <a:extLst>
              <a:ext uri="{FF2B5EF4-FFF2-40B4-BE49-F238E27FC236}">
                <a16:creationId xmlns:a16="http://schemas.microsoft.com/office/drawing/2014/main" id="{26E2FCDD-E38F-34BE-B408-250D7BDFE417}"/>
              </a:ext>
            </a:extLst>
          </p:cNvPr>
          <p:cNvSpPr txBox="1"/>
          <p:nvPr/>
        </p:nvSpPr>
        <p:spPr>
          <a:xfrm>
            <a:off x="360000" y="837468"/>
            <a:ext cx="8424000" cy="3847207"/>
          </a:xfrm>
          <a:prstGeom prst="rect">
            <a:avLst/>
          </a:prstGeom>
          <a:noFill/>
        </p:spPr>
        <p:txBody>
          <a:bodyPr wrap="square" rtlCol="0">
            <a:spAutoFit/>
          </a:bodyPr>
          <a:lstStyle>
            <a:defPPr>
              <a:defRPr lang="en-US"/>
            </a:defPPr>
            <a:lvl1pPr marL="342900" indent="-342900" algn="just">
              <a:buFont typeface="Wingdings" panose="05000000000000000000" pitchFamily="2" charset="2"/>
              <a:buChar char="§"/>
              <a:defRPr sz="2000">
                <a:latin typeface="Calibri" panose="020F0502020204030204" pitchFamily="34" charset="0"/>
                <a:cs typeface="Calibri" panose="020F0502020204030204" pitchFamily="34" charset="0"/>
              </a:defRPr>
            </a:lvl1pPr>
          </a:lstStyle>
          <a:p>
            <a:pPr marL="269081" indent="-269081" algn="l" defTabSz="453554">
              <a:spcAft>
                <a:spcPts val="600"/>
              </a:spcAft>
            </a:pPr>
            <a:r>
              <a:rPr lang="uk-UA" sz="1600" b="1" dirty="0">
                <a:latin typeface="Arial" panose="020B0604020202020204" pitchFamily="34" charset="0"/>
                <a:cs typeface="Arial" panose="020B0604020202020204" pitchFamily="34" charset="0"/>
              </a:rPr>
              <a:t>Економічна оцінка розподіленої генерації є складним завданням</a:t>
            </a:r>
            <a:endParaRPr lang="en-US" sz="1600" b="1" dirty="0">
              <a:latin typeface="Arial" panose="020B0604020202020204" pitchFamily="34" charset="0"/>
              <a:cs typeface="Arial" panose="020B0604020202020204" pitchFamily="34" charset="0"/>
            </a:endParaRPr>
          </a:p>
          <a:p>
            <a:pPr marL="627063" indent="-358775" algn="l" defTabSz="453554">
              <a:spcAft>
                <a:spcPts val="600"/>
              </a:spcAft>
              <a:buFont typeface="Wingdings" panose="05000000000000000000" pitchFamily="2" charset="2"/>
              <a:buChar char="ü"/>
            </a:pPr>
            <a:r>
              <a:rPr lang="uk-UA" sz="1400" i="1" dirty="0">
                <a:solidFill>
                  <a:schemeClr val="accent4"/>
                </a:solidFill>
                <a:latin typeface="Arial" panose="020B0604020202020204" pitchFamily="34" charset="0"/>
                <a:cs typeface="Arial" panose="020B0604020202020204" pitchFamily="34" charset="0"/>
                <a:sym typeface="Wingdings" panose="05000000000000000000" pitchFamily="2" charset="2"/>
              </a:rPr>
              <a:t>Максимальне залучення </a:t>
            </a:r>
            <a:r>
              <a:rPr lang="uk-UA" sz="1400" i="1" dirty="0" err="1">
                <a:solidFill>
                  <a:schemeClr val="accent4"/>
                </a:solidFill>
                <a:latin typeface="Arial" panose="020B0604020202020204" pitchFamily="34" charset="0"/>
                <a:cs typeface="Arial" panose="020B0604020202020204" pitchFamily="34" charset="0"/>
                <a:sym typeface="Wingdings" panose="05000000000000000000" pitchFamily="2" charset="2"/>
              </a:rPr>
              <a:t>міжкомандної</a:t>
            </a:r>
            <a:r>
              <a:rPr lang="uk-UA" sz="1400" i="1" dirty="0">
                <a:solidFill>
                  <a:schemeClr val="accent4"/>
                </a:solidFill>
                <a:latin typeface="Arial" panose="020B0604020202020204" pitchFamily="34" charset="0"/>
                <a:cs typeface="Arial" panose="020B0604020202020204" pitchFamily="34" charset="0"/>
                <a:sym typeface="Wingdings" panose="05000000000000000000" pitchFamily="2" charset="2"/>
              </a:rPr>
              <a:t> експертизи: економічна, електрична, </a:t>
            </a:r>
            <a:br>
              <a:rPr lang="en-US" sz="1400" i="1" dirty="0">
                <a:solidFill>
                  <a:schemeClr val="accent4"/>
                </a:solidFill>
                <a:latin typeface="Arial" panose="020B0604020202020204" pitchFamily="34" charset="0"/>
                <a:cs typeface="Arial" panose="020B0604020202020204" pitchFamily="34" charset="0"/>
                <a:sym typeface="Wingdings" panose="05000000000000000000" pitchFamily="2" charset="2"/>
              </a:rPr>
            </a:br>
            <a:r>
              <a:rPr lang="uk-UA" sz="1400" i="1" dirty="0">
                <a:solidFill>
                  <a:schemeClr val="accent4"/>
                </a:solidFill>
                <a:latin typeface="Arial" panose="020B0604020202020204" pitchFamily="34" charset="0"/>
                <a:cs typeface="Arial" panose="020B0604020202020204" pitchFamily="34" charset="0"/>
                <a:sym typeface="Wingdings" panose="05000000000000000000" pitchFamily="2" charset="2"/>
              </a:rPr>
              <a:t>газова команди</a:t>
            </a:r>
            <a:endParaRPr lang="uk-UA" sz="1400" i="1" dirty="0">
              <a:solidFill>
                <a:schemeClr val="accent4"/>
              </a:solidFill>
              <a:latin typeface="Arial" panose="020B0604020202020204" pitchFamily="34" charset="0"/>
              <a:cs typeface="Arial" panose="020B0604020202020204" pitchFamily="34" charset="0"/>
            </a:endParaRPr>
          </a:p>
          <a:p>
            <a:pPr marL="269081" indent="-269081" algn="l" defTabSz="453554">
              <a:spcBef>
                <a:spcPts val="600"/>
              </a:spcBef>
              <a:spcAft>
                <a:spcPts val="600"/>
              </a:spcAft>
            </a:pPr>
            <a:r>
              <a:rPr lang="uk-UA" sz="1600" b="1" dirty="0">
                <a:latin typeface="Arial" panose="020B0604020202020204" pitchFamily="34" charset="0"/>
                <a:cs typeface="Arial" panose="020B0604020202020204" pitchFamily="34" charset="0"/>
              </a:rPr>
              <a:t>Міські проєкти можуть складатися з декількох "енергетичних островів", кожен з яких потребує власної техніко-економічної оцінки</a:t>
            </a:r>
          </a:p>
          <a:p>
            <a:pPr marL="627063" indent="-358775" algn="l" defTabSz="453554">
              <a:spcAft>
                <a:spcPts val="600"/>
              </a:spcAft>
              <a:buFont typeface="Wingdings" panose="05000000000000000000" pitchFamily="2" charset="2"/>
              <a:buChar char="ü"/>
            </a:pPr>
            <a:r>
              <a:rPr lang="uk-UA" sz="1400" i="1" dirty="0">
                <a:solidFill>
                  <a:schemeClr val="accent4"/>
                </a:solidFill>
                <a:latin typeface="Arial" panose="020B0604020202020204" pitchFamily="34" charset="0"/>
                <a:cs typeface="Arial" panose="020B0604020202020204" pitchFamily="34" charset="0"/>
              </a:rPr>
              <a:t>Залучення досвідчених партнерів для розробки комплексних обґрунтувань</a:t>
            </a:r>
          </a:p>
          <a:p>
            <a:pPr marL="269081" indent="-269081" algn="l" defTabSz="453554">
              <a:spcBef>
                <a:spcPts val="600"/>
              </a:spcBef>
              <a:spcAft>
                <a:spcPts val="600"/>
              </a:spcAft>
            </a:pPr>
            <a:r>
              <a:rPr lang="uk-UA" sz="1600" b="1" dirty="0">
                <a:latin typeface="Arial" panose="020B0604020202020204" pitchFamily="34" charset="0"/>
                <a:cs typeface="Arial" panose="020B0604020202020204" pitchFamily="34" charset="0"/>
              </a:rPr>
              <a:t>Формалізація залучення операторів електро- та газорозподільних мереж </a:t>
            </a:r>
            <a:br>
              <a:rPr lang="en-US" sz="1600" b="1" dirty="0">
                <a:latin typeface="Arial" panose="020B0604020202020204" pitchFamily="34" charset="0"/>
                <a:cs typeface="Arial" panose="020B0604020202020204" pitchFamily="34" charset="0"/>
              </a:rPr>
            </a:br>
            <a:r>
              <a:rPr lang="uk-UA" sz="1600" b="1" dirty="0">
                <a:latin typeface="Arial" panose="020B0604020202020204" pitchFamily="34" charset="0"/>
                <a:cs typeface="Arial" panose="020B0604020202020204" pitchFamily="34" charset="0"/>
              </a:rPr>
              <a:t>до підготовки та реалізації </a:t>
            </a:r>
            <a:r>
              <a:rPr lang="uk-UA" sz="1600" b="1" dirty="0" err="1">
                <a:latin typeface="Arial" panose="020B0604020202020204" pitchFamily="34" charset="0"/>
                <a:cs typeface="Arial" panose="020B0604020202020204" pitchFamily="34" charset="0"/>
              </a:rPr>
              <a:t>проєктів</a:t>
            </a:r>
            <a:endParaRPr lang="en-US" sz="1600" b="1" dirty="0">
              <a:latin typeface="Arial" panose="020B0604020202020204" pitchFamily="34" charset="0"/>
              <a:cs typeface="Arial" panose="020B0604020202020204" pitchFamily="34" charset="0"/>
            </a:endParaRPr>
          </a:p>
          <a:p>
            <a:pPr marL="627063" indent="-358775" algn="l" defTabSz="453554">
              <a:spcAft>
                <a:spcPts val="600"/>
              </a:spcAft>
              <a:buFont typeface="Wingdings" panose="05000000000000000000" pitchFamily="2" charset="2"/>
              <a:buChar char="ü"/>
            </a:pPr>
            <a:r>
              <a:rPr lang="uk-UA" sz="1400" i="1" dirty="0">
                <a:solidFill>
                  <a:schemeClr val="accent4"/>
                </a:solidFill>
                <a:latin typeface="Arial" panose="020B0604020202020204" pitchFamily="34" charset="0"/>
                <a:cs typeface="Arial" panose="020B0604020202020204" pitchFamily="34" charset="0"/>
              </a:rPr>
              <a:t>Створення спільної робочої групи з представниками Міністерства енергетики </a:t>
            </a:r>
            <a:br>
              <a:rPr lang="en-US" sz="1400" i="1" dirty="0">
                <a:solidFill>
                  <a:schemeClr val="accent4"/>
                </a:solidFill>
                <a:latin typeface="Arial" panose="020B0604020202020204" pitchFamily="34" charset="0"/>
                <a:cs typeface="Arial" panose="020B0604020202020204" pitchFamily="34" charset="0"/>
              </a:rPr>
            </a:br>
            <a:r>
              <a:rPr lang="uk-UA" sz="1400" i="1" dirty="0">
                <a:solidFill>
                  <a:schemeClr val="accent4"/>
                </a:solidFill>
                <a:latin typeface="Arial" panose="020B0604020202020204" pitchFamily="34" charset="0"/>
                <a:cs typeface="Arial" panose="020B0604020202020204" pitchFamily="34" charset="0"/>
              </a:rPr>
              <a:t>та Міністерства інфраструктури для вирішення </a:t>
            </a:r>
            <a:r>
              <a:rPr lang="uk-UA" sz="1400" i="1" dirty="0" err="1">
                <a:solidFill>
                  <a:schemeClr val="accent4"/>
                </a:solidFill>
                <a:latin typeface="Arial" panose="020B0604020202020204" pitchFamily="34" charset="0"/>
                <a:cs typeface="Arial" panose="020B0604020202020204" pitchFamily="34" charset="0"/>
              </a:rPr>
              <a:t>міжсекторальних</a:t>
            </a:r>
            <a:r>
              <a:rPr lang="uk-UA" sz="1400" i="1" dirty="0">
                <a:solidFill>
                  <a:schemeClr val="accent4"/>
                </a:solidFill>
                <a:latin typeface="Arial" panose="020B0604020202020204" pitchFamily="34" charset="0"/>
                <a:cs typeface="Arial" panose="020B0604020202020204" pitchFamily="34" charset="0"/>
              </a:rPr>
              <a:t> питань.</a:t>
            </a:r>
          </a:p>
          <a:p>
            <a:pPr marL="269081" indent="-269081" algn="l" defTabSz="453554">
              <a:spcAft>
                <a:spcPts val="1200"/>
              </a:spcAft>
            </a:pPr>
            <a:r>
              <a:rPr lang="uk-UA" sz="1600" b="1" dirty="0">
                <a:latin typeface="Arial" panose="020B0604020202020204" pitchFamily="34" charset="0"/>
                <a:cs typeface="Arial" panose="020B0604020202020204" pitchFamily="34" charset="0"/>
              </a:rPr>
              <a:t>Обмежений інтерес громади через брак фінансування</a:t>
            </a:r>
            <a:endParaRPr lang="en-US" sz="1600" b="1" dirty="0">
              <a:latin typeface="Arial" panose="020B0604020202020204" pitchFamily="34" charset="0"/>
              <a:cs typeface="Arial" panose="020B0604020202020204" pitchFamily="34" charset="0"/>
            </a:endParaRPr>
          </a:p>
          <a:p>
            <a:pPr marL="627063" indent="-358775" algn="l" defTabSz="453554">
              <a:spcAft>
                <a:spcPts val="600"/>
              </a:spcAft>
              <a:buFont typeface="Wingdings" panose="05000000000000000000" pitchFamily="2" charset="2"/>
              <a:buChar char="ü"/>
            </a:pPr>
            <a:r>
              <a:rPr lang="uk-UA" sz="1400" i="1" dirty="0">
                <a:solidFill>
                  <a:schemeClr val="accent4"/>
                </a:solidFill>
                <a:latin typeface="Arial" panose="020B0604020202020204" pitchFamily="34" charset="0"/>
                <a:cs typeface="Arial" panose="020B0604020202020204" pitchFamily="34" charset="0"/>
              </a:rPr>
              <a:t>Популяризувати результати через канали міністерства та ЗМІ. </a:t>
            </a:r>
            <a:br>
              <a:rPr lang="en-US" sz="1400" i="1" dirty="0">
                <a:solidFill>
                  <a:schemeClr val="accent4"/>
                </a:solidFill>
                <a:latin typeface="Arial" panose="020B0604020202020204" pitchFamily="34" charset="0"/>
                <a:cs typeface="Arial" panose="020B0604020202020204" pitchFamily="34" charset="0"/>
              </a:rPr>
            </a:br>
            <a:r>
              <a:rPr lang="uk-UA" sz="1400" i="1" dirty="0">
                <a:solidFill>
                  <a:schemeClr val="accent4"/>
                </a:solidFill>
                <a:latin typeface="Arial" panose="020B0604020202020204" pitchFamily="34" charset="0"/>
                <a:cs typeface="Arial" panose="020B0604020202020204" pitchFamily="34" charset="0"/>
              </a:rPr>
              <a:t>Запровадити грантові програми для розвитку </a:t>
            </a:r>
            <a:r>
              <a:rPr lang="uk-UA" sz="1400" i="1" dirty="0" err="1">
                <a:solidFill>
                  <a:schemeClr val="accent4"/>
                </a:solidFill>
                <a:latin typeface="Arial" panose="020B0604020202020204" pitchFamily="34" charset="0"/>
                <a:cs typeface="Arial" panose="020B0604020202020204" pitchFamily="34" charset="0"/>
              </a:rPr>
              <a:t>проєктів</a:t>
            </a:r>
            <a:endParaRPr lang="uk-UA" sz="1400" i="1"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4576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EB3590B-C249-2111-7570-4BB8332615F2}"/>
              </a:ext>
            </a:extLst>
          </p:cNvPr>
          <p:cNvSpPr>
            <a:spLocks noGrp="1"/>
          </p:cNvSpPr>
          <p:nvPr>
            <p:ph type="title"/>
          </p:nvPr>
        </p:nvSpPr>
        <p:spPr>
          <a:xfrm>
            <a:off x="360000" y="252000"/>
            <a:ext cx="7772400"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Команда Проєкту </a:t>
            </a:r>
            <a:r>
              <a:rPr lang="en-US" sz="2200" dirty="0">
                <a:solidFill>
                  <a:srgbClr val="0067B9"/>
                </a:solidFill>
                <a:latin typeface="Arial" panose="020B0604020202020204" pitchFamily="34" charset="0"/>
                <a:cs typeface="Arial" panose="020B0604020202020204" pitchFamily="34" charset="0"/>
              </a:rPr>
              <a:t>ESP USAID</a:t>
            </a:r>
          </a:p>
        </p:txBody>
      </p:sp>
      <p:graphicFrame>
        <p:nvGraphicFramePr>
          <p:cNvPr id="6" name="Diagram 5">
            <a:extLst>
              <a:ext uri="{FF2B5EF4-FFF2-40B4-BE49-F238E27FC236}">
                <a16:creationId xmlns:a16="http://schemas.microsoft.com/office/drawing/2014/main" id="{3C471412-61E8-724E-7633-A0AD79B084A3}"/>
              </a:ext>
            </a:extLst>
          </p:cNvPr>
          <p:cNvGraphicFramePr/>
          <p:nvPr>
            <p:extLst>
              <p:ext uri="{D42A27DB-BD31-4B8C-83A1-F6EECF244321}">
                <p14:modId xmlns:p14="http://schemas.microsoft.com/office/powerpoint/2010/main" val="3422435959"/>
              </p:ext>
            </p:extLst>
          </p:nvPr>
        </p:nvGraphicFramePr>
        <p:xfrm>
          <a:off x="292100" y="704719"/>
          <a:ext cx="8559800" cy="3865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a:extLst>
              <a:ext uri="{FF2B5EF4-FFF2-40B4-BE49-F238E27FC236}">
                <a16:creationId xmlns:a16="http://schemas.microsoft.com/office/drawing/2014/main" id="{D0DC44A1-CC62-A57B-A725-1B8DF6A9AC45}"/>
              </a:ext>
            </a:extLst>
          </p:cNvPr>
          <p:cNvSpPr>
            <a:spLocks noGrp="1"/>
          </p:cNvSpPr>
          <p:nvPr>
            <p:ph type="dt" sz="half" idx="2"/>
          </p:nvPr>
        </p:nvSpPr>
        <p:spPr/>
        <p:txBody>
          <a:bodyPr/>
          <a:lstStyle/>
          <a:p>
            <a:fld id="{5F9443EF-0BC5-422A-8ABE-96B500CE83F4}" type="datetime1">
              <a:rPr lang="en-US" smtClean="0">
                <a:latin typeface="Arial" panose="020B0604020202020204" pitchFamily="34" charset="0"/>
              </a:rPr>
              <a:t>5/13/2024</a:t>
            </a:fld>
            <a:endParaRPr lang="en-US" dirty="0">
              <a:latin typeface="Arial" panose="020B0604020202020204" pitchFamily="34" charset="0"/>
            </a:endParaRPr>
          </a:p>
        </p:txBody>
      </p:sp>
      <p:sp>
        <p:nvSpPr>
          <p:cNvPr id="7" name="Footer Placeholder 6">
            <a:extLst>
              <a:ext uri="{FF2B5EF4-FFF2-40B4-BE49-F238E27FC236}">
                <a16:creationId xmlns:a16="http://schemas.microsoft.com/office/drawing/2014/main" id="{70599FB5-9E4B-ACC7-8B80-7DC339607EB4}"/>
              </a:ext>
            </a:extLst>
          </p:cNvPr>
          <p:cNvSpPr>
            <a:spLocks noGrp="1"/>
          </p:cNvSpPr>
          <p:nvPr>
            <p:ph type="ftr" sz="quarter" idx="3"/>
          </p:nvPr>
        </p:nvSpPr>
        <p:spPr/>
        <p:txBody>
          <a:bodyPr/>
          <a:lstStyle/>
          <a:p>
            <a:r>
              <a:rPr lang="ru-RU">
                <a:latin typeface="Arial" panose="020B0604020202020204" pitchFamily="34" charset="0"/>
              </a:rPr>
              <a:t>ПРЕДСТАВЛЕНО USAID ПРОЄКТОМ ЕНЕРГЕТИЧНОЇ БЕЗПЕКИ</a:t>
            </a:r>
            <a:endParaRPr lang="en-US">
              <a:latin typeface="Arial" panose="020B0604020202020204" pitchFamily="34" charset="0"/>
            </a:endParaRPr>
          </a:p>
        </p:txBody>
      </p:sp>
      <p:sp>
        <p:nvSpPr>
          <p:cNvPr id="8" name="Slide Number Placeholder 7">
            <a:extLst>
              <a:ext uri="{FF2B5EF4-FFF2-40B4-BE49-F238E27FC236}">
                <a16:creationId xmlns:a16="http://schemas.microsoft.com/office/drawing/2014/main" id="{7159FDBA-EBFC-47E9-9C72-1B1180AB2D8C}"/>
              </a:ext>
            </a:extLst>
          </p:cNvPr>
          <p:cNvSpPr>
            <a:spLocks noGrp="1"/>
          </p:cNvSpPr>
          <p:nvPr>
            <p:ph type="sldNum" sz="quarter" idx="4"/>
          </p:nvPr>
        </p:nvSpPr>
        <p:spPr/>
        <p:txBody>
          <a:bodyPr/>
          <a:lstStyle/>
          <a:p>
            <a:fld id="{42782948-4DBE-204D-AB9E-B65E067054AE}" type="slidenum">
              <a:rPr lang="en-US" smtClean="0">
                <a:latin typeface="Arial" panose="020B0604020202020204" pitchFamily="34" charset="0"/>
              </a:rPr>
              <a:pPr/>
              <a:t>15</a:t>
            </a:fld>
            <a:endParaRPr lang="en-US">
              <a:latin typeface="Arial" panose="020B0604020202020204" pitchFamily="34" charset="0"/>
            </a:endParaRPr>
          </a:p>
        </p:txBody>
      </p:sp>
    </p:spTree>
    <p:extLst>
      <p:ext uri="{BB962C8B-B14F-4D97-AF65-F5344CB8AC3E}">
        <p14:creationId xmlns:p14="http://schemas.microsoft.com/office/powerpoint/2010/main" val="3139356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E9F570-BF0C-469B-9328-EABB4870BCF3}"/>
              </a:ext>
            </a:extLst>
          </p:cNvPr>
          <p:cNvSpPr>
            <a:spLocks noGrp="1"/>
          </p:cNvSpPr>
          <p:nvPr>
            <p:ph type="title"/>
          </p:nvPr>
        </p:nvSpPr>
        <p:spPr>
          <a:xfrm>
            <a:off x="1143000" y="534987"/>
            <a:ext cx="5486400" cy="461665"/>
          </a:xfrm>
        </p:spPr>
        <p:txBody>
          <a:bodyPr/>
          <a:lstStyle/>
          <a:p>
            <a:r>
              <a:rPr lang="uk-UA" dirty="0"/>
              <a:t>Дякую за увагу!</a:t>
            </a:r>
            <a:endParaRPr lang="en-US" dirty="0"/>
          </a:p>
        </p:txBody>
      </p:sp>
      <p:sp>
        <p:nvSpPr>
          <p:cNvPr id="3" name="Date Placeholder 2">
            <a:extLst>
              <a:ext uri="{FF2B5EF4-FFF2-40B4-BE49-F238E27FC236}">
                <a16:creationId xmlns:a16="http://schemas.microsoft.com/office/drawing/2014/main" id="{0E59C2FD-5EDF-4079-8409-4E45F0BE283C}"/>
              </a:ext>
            </a:extLst>
          </p:cNvPr>
          <p:cNvSpPr>
            <a:spLocks noGrp="1"/>
          </p:cNvSpPr>
          <p:nvPr>
            <p:ph type="dt" sz="half" idx="10"/>
          </p:nvPr>
        </p:nvSpPr>
        <p:spPr/>
        <p:txBody>
          <a:bodyPr/>
          <a:lstStyle/>
          <a:p>
            <a:fld id="{58EC8DDB-B7EB-4117-B572-86720456B12B}" type="datetime1">
              <a:rPr lang="en-US" smtClean="0"/>
              <a:t>5/13/2024</a:t>
            </a:fld>
            <a:endParaRPr lang="en-US"/>
          </a:p>
        </p:txBody>
      </p:sp>
      <p:sp>
        <p:nvSpPr>
          <p:cNvPr id="4" name="Footer Placeholder 3">
            <a:extLst>
              <a:ext uri="{FF2B5EF4-FFF2-40B4-BE49-F238E27FC236}">
                <a16:creationId xmlns:a16="http://schemas.microsoft.com/office/drawing/2014/main" id="{44F453DC-C5C2-40EB-8616-14807623E3A7}"/>
              </a:ext>
            </a:extLst>
          </p:cNvPr>
          <p:cNvSpPr>
            <a:spLocks noGrp="1"/>
          </p:cNvSpPr>
          <p:nvPr>
            <p:ph type="ftr" sz="quarter" idx="11"/>
          </p:nvPr>
        </p:nvSpPr>
        <p:spPr/>
        <p:txBody>
          <a:bodyPr/>
          <a:lstStyle/>
          <a:p>
            <a:r>
              <a:rPr lang="ru-RU"/>
              <a:t>ПРЕДСТАВЛЕНО USAID ПРОЄКТОМ ЕНЕРГЕТИЧНОЇ БЕЗПЕКИ</a:t>
            </a:r>
            <a:endParaRPr lang="uk-UA" dirty="0"/>
          </a:p>
        </p:txBody>
      </p:sp>
      <p:sp>
        <p:nvSpPr>
          <p:cNvPr id="5" name="Slide Number Placeholder 4">
            <a:extLst>
              <a:ext uri="{FF2B5EF4-FFF2-40B4-BE49-F238E27FC236}">
                <a16:creationId xmlns:a16="http://schemas.microsoft.com/office/drawing/2014/main" id="{202502AC-4077-49D6-9452-5E15C76C6A45}"/>
              </a:ext>
            </a:extLst>
          </p:cNvPr>
          <p:cNvSpPr>
            <a:spLocks noGrp="1"/>
          </p:cNvSpPr>
          <p:nvPr>
            <p:ph type="sldNum" sz="quarter" idx="12"/>
          </p:nvPr>
        </p:nvSpPr>
        <p:spPr/>
        <p:txBody>
          <a:bodyPr/>
          <a:lstStyle/>
          <a:p>
            <a:fld id="{42782948-4DBE-204D-AB9E-B65E067054AE}" type="slidenum">
              <a:rPr lang="en-US" smtClean="0"/>
              <a:pPr/>
              <a:t>16</a:t>
            </a:fld>
            <a:endParaRPr lang="en-US"/>
          </a:p>
        </p:txBody>
      </p:sp>
      <p:sp>
        <p:nvSpPr>
          <p:cNvPr id="6" name="TextBox 5">
            <a:extLst>
              <a:ext uri="{FF2B5EF4-FFF2-40B4-BE49-F238E27FC236}">
                <a16:creationId xmlns:a16="http://schemas.microsoft.com/office/drawing/2014/main" id="{0A961F5E-5274-C9CE-4E09-2EC866536C8D}"/>
              </a:ext>
            </a:extLst>
          </p:cNvPr>
          <p:cNvSpPr txBox="1"/>
          <p:nvPr/>
        </p:nvSpPr>
        <p:spPr>
          <a:xfrm>
            <a:off x="1172392" y="1699945"/>
            <a:ext cx="6283234" cy="954107"/>
          </a:xfrm>
          <a:prstGeom prst="rect">
            <a:avLst/>
          </a:prstGeom>
          <a:noFill/>
        </p:spPr>
        <p:txBody>
          <a:bodyPr wrap="square">
            <a:spAutoFit/>
          </a:bodyPr>
          <a:lstStyle/>
          <a:p>
            <a:pPr>
              <a:spcAft>
                <a:spcPts val="1200"/>
              </a:spcAft>
            </a:pPr>
            <a:r>
              <a:rPr lang="uk-UA" dirty="0">
                <a:solidFill>
                  <a:schemeClr val="bg1"/>
                </a:solidFill>
                <a:latin typeface="Arial" panose="020B0604020202020204" pitchFamily="34" charset="0"/>
                <a:cs typeface="Arial" panose="020B0604020202020204" pitchFamily="34" charset="0"/>
              </a:rPr>
              <a:t>АВТОР:</a:t>
            </a:r>
          </a:p>
          <a:p>
            <a:r>
              <a:rPr lang="uk-UA" sz="1400" dirty="0">
                <a:solidFill>
                  <a:schemeClr val="bg1"/>
                </a:solidFill>
                <a:latin typeface="Arial" panose="020B0604020202020204" pitchFamily="34" charset="0"/>
                <a:cs typeface="Arial" panose="020B0604020202020204" pitchFamily="34" charset="0"/>
              </a:rPr>
              <a:t>Євген </a:t>
            </a:r>
            <a:r>
              <a:rPr lang="uk-UA" sz="1400" dirty="0" err="1">
                <a:solidFill>
                  <a:schemeClr val="bg1"/>
                </a:solidFill>
                <a:latin typeface="Arial" panose="020B0604020202020204" pitchFamily="34" charset="0"/>
                <a:cs typeface="Arial" panose="020B0604020202020204" pitchFamily="34" charset="0"/>
              </a:rPr>
              <a:t>Глушак</a:t>
            </a:r>
            <a:r>
              <a:rPr lang="uk-UA" sz="1400" dirty="0">
                <a:solidFill>
                  <a:schemeClr val="bg1"/>
                </a:solidFill>
                <a:latin typeface="Arial" panose="020B0604020202020204" pitchFamily="34" charset="0"/>
                <a:cs typeface="Arial" panose="020B0604020202020204" pitchFamily="34" charset="0"/>
              </a:rPr>
              <a:t>,	головний експерт з питань теплопостачання, </a:t>
            </a:r>
            <a:br>
              <a:rPr lang="uk-UA" sz="1400" dirty="0">
                <a:solidFill>
                  <a:schemeClr val="bg1"/>
                </a:solidFill>
                <a:latin typeface="Arial" panose="020B0604020202020204" pitchFamily="34" charset="0"/>
                <a:cs typeface="Arial" panose="020B0604020202020204" pitchFamily="34" charset="0"/>
              </a:rPr>
            </a:br>
            <a:r>
              <a:rPr lang="uk-UA" sz="1400" dirty="0">
                <a:solidFill>
                  <a:schemeClr val="bg1"/>
                </a:solidFill>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USAID </a:t>
            </a:r>
            <a:r>
              <a:rPr lang="uk-UA" sz="1400" dirty="0">
                <a:solidFill>
                  <a:schemeClr val="bg1"/>
                </a:solidFill>
                <a:latin typeface="Arial" panose="020B0604020202020204" pitchFamily="34" charset="0"/>
                <a:cs typeface="Arial" panose="020B0604020202020204" pitchFamily="34" charset="0"/>
              </a:rPr>
              <a:t>Проєкт енергетичної безпеки</a:t>
            </a:r>
          </a:p>
        </p:txBody>
      </p:sp>
    </p:spTree>
    <p:extLst>
      <p:ext uri="{BB962C8B-B14F-4D97-AF65-F5344CB8AC3E}">
        <p14:creationId xmlns:p14="http://schemas.microsoft.com/office/powerpoint/2010/main" val="3993034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EB3590B-C249-2111-7570-4BB8332615F2}"/>
              </a:ext>
            </a:extLst>
          </p:cNvPr>
          <p:cNvSpPr>
            <a:spLocks noGrp="1"/>
          </p:cNvSpPr>
          <p:nvPr>
            <p:ph type="title"/>
          </p:nvPr>
        </p:nvSpPr>
        <p:spPr>
          <a:xfrm>
            <a:off x="360000" y="252000"/>
            <a:ext cx="7772400" cy="433068"/>
          </a:xfrm>
        </p:spPr>
        <p:txBody>
          <a:bodyPr lIns="90000" tIns="46800" rIns="90000" bIns="46800">
            <a:spAutoFit/>
          </a:bodyPr>
          <a:lstStyle/>
          <a:p>
            <a:r>
              <a:rPr lang="uk-UA" sz="2200" dirty="0">
                <a:solidFill>
                  <a:srgbClr val="0067B9"/>
                </a:solidFill>
                <a:latin typeface="Arial" panose="020B0604020202020204" pitchFamily="34" charset="0"/>
                <a:cs typeface="Arial" panose="020B0604020202020204" pitchFamily="34" charset="0"/>
              </a:rPr>
              <a:t>Мета діяльності</a:t>
            </a:r>
            <a:endParaRPr lang="en-US" sz="2200" dirty="0">
              <a:solidFill>
                <a:srgbClr val="0067B9"/>
              </a:solidFill>
              <a:latin typeface="Arial" panose="020B0604020202020204" pitchFamily="34" charset="0"/>
              <a:cs typeface="Arial" panose="020B0604020202020204" pitchFamily="34" charset="0"/>
            </a:endParaRPr>
          </a:p>
        </p:txBody>
      </p:sp>
      <p:sp>
        <p:nvSpPr>
          <p:cNvPr id="5" name="Date Placeholder 4">
            <a:extLst>
              <a:ext uri="{FF2B5EF4-FFF2-40B4-BE49-F238E27FC236}">
                <a16:creationId xmlns:a16="http://schemas.microsoft.com/office/drawing/2014/main" id="{5B1880E8-2DCC-7553-FC69-7C78968D29FD}"/>
              </a:ext>
            </a:extLst>
          </p:cNvPr>
          <p:cNvSpPr>
            <a:spLocks noGrp="1"/>
          </p:cNvSpPr>
          <p:nvPr>
            <p:ph type="dt" sz="half" idx="2"/>
          </p:nvPr>
        </p:nvSpPr>
        <p:spPr/>
        <p:txBody>
          <a:bodyPr/>
          <a:lstStyle/>
          <a:p>
            <a:fld id="{4985A681-3F28-42DE-862B-63CCBD08C8F4}" type="datetime1">
              <a:rPr lang="en-US" smtClean="0">
                <a:latin typeface="Arial" panose="020B0604020202020204" pitchFamily="34" charset="0"/>
                <a:cs typeface="Arial" panose="020B0604020202020204" pitchFamily="34" charset="0"/>
              </a:rPr>
              <a:t>5/13/2024</a:t>
            </a:fld>
            <a:endParaRPr lang="en-US"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A05347AA-A2B5-F058-65C5-4AD669F78C3B}"/>
              </a:ext>
            </a:extLst>
          </p:cNvPr>
          <p:cNvSpPr>
            <a:spLocks noGrp="1"/>
          </p:cNvSpPr>
          <p:nvPr>
            <p:ph type="ftr" sz="quarter" idx="3"/>
          </p:nvPr>
        </p:nvSpPr>
        <p:spPr/>
        <p:txBody>
          <a:bodyPr/>
          <a:lstStyle/>
          <a:p>
            <a:r>
              <a:rPr lang="ru-RU">
                <a:latin typeface="Arial" panose="020B0604020202020204" pitchFamily="34" charset="0"/>
                <a:cs typeface="Arial" panose="020B0604020202020204" pitchFamily="34" charset="0"/>
              </a:rPr>
              <a:t>ПРЕДСТАВЛЕНО USAID ПРОЄКТОМ ЕНЕРГЕТИЧНОЇ БЕЗПЕКИ</a:t>
            </a:r>
            <a:endParaRPr lang="en-US">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D0C12158-ED2C-4A00-A01F-55DFA5B05C3F}"/>
              </a:ext>
            </a:extLst>
          </p:cNvPr>
          <p:cNvSpPr>
            <a:spLocks noGrp="1"/>
          </p:cNvSpPr>
          <p:nvPr>
            <p:ph type="sldNum" sz="quarter" idx="4"/>
          </p:nvPr>
        </p:nvSpPr>
        <p:spPr/>
        <p:txBody>
          <a:bodyPr/>
          <a:lstStyle/>
          <a:p>
            <a:fld id="{42782948-4DBE-204D-AB9E-B65E067054AE}" type="slidenum">
              <a:rPr lang="en-US" smtClean="0">
                <a:latin typeface="Arial" panose="020B0604020202020204" pitchFamily="34" charset="0"/>
                <a:cs typeface="Arial" panose="020B0604020202020204" pitchFamily="34" charset="0"/>
              </a:rPr>
              <a:pPr/>
              <a:t>2</a:t>
            </a:fld>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74CA32D-142F-70F7-F328-E8D1CD3DF394}"/>
              </a:ext>
            </a:extLst>
          </p:cNvPr>
          <p:cNvSpPr txBox="1"/>
          <p:nvPr/>
        </p:nvSpPr>
        <p:spPr>
          <a:xfrm>
            <a:off x="295199" y="909951"/>
            <a:ext cx="5453593" cy="1646605"/>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uk-UA" sz="1600" b="1" dirty="0">
                <a:solidFill>
                  <a:srgbClr val="706C6B"/>
                </a:solidFill>
                <a:latin typeface="Arial" panose="020B0604020202020204" pitchFamily="34" charset="0"/>
                <a:cs typeface="Arial" panose="020B0604020202020204" pitchFamily="34" charset="0"/>
              </a:rPr>
              <a:t>Розвиток </a:t>
            </a:r>
            <a:r>
              <a:rPr lang="uk-UA" sz="1600" dirty="0">
                <a:solidFill>
                  <a:srgbClr val="706C6B"/>
                </a:solidFill>
                <a:latin typeface="Arial" panose="020B0604020202020204" pitchFamily="34" charset="0"/>
                <a:cs typeface="Arial" panose="020B0604020202020204" pitchFamily="34" charset="0"/>
              </a:rPr>
              <a:t>гнучких, стійких та сталих систем енергопостачання шляхом впровадження розподіленої генерації</a:t>
            </a:r>
          </a:p>
          <a:p>
            <a:pPr marL="342900" indent="-342900">
              <a:spcAft>
                <a:spcPts val="2400"/>
              </a:spcAft>
              <a:buFont typeface="Arial" panose="020B0604020202020204" pitchFamily="34" charset="0"/>
              <a:buChar char="•"/>
            </a:pPr>
            <a:r>
              <a:rPr lang="uk-UA" sz="1600" b="1" dirty="0">
                <a:solidFill>
                  <a:srgbClr val="706C6B"/>
                </a:solidFill>
                <a:latin typeface="Arial" panose="020B0604020202020204" pitchFamily="34" charset="0"/>
                <a:cs typeface="Arial" panose="020B0604020202020204" pitchFamily="34" charset="0"/>
              </a:rPr>
              <a:t>Підготовка </a:t>
            </a:r>
            <a:r>
              <a:rPr lang="uk-UA" sz="1600" dirty="0">
                <a:solidFill>
                  <a:srgbClr val="706C6B"/>
                </a:solidFill>
                <a:latin typeface="Arial" panose="020B0604020202020204" pitchFamily="34" charset="0"/>
                <a:cs typeface="Arial" panose="020B0604020202020204" pitchFamily="34" charset="0"/>
              </a:rPr>
              <a:t>техніко-економічних обґрунтувань проєктів для залучення інвестицій для реалізації проєктів</a:t>
            </a:r>
          </a:p>
        </p:txBody>
      </p:sp>
      <p:pic>
        <p:nvPicPr>
          <p:cNvPr id="3" name="Picture 2">
            <a:extLst>
              <a:ext uri="{FF2B5EF4-FFF2-40B4-BE49-F238E27FC236}">
                <a16:creationId xmlns:a16="http://schemas.microsoft.com/office/drawing/2014/main" id="{8618532E-FF7B-319A-7AAE-3268D55A64F8}"/>
              </a:ext>
            </a:extLst>
          </p:cNvPr>
          <p:cNvPicPr>
            <a:picLocks noChangeAspect="1"/>
          </p:cNvPicPr>
          <p:nvPr/>
        </p:nvPicPr>
        <p:blipFill>
          <a:blip r:embed="rId2"/>
          <a:stretch>
            <a:fillRect/>
          </a:stretch>
        </p:blipFill>
        <p:spPr>
          <a:xfrm>
            <a:off x="5662577" y="956524"/>
            <a:ext cx="3121423" cy="3346994"/>
          </a:xfrm>
          <a:prstGeom prst="rect">
            <a:avLst/>
          </a:prstGeom>
        </p:spPr>
      </p:pic>
      <p:sp>
        <p:nvSpPr>
          <p:cNvPr id="4" name="TextBox 3">
            <a:extLst>
              <a:ext uri="{FF2B5EF4-FFF2-40B4-BE49-F238E27FC236}">
                <a16:creationId xmlns:a16="http://schemas.microsoft.com/office/drawing/2014/main" id="{6BBE32F5-0F45-0ABB-A616-2A3D89BA1B61}"/>
              </a:ext>
            </a:extLst>
          </p:cNvPr>
          <p:cNvSpPr txBox="1"/>
          <p:nvPr/>
        </p:nvSpPr>
        <p:spPr>
          <a:xfrm>
            <a:off x="637579" y="2735365"/>
            <a:ext cx="4969652" cy="1477328"/>
          </a:xfrm>
          <a:prstGeom prst="rect">
            <a:avLst/>
          </a:prstGeom>
          <a:noFill/>
        </p:spPr>
        <p:txBody>
          <a:bodyPr wrap="square" rtlCol="0">
            <a:spAutoFit/>
          </a:bodyPr>
          <a:lstStyle/>
          <a:p>
            <a:pPr marL="285750" marR="0" indent="-285750">
              <a:spcBef>
                <a:spcPts val="0"/>
              </a:spcBef>
              <a:spcAft>
                <a:spcPts val="400"/>
              </a:spcAft>
              <a:buFont typeface="Wingdings" panose="05000000000000000000" pitchFamily="2" charset="2"/>
              <a:buChar char="Ø"/>
            </a:pPr>
            <a:r>
              <a:rPr lang="uk-UA" sz="1600" dirty="0">
                <a:solidFill>
                  <a:srgbClr val="706C6B"/>
                </a:solidFill>
                <a:latin typeface="Arial" panose="020B0604020202020204" pitchFamily="34" charset="0"/>
                <a:cs typeface="Arial" panose="020B0604020202020204" pitchFamily="34" charset="0"/>
              </a:rPr>
              <a:t>поширення розподіленої генерації енергії</a:t>
            </a:r>
          </a:p>
          <a:p>
            <a:pPr marL="285750" marR="0" indent="-285750">
              <a:spcBef>
                <a:spcPts val="0"/>
              </a:spcBef>
              <a:spcAft>
                <a:spcPts val="400"/>
              </a:spcAft>
              <a:buFont typeface="Wingdings" panose="05000000000000000000" pitchFamily="2" charset="2"/>
              <a:buChar char="Ø"/>
            </a:pPr>
            <a:r>
              <a:rPr lang="uk-UA" sz="1600" dirty="0">
                <a:solidFill>
                  <a:srgbClr val="706C6B"/>
                </a:solidFill>
                <a:latin typeface="Arial" panose="020B0604020202020204" pitchFamily="34" charset="0"/>
                <a:cs typeface="Arial" panose="020B0604020202020204" pitchFamily="34" charset="0"/>
              </a:rPr>
              <a:t>посилення інтеграції відновлюваної енергетики</a:t>
            </a:r>
          </a:p>
          <a:p>
            <a:pPr marL="285750" marR="0" indent="-285750">
              <a:spcBef>
                <a:spcPts val="0"/>
              </a:spcBef>
              <a:spcAft>
                <a:spcPts val="400"/>
              </a:spcAft>
              <a:buFont typeface="Wingdings" panose="05000000000000000000" pitchFamily="2" charset="2"/>
              <a:buChar char="Ø"/>
            </a:pPr>
            <a:r>
              <a:rPr lang="uk-UA" sz="1600" dirty="0">
                <a:solidFill>
                  <a:srgbClr val="706C6B"/>
                </a:solidFill>
                <a:latin typeface="Arial" panose="020B0604020202020204" pitchFamily="34" charset="0"/>
                <a:cs typeface="Arial" panose="020B0604020202020204" pitchFamily="34" charset="0"/>
              </a:rPr>
              <a:t>підвищення енергоефективності</a:t>
            </a:r>
          </a:p>
          <a:p>
            <a:pPr marL="285750" marR="0" indent="-285750">
              <a:spcBef>
                <a:spcPts val="0"/>
              </a:spcBef>
              <a:spcAft>
                <a:spcPts val="400"/>
              </a:spcAft>
              <a:buFont typeface="Wingdings" panose="05000000000000000000" pitchFamily="2" charset="2"/>
              <a:buChar char="Ø"/>
            </a:pPr>
            <a:r>
              <a:rPr lang="uk-UA" sz="1600" dirty="0">
                <a:solidFill>
                  <a:srgbClr val="706C6B"/>
                </a:solidFill>
                <a:latin typeface="Arial" panose="020B0604020202020204" pitchFamily="34" charset="0"/>
                <a:cs typeface="Arial" panose="020B0604020202020204" pitchFamily="34" charset="0"/>
              </a:rPr>
              <a:t>підвищення енергетичної безпеки та стійкості громад України</a:t>
            </a:r>
          </a:p>
        </p:txBody>
      </p:sp>
      <p:sp>
        <p:nvSpPr>
          <p:cNvPr id="8" name="TextBox 7">
            <a:extLst>
              <a:ext uri="{FF2B5EF4-FFF2-40B4-BE49-F238E27FC236}">
                <a16:creationId xmlns:a16="http://schemas.microsoft.com/office/drawing/2014/main" id="{25052627-29A8-5B4A-F1F4-5313283A177F}"/>
              </a:ext>
            </a:extLst>
          </p:cNvPr>
          <p:cNvSpPr txBox="1"/>
          <p:nvPr/>
        </p:nvSpPr>
        <p:spPr>
          <a:xfrm>
            <a:off x="6169116" y="956524"/>
            <a:ext cx="2194560" cy="369332"/>
          </a:xfrm>
          <a:prstGeom prst="rect">
            <a:avLst/>
          </a:prstGeom>
          <a:solidFill>
            <a:srgbClr val="E7E7E5"/>
          </a:solidFill>
        </p:spPr>
        <p:txBody>
          <a:bodyPr wrap="square" rtlCol="0">
            <a:spAutoFit/>
          </a:bodyPr>
          <a:lstStyle/>
          <a:p>
            <a:r>
              <a:rPr lang="uk-UA" b="1" dirty="0">
                <a:solidFill>
                  <a:schemeClr val="accent6">
                    <a:lumMod val="50000"/>
                  </a:schemeClr>
                </a:solidFill>
                <a:latin typeface="Arial" panose="020B0604020202020204" pitchFamily="34" charset="0"/>
                <a:cs typeface="Arial" panose="020B0604020202020204" pitchFamily="34" charset="0"/>
              </a:rPr>
              <a:t>СМАРТ-МЕРЕЖА</a:t>
            </a:r>
          </a:p>
        </p:txBody>
      </p:sp>
    </p:spTree>
    <p:extLst>
      <p:ext uri="{BB962C8B-B14F-4D97-AF65-F5344CB8AC3E}">
        <p14:creationId xmlns:p14="http://schemas.microsoft.com/office/powerpoint/2010/main" val="267620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344AC-5275-548D-09DE-2FB01C0F4C4B}"/>
              </a:ext>
            </a:extLst>
          </p:cNvPr>
          <p:cNvSpPr txBox="1"/>
          <p:nvPr/>
        </p:nvSpPr>
        <p:spPr>
          <a:xfrm>
            <a:off x="330421" y="1226270"/>
            <a:ext cx="4119878" cy="3064558"/>
          </a:xfrm>
          <a:prstGeom prst="rect">
            <a:avLst/>
          </a:prstGeom>
        </p:spPr>
        <p:txBody>
          <a:bodyPr vert="horz" lIns="90000" tIns="46800" rIns="90000" bIns="46800" rtlCol="0">
            <a:spAutoFit/>
          </a:bodyPr>
          <a:lstStyle/>
          <a:p>
            <a:pPr marL="230188" indent="-230188">
              <a:spcAft>
                <a:spcPts val="600"/>
              </a:spcAft>
              <a:buFont typeface="Arial"/>
              <a:buChar char="•"/>
            </a:pPr>
            <a:r>
              <a:rPr lang="uk-UA" sz="1400" dirty="0">
                <a:solidFill>
                  <a:srgbClr val="6C6463"/>
                </a:solidFill>
                <a:latin typeface="Arial" panose="020B0604020202020204" pitchFamily="34" charset="0"/>
                <a:cs typeface="Arial" panose="020B0604020202020204" pitchFamily="34" charset="0"/>
              </a:rPr>
              <a:t>Ініціатива та підтримка місцевої влади</a:t>
            </a:r>
          </a:p>
          <a:p>
            <a:pPr marL="230188" indent="-230188">
              <a:spcAft>
                <a:spcPts val="600"/>
              </a:spcAft>
              <a:buFont typeface="Arial"/>
              <a:buChar char="•"/>
            </a:pPr>
            <a:r>
              <a:rPr lang="uk-UA" sz="1400" dirty="0">
                <a:solidFill>
                  <a:srgbClr val="6C6463"/>
                </a:solidFill>
                <a:latin typeface="Arial" panose="020B0604020202020204" pitchFamily="34" charset="0"/>
                <a:cs typeface="Arial" panose="020B0604020202020204" pitchFamily="34" charset="0"/>
              </a:rPr>
              <a:t>Визначений перелік об'єктів критичної інфраструктури, що потребують енергозабезпечення</a:t>
            </a:r>
          </a:p>
          <a:p>
            <a:pPr marL="230188" indent="-230188">
              <a:spcAft>
                <a:spcPts val="600"/>
              </a:spcAft>
              <a:buFont typeface="Arial"/>
              <a:buChar char="•"/>
            </a:pPr>
            <a:r>
              <a:rPr lang="uk-UA" sz="1400" dirty="0">
                <a:solidFill>
                  <a:srgbClr val="6C6463"/>
                </a:solidFill>
                <a:latin typeface="Arial" panose="020B0604020202020204" pitchFamily="34" charset="0"/>
                <a:cs typeface="Arial" panose="020B0604020202020204" pitchFamily="34" charset="0"/>
              </a:rPr>
              <a:t>Участь теплопостачальних компаній</a:t>
            </a:r>
          </a:p>
          <a:p>
            <a:pPr marL="230188" indent="-230188">
              <a:spcAft>
                <a:spcPts val="600"/>
              </a:spcAft>
              <a:buFont typeface="Arial"/>
              <a:buChar char="•"/>
            </a:pPr>
            <a:r>
              <a:rPr lang="uk-UA" sz="1400" dirty="0">
                <a:solidFill>
                  <a:srgbClr val="6C6463"/>
                </a:solidFill>
                <a:latin typeface="Arial" panose="020B0604020202020204" pitchFamily="34" charset="0"/>
                <a:cs typeface="Arial" panose="020B0604020202020204" pitchFamily="34" charset="0"/>
              </a:rPr>
              <a:t>Участь операторів систем розподілу електроенергії (ОСР)</a:t>
            </a:r>
          </a:p>
          <a:p>
            <a:pPr marL="230188" indent="-230188">
              <a:spcAft>
                <a:spcPts val="600"/>
              </a:spcAft>
              <a:buFont typeface="Arial"/>
              <a:buChar char="•"/>
            </a:pPr>
            <a:r>
              <a:rPr lang="uk-UA" sz="1400" dirty="0">
                <a:solidFill>
                  <a:srgbClr val="6C6463"/>
                </a:solidFill>
                <a:latin typeface="Arial" panose="020B0604020202020204" pitchFamily="34" charset="0"/>
                <a:cs typeface="Arial" panose="020B0604020202020204" pitchFamily="34" charset="0"/>
              </a:rPr>
              <a:t>Скоординований та дисциплінований </a:t>
            </a:r>
            <a:br>
              <a:rPr lang="en-US" sz="1400" dirty="0">
                <a:solidFill>
                  <a:srgbClr val="6C6463"/>
                </a:solidFill>
                <a:latin typeface="Arial" panose="020B0604020202020204" pitchFamily="34" charset="0"/>
                <a:cs typeface="Arial" panose="020B0604020202020204" pitchFamily="34" charset="0"/>
              </a:rPr>
            </a:br>
            <a:r>
              <a:rPr lang="uk-UA" sz="1400" dirty="0">
                <a:solidFill>
                  <a:srgbClr val="6C6463"/>
                </a:solidFill>
                <a:latin typeface="Arial" panose="020B0604020202020204" pitchFamily="34" charset="0"/>
                <a:cs typeface="Arial" panose="020B0604020202020204" pitchFamily="34" charset="0"/>
              </a:rPr>
              <a:t>збір інформації </a:t>
            </a:r>
          </a:p>
          <a:p>
            <a:pPr marL="230188" indent="-230188">
              <a:spcAft>
                <a:spcPts val="600"/>
              </a:spcAft>
              <a:buFont typeface="Arial"/>
              <a:buChar char="•"/>
            </a:pPr>
            <a:r>
              <a:rPr lang="uk-UA" sz="1400" dirty="0">
                <a:solidFill>
                  <a:srgbClr val="6C6463"/>
                </a:solidFill>
                <a:latin typeface="Arial" panose="020B0604020202020204" pitchFamily="34" charset="0"/>
                <a:cs typeface="Arial" panose="020B0604020202020204" pitchFamily="34" charset="0"/>
              </a:rPr>
              <a:t>Спільне прийняття рішень за участю представників влади, інших зацікавлених сторін та ПЕБ</a:t>
            </a:r>
          </a:p>
        </p:txBody>
      </p:sp>
      <p:sp>
        <p:nvSpPr>
          <p:cNvPr id="5" name="Date Placeholder 4">
            <a:extLst>
              <a:ext uri="{FF2B5EF4-FFF2-40B4-BE49-F238E27FC236}">
                <a16:creationId xmlns:a16="http://schemas.microsoft.com/office/drawing/2014/main" id="{8DD4FEF7-9867-F61D-656E-9D6EBFC33DC8}"/>
              </a:ext>
            </a:extLst>
          </p:cNvPr>
          <p:cNvSpPr>
            <a:spLocks noGrp="1"/>
          </p:cNvSpPr>
          <p:nvPr>
            <p:ph type="dt" sz="half" idx="10"/>
          </p:nvPr>
        </p:nvSpPr>
        <p:spPr>
          <a:xfrm>
            <a:off x="152400" y="4844639"/>
            <a:ext cx="2133600" cy="186148"/>
          </a:xfrm>
        </p:spPr>
        <p:txBody>
          <a:bodyPr vert="horz" lIns="91440" tIns="45720" rIns="91440" bIns="45720" rtlCol="0" anchor="ctr">
            <a:normAutofit/>
          </a:bodyPr>
          <a:lstStyle/>
          <a:p>
            <a:pPr>
              <a:spcAft>
                <a:spcPts val="600"/>
              </a:spcAft>
            </a:pPr>
            <a:fld id="{17D4BA39-8E53-4321-9F5F-D29E30551CEF}" type="datetime1">
              <a:rPr lang="en-US" smtClean="0">
                <a:latin typeface="Arial" panose="020B0604020202020204" pitchFamily="34" charset="0"/>
                <a:cs typeface="Arial" panose="020B0604020202020204" pitchFamily="34" charset="0"/>
              </a:rPr>
              <a:t>5/13/2024</a:t>
            </a:fld>
            <a:endParaRPr lang="uk-UA"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F767EE4E-55DB-3060-EE47-586388797C26}"/>
              </a:ext>
            </a:extLst>
          </p:cNvPr>
          <p:cNvSpPr>
            <a:spLocks noGrp="1"/>
          </p:cNvSpPr>
          <p:nvPr>
            <p:ph type="ftr" sz="quarter" idx="11"/>
          </p:nvPr>
        </p:nvSpPr>
        <p:spPr>
          <a:xfrm>
            <a:off x="3124200" y="4844639"/>
            <a:ext cx="2895600" cy="186148"/>
          </a:xfrm>
        </p:spPr>
        <p:txBody>
          <a:bodyPr vert="horz" lIns="91440" tIns="45720" rIns="91440" bIns="45720" rtlCol="0" anchor="ctr">
            <a:normAutofit/>
          </a:bodyPr>
          <a:lstStyle/>
          <a:p>
            <a:pPr>
              <a:spcAft>
                <a:spcPts val="600"/>
              </a:spcAft>
            </a:pPr>
            <a:r>
              <a:rPr lang="ru-RU" b="0" i="0" kern="1200">
                <a:latin typeface="Arial" panose="020B0604020202020204" pitchFamily="34" charset="0"/>
                <a:cs typeface="Arial" panose="020B0604020202020204" pitchFamily="34" charset="0"/>
              </a:rPr>
              <a:t>ПРЕДСТАВЛЕНО USAID ПРОЄКТОМ ЕНЕРГЕТИЧНОЇ БЕЗПЕКИ</a:t>
            </a:r>
            <a:endParaRPr lang="uk-UA" b="0" i="0" kern="12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77DBDA0-C88C-4506-0758-20C0DBE2DFF6}"/>
              </a:ext>
            </a:extLst>
          </p:cNvPr>
          <p:cNvSpPr>
            <a:spLocks noGrp="1"/>
          </p:cNvSpPr>
          <p:nvPr>
            <p:ph type="sldNum" sz="quarter" idx="12"/>
          </p:nvPr>
        </p:nvSpPr>
        <p:spPr>
          <a:xfrm>
            <a:off x="6858000" y="4844639"/>
            <a:ext cx="2133600" cy="186148"/>
          </a:xfrm>
        </p:spPr>
        <p:txBody>
          <a:bodyPr vert="horz" lIns="91440" tIns="45720" rIns="91440" bIns="45720" rtlCol="0" anchor="ctr">
            <a:normAutofit/>
          </a:bodyPr>
          <a:lstStyle/>
          <a:p>
            <a:pPr>
              <a:spcAft>
                <a:spcPts val="600"/>
              </a:spcAft>
            </a:pPr>
            <a:fld id="{42782948-4DBE-204D-AB9E-B65E067054AE}" type="slidenum">
              <a:rPr lang="uk-UA" smtClean="0">
                <a:latin typeface="Arial" panose="020B0604020202020204" pitchFamily="34" charset="0"/>
                <a:cs typeface="Arial" panose="020B0604020202020204" pitchFamily="34" charset="0"/>
              </a:rPr>
              <a:pPr>
                <a:spcAft>
                  <a:spcPts val="600"/>
                </a:spcAft>
              </a:pPr>
              <a:t>3</a:t>
            </a:fld>
            <a:endParaRPr lang="uk-UA" dirty="0">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CEB3590B-C249-2111-7570-4BB8332615F2}"/>
              </a:ext>
            </a:extLst>
          </p:cNvPr>
          <p:cNvSpPr>
            <a:spLocks noGrp="1"/>
          </p:cNvSpPr>
          <p:nvPr>
            <p:ph type="title"/>
          </p:nvPr>
        </p:nvSpPr>
        <p:spPr>
          <a:xfrm>
            <a:off x="360000" y="252000"/>
            <a:ext cx="7772400"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Впровадження проєктів розподіленої генерації</a:t>
            </a:r>
          </a:p>
        </p:txBody>
      </p:sp>
      <p:graphicFrame>
        <p:nvGraphicFramePr>
          <p:cNvPr id="28" name="Diagram 27">
            <a:extLst>
              <a:ext uri="{FF2B5EF4-FFF2-40B4-BE49-F238E27FC236}">
                <a16:creationId xmlns:a16="http://schemas.microsoft.com/office/drawing/2014/main" id="{6C1C37A4-3BEB-7D6A-02A8-319C5A021576}"/>
              </a:ext>
            </a:extLst>
          </p:cNvPr>
          <p:cNvGraphicFramePr/>
          <p:nvPr>
            <p:extLst>
              <p:ext uri="{D42A27DB-BD31-4B8C-83A1-F6EECF244321}">
                <p14:modId xmlns:p14="http://schemas.microsoft.com/office/powerpoint/2010/main" val="3750974952"/>
              </p:ext>
            </p:extLst>
          </p:nvPr>
        </p:nvGraphicFramePr>
        <p:xfrm>
          <a:off x="4325112" y="984016"/>
          <a:ext cx="4529684" cy="3513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 28">
            <a:extLst>
              <a:ext uri="{FF2B5EF4-FFF2-40B4-BE49-F238E27FC236}">
                <a16:creationId xmlns:a16="http://schemas.microsoft.com/office/drawing/2014/main" id="{D9DCEC44-A9DD-A84B-3AB6-E4BA4DCD518E}"/>
              </a:ext>
            </a:extLst>
          </p:cNvPr>
          <p:cNvGrpSpPr/>
          <p:nvPr/>
        </p:nvGrpSpPr>
        <p:grpSpPr>
          <a:xfrm>
            <a:off x="4578057" y="2438095"/>
            <a:ext cx="1107086" cy="745539"/>
            <a:chOff x="4943272" y="2474079"/>
            <a:chExt cx="943418" cy="610965"/>
          </a:xfrm>
        </p:grpSpPr>
        <p:pic>
          <p:nvPicPr>
            <p:cNvPr id="30" name="Рисунок 33">
              <a:extLst>
                <a:ext uri="{FF2B5EF4-FFF2-40B4-BE49-F238E27FC236}">
                  <a16:creationId xmlns:a16="http://schemas.microsoft.com/office/drawing/2014/main" id="{60041BCC-F78D-574C-8070-AEFE086C5534}"/>
                </a:ext>
              </a:extLst>
            </p:cNvPr>
            <p:cNvPicPr>
              <a:picLocks noChangeAspect="1"/>
            </p:cNvPicPr>
            <p:nvPr/>
          </p:nvPicPr>
          <p:blipFill>
            <a:blip r:embed="rId8"/>
            <a:srcRect/>
            <a:stretch/>
          </p:blipFill>
          <p:spPr>
            <a:xfrm>
              <a:off x="4943272" y="2474079"/>
              <a:ext cx="943418" cy="284913"/>
            </a:xfrm>
            <a:prstGeom prst="rect">
              <a:avLst/>
            </a:prstGeom>
            <a:noFill/>
            <a:ln w="19050">
              <a:noFill/>
            </a:ln>
          </p:spPr>
        </p:pic>
        <p:sp>
          <p:nvSpPr>
            <p:cNvPr id="31" name="TextBox 30">
              <a:extLst>
                <a:ext uri="{FF2B5EF4-FFF2-40B4-BE49-F238E27FC236}">
                  <a16:creationId xmlns:a16="http://schemas.microsoft.com/office/drawing/2014/main" id="{C1E7DD21-D1BD-C707-8201-41CB34037F9B}"/>
                </a:ext>
              </a:extLst>
            </p:cNvPr>
            <p:cNvSpPr txBox="1"/>
            <p:nvPr/>
          </p:nvSpPr>
          <p:spPr>
            <a:xfrm>
              <a:off x="5137688" y="2809947"/>
              <a:ext cx="630566" cy="275097"/>
            </a:xfrm>
            <a:prstGeom prst="rect">
              <a:avLst/>
            </a:prstGeom>
            <a:noFill/>
          </p:spPr>
          <p:txBody>
            <a:bodyPr wrap="square" rtlCol="0">
              <a:spAutoFit/>
            </a:bodyPr>
            <a:lstStyle/>
            <a:p>
              <a:pPr algn="ctr"/>
              <a:r>
                <a:rPr lang="uk-UA" b="1" dirty="0">
                  <a:latin typeface="Arial" panose="020B0604020202020204" pitchFamily="34" charset="0"/>
                  <a:cs typeface="Arial" panose="020B0604020202020204" pitchFamily="34" charset="0"/>
                </a:rPr>
                <a:t>ПЕБ</a:t>
              </a:r>
            </a:p>
          </p:txBody>
        </p:sp>
      </p:grpSp>
      <p:sp>
        <p:nvSpPr>
          <p:cNvPr id="32" name="Прямокутник: округлені кути 18">
            <a:extLst>
              <a:ext uri="{FF2B5EF4-FFF2-40B4-BE49-F238E27FC236}">
                <a16:creationId xmlns:a16="http://schemas.microsoft.com/office/drawing/2014/main" id="{C4887A39-A816-19B5-890F-0ABB5828D0DB}"/>
              </a:ext>
            </a:extLst>
          </p:cNvPr>
          <p:cNvSpPr/>
          <p:nvPr/>
        </p:nvSpPr>
        <p:spPr>
          <a:xfrm>
            <a:off x="7293360" y="1269705"/>
            <a:ext cx="528730" cy="523134"/>
          </a:xfrm>
          <a:prstGeom prst="roundRect">
            <a:avLst/>
          </a:prstGeom>
          <a:blipFill>
            <a:blip r:embed="rId9"/>
            <a:stretch>
              <a:fillRect/>
            </a:stretch>
          </a:blip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dirty="0">
              <a:latin typeface="Arial" panose="020B0604020202020204" pitchFamily="34" charset="0"/>
              <a:cs typeface="Arial" panose="020B0604020202020204" pitchFamily="34" charset="0"/>
            </a:endParaRPr>
          </a:p>
        </p:txBody>
      </p:sp>
      <p:sp>
        <p:nvSpPr>
          <p:cNvPr id="33" name="Прямокутник: округлені кути 27">
            <a:extLst>
              <a:ext uri="{FF2B5EF4-FFF2-40B4-BE49-F238E27FC236}">
                <a16:creationId xmlns:a16="http://schemas.microsoft.com/office/drawing/2014/main" id="{7F972408-BE33-5EEB-9392-396444B6368D}"/>
              </a:ext>
            </a:extLst>
          </p:cNvPr>
          <p:cNvSpPr/>
          <p:nvPr/>
        </p:nvSpPr>
        <p:spPr>
          <a:xfrm>
            <a:off x="7124615" y="2306229"/>
            <a:ext cx="829351" cy="655455"/>
          </a:xfrm>
          <a:prstGeom prst="roundRect">
            <a:avLst/>
          </a:prstGeom>
          <a:blipFill>
            <a:blip r:embed="rId10"/>
            <a:stretch>
              <a:fillRect/>
            </a:stretch>
          </a:blip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dirty="0">
              <a:latin typeface="Arial" panose="020B0604020202020204" pitchFamily="34" charset="0"/>
              <a:cs typeface="Arial" panose="020B0604020202020204" pitchFamily="34" charset="0"/>
            </a:endParaRPr>
          </a:p>
        </p:txBody>
      </p:sp>
      <p:sp>
        <p:nvSpPr>
          <p:cNvPr id="34" name="Прямокутник: округлені кути 30">
            <a:extLst>
              <a:ext uri="{FF2B5EF4-FFF2-40B4-BE49-F238E27FC236}">
                <a16:creationId xmlns:a16="http://schemas.microsoft.com/office/drawing/2014/main" id="{B438EE51-30CE-2793-2637-04E02E58D3DE}"/>
              </a:ext>
            </a:extLst>
          </p:cNvPr>
          <p:cNvSpPr/>
          <p:nvPr/>
        </p:nvSpPr>
        <p:spPr>
          <a:xfrm>
            <a:off x="7221414" y="3276212"/>
            <a:ext cx="650265" cy="614454"/>
          </a:xfrm>
          <a:prstGeom prst="roundRect">
            <a:avLst/>
          </a:prstGeom>
          <a:blipFill>
            <a:blip r:embed="rId11"/>
            <a:stretch>
              <a:fillRect/>
            </a:stretch>
          </a:blip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2067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E70E7D3-C6A3-9B2D-82FC-836668B1CB33}"/>
              </a:ext>
            </a:extLst>
          </p:cNvPr>
          <p:cNvSpPr>
            <a:spLocks noGrp="1"/>
          </p:cNvSpPr>
          <p:nvPr>
            <p:ph type="ftr" sz="quarter" idx="3"/>
          </p:nvPr>
        </p:nvSpPr>
        <p:spPr/>
        <p:txBody>
          <a:bodyPr/>
          <a:lstStyle/>
          <a:p>
            <a:r>
              <a:rPr lang="ru-RU">
                <a:latin typeface="Arial" panose="020B0604020202020204" pitchFamily="34" charset="0"/>
                <a:cs typeface="Arial" panose="020B0604020202020204" pitchFamily="34" charset="0"/>
              </a:rPr>
              <a:t>ПРЕДСТАВЛЕНО USAID ПРОЄКТОМ ЕНЕРГЕТИЧНОЇ БЕЗПЕКИ</a:t>
            </a:r>
            <a:endParaRPr lang="uk-UA" dirty="0">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48D6C46C-6D7C-244B-3F4B-136DB1AA4BCD}"/>
              </a:ext>
            </a:extLst>
          </p:cNvPr>
          <p:cNvSpPr>
            <a:spLocks noGrp="1"/>
          </p:cNvSpPr>
          <p:nvPr>
            <p:ph type="sldNum" sz="quarter" idx="4"/>
          </p:nvPr>
        </p:nvSpPr>
        <p:spPr/>
        <p:txBody>
          <a:bodyPr/>
          <a:lstStyle/>
          <a:p>
            <a:fld id="{42782948-4DBE-204D-AB9E-B65E067054AE}" type="slidenum">
              <a:rPr lang="uk-UA" smtClean="0">
                <a:latin typeface="Arial" panose="020B0604020202020204" pitchFamily="34" charset="0"/>
                <a:cs typeface="Arial" panose="020B0604020202020204" pitchFamily="34" charset="0"/>
              </a:rPr>
              <a:pPr/>
              <a:t>4</a:t>
            </a:fld>
            <a:endParaRPr lang="uk-UA"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15F532C-3BC4-AEEA-A6A3-BF8F9F677E86}"/>
              </a:ext>
            </a:extLst>
          </p:cNvPr>
          <p:cNvSpPr txBox="1"/>
          <p:nvPr/>
        </p:nvSpPr>
        <p:spPr>
          <a:xfrm>
            <a:off x="303633" y="1378418"/>
            <a:ext cx="3625022" cy="2554545"/>
          </a:xfrm>
          <a:prstGeom prst="rect">
            <a:avLst/>
          </a:prstGeom>
          <a:noFill/>
        </p:spPr>
        <p:txBody>
          <a:bodyPr wrap="square" rtlCol="0">
            <a:spAutoFit/>
          </a:bodyPr>
          <a:lstStyle/>
          <a:p>
            <a:pPr marL="342900" indent="-342900">
              <a:spcAft>
                <a:spcPts val="2400"/>
              </a:spcAft>
              <a:buFont typeface="Wingdings" panose="05000000000000000000" pitchFamily="2" charset="2"/>
              <a:buChar char="§"/>
            </a:pPr>
            <a:r>
              <a:rPr lang="uk-UA" sz="1400" b="1" u="sng" dirty="0">
                <a:solidFill>
                  <a:srgbClr val="706C6B"/>
                </a:solidFill>
                <a:latin typeface="Arial" panose="020B0604020202020204" pitchFamily="34" charset="0"/>
                <a:cs typeface="Arial" panose="020B0604020202020204" pitchFamily="34" charset="0"/>
              </a:rPr>
              <a:t>Технічна можливість</a:t>
            </a:r>
            <a:r>
              <a:rPr lang="uk-UA" sz="1400" b="1" dirty="0">
                <a:solidFill>
                  <a:srgbClr val="706C6B"/>
                </a:solidFill>
                <a:latin typeface="Arial" panose="020B0604020202020204" pitchFamily="34" charset="0"/>
                <a:cs typeface="Arial" panose="020B0604020202020204" pitchFamily="34" charset="0"/>
              </a:rPr>
              <a:t> </a:t>
            </a:r>
            <a:br>
              <a:rPr lang="en-US" sz="1400" b="1" dirty="0">
                <a:solidFill>
                  <a:srgbClr val="706C6B"/>
                </a:solidFill>
                <a:latin typeface="Arial" panose="020B0604020202020204" pitchFamily="34" charset="0"/>
                <a:cs typeface="Arial" panose="020B0604020202020204" pitchFamily="34" charset="0"/>
              </a:rPr>
            </a:br>
            <a:r>
              <a:rPr lang="uk-UA" sz="1400" dirty="0">
                <a:solidFill>
                  <a:srgbClr val="706C6B"/>
                </a:solidFill>
                <a:latin typeface="Arial" panose="020B0604020202020204" pitchFamily="34" charset="0"/>
                <a:cs typeface="Arial" panose="020B0604020202020204" pitchFamily="34" charset="0"/>
              </a:rPr>
              <a:t>реалізації проєктів на обраних джерелах тепла з урахуванням місцевих умов, включаючи енергетичні потреби об'єктів критичної інфраструктури</a:t>
            </a:r>
          </a:p>
          <a:p>
            <a:pPr marL="342900" indent="-342900">
              <a:spcAft>
                <a:spcPts val="2400"/>
              </a:spcAft>
              <a:buFont typeface="Wingdings" panose="05000000000000000000" pitchFamily="2" charset="2"/>
              <a:buChar char="§"/>
            </a:pPr>
            <a:r>
              <a:rPr lang="uk-UA" sz="1400" b="1" u="sng" dirty="0">
                <a:solidFill>
                  <a:srgbClr val="706C6B"/>
                </a:solidFill>
                <a:latin typeface="Arial" panose="020B0604020202020204" pitchFamily="34" charset="0"/>
                <a:cs typeface="Arial" panose="020B0604020202020204" pitchFamily="34" charset="0"/>
              </a:rPr>
              <a:t>Фінансово-економічна доцільність</a:t>
            </a:r>
            <a:br>
              <a:rPr lang="en-US" sz="1400" b="1" dirty="0">
                <a:solidFill>
                  <a:srgbClr val="706C6B"/>
                </a:solidFill>
                <a:latin typeface="Arial" panose="020B0604020202020204" pitchFamily="34" charset="0"/>
                <a:cs typeface="Arial" panose="020B0604020202020204" pitchFamily="34" charset="0"/>
              </a:rPr>
            </a:br>
            <a:r>
              <a:rPr lang="uk-UA" sz="1400" dirty="0">
                <a:solidFill>
                  <a:srgbClr val="706C6B"/>
                </a:solidFill>
                <a:latin typeface="Arial" panose="020B0604020202020204" pitchFamily="34" charset="0"/>
                <a:cs typeface="Arial" panose="020B0604020202020204" pitchFamily="34" charset="0"/>
              </a:rPr>
              <a:t>та фінансова життєздатність (застосовується лише для умов мирного часу)</a:t>
            </a:r>
          </a:p>
        </p:txBody>
      </p:sp>
      <p:sp>
        <p:nvSpPr>
          <p:cNvPr id="15" name="TextBox 14">
            <a:extLst>
              <a:ext uri="{FF2B5EF4-FFF2-40B4-BE49-F238E27FC236}">
                <a16:creationId xmlns:a16="http://schemas.microsoft.com/office/drawing/2014/main" id="{63D1F741-51B4-1236-505D-8293A861BF58}"/>
              </a:ext>
            </a:extLst>
          </p:cNvPr>
          <p:cNvSpPr txBox="1"/>
          <p:nvPr/>
        </p:nvSpPr>
        <p:spPr>
          <a:xfrm>
            <a:off x="5894138" y="2046735"/>
            <a:ext cx="2897211" cy="215444"/>
          </a:xfrm>
          <a:prstGeom prst="rect">
            <a:avLst/>
          </a:prstGeom>
          <a:noFill/>
        </p:spPr>
        <p:txBody>
          <a:bodyPr wrap="square" lIns="0" tIns="0" rIns="0" bIns="0" rtlCol="0">
            <a:spAutoFit/>
          </a:bodyPr>
          <a:lstStyle>
            <a:defPPr>
              <a:defRPr lang="en-US"/>
            </a:defPPr>
            <a:lvl1pPr>
              <a:defRPr sz="2000">
                <a:solidFill>
                  <a:srgbClr val="706C6B"/>
                </a:solidFill>
                <a:latin typeface="+mj-lt"/>
                <a:cs typeface="Calibri" panose="020F0502020204030204" pitchFamily="34" charset="0"/>
              </a:defRPr>
            </a:lvl1pPr>
          </a:lstStyle>
          <a:p>
            <a:r>
              <a:rPr lang="uk-UA" sz="1400" dirty="0">
                <a:latin typeface="Arial" panose="020B0604020202020204" pitchFamily="34" charset="0"/>
                <a:cs typeface="Arial" panose="020B0604020202020204" pitchFamily="34" charset="0"/>
              </a:rPr>
              <a:t>Об'єкти сонячної енергетики</a:t>
            </a:r>
          </a:p>
        </p:txBody>
      </p:sp>
      <p:sp>
        <p:nvSpPr>
          <p:cNvPr id="17" name="TextBox 16">
            <a:extLst>
              <a:ext uri="{FF2B5EF4-FFF2-40B4-BE49-F238E27FC236}">
                <a16:creationId xmlns:a16="http://schemas.microsoft.com/office/drawing/2014/main" id="{FD450AE4-0C8C-4F03-1394-18ABF05657DA}"/>
              </a:ext>
            </a:extLst>
          </p:cNvPr>
          <p:cNvSpPr txBox="1"/>
          <p:nvPr/>
        </p:nvSpPr>
        <p:spPr>
          <a:xfrm>
            <a:off x="5894138" y="964474"/>
            <a:ext cx="2897211" cy="646331"/>
          </a:xfrm>
          <a:prstGeom prst="rect">
            <a:avLst/>
          </a:prstGeom>
          <a:noFill/>
        </p:spPr>
        <p:txBody>
          <a:bodyPr wrap="square" lIns="0" tIns="0" rIns="0" bIns="0" rtlCol="0">
            <a:spAutoFit/>
          </a:bodyPr>
          <a:lstStyle/>
          <a:p>
            <a:r>
              <a:rPr lang="uk-UA" sz="1400" dirty="0">
                <a:solidFill>
                  <a:srgbClr val="706C6B"/>
                </a:solidFill>
                <a:latin typeface="Arial" panose="020B0604020202020204" pitchFamily="34" charset="0"/>
                <a:cs typeface="Arial" panose="020B0604020202020204" pitchFamily="34" charset="0"/>
              </a:rPr>
              <a:t>Когенераційні установки (ТЕЦ, міні-ТЕЦ) на природному газі або альтернативних видах палива</a:t>
            </a:r>
          </a:p>
        </p:txBody>
      </p:sp>
      <p:sp>
        <p:nvSpPr>
          <p:cNvPr id="20" name="TextBox 19">
            <a:extLst>
              <a:ext uri="{FF2B5EF4-FFF2-40B4-BE49-F238E27FC236}">
                <a16:creationId xmlns:a16="http://schemas.microsoft.com/office/drawing/2014/main" id="{6755A9F2-36AD-3762-E5A5-0B20A66D6920}"/>
              </a:ext>
            </a:extLst>
          </p:cNvPr>
          <p:cNvSpPr txBox="1"/>
          <p:nvPr/>
        </p:nvSpPr>
        <p:spPr>
          <a:xfrm>
            <a:off x="5894138" y="2757531"/>
            <a:ext cx="2897211" cy="646331"/>
          </a:xfrm>
          <a:prstGeom prst="rect">
            <a:avLst/>
          </a:prstGeom>
          <a:noFill/>
        </p:spPr>
        <p:txBody>
          <a:bodyPr wrap="square" lIns="0" tIns="0" rIns="0" bIns="0" rtlCol="0">
            <a:spAutoFit/>
          </a:bodyPr>
          <a:lstStyle>
            <a:defPPr>
              <a:defRPr lang="en-US"/>
            </a:defPPr>
            <a:lvl1pPr>
              <a:defRPr sz="2000">
                <a:solidFill>
                  <a:srgbClr val="706C6B"/>
                </a:solidFill>
                <a:latin typeface="+mj-lt"/>
                <a:cs typeface="Calibri" panose="020F0502020204030204" pitchFamily="34" charset="0"/>
              </a:defRPr>
            </a:lvl1pPr>
          </a:lstStyle>
          <a:p>
            <a:r>
              <a:rPr lang="uk-UA" sz="1400" dirty="0">
                <a:latin typeface="Arial" panose="020B0604020202020204" pitchFamily="34" charset="0"/>
                <a:cs typeface="Arial" panose="020B0604020202020204" pitchFamily="34" charset="0"/>
              </a:rPr>
              <a:t>Сміттєспалювальні заводи, полігони, заводи з виробництва біопалива тощо</a:t>
            </a:r>
          </a:p>
        </p:txBody>
      </p:sp>
      <p:sp>
        <p:nvSpPr>
          <p:cNvPr id="24" name="Овал 23">
            <a:extLst>
              <a:ext uri="{FF2B5EF4-FFF2-40B4-BE49-F238E27FC236}">
                <a16:creationId xmlns:a16="http://schemas.microsoft.com/office/drawing/2014/main" id="{1E7CDA41-18F0-8943-0F8C-7195C6A143F2}"/>
              </a:ext>
            </a:extLst>
          </p:cNvPr>
          <p:cNvSpPr/>
          <p:nvPr/>
        </p:nvSpPr>
        <p:spPr>
          <a:xfrm>
            <a:off x="4471268" y="2742143"/>
            <a:ext cx="677108" cy="677108"/>
          </a:xfrm>
          <a:prstGeom prst="ellipse">
            <a:avLst/>
          </a:prstGeom>
          <a:blipFill dpi="0" rotWithShape="1">
            <a:blip r:embed="rId2"/>
            <a:srcRect/>
            <a:stretch>
              <a:fillRect/>
            </a:stretch>
          </a:blipFill>
          <a:ln w="22225">
            <a:solidFill>
              <a:schemeClr val="accent6">
                <a:lumMod val="10000"/>
                <a:alpha val="99000"/>
              </a:schemeClr>
            </a:solidFill>
          </a:ln>
          <a:effectLst>
            <a:outerShdw blurRad="63500" dir="600000" sx="1000" sy="1000" algn="ctr" rotWithShape="0">
              <a:srgbClr val="92D05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dirty="0">
              <a:latin typeface="Arial" panose="020B0604020202020204" pitchFamily="34" charset="0"/>
              <a:cs typeface="Arial" panose="020B0604020202020204" pitchFamily="34" charset="0"/>
            </a:endParaRPr>
          </a:p>
        </p:txBody>
      </p:sp>
      <p:pic>
        <p:nvPicPr>
          <p:cNvPr id="26" name="Рисунок 25">
            <a:extLst>
              <a:ext uri="{FF2B5EF4-FFF2-40B4-BE49-F238E27FC236}">
                <a16:creationId xmlns:a16="http://schemas.microsoft.com/office/drawing/2014/main" id="{64F65A5F-67D1-3A5C-44D9-CA6C040BEC95}"/>
              </a:ext>
            </a:extLst>
          </p:cNvPr>
          <p:cNvPicPr>
            <a:picLocks noChangeAspect="1"/>
          </p:cNvPicPr>
          <p:nvPr/>
        </p:nvPicPr>
        <p:blipFill>
          <a:blip r:embed="rId3"/>
          <a:stretch>
            <a:fillRect/>
          </a:stretch>
        </p:blipFill>
        <p:spPr>
          <a:xfrm>
            <a:off x="4287049" y="3594458"/>
            <a:ext cx="1100770" cy="909885"/>
          </a:xfrm>
          <a:prstGeom prst="rect">
            <a:avLst/>
          </a:prstGeom>
        </p:spPr>
      </p:pic>
      <p:sp>
        <p:nvSpPr>
          <p:cNvPr id="31" name="TextBox 30">
            <a:extLst>
              <a:ext uri="{FF2B5EF4-FFF2-40B4-BE49-F238E27FC236}">
                <a16:creationId xmlns:a16="http://schemas.microsoft.com/office/drawing/2014/main" id="{DB047199-09AF-2568-C2B9-8F4ADE4D00E1}"/>
              </a:ext>
            </a:extLst>
          </p:cNvPr>
          <p:cNvSpPr txBox="1"/>
          <p:nvPr/>
        </p:nvSpPr>
        <p:spPr>
          <a:xfrm>
            <a:off x="5894138" y="3899214"/>
            <a:ext cx="2897211" cy="215444"/>
          </a:xfrm>
          <a:prstGeom prst="rect">
            <a:avLst/>
          </a:prstGeom>
          <a:noFill/>
        </p:spPr>
        <p:txBody>
          <a:bodyPr wrap="square" lIns="0" tIns="0" rIns="0" bIns="0" rtlCol="0">
            <a:spAutoFit/>
          </a:bodyPr>
          <a:lstStyle>
            <a:defPPr>
              <a:defRPr lang="en-US"/>
            </a:defPPr>
            <a:lvl1pPr>
              <a:defRPr sz="2000">
                <a:solidFill>
                  <a:srgbClr val="706C6B"/>
                </a:solidFill>
                <a:latin typeface="+mj-lt"/>
                <a:cs typeface="Calibri" panose="020F0502020204030204" pitchFamily="34" charset="0"/>
              </a:defRPr>
            </a:lvl1pPr>
          </a:lstStyle>
          <a:p>
            <a:r>
              <a:rPr lang="uk-UA" sz="1400" dirty="0">
                <a:latin typeface="Arial" panose="020B0604020202020204" pitchFamily="34" charset="0"/>
                <a:cs typeface="Arial" panose="020B0604020202020204" pitchFamily="34" charset="0"/>
              </a:rPr>
              <a:t>Енергетичні острови</a:t>
            </a:r>
          </a:p>
        </p:txBody>
      </p:sp>
      <p:sp>
        <p:nvSpPr>
          <p:cNvPr id="32" name="Date Placeholder 5">
            <a:extLst>
              <a:ext uri="{FF2B5EF4-FFF2-40B4-BE49-F238E27FC236}">
                <a16:creationId xmlns:a16="http://schemas.microsoft.com/office/drawing/2014/main" id="{DBABB583-D555-6277-5066-6A9D4B101BA4}"/>
              </a:ext>
            </a:extLst>
          </p:cNvPr>
          <p:cNvSpPr>
            <a:spLocks noGrp="1"/>
          </p:cNvSpPr>
          <p:nvPr>
            <p:ph type="dt" sz="half" idx="2"/>
          </p:nvPr>
        </p:nvSpPr>
        <p:spPr>
          <a:xfrm>
            <a:off x="152400" y="4859081"/>
            <a:ext cx="2133600" cy="186148"/>
          </a:xfrm>
        </p:spPr>
        <p:txBody>
          <a:bodyPr/>
          <a:lstStyle/>
          <a:p>
            <a:fld id="{ED5F2DCB-47A1-4EBF-A9ED-108165D0C4BC}" type="datetime1">
              <a:rPr lang="en-US" smtClean="0">
                <a:latin typeface="Arial" panose="020B0604020202020204" pitchFamily="34" charset="0"/>
                <a:cs typeface="Arial" panose="020B0604020202020204" pitchFamily="34" charset="0"/>
              </a:rPr>
              <a:t>5/13/2024</a:t>
            </a:fld>
            <a:endParaRPr lang="uk-UA" dirty="0">
              <a:latin typeface="Arial" panose="020B0604020202020204" pitchFamily="34" charset="0"/>
              <a:cs typeface="Arial" panose="020B0604020202020204" pitchFamily="34" charset="0"/>
            </a:endParaRPr>
          </a:p>
        </p:txBody>
      </p:sp>
      <p:sp>
        <p:nvSpPr>
          <p:cNvPr id="3" name="Title 11">
            <a:extLst>
              <a:ext uri="{FF2B5EF4-FFF2-40B4-BE49-F238E27FC236}">
                <a16:creationId xmlns:a16="http://schemas.microsoft.com/office/drawing/2014/main" id="{B4F54B2F-14CE-9AF1-04A2-CD0D74F36704}"/>
              </a:ext>
            </a:extLst>
          </p:cNvPr>
          <p:cNvSpPr txBox="1">
            <a:spLocks/>
          </p:cNvSpPr>
          <p:nvPr/>
        </p:nvSpPr>
        <p:spPr>
          <a:xfrm>
            <a:off x="360000" y="252000"/>
            <a:ext cx="3666100" cy="430887"/>
          </a:xfrm>
          <a:prstGeom prst="rect">
            <a:avLst/>
          </a:prstGeom>
        </p:spPr>
        <p:txBody>
          <a:bodyPr vert="horz" wrap="square" lIns="91440" tIns="45720" rIns="91440" bIns="45720" rtlCol="0" anchor="b" anchorCtr="0">
            <a:spAutoFit/>
          </a:bodyPr>
          <a:lstStyle>
            <a:lvl1pPr>
              <a:spcBef>
                <a:spcPct val="0"/>
              </a:spcBef>
              <a:buNone/>
              <a:defRPr sz="2400" b="0" i="0">
                <a:solidFill>
                  <a:srgbClr val="BA0C2F"/>
                </a:solidFill>
                <a:latin typeface="+mj-lt"/>
                <a:ea typeface="+mj-ea"/>
                <a:cs typeface="Calibri" panose="020F0502020204030204" pitchFamily="34" charset="0"/>
              </a:defRPr>
            </a:lvl1pPr>
          </a:lstStyle>
          <a:p>
            <a:r>
              <a:rPr lang="uk-UA" sz="2200" dirty="0">
                <a:solidFill>
                  <a:schemeClr val="accent2"/>
                </a:solidFill>
                <a:latin typeface="Arial" panose="020B0604020202020204" pitchFamily="34" charset="0"/>
                <a:cs typeface="Arial" panose="020B0604020202020204" pitchFamily="34" charset="0"/>
              </a:rPr>
              <a:t>Вимоги до проєктів</a:t>
            </a:r>
          </a:p>
        </p:txBody>
      </p:sp>
      <p:sp>
        <p:nvSpPr>
          <p:cNvPr id="6" name="Title 11">
            <a:extLst>
              <a:ext uri="{FF2B5EF4-FFF2-40B4-BE49-F238E27FC236}">
                <a16:creationId xmlns:a16="http://schemas.microsoft.com/office/drawing/2014/main" id="{D5EE5801-246B-EF1B-AF5B-DF66E46B201B}"/>
              </a:ext>
            </a:extLst>
          </p:cNvPr>
          <p:cNvSpPr txBox="1">
            <a:spLocks/>
          </p:cNvSpPr>
          <p:nvPr/>
        </p:nvSpPr>
        <p:spPr>
          <a:xfrm>
            <a:off x="3992846" y="252000"/>
            <a:ext cx="3666100" cy="430887"/>
          </a:xfrm>
          <a:prstGeom prst="rect">
            <a:avLst/>
          </a:prstGeom>
        </p:spPr>
        <p:txBody>
          <a:bodyPr vert="horz" wrap="square" lIns="91440" tIns="45720" rIns="91440" bIns="45720" rtlCol="0" anchor="b" anchorCtr="0">
            <a:spAutoFit/>
          </a:bodyPr>
          <a:lstStyle>
            <a:defPPr>
              <a:defRPr lang="en-US"/>
            </a:defPPr>
            <a:lvl1pPr>
              <a:spcBef>
                <a:spcPct val="0"/>
              </a:spcBef>
              <a:buNone/>
              <a:defRPr sz="2400" b="0" i="0">
                <a:solidFill>
                  <a:srgbClr val="BA0C2F"/>
                </a:solidFill>
                <a:latin typeface="+mj-lt"/>
                <a:ea typeface="+mj-ea"/>
                <a:cs typeface="Calibri" panose="020F0502020204030204" pitchFamily="34" charset="0"/>
              </a:defRPr>
            </a:lvl1pPr>
          </a:lstStyle>
          <a:p>
            <a:r>
              <a:rPr lang="uk-UA" sz="2200" dirty="0">
                <a:solidFill>
                  <a:schemeClr val="accent2"/>
                </a:solidFill>
                <a:latin typeface="Arial" panose="020B0604020202020204" pitchFamily="34" charset="0"/>
                <a:cs typeface="Arial" panose="020B0604020202020204" pitchFamily="34" charset="0"/>
              </a:rPr>
              <a:t>Компоненти проєктів</a:t>
            </a:r>
          </a:p>
        </p:txBody>
      </p:sp>
      <p:grpSp>
        <p:nvGrpSpPr>
          <p:cNvPr id="29" name="Group 28">
            <a:extLst>
              <a:ext uri="{FF2B5EF4-FFF2-40B4-BE49-F238E27FC236}">
                <a16:creationId xmlns:a16="http://schemas.microsoft.com/office/drawing/2014/main" id="{BF920ED5-8553-65DA-3A6F-9E44EF5E6D1F}"/>
              </a:ext>
            </a:extLst>
          </p:cNvPr>
          <p:cNvGrpSpPr/>
          <p:nvPr/>
        </p:nvGrpSpPr>
        <p:grpSpPr>
          <a:xfrm>
            <a:off x="4467181" y="1839009"/>
            <a:ext cx="685283" cy="685283"/>
            <a:chOff x="5162425" y="1839009"/>
            <a:chExt cx="685283" cy="685283"/>
          </a:xfrm>
        </p:grpSpPr>
        <p:pic>
          <p:nvPicPr>
            <p:cNvPr id="10" name="Graphic 9">
              <a:extLst>
                <a:ext uri="{FF2B5EF4-FFF2-40B4-BE49-F238E27FC236}">
                  <a16:creationId xmlns:a16="http://schemas.microsoft.com/office/drawing/2014/main" id="{270347A4-0B98-FA58-3FAF-05470999C3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06040" y="2023802"/>
              <a:ext cx="398053" cy="315697"/>
            </a:xfrm>
            <a:prstGeom prst="rect">
              <a:avLst/>
            </a:prstGeom>
          </p:spPr>
        </p:pic>
        <p:sp>
          <p:nvSpPr>
            <p:cNvPr id="11" name="Oval 10">
              <a:extLst>
                <a:ext uri="{FF2B5EF4-FFF2-40B4-BE49-F238E27FC236}">
                  <a16:creationId xmlns:a16="http://schemas.microsoft.com/office/drawing/2014/main" id="{959D830E-C6FB-11FC-3CEB-1A914CFF95A1}"/>
                </a:ext>
              </a:extLst>
            </p:cNvPr>
            <p:cNvSpPr/>
            <p:nvPr/>
          </p:nvSpPr>
          <p:spPr>
            <a:xfrm>
              <a:off x="5162425" y="1839009"/>
              <a:ext cx="685283" cy="685283"/>
            </a:xfrm>
            <a:prstGeom prst="ellipse">
              <a:avLst/>
            </a:prstGeom>
            <a:noFill/>
            <a:ln w="22225">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a:p>
          </p:txBody>
        </p:sp>
      </p:grpSp>
      <p:grpSp>
        <p:nvGrpSpPr>
          <p:cNvPr id="33" name="Group 32">
            <a:extLst>
              <a:ext uri="{FF2B5EF4-FFF2-40B4-BE49-F238E27FC236}">
                <a16:creationId xmlns:a16="http://schemas.microsoft.com/office/drawing/2014/main" id="{74AD2E83-5C9E-E484-ACF2-1FC067BC7CFF}"/>
              </a:ext>
            </a:extLst>
          </p:cNvPr>
          <p:cNvGrpSpPr/>
          <p:nvPr/>
        </p:nvGrpSpPr>
        <p:grpSpPr>
          <a:xfrm>
            <a:off x="4895163" y="935875"/>
            <a:ext cx="685283" cy="685283"/>
            <a:chOff x="5180114" y="935875"/>
            <a:chExt cx="685283" cy="685283"/>
          </a:xfrm>
        </p:grpSpPr>
        <p:pic>
          <p:nvPicPr>
            <p:cNvPr id="14" name="Graphic 13">
              <a:extLst>
                <a:ext uri="{FF2B5EF4-FFF2-40B4-BE49-F238E27FC236}">
                  <a16:creationId xmlns:a16="http://schemas.microsoft.com/office/drawing/2014/main" id="{767E9F4A-338B-61B6-AE8D-C7193CAD1F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49918" y="1157928"/>
              <a:ext cx="556562" cy="241177"/>
            </a:xfrm>
            <a:prstGeom prst="rect">
              <a:avLst/>
            </a:prstGeom>
          </p:spPr>
        </p:pic>
        <p:sp>
          <p:nvSpPr>
            <p:cNvPr id="18" name="Oval 17">
              <a:extLst>
                <a:ext uri="{FF2B5EF4-FFF2-40B4-BE49-F238E27FC236}">
                  <a16:creationId xmlns:a16="http://schemas.microsoft.com/office/drawing/2014/main" id="{27A55599-3E18-7ED9-DD73-57684C3597EE}"/>
                </a:ext>
              </a:extLst>
            </p:cNvPr>
            <p:cNvSpPr/>
            <p:nvPr/>
          </p:nvSpPr>
          <p:spPr>
            <a:xfrm>
              <a:off x="5180114" y="935875"/>
              <a:ext cx="685283" cy="685283"/>
            </a:xfrm>
            <a:prstGeom prst="ellipse">
              <a:avLst/>
            </a:prstGeom>
            <a:no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a:p>
          </p:txBody>
        </p:sp>
      </p:grpSp>
      <p:grpSp>
        <p:nvGrpSpPr>
          <p:cNvPr id="30" name="Group 29">
            <a:extLst>
              <a:ext uri="{FF2B5EF4-FFF2-40B4-BE49-F238E27FC236}">
                <a16:creationId xmlns:a16="http://schemas.microsoft.com/office/drawing/2014/main" id="{0C1A201D-F588-129A-CD93-C52B4CDABE53}"/>
              </a:ext>
            </a:extLst>
          </p:cNvPr>
          <p:cNvGrpSpPr/>
          <p:nvPr/>
        </p:nvGrpSpPr>
        <p:grpSpPr>
          <a:xfrm>
            <a:off x="4026100" y="935875"/>
            <a:ext cx="685283" cy="685283"/>
            <a:chOff x="4317772" y="935875"/>
            <a:chExt cx="685283" cy="685283"/>
          </a:xfrm>
        </p:grpSpPr>
        <p:pic>
          <p:nvPicPr>
            <p:cNvPr id="27" name="Graphic 26">
              <a:extLst>
                <a:ext uri="{FF2B5EF4-FFF2-40B4-BE49-F238E27FC236}">
                  <a16:creationId xmlns:a16="http://schemas.microsoft.com/office/drawing/2014/main" id="{3EE1DA97-CB34-F41F-EF0E-1FCEF85A63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87576" y="1157928"/>
              <a:ext cx="556562" cy="241177"/>
            </a:xfrm>
            <a:prstGeom prst="rect">
              <a:avLst/>
            </a:prstGeom>
          </p:spPr>
        </p:pic>
        <p:sp>
          <p:nvSpPr>
            <p:cNvPr id="28" name="Oval 27">
              <a:extLst>
                <a:ext uri="{FF2B5EF4-FFF2-40B4-BE49-F238E27FC236}">
                  <a16:creationId xmlns:a16="http://schemas.microsoft.com/office/drawing/2014/main" id="{B5C14D9A-87C7-CB8B-BBD2-4CC3FB55C12D}"/>
                </a:ext>
              </a:extLst>
            </p:cNvPr>
            <p:cNvSpPr/>
            <p:nvPr/>
          </p:nvSpPr>
          <p:spPr>
            <a:xfrm>
              <a:off x="4317772" y="935875"/>
              <a:ext cx="685283" cy="685283"/>
            </a:xfrm>
            <a:prstGeom prst="ellipse">
              <a:avLst/>
            </a:prstGeom>
            <a:no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a:p>
          </p:txBody>
        </p:sp>
      </p:grpSp>
    </p:spTree>
    <p:extLst>
      <p:ext uri="{BB962C8B-B14F-4D97-AF65-F5344CB8AC3E}">
        <p14:creationId xmlns:p14="http://schemas.microsoft.com/office/powerpoint/2010/main" val="2339862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735F-67F3-B2B4-691A-680E01908E59}"/>
            </a:ext>
          </a:extLst>
        </p:cNvPr>
        <p:cNvGrpSpPr/>
        <p:nvPr/>
      </p:nvGrpSpPr>
      <p:grpSpPr>
        <a:xfrm>
          <a:off x="0" y="0"/>
          <a:ext cx="0" cy="0"/>
          <a:chOff x="0" y="0"/>
          <a:chExt cx="0" cy="0"/>
        </a:xfrm>
      </p:grpSpPr>
      <p:sp>
        <p:nvSpPr>
          <p:cNvPr id="5" name="Date Placeholder 4">
            <a:extLst>
              <a:ext uri="{FF2B5EF4-FFF2-40B4-BE49-F238E27FC236}">
                <a16:creationId xmlns:a16="http://schemas.microsoft.com/office/drawing/2014/main" id="{21E7D647-E7FD-FDF8-A932-7869F48C98A2}"/>
              </a:ext>
            </a:extLst>
          </p:cNvPr>
          <p:cNvSpPr>
            <a:spLocks noGrp="1"/>
          </p:cNvSpPr>
          <p:nvPr>
            <p:ph type="dt" sz="half" idx="2"/>
          </p:nvPr>
        </p:nvSpPr>
        <p:spPr/>
        <p:txBody>
          <a:bodyPr/>
          <a:lstStyle/>
          <a:p>
            <a:fld id="{11E53D32-5EDE-419F-994D-210B8E0E3A4F}" type="datetime1">
              <a:rPr lang="en-US" smtClean="0">
                <a:latin typeface="Arial" panose="020B0604020202020204" pitchFamily="34" charset="0"/>
                <a:cs typeface="Arial" panose="020B0604020202020204" pitchFamily="34" charset="0"/>
              </a:rPr>
              <a:t>5/13/2024</a:t>
            </a:fld>
            <a:endParaRPr lang="uk-UA" dirty="0">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B6A6A934-CC14-4073-38AA-CD67923C7DFC}"/>
              </a:ext>
            </a:extLst>
          </p:cNvPr>
          <p:cNvSpPr>
            <a:spLocks noGrp="1"/>
          </p:cNvSpPr>
          <p:nvPr>
            <p:ph type="ftr" sz="quarter" idx="3"/>
          </p:nvPr>
        </p:nvSpPr>
        <p:spPr/>
        <p:txBody>
          <a:bodyPr/>
          <a:lstStyle/>
          <a:p>
            <a:r>
              <a:rPr lang="ru-RU">
                <a:latin typeface="Arial" panose="020B0604020202020204" pitchFamily="34" charset="0"/>
                <a:cs typeface="Arial" panose="020B0604020202020204" pitchFamily="34" charset="0"/>
              </a:rPr>
              <a:t>ПРЕДСТАВЛЕНО USAID ПРОЄКТОМ ЕНЕРГЕТИЧНОЇ БЕЗПЕКИ</a:t>
            </a:r>
            <a:endParaRPr lang="uk-UA"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07778B0-F932-6683-5C61-3E0D19665A37}"/>
              </a:ext>
            </a:extLst>
          </p:cNvPr>
          <p:cNvSpPr>
            <a:spLocks noGrp="1"/>
          </p:cNvSpPr>
          <p:nvPr>
            <p:ph type="sldNum" sz="quarter" idx="4"/>
          </p:nvPr>
        </p:nvSpPr>
        <p:spPr/>
        <p:txBody>
          <a:bodyPr/>
          <a:lstStyle/>
          <a:p>
            <a:fld id="{42782948-4DBE-204D-AB9E-B65E067054AE}" type="slidenum">
              <a:rPr lang="uk-UA" smtClean="0">
                <a:latin typeface="Arial" panose="020B0604020202020204" pitchFamily="34" charset="0"/>
                <a:cs typeface="Arial" panose="020B0604020202020204" pitchFamily="34" charset="0"/>
              </a:rPr>
              <a:pPr/>
              <a:t>5</a:t>
            </a:fld>
            <a:endParaRPr lang="uk-UA"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323402-2390-266B-0B97-CD7219C90C33}"/>
              </a:ext>
            </a:extLst>
          </p:cNvPr>
          <p:cNvSpPr txBox="1"/>
          <p:nvPr/>
        </p:nvSpPr>
        <p:spPr>
          <a:xfrm>
            <a:off x="5137265" y="933917"/>
            <a:ext cx="3522321" cy="2877711"/>
          </a:xfrm>
          <a:prstGeom prst="rect">
            <a:avLst/>
          </a:prstGeom>
          <a:noFill/>
        </p:spPr>
        <p:txBody>
          <a:bodyPr wrap="square" rtlCol="0">
            <a:spAutoFit/>
          </a:bodyPr>
          <a:lstStyle>
            <a:defPPr>
              <a:defRPr lang="en-US"/>
            </a:defPPr>
            <a:lvl1pPr marL="285750" indent="-285750" algn="just">
              <a:spcAft>
                <a:spcPts val="1200"/>
              </a:spcAft>
              <a:buFont typeface="Wingdings" panose="05000000000000000000" pitchFamily="2" charset="2"/>
              <a:buChar char="ü"/>
              <a:defRPr sz="1600">
                <a:solidFill>
                  <a:srgbClr val="6C6463"/>
                </a:solidFill>
                <a:latin typeface="Gill Sans MT" panose="020B0502020104020203" pitchFamily="34" charset="0"/>
                <a:cs typeface="Times New Roman" panose="02020603050405020304" pitchFamily="18" charset="0"/>
              </a:defRPr>
            </a:lvl1pPr>
          </a:lstStyle>
          <a:p>
            <a:pPr marL="285750" lvl="1" indent="-285750">
              <a:spcAft>
                <a:spcPts val="600"/>
              </a:spcAft>
              <a:buFont typeface="Arial" panose="020B0604020202020204" pitchFamily="34" charset="0"/>
              <a:buChar char="•"/>
            </a:pPr>
            <a:r>
              <a:rPr lang="uk-UA" sz="1200" dirty="0">
                <a:solidFill>
                  <a:srgbClr val="6C6463"/>
                </a:solidFill>
                <a:latin typeface="Arial" panose="020B0604020202020204" pitchFamily="34" charset="0"/>
                <a:cs typeface="Arial" panose="020B0604020202020204" pitchFamily="34" charset="0"/>
              </a:rPr>
              <a:t>Централізоване гаряче водопостачання (ЦГВП)</a:t>
            </a:r>
          </a:p>
          <a:p>
            <a:pPr marL="285750" lvl="1" indent="-285750">
              <a:spcAft>
                <a:spcPts val="600"/>
              </a:spcAft>
              <a:buFont typeface="Arial" panose="020B0604020202020204" pitchFamily="34" charset="0"/>
              <a:buChar char="•"/>
            </a:pPr>
            <a:r>
              <a:rPr lang="uk-UA" sz="1200" dirty="0">
                <a:solidFill>
                  <a:srgbClr val="6C6463"/>
                </a:solidFill>
                <a:latin typeface="Arial" panose="020B0604020202020204" pitchFamily="34" charset="0"/>
                <a:cs typeface="Arial" panose="020B0604020202020204" pitchFamily="34" charset="0"/>
              </a:rPr>
              <a:t>Літній попит на тепло для ЦГВП</a:t>
            </a:r>
          </a:p>
          <a:p>
            <a:pPr marL="285750" lvl="1" indent="-285750">
              <a:spcAft>
                <a:spcPts val="600"/>
              </a:spcAft>
              <a:buFont typeface="Arial" panose="020B0604020202020204" pitchFamily="34" charset="0"/>
              <a:buChar char="•"/>
            </a:pPr>
            <a:r>
              <a:rPr lang="uk-UA" sz="1200" dirty="0">
                <a:solidFill>
                  <a:srgbClr val="6C6463"/>
                </a:solidFill>
                <a:latin typeface="Arial" panose="020B0604020202020204" pitchFamily="34" charset="0"/>
                <a:cs typeface="Arial" panose="020B0604020202020204" pitchFamily="34" charset="0"/>
              </a:rPr>
              <a:t>Доступні місця та площі для встановлення КГУ та допоміжного обладнання</a:t>
            </a:r>
          </a:p>
          <a:p>
            <a:pPr marL="285750" lvl="1" indent="-285750">
              <a:spcAft>
                <a:spcPts val="600"/>
              </a:spcAft>
              <a:buFont typeface="Arial" panose="020B0604020202020204" pitchFamily="34" charset="0"/>
              <a:buChar char="•"/>
            </a:pPr>
            <a:r>
              <a:rPr lang="uk-UA" sz="1200" dirty="0">
                <a:solidFill>
                  <a:srgbClr val="6C6463"/>
                </a:solidFill>
                <a:latin typeface="Arial" panose="020B0604020202020204" pitchFamily="34" charset="0"/>
                <a:cs typeface="Arial" panose="020B0604020202020204" pitchFamily="34" charset="0"/>
              </a:rPr>
              <a:t>Баланс між попитом на теплову енергію для ЦГВП та попитом на електроенергію для обладнання критичної інфраструктури в літній період</a:t>
            </a:r>
          </a:p>
          <a:p>
            <a:pPr marL="285750" lvl="1" indent="-285750">
              <a:spcAft>
                <a:spcPts val="600"/>
              </a:spcAft>
              <a:buFont typeface="Arial" panose="020B0604020202020204" pitchFamily="34" charset="0"/>
              <a:buChar char="•"/>
            </a:pPr>
            <a:r>
              <a:rPr lang="uk-UA" sz="1200" dirty="0">
                <a:solidFill>
                  <a:srgbClr val="6C6463"/>
                </a:solidFill>
                <a:latin typeface="Arial" panose="020B0604020202020204" pitchFamily="34" charset="0"/>
                <a:cs typeface="Arial" panose="020B0604020202020204" pitchFamily="34" charset="0"/>
              </a:rPr>
              <a:t>Достатня потужність газорозподільних мереж</a:t>
            </a:r>
          </a:p>
          <a:p>
            <a:pPr marL="285750" lvl="1" indent="-285750">
              <a:spcAft>
                <a:spcPts val="600"/>
              </a:spcAft>
              <a:buFont typeface="Arial" panose="020B0604020202020204" pitchFamily="34" charset="0"/>
              <a:buChar char="•"/>
            </a:pPr>
            <a:r>
              <a:rPr lang="uk-UA" sz="1200" dirty="0">
                <a:solidFill>
                  <a:srgbClr val="6C6463"/>
                </a:solidFill>
                <a:latin typeface="Arial" panose="020B0604020202020204" pitchFamily="34" charset="0"/>
                <a:cs typeface="Arial" panose="020B0604020202020204" pitchFamily="34" charset="0"/>
              </a:rPr>
              <a:t>Достатня санітарна зона від забудови житлової та соціальної інфраструктури</a:t>
            </a:r>
          </a:p>
        </p:txBody>
      </p:sp>
      <p:graphicFrame>
        <p:nvGraphicFramePr>
          <p:cNvPr id="23" name="Таблиця 22">
            <a:extLst>
              <a:ext uri="{FF2B5EF4-FFF2-40B4-BE49-F238E27FC236}">
                <a16:creationId xmlns:a16="http://schemas.microsoft.com/office/drawing/2014/main" id="{A8440EAB-901D-0919-F99D-AE1767B76C35}"/>
              </a:ext>
            </a:extLst>
          </p:cNvPr>
          <p:cNvGraphicFramePr>
            <a:graphicFrameLocks noGrp="1"/>
          </p:cNvGraphicFramePr>
          <p:nvPr>
            <p:extLst>
              <p:ext uri="{D42A27DB-BD31-4B8C-83A1-F6EECF244321}">
                <p14:modId xmlns:p14="http://schemas.microsoft.com/office/powerpoint/2010/main" val="1326918151"/>
              </p:ext>
            </p:extLst>
          </p:nvPr>
        </p:nvGraphicFramePr>
        <p:xfrm>
          <a:off x="360000" y="651717"/>
          <a:ext cx="4414702" cy="4192908"/>
        </p:xfrm>
        <a:graphic>
          <a:graphicData uri="http://schemas.openxmlformats.org/drawingml/2006/table">
            <a:tbl>
              <a:tblPr/>
              <a:tblGrid>
                <a:gridCol w="3312122">
                  <a:extLst>
                    <a:ext uri="{9D8B030D-6E8A-4147-A177-3AD203B41FA5}">
                      <a16:colId xmlns:a16="http://schemas.microsoft.com/office/drawing/2014/main" val="3815475722"/>
                    </a:ext>
                  </a:extLst>
                </a:gridCol>
                <a:gridCol w="572494">
                  <a:extLst>
                    <a:ext uri="{9D8B030D-6E8A-4147-A177-3AD203B41FA5}">
                      <a16:colId xmlns:a16="http://schemas.microsoft.com/office/drawing/2014/main" val="1724451421"/>
                    </a:ext>
                  </a:extLst>
                </a:gridCol>
                <a:gridCol w="530086">
                  <a:extLst>
                    <a:ext uri="{9D8B030D-6E8A-4147-A177-3AD203B41FA5}">
                      <a16:colId xmlns:a16="http://schemas.microsoft.com/office/drawing/2014/main" val="1545981035"/>
                    </a:ext>
                  </a:extLst>
                </a:gridCol>
              </a:tblGrid>
              <a:tr h="95610">
                <a:tc rowSpan="2">
                  <a:txBody>
                    <a:bodyPr/>
                    <a:lstStyle/>
                    <a:p>
                      <a:pPr algn="ctr" fontAlgn="ctr"/>
                      <a:r>
                        <a:rPr lang="uk-UA" sz="600" b="1" i="0" u="none" strike="noStrike" noProof="0" dirty="0">
                          <a:solidFill>
                            <a:schemeClr val="bg1"/>
                          </a:solidFill>
                          <a:effectLst/>
                          <a:latin typeface="Arial" panose="020B0604020202020204" pitchFamily="34" charset="0"/>
                          <a:cs typeface="Arial" panose="020B0604020202020204" pitchFamily="34" charset="0"/>
                        </a:rPr>
                        <a:t>Показник</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rowSpan="2">
                  <a:txBody>
                    <a:bodyPr/>
                    <a:lstStyle/>
                    <a:p>
                      <a:pPr algn="ctr" fontAlgn="ctr"/>
                      <a:r>
                        <a:rPr lang="uk-UA" sz="600" b="1" i="0" u="none" strike="noStrike" noProof="0" dirty="0">
                          <a:solidFill>
                            <a:schemeClr val="bg1"/>
                          </a:solidFill>
                          <a:effectLst/>
                          <a:latin typeface="Arial" panose="020B0604020202020204" pitchFamily="34" charset="0"/>
                          <a:cs typeface="Arial" panose="020B0604020202020204" pitchFamily="34" charset="0"/>
                        </a:rPr>
                        <a:t>Од. вимірювання</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tc>
                  <a:txBody>
                    <a:bodyPr/>
                    <a:lstStyle/>
                    <a:p>
                      <a:pPr algn="ctr" fontAlgn="ctr"/>
                      <a:r>
                        <a:rPr lang="uk-UA" sz="600" b="1" i="0" u="none" strike="noStrike" dirty="0">
                          <a:solidFill>
                            <a:schemeClr val="bg1"/>
                          </a:solidFill>
                          <a:effectLst/>
                          <a:latin typeface="Arial" panose="020B0604020202020204" pitchFamily="34" charset="0"/>
                          <a:cs typeface="Arial" panose="020B0604020202020204" pitchFamily="34" charset="0"/>
                        </a:rPr>
                        <a:t>Назва міста</a:t>
                      </a:r>
                      <a:endParaRPr lang="en-US" sz="6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562422655"/>
                  </a:ext>
                </a:extLst>
              </a:tr>
              <a:tr h="184665">
                <a:tc vMerge="1">
                  <a:txBody>
                    <a:bodyPr/>
                    <a:lstStyle/>
                    <a:p>
                      <a:endParaRPr lang="ru-UA"/>
                    </a:p>
                  </a:txBody>
                  <a:tcPr/>
                </a:tc>
                <a:tc vMerge="1">
                  <a:txBody>
                    <a:bodyPr/>
                    <a:lstStyle/>
                    <a:p>
                      <a:endParaRPr lang="ru-UA"/>
                    </a:p>
                  </a:txBody>
                  <a:tcPr/>
                </a:tc>
                <a:tc>
                  <a:txBody>
                    <a:bodyPr/>
                    <a:lstStyle/>
                    <a:p>
                      <a:pPr algn="ctr" fontAlgn="ctr"/>
                      <a:r>
                        <a:rPr lang="uk-UA" sz="600" b="1" i="0" u="none" strike="noStrike" noProof="0" dirty="0">
                          <a:solidFill>
                            <a:schemeClr val="bg1"/>
                          </a:solidFill>
                          <a:effectLst/>
                          <a:latin typeface="Arial" panose="020B0604020202020204" pitchFamily="34" charset="0"/>
                          <a:cs typeface="Arial" panose="020B0604020202020204" pitchFamily="34" charset="0"/>
                        </a:rPr>
                        <a:t>Котельня 1 Назва</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625575362"/>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Вхідні дані</a:t>
                      </a:r>
                      <a:endParaRPr lang="uk-UA" sz="600" b="1"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 </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61797016"/>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Адреса котельні (вулиця, номер будинку)</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 </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63147068"/>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Встановлена теплова потужність</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Гкал/год</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7086582"/>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Приєднане теплове навантаження, протягом опалювального сезону</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Гкал/год</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92374624"/>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включаючи гаряче водопостачання</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Гкал/год</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87272179"/>
                  </a:ext>
                </a:extLst>
              </a:tr>
              <a:tr h="102964">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uk-UA" sz="600" u="none" strike="noStrike" noProof="0" dirty="0">
                          <a:effectLst/>
                          <a:latin typeface="Arial" panose="020B0604020202020204" pitchFamily="34" charset="0"/>
                          <a:cs typeface="Arial" panose="020B0604020202020204" pitchFamily="34" charset="0"/>
                        </a:rPr>
                        <a:t>Приєднане теплове навантаження на гаряче водопостачання поза опалювальним сезоном</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Гкал/год</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52132046"/>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Обсяг теплової енергії, відпущеної з колекторів за 2021 рік</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61598969"/>
                  </a:ext>
                </a:extLst>
              </a:tr>
              <a:tr h="102964">
                <a:tc>
                  <a:txBody>
                    <a:bodyPr/>
                    <a:lstStyle/>
                    <a:p>
                      <a:pPr algn="l" fontAlgn="t"/>
                      <a:r>
                        <a:rPr lang="uk-UA" sz="600" u="none" strike="noStrike" noProof="0" dirty="0">
                          <a:effectLst/>
                          <a:latin typeface="Arial" panose="020B0604020202020204" pitchFamily="34" charset="0"/>
                          <a:cs typeface="Arial" panose="020B0604020202020204" pitchFamily="34" charset="0"/>
                        </a:rPr>
                        <a:t>протягом опалювального сезону</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80374988"/>
                  </a:ext>
                </a:extLst>
              </a:tr>
              <a:tr h="102964">
                <a:tc>
                  <a:txBody>
                    <a:bodyPr/>
                    <a:lstStyle/>
                    <a:p>
                      <a:pPr algn="l" fontAlgn="t"/>
                      <a:r>
                        <a:rPr lang="uk-UA" sz="600" u="none" strike="noStrike" noProof="0" dirty="0">
                          <a:effectLst/>
                          <a:latin typeface="Arial" panose="020B0604020202020204" pitchFamily="34" charset="0"/>
                          <a:cs typeface="Arial" panose="020B0604020202020204" pitchFamily="34" charset="0"/>
                        </a:rPr>
                        <a:t>поза опалювальним сезоном</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10544603"/>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Споживання теплової енергії для власних потреб</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97891551"/>
                  </a:ext>
                </a:extLst>
              </a:tr>
              <a:tr h="102964">
                <a:tc>
                  <a:txBody>
                    <a:bodyPr/>
                    <a:lstStyle/>
                    <a:p>
                      <a:pPr algn="l" fontAlgn="t"/>
                      <a:r>
                        <a:rPr lang="uk-UA" sz="600" u="none" strike="noStrike" noProof="0" dirty="0">
                          <a:effectLst/>
                          <a:latin typeface="Arial" panose="020B0604020202020204" pitchFamily="34" charset="0"/>
                          <a:cs typeface="Arial" panose="020B0604020202020204" pitchFamily="34" charset="0"/>
                        </a:rPr>
                        <a:t>протягом опалювального сезону</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91009691"/>
                  </a:ext>
                </a:extLst>
              </a:tr>
              <a:tr h="102964">
                <a:tc>
                  <a:txBody>
                    <a:bodyPr/>
                    <a:lstStyle/>
                    <a:p>
                      <a:pPr algn="l" fontAlgn="t"/>
                      <a:r>
                        <a:rPr lang="uk-UA" sz="600" u="none" strike="noStrike" noProof="0" dirty="0">
                          <a:effectLst/>
                          <a:latin typeface="Arial" panose="020B0604020202020204" pitchFamily="34" charset="0"/>
                          <a:cs typeface="Arial" panose="020B0604020202020204" pitchFamily="34" charset="0"/>
                        </a:rPr>
                        <a:t>поза опалювальним сезоном</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53352577"/>
                  </a:ext>
                </a:extLst>
              </a:tr>
              <a:tr h="102964">
                <a:tc rowSpan="2">
                  <a:txBody>
                    <a:bodyPr/>
                    <a:lstStyle/>
                    <a:p>
                      <a:pPr algn="l" fontAlgn="t"/>
                      <a:r>
                        <a:rPr lang="uk-UA" sz="600" u="none" strike="noStrike" noProof="0" dirty="0">
                          <a:effectLst/>
                          <a:latin typeface="Arial" panose="020B0604020202020204" pitchFamily="34" charset="0"/>
                          <a:cs typeface="Arial" panose="020B0604020202020204" pitchFamily="34" charset="0"/>
                        </a:rPr>
                        <a:t>Втрати теплової енергії за 2021 рік</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66397727"/>
                  </a:ext>
                </a:extLst>
              </a:tr>
              <a:tr h="102964">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9297359"/>
                  </a:ext>
                </a:extLst>
              </a:tr>
              <a:tr h="102964">
                <a:tc rowSpan="2">
                  <a:txBody>
                    <a:bodyPr/>
                    <a:lstStyle/>
                    <a:p>
                      <a:pPr algn="l" fontAlgn="t"/>
                      <a:r>
                        <a:rPr lang="uk-UA" sz="600" u="none" strike="noStrike" noProof="0" dirty="0">
                          <a:effectLst/>
                          <a:latin typeface="Arial" panose="020B0604020202020204" pitchFamily="34" charset="0"/>
                          <a:cs typeface="Arial" panose="020B0604020202020204" pitchFamily="34" charset="0"/>
                        </a:rPr>
                        <a:t>протягом опалювального сезону</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94256765"/>
                  </a:ext>
                </a:extLst>
              </a:tr>
              <a:tr h="102964">
                <a:tc v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84587550"/>
                  </a:ext>
                </a:extLst>
              </a:tr>
              <a:tr h="102964">
                <a:tc rowSpan="2">
                  <a:txBody>
                    <a:bodyPr/>
                    <a:lstStyle/>
                    <a:p>
                      <a:pPr algn="l" fontAlgn="t"/>
                      <a:r>
                        <a:rPr lang="uk-UA" sz="600" u="none" strike="noStrike" noProof="0" dirty="0">
                          <a:effectLst/>
                          <a:latin typeface="Arial" panose="020B0604020202020204" pitchFamily="34" charset="0"/>
                          <a:cs typeface="Arial" panose="020B0604020202020204" pitchFamily="34" charset="0"/>
                        </a:rPr>
                        <a:t>поза опалювальним сезоном</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тис. Гкал</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85059742"/>
                  </a:ext>
                </a:extLst>
              </a:tr>
              <a:tr h="102964">
                <a:tc v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6492482"/>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Кількість годин роботи котельні у 2021 році, в тому числі:</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год/рік</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7398851"/>
                  </a:ext>
                </a:extLst>
              </a:tr>
              <a:tr h="102964">
                <a:tc>
                  <a:txBody>
                    <a:bodyPr/>
                    <a:lstStyle/>
                    <a:p>
                      <a:pPr algn="l" fontAlgn="t"/>
                      <a:r>
                        <a:rPr lang="uk-UA" sz="600" u="none" strike="noStrike" noProof="0" dirty="0">
                          <a:effectLst/>
                          <a:latin typeface="Arial" panose="020B0604020202020204" pitchFamily="34" charset="0"/>
                          <a:cs typeface="Arial" panose="020B0604020202020204" pitchFamily="34" charset="0"/>
                        </a:rPr>
                        <a:t>протягом опалювального сезону</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год/рік</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10580378"/>
                  </a:ext>
                </a:extLst>
              </a:tr>
              <a:tr h="102964">
                <a:tc>
                  <a:txBody>
                    <a:bodyPr/>
                    <a:lstStyle/>
                    <a:p>
                      <a:pPr algn="l" fontAlgn="t"/>
                      <a:r>
                        <a:rPr lang="uk-UA" sz="600" u="none" strike="noStrike" noProof="0" dirty="0">
                          <a:effectLst/>
                          <a:latin typeface="Arial" panose="020B0604020202020204" pitchFamily="34" charset="0"/>
                          <a:cs typeface="Arial" panose="020B0604020202020204" pitchFamily="34" charset="0"/>
                        </a:rPr>
                        <a:t>поза опалювальним сезоном</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год/рік</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058824"/>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Види котлів та їхня кількість</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Вид – Кількість</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99823855"/>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Наявні або заплановані КГУ</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 </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37332307"/>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Кількість</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шт.</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32305752"/>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Потужність:</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 </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25899693"/>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електрична</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209176"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МВт</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45029813"/>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теплова</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209176"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МВт</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15185689"/>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Вид палива</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104588"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 </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48242046"/>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Наявні або заплановані джерела відновлюваної (альтернативної) енергії та біопалива</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u="none" strike="noStrike" noProof="0" dirty="0">
                          <a:effectLst/>
                          <a:latin typeface="Arial" panose="020B0604020202020204" pitchFamily="34" charset="0"/>
                          <a:cs typeface="Arial" panose="020B0604020202020204" pitchFamily="34" charset="0"/>
                        </a:rPr>
                        <a:t> </a:t>
                      </a:r>
                      <a:endParaRPr lang="uk-UA" sz="600" b="0" i="0" u="none" strike="noStrike" noProof="0" dirty="0">
                        <a:solidFill>
                          <a:srgbClr val="00000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endParaRPr lang="uk-UA" sz="600" b="0" i="0" u="none" strike="noStrike" noProof="0" dirty="0">
                        <a:solidFill>
                          <a:srgbClr val="0070C0"/>
                        </a:solidFill>
                        <a:effectLst/>
                        <a:latin typeface="Arial" panose="020B0604020202020204" pitchFamily="34" charset="0"/>
                        <a:cs typeface="Arial" panose="020B0604020202020204" pitchFamily="34" charset="0"/>
                      </a:endParaRP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51734156"/>
                  </a:ext>
                </a:extLst>
              </a:tr>
              <a:tr h="205929">
                <a:tc>
                  <a:txBody>
                    <a:bodyPr/>
                    <a:lstStyle/>
                    <a:p>
                      <a:pPr algn="l" fontAlgn="ctr"/>
                      <a:r>
                        <a:rPr lang="uk-UA" sz="600" b="1" i="0" u="none" strike="noStrike" noProof="0" dirty="0">
                          <a:solidFill>
                            <a:srgbClr val="000000"/>
                          </a:solidFill>
                          <a:effectLst/>
                          <a:latin typeface="Arial" panose="020B0604020202020204" pitchFamily="34" charset="0"/>
                          <a:cs typeface="Arial" panose="020B0604020202020204" pitchFamily="34" charset="0"/>
                        </a:rPr>
                        <a:t>*Об'єкти критичної інфраструктури в межах можливого ізольованого острова електропостачання</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90000"/>
                      </a:schemeClr>
                    </a:solidFill>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90000"/>
                      </a:schemeClr>
                    </a:solid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accent6">
                        <a:lumMod val="90000"/>
                      </a:schemeClr>
                    </a:solidFill>
                  </a:tcPr>
                </a:tc>
                <a:extLst>
                  <a:ext uri="{0D108BD9-81ED-4DB2-BD59-A6C34878D82A}">
                    <a16:rowId xmlns:a16="http://schemas.microsoft.com/office/drawing/2014/main" val="3846595453"/>
                  </a:ext>
                </a:extLst>
              </a:tr>
              <a:tr h="102964">
                <a:tc>
                  <a:txBody>
                    <a:bodyPr/>
                    <a:lstStyle/>
                    <a:p>
                      <a:pPr algn="l" fontAlgn="ctr"/>
                      <a:r>
                        <a:rPr lang="uk-UA" sz="600" b="0" i="0" u="none" strike="noStrike" noProof="0" dirty="0">
                          <a:solidFill>
                            <a:srgbClr val="000000"/>
                          </a:solidFill>
                          <a:effectLst/>
                          <a:latin typeface="Arial" panose="020B0604020202020204" pitchFamily="34" charset="0"/>
                          <a:cs typeface="Arial" panose="020B0604020202020204" pitchFamily="34" charset="0"/>
                        </a:rPr>
                        <a:t>Об’єкт 1 Назва</a:t>
                      </a:r>
                    </a:p>
                  </a:txBody>
                  <a:tcPr marL="48088"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2726045"/>
                  </a:ext>
                </a:extLst>
              </a:tr>
              <a:tr h="102964">
                <a:tc>
                  <a:txBody>
                    <a:bodyPr/>
                    <a:lstStyle/>
                    <a:p>
                      <a:pPr algn="l" fontAlgn="ctr"/>
                      <a:r>
                        <a:rPr lang="uk-UA" sz="600" u="none" strike="noStrike" noProof="0" dirty="0">
                          <a:effectLst/>
                          <a:latin typeface="Arial" panose="020B0604020202020204" pitchFamily="34" charset="0"/>
                          <a:cs typeface="Arial" panose="020B0604020202020204" pitchFamily="34" charset="0"/>
                        </a:rPr>
                        <a:t>Адреса (вулиця, номер будинку</a:t>
                      </a:r>
                      <a:r>
                        <a:rPr lang="uk-UA" sz="600" b="0" i="0" u="none" strike="noStrike" noProof="0" dirty="0">
                          <a:solidFill>
                            <a:srgbClr val="000000"/>
                          </a:solidFill>
                          <a:effectLst/>
                          <a:latin typeface="Arial" panose="020B0604020202020204" pitchFamily="34" charset="0"/>
                          <a:cs typeface="Arial" panose="020B0604020202020204" pitchFamily="34" charset="0"/>
                        </a:rPr>
                        <a:t>)</a:t>
                      </a:r>
                    </a:p>
                  </a:txBody>
                  <a:tcPr marL="96175"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13032949"/>
                  </a:ext>
                </a:extLst>
              </a:tr>
              <a:tr h="102964">
                <a:tc>
                  <a:txBody>
                    <a:bodyPr/>
                    <a:lstStyle/>
                    <a:p>
                      <a:pPr algn="l" fontAlgn="ctr"/>
                      <a:r>
                        <a:rPr lang="uk-UA" sz="600" b="0" i="0" u="none" strike="noStrike" noProof="0" dirty="0">
                          <a:solidFill>
                            <a:srgbClr val="000000"/>
                          </a:solidFill>
                          <a:effectLst/>
                          <a:latin typeface="Arial" panose="020B0604020202020204" pitchFamily="34" charset="0"/>
                          <a:cs typeface="Arial" panose="020B0604020202020204" pitchFamily="34" charset="0"/>
                        </a:rPr>
                        <a:t>Відстань до джерела тепла</a:t>
                      </a:r>
                    </a:p>
                  </a:txBody>
                  <a:tcPr marL="96175"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м</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54194354"/>
                  </a:ext>
                </a:extLst>
              </a:tr>
              <a:tr h="102964">
                <a:tc>
                  <a:txBody>
                    <a:bodyPr/>
                    <a:lstStyle/>
                    <a:p>
                      <a:pPr algn="l" fontAlgn="ctr"/>
                      <a:r>
                        <a:rPr lang="uk-UA" sz="600" b="0" i="0" u="none" strike="noStrike" noProof="0" dirty="0">
                          <a:solidFill>
                            <a:srgbClr val="000000"/>
                          </a:solidFill>
                          <a:effectLst/>
                          <a:latin typeface="Arial" panose="020B0604020202020204" pitchFamily="34" charset="0"/>
                          <a:cs typeface="Arial" panose="020B0604020202020204" pitchFamily="34" charset="0"/>
                        </a:rPr>
                        <a:t>Максимальна робоча електрична потужність</a:t>
                      </a:r>
                    </a:p>
                  </a:txBody>
                  <a:tcPr marL="96175"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МВт</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74475997"/>
                  </a:ext>
                </a:extLst>
              </a:tr>
              <a:tr h="102964">
                <a:tc rowSpan="2">
                  <a:txBody>
                    <a:bodyPr/>
                    <a:lstStyle/>
                    <a:p>
                      <a:pPr algn="l" fontAlgn="ctr"/>
                      <a:r>
                        <a:rPr lang="uk-UA" sz="600" b="0" i="0" u="none" strike="noStrike" noProof="0" dirty="0">
                          <a:solidFill>
                            <a:srgbClr val="000000"/>
                          </a:solidFill>
                          <a:effectLst/>
                          <a:latin typeface="Arial" panose="020B0604020202020204" pitchFamily="34" charset="0"/>
                          <a:cs typeface="Arial" panose="020B0604020202020204" pitchFamily="34" charset="0"/>
                        </a:rPr>
                        <a:t>Розрахункові втрати електричної енергії в мережах від об'єкта генерації</a:t>
                      </a:r>
                    </a:p>
                  </a:txBody>
                  <a:tcPr marL="48088"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МВт*год</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06090522"/>
                  </a:ext>
                </a:extLst>
              </a:tr>
              <a:tr h="102964">
                <a:tc vMerge="1">
                  <a:txBody>
                    <a:bodyPr/>
                    <a:lstStyle/>
                    <a:p>
                      <a:endParaRPr lang="ru-UA"/>
                    </a:p>
                  </a:txBody>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4847823"/>
                  </a:ext>
                </a:extLst>
              </a:tr>
              <a:tr h="102964">
                <a:tc>
                  <a:txBody>
                    <a:bodyPr/>
                    <a:lstStyle/>
                    <a:p>
                      <a:pPr algn="l" fontAlgn="ctr"/>
                      <a:r>
                        <a:rPr lang="uk-UA" sz="600" b="0" i="0" u="none" strike="noStrike" noProof="0" dirty="0">
                          <a:solidFill>
                            <a:srgbClr val="000000"/>
                          </a:solidFill>
                          <a:effectLst/>
                          <a:latin typeface="Arial" panose="020B0604020202020204" pitchFamily="34" charset="0"/>
                          <a:cs typeface="Arial" panose="020B0604020202020204" pitchFamily="34" charset="0"/>
                        </a:rPr>
                        <a:t>Наявність обладнання плавного пуску або </a:t>
                      </a:r>
                      <a:r>
                        <a:rPr lang="uk-UA" sz="600" b="0" i="0" u="none" strike="noStrike" noProof="0" dirty="0" err="1">
                          <a:solidFill>
                            <a:srgbClr val="000000"/>
                          </a:solidFill>
                          <a:effectLst/>
                          <a:latin typeface="Arial" panose="020B0604020202020204" pitchFamily="34" charset="0"/>
                          <a:cs typeface="Arial" panose="020B0604020202020204" pitchFamily="34" charset="0"/>
                        </a:rPr>
                        <a:t>частотно</a:t>
                      </a:r>
                      <a:r>
                        <a:rPr lang="uk-UA" sz="600" b="0" i="0" u="none" strike="noStrike" noProof="0" dirty="0">
                          <a:solidFill>
                            <a:srgbClr val="000000"/>
                          </a:solidFill>
                          <a:effectLst/>
                          <a:latin typeface="Arial" panose="020B0604020202020204" pitchFamily="34" charset="0"/>
                          <a:cs typeface="Arial" panose="020B0604020202020204" pitchFamily="34" charset="0"/>
                        </a:rPr>
                        <a:t>-регульованих приводів</a:t>
                      </a:r>
                    </a:p>
                  </a:txBody>
                  <a:tcPr marL="96175"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0000"/>
                          </a:solidFill>
                          <a:effectLst/>
                          <a:latin typeface="Arial" panose="020B0604020202020204" pitchFamily="34" charset="0"/>
                          <a:cs typeface="Arial" panose="020B0604020202020204" pitchFamily="34" charset="0"/>
                        </a:rPr>
                        <a:t>Так/ні</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tc>
                  <a:txBody>
                    <a:bodyPr/>
                    <a:lstStyle/>
                    <a:p>
                      <a:pPr algn="ctr" fontAlgn="ctr"/>
                      <a:r>
                        <a:rPr lang="uk-UA" sz="600" b="0" i="0" u="none" strike="noStrike" noProof="0" dirty="0">
                          <a:solidFill>
                            <a:srgbClr val="0070C0"/>
                          </a:solidFill>
                          <a:effectLst/>
                          <a:latin typeface="Arial" panose="020B0604020202020204" pitchFamily="34" charset="0"/>
                          <a:cs typeface="Arial" panose="020B0604020202020204" pitchFamily="34" charset="0"/>
                        </a:rPr>
                        <a:t> </a:t>
                      </a:r>
                    </a:p>
                  </a:txBody>
                  <a:tcPr marL="0" marR="0" marT="0"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051591"/>
                  </a:ext>
                </a:extLst>
              </a:tr>
            </a:tbl>
          </a:graphicData>
        </a:graphic>
      </p:graphicFrame>
      <p:sp>
        <p:nvSpPr>
          <p:cNvPr id="2" name="Title 7">
            <a:extLst>
              <a:ext uri="{FF2B5EF4-FFF2-40B4-BE49-F238E27FC236}">
                <a16:creationId xmlns:a16="http://schemas.microsoft.com/office/drawing/2014/main" id="{4F1F0E00-5622-1CA3-06FF-A17772A258DF}"/>
              </a:ext>
            </a:extLst>
          </p:cNvPr>
          <p:cNvSpPr txBox="1">
            <a:spLocks/>
          </p:cNvSpPr>
          <p:nvPr/>
        </p:nvSpPr>
        <p:spPr>
          <a:xfrm>
            <a:off x="5137265" y="252000"/>
            <a:ext cx="3340643" cy="433068"/>
          </a:xfrm>
          <a:prstGeom prst="rect">
            <a:avLst/>
          </a:prstGeom>
        </p:spPr>
        <p:txBody>
          <a:bodyPr vert="horz" wrap="square" lIns="90000" tIns="46800" rIns="90000" bIns="46800" rtlCol="0" anchor="b" anchorCtr="0">
            <a:spAutoFit/>
          </a:bodyPr>
          <a:lstStyle>
            <a:defPPr>
              <a:defRPr lang="en-US"/>
            </a:defPPr>
            <a:lvl1pPr>
              <a:spcBef>
                <a:spcPct val="0"/>
              </a:spcBef>
              <a:buNone/>
              <a:defRPr sz="2400" b="0" i="0">
                <a:solidFill>
                  <a:srgbClr val="BA0C2F"/>
                </a:solidFill>
                <a:latin typeface="+mj-lt"/>
                <a:ea typeface="+mj-ea"/>
                <a:cs typeface="Calibri" panose="020F0502020204030204" pitchFamily="34" charset="0"/>
              </a:defRPr>
            </a:lvl1pPr>
          </a:lstStyle>
          <a:p>
            <a:r>
              <a:rPr lang="uk-UA" sz="2200" dirty="0">
                <a:solidFill>
                  <a:schemeClr val="accent2"/>
                </a:solidFill>
                <a:latin typeface="Arial" panose="020B0604020202020204" pitchFamily="34" charset="0"/>
                <a:cs typeface="Arial" panose="020B0604020202020204" pitchFamily="34" charset="0"/>
              </a:rPr>
              <a:t>Критерії ранжування</a:t>
            </a:r>
          </a:p>
        </p:txBody>
      </p:sp>
      <p:sp>
        <p:nvSpPr>
          <p:cNvPr id="4" name="Title 7">
            <a:extLst>
              <a:ext uri="{FF2B5EF4-FFF2-40B4-BE49-F238E27FC236}">
                <a16:creationId xmlns:a16="http://schemas.microsoft.com/office/drawing/2014/main" id="{DD1C46D8-DAAD-8D1F-C861-B6D542C292B1}"/>
              </a:ext>
            </a:extLst>
          </p:cNvPr>
          <p:cNvSpPr txBox="1">
            <a:spLocks/>
          </p:cNvSpPr>
          <p:nvPr/>
        </p:nvSpPr>
        <p:spPr>
          <a:xfrm>
            <a:off x="360000" y="252000"/>
            <a:ext cx="3101085" cy="433068"/>
          </a:xfrm>
          <a:prstGeom prst="rect">
            <a:avLst/>
          </a:prstGeom>
        </p:spPr>
        <p:txBody>
          <a:bodyPr vert="horz" wrap="square" lIns="90000" tIns="46800" rIns="90000" bIns="46800" rtlCol="0" anchor="b" anchorCtr="0">
            <a:spAutoFit/>
          </a:bodyPr>
          <a:lstStyle>
            <a:lvl1pPr algn="l" defTabSz="457200" rtl="0" eaLnBrk="1" latinLnBrk="0" hangingPunct="1">
              <a:spcBef>
                <a:spcPct val="0"/>
              </a:spcBef>
              <a:buNone/>
              <a:defRPr sz="2400" b="0" i="0" kern="1200">
                <a:solidFill>
                  <a:srgbClr val="BA0C2F"/>
                </a:solidFill>
                <a:latin typeface="Gill Sans MT"/>
                <a:ea typeface="+mj-ea"/>
                <a:cs typeface="Gill Sans MT"/>
              </a:defRPr>
            </a:lvl1pPr>
          </a:lstStyle>
          <a:p>
            <a:r>
              <a:rPr lang="uk-UA" sz="2200" dirty="0">
                <a:solidFill>
                  <a:schemeClr val="accent2"/>
                </a:solidFill>
                <a:latin typeface="Arial" panose="020B0604020202020204" pitchFamily="34" charset="0"/>
                <a:cs typeface="Arial" panose="020B0604020202020204" pitchFamily="34" charset="0"/>
              </a:rPr>
              <a:t>Анкета з даними</a:t>
            </a:r>
          </a:p>
        </p:txBody>
      </p:sp>
    </p:spTree>
    <p:extLst>
      <p:ext uri="{BB962C8B-B14F-4D97-AF65-F5344CB8AC3E}">
        <p14:creationId xmlns:p14="http://schemas.microsoft.com/office/powerpoint/2010/main" val="833171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B1C3A-0757-F309-42BB-23420E922C9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C364861-98E8-BAFE-F189-92C436206C5E}"/>
              </a:ext>
            </a:extLst>
          </p:cNvPr>
          <p:cNvSpPr>
            <a:spLocks noGrp="1"/>
          </p:cNvSpPr>
          <p:nvPr>
            <p:ph type="title"/>
          </p:nvPr>
        </p:nvSpPr>
        <p:spPr>
          <a:xfrm>
            <a:off x="360000" y="252000"/>
            <a:ext cx="7772400" cy="433068"/>
          </a:xfrm>
        </p:spPr>
        <p:txBody>
          <a:bodyPr lIns="90000" tIns="46800" rIns="90000" bIns="46800">
            <a:spAutoFit/>
          </a:bodyPr>
          <a:lstStyle/>
          <a:p>
            <a:r>
              <a:rPr lang="uk-UA" sz="2200" dirty="0">
                <a:solidFill>
                  <a:srgbClr val="0067B9"/>
                </a:solidFill>
                <a:latin typeface="Arial" panose="020B0604020202020204" pitchFamily="34" charset="0"/>
                <a:cs typeface="Arial" panose="020B0604020202020204" pitchFamily="34" charset="0"/>
              </a:rPr>
              <a:t>Досягнутий на сьогоднішній день прогрес</a:t>
            </a:r>
          </a:p>
        </p:txBody>
      </p:sp>
      <p:sp>
        <p:nvSpPr>
          <p:cNvPr id="7" name="Date Placeholder 6">
            <a:extLst>
              <a:ext uri="{FF2B5EF4-FFF2-40B4-BE49-F238E27FC236}">
                <a16:creationId xmlns:a16="http://schemas.microsoft.com/office/drawing/2014/main" id="{9FCBF354-6A8D-04D4-CF00-7C41084AD4AB}"/>
              </a:ext>
            </a:extLst>
          </p:cNvPr>
          <p:cNvSpPr>
            <a:spLocks noGrp="1"/>
          </p:cNvSpPr>
          <p:nvPr>
            <p:ph type="dt" sz="half" idx="2"/>
          </p:nvPr>
        </p:nvSpPr>
        <p:spPr/>
        <p:txBody>
          <a:bodyPr/>
          <a:lstStyle/>
          <a:p>
            <a:fld id="{28887EC0-0FBE-41A8-B5D0-F880E0394EAC}" type="datetime1">
              <a:rPr lang="en-US" smtClean="0">
                <a:latin typeface="Arial" panose="020B0604020202020204" pitchFamily="34" charset="0"/>
                <a:cs typeface="Arial" panose="020B0604020202020204" pitchFamily="34" charset="0"/>
              </a:rPr>
              <a:t>5/13/2024</a:t>
            </a:fld>
            <a:endParaRPr lang="uk-UA" dirty="0">
              <a:latin typeface="Arial" panose="020B0604020202020204" pitchFamily="34" charset="0"/>
              <a:cs typeface="Arial" panose="020B0604020202020204" pitchFamily="34" charset="0"/>
            </a:endParaRPr>
          </a:p>
        </p:txBody>
      </p:sp>
      <p:sp>
        <p:nvSpPr>
          <p:cNvPr id="11" name="Footer Placeholder 10">
            <a:extLst>
              <a:ext uri="{FF2B5EF4-FFF2-40B4-BE49-F238E27FC236}">
                <a16:creationId xmlns:a16="http://schemas.microsoft.com/office/drawing/2014/main" id="{81ABA869-7C87-4132-E129-EDD4824B4D93}"/>
              </a:ext>
            </a:extLst>
          </p:cNvPr>
          <p:cNvSpPr>
            <a:spLocks noGrp="1"/>
          </p:cNvSpPr>
          <p:nvPr>
            <p:ph type="ftr" sz="quarter" idx="3"/>
          </p:nvPr>
        </p:nvSpPr>
        <p:spPr/>
        <p:txBody>
          <a:bodyPr/>
          <a:lstStyle/>
          <a:p>
            <a:r>
              <a:rPr lang="ru-RU">
                <a:latin typeface="Arial" panose="020B0604020202020204" pitchFamily="34" charset="0"/>
                <a:cs typeface="Arial" panose="020B0604020202020204" pitchFamily="34" charset="0"/>
              </a:rPr>
              <a:t>ПРЕДСТАВЛЕНО USAID ПРОЄКТОМ ЕНЕРГЕТИЧНОЇ БЕЗПЕКИ</a:t>
            </a:r>
            <a:endParaRPr lang="uk-UA" dirty="0">
              <a:latin typeface="Arial" panose="020B0604020202020204" pitchFamily="34" charset="0"/>
              <a:cs typeface="Arial" panose="020B0604020202020204" pitchFamily="34" charset="0"/>
            </a:endParaRPr>
          </a:p>
        </p:txBody>
      </p:sp>
      <p:sp>
        <p:nvSpPr>
          <p:cNvPr id="13" name="Slide Number Placeholder 12">
            <a:extLst>
              <a:ext uri="{FF2B5EF4-FFF2-40B4-BE49-F238E27FC236}">
                <a16:creationId xmlns:a16="http://schemas.microsoft.com/office/drawing/2014/main" id="{545986D5-3DE3-21F0-E9AC-D6F02AFCFAFC}"/>
              </a:ext>
            </a:extLst>
          </p:cNvPr>
          <p:cNvSpPr>
            <a:spLocks noGrp="1"/>
          </p:cNvSpPr>
          <p:nvPr>
            <p:ph type="sldNum" sz="quarter" idx="4"/>
          </p:nvPr>
        </p:nvSpPr>
        <p:spPr/>
        <p:txBody>
          <a:bodyPr/>
          <a:lstStyle/>
          <a:p>
            <a:fld id="{42782948-4DBE-204D-AB9E-B65E067054AE}" type="slidenum">
              <a:rPr lang="uk-UA" smtClean="0">
                <a:latin typeface="Arial" panose="020B0604020202020204" pitchFamily="34" charset="0"/>
                <a:cs typeface="Arial" panose="020B0604020202020204" pitchFamily="34" charset="0"/>
              </a:rPr>
              <a:pPr/>
              <a:t>6</a:t>
            </a:fld>
            <a:endParaRPr lang="uk-UA"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3BB395E-605A-681A-B1AC-96AAA2451A8A}"/>
              </a:ext>
            </a:extLst>
          </p:cNvPr>
          <p:cNvSpPr txBox="1"/>
          <p:nvPr/>
        </p:nvSpPr>
        <p:spPr>
          <a:xfrm>
            <a:off x="360000" y="864078"/>
            <a:ext cx="8540160" cy="3862596"/>
          </a:xfrm>
          <a:prstGeom prst="rect">
            <a:avLst/>
          </a:prstGeom>
          <a:noFill/>
        </p:spPr>
        <p:txBody>
          <a:bodyPr wrap="square">
            <a:spAutoFit/>
          </a:bodyPr>
          <a:lstStyle>
            <a:defPPr>
              <a:defRPr lang="en-US"/>
            </a:defPPr>
            <a:lvl1pPr lvl="0">
              <a:lnSpc>
                <a:spcPct val="100000"/>
              </a:lnSpc>
              <a:defRPr>
                <a:solidFill>
                  <a:srgbClr val="706C6B"/>
                </a:solidFill>
                <a:latin typeface="+mj-lt"/>
                <a:cs typeface="Calibri" panose="020F0502020204030204" pitchFamily="34" charset="0"/>
              </a:defRPr>
            </a:lvl1pPr>
          </a:lstStyle>
          <a:p>
            <a:pPr marL="285750" indent="-285750">
              <a:spcAft>
                <a:spcPts val="600"/>
              </a:spcAft>
              <a:buFont typeface="Arial" panose="020B0604020202020204" pitchFamily="34" charset="0"/>
              <a:buChar char="•"/>
            </a:pPr>
            <a:r>
              <a:rPr lang="uk-UA" sz="1200" dirty="0">
                <a:latin typeface="Arial" panose="020B0604020202020204" pitchFamily="34" charset="0"/>
                <a:cs typeface="Arial" panose="020B0604020202020204" pitchFamily="34" charset="0"/>
              </a:rPr>
              <a:t>Підписано Меморандум про взаєморозуміння між ПЕБ та Мінінфраструктури; затверджено Робочий план</a:t>
            </a:r>
          </a:p>
          <a:p>
            <a:pPr marL="285750" indent="-285750">
              <a:spcAft>
                <a:spcPts val="600"/>
              </a:spcAft>
              <a:buFont typeface="Arial" panose="020B0604020202020204" pitchFamily="34" charset="0"/>
              <a:buChar char="•"/>
            </a:pPr>
            <a:r>
              <a:rPr lang="uk-UA" sz="1200" dirty="0">
                <a:latin typeface="Arial" panose="020B0604020202020204" pitchFamily="34" charset="0"/>
                <a:cs typeface="Arial" panose="020B0604020202020204" pitchFamily="34" charset="0"/>
              </a:rPr>
              <a:t>Розроблено анкети для органів місцевого самоврядування, підприємств централізованого теплопостачання </a:t>
            </a:r>
            <a:br>
              <a:rPr lang="en-US" sz="1200" dirty="0">
                <a:latin typeface="Arial" panose="020B0604020202020204" pitchFamily="34" charset="0"/>
                <a:cs typeface="Arial" panose="020B0604020202020204" pitchFamily="34" charset="0"/>
              </a:rPr>
            </a:br>
            <a:r>
              <a:rPr lang="uk-UA" sz="1200" dirty="0">
                <a:latin typeface="Arial" panose="020B0604020202020204" pitchFamily="34" charset="0"/>
                <a:cs typeface="Arial" panose="020B0604020202020204" pitchFamily="34" charset="0"/>
              </a:rPr>
              <a:t>та операторів ГРМ</a:t>
            </a:r>
            <a:endParaRPr lang="uk-UA" sz="1200" kern="1200" dirty="0">
              <a:solidFill>
                <a:srgbClr val="706C6B"/>
              </a:solidFill>
              <a:latin typeface="Arial" panose="020B0604020202020204" pitchFamily="34" charset="0"/>
              <a:cs typeface="Arial" panose="020B0604020202020204" pitchFamily="34" charset="0"/>
            </a:endParaRPr>
          </a:p>
          <a:p>
            <a:pPr lvl="0">
              <a:spcAft>
                <a:spcPts val="600"/>
              </a:spcAft>
            </a:pPr>
            <a:endParaRPr lang="uk-UA" sz="1200" dirty="0">
              <a:latin typeface="Arial" panose="020B0604020202020204" pitchFamily="34" charset="0"/>
              <a:cs typeface="Arial" panose="020B0604020202020204" pitchFamily="34" charset="0"/>
            </a:endParaRPr>
          </a:p>
          <a:p>
            <a:pPr lvl="0">
              <a:spcAft>
                <a:spcPts val="600"/>
              </a:spcAft>
            </a:pPr>
            <a:endParaRPr lang="en-US" sz="1200" kern="1200" dirty="0">
              <a:solidFill>
                <a:srgbClr val="706C6B"/>
              </a:solidFill>
              <a:latin typeface="Arial" panose="020B0604020202020204" pitchFamily="34" charset="0"/>
              <a:cs typeface="Arial" panose="020B0604020202020204" pitchFamily="34" charset="0"/>
            </a:endParaRPr>
          </a:p>
          <a:p>
            <a:pPr lvl="0">
              <a:spcAft>
                <a:spcPts val="600"/>
              </a:spcAft>
            </a:pPr>
            <a:endParaRPr lang="en-US" sz="1200" dirty="0">
              <a:latin typeface="Arial" panose="020B0604020202020204" pitchFamily="34" charset="0"/>
              <a:cs typeface="Arial" panose="020B0604020202020204" pitchFamily="34" charset="0"/>
            </a:endParaRPr>
          </a:p>
          <a:p>
            <a:pPr lvl="0">
              <a:spcAft>
                <a:spcPts val="600"/>
              </a:spcAft>
            </a:pPr>
            <a:endParaRPr lang="uk-UA" sz="1200" kern="1200" dirty="0">
              <a:solidFill>
                <a:srgbClr val="706C6B"/>
              </a:solidFill>
              <a:latin typeface="Arial" panose="020B0604020202020204" pitchFamily="34" charset="0"/>
              <a:cs typeface="Arial" panose="020B0604020202020204" pitchFamily="34" charset="0"/>
            </a:endParaRPr>
          </a:p>
          <a:p>
            <a:pPr lvl="0">
              <a:spcAft>
                <a:spcPts val="600"/>
              </a:spcAft>
            </a:pPr>
            <a:endParaRPr lang="uk-UA" sz="1200" dirty="0">
              <a:latin typeface="Arial" panose="020B0604020202020204" pitchFamily="34" charset="0"/>
              <a:cs typeface="Arial" panose="020B0604020202020204" pitchFamily="34" charset="0"/>
            </a:endParaRPr>
          </a:p>
          <a:p>
            <a:pPr lvl="0">
              <a:spcAft>
                <a:spcPts val="600"/>
              </a:spcAft>
            </a:pPr>
            <a:endParaRPr lang="uk-UA" sz="1200" kern="1200" dirty="0">
              <a:solidFill>
                <a:srgbClr val="706C6B"/>
              </a:solidFill>
              <a:latin typeface="Arial" panose="020B0604020202020204" pitchFamily="34" charset="0"/>
              <a:cs typeface="Arial" panose="020B0604020202020204" pitchFamily="34" charset="0"/>
            </a:endParaRPr>
          </a:p>
          <a:p>
            <a:pPr lvl="0">
              <a:spcAft>
                <a:spcPts val="600"/>
              </a:spcAft>
            </a:pPr>
            <a:endParaRPr lang="uk-UA" sz="1200" dirty="0">
              <a:latin typeface="Arial" panose="020B0604020202020204" pitchFamily="34" charset="0"/>
              <a:cs typeface="Arial" panose="020B0604020202020204" pitchFamily="34" charset="0"/>
            </a:endParaRPr>
          </a:p>
          <a:p>
            <a:pPr lvl="0">
              <a:spcAft>
                <a:spcPts val="600"/>
              </a:spcAft>
            </a:pPr>
            <a:endParaRPr lang="uk-UA" sz="1200" kern="1200" dirty="0">
              <a:solidFill>
                <a:srgbClr val="706C6B"/>
              </a:solidFill>
              <a:latin typeface="Arial" panose="020B0604020202020204" pitchFamily="34" charset="0"/>
              <a:cs typeface="Arial" panose="020B0604020202020204" pitchFamily="34" charset="0"/>
            </a:endParaRPr>
          </a:p>
          <a:p>
            <a:pPr lvl="0">
              <a:spcAft>
                <a:spcPts val="600"/>
              </a:spcAft>
            </a:pPr>
            <a:endParaRPr lang="uk-UA" sz="1200" dirty="0">
              <a:latin typeface="Arial" panose="020B0604020202020204" pitchFamily="34" charset="0"/>
              <a:cs typeface="Arial" panose="020B0604020202020204" pitchFamily="34" charset="0"/>
            </a:endParaRPr>
          </a:p>
          <a:p>
            <a:pPr lvl="0">
              <a:spcAft>
                <a:spcPts val="600"/>
              </a:spcAft>
            </a:pPr>
            <a:endParaRPr lang="uk-UA" sz="1200" kern="1200" dirty="0">
              <a:solidFill>
                <a:srgbClr val="706C6B"/>
              </a:solidFill>
              <a:latin typeface="Arial" panose="020B0604020202020204" pitchFamily="34" charset="0"/>
              <a:cs typeface="Arial" panose="020B0604020202020204" pitchFamily="34" charset="0"/>
            </a:endParaRPr>
          </a:p>
          <a:p>
            <a:pPr lvl="0">
              <a:spcAft>
                <a:spcPts val="600"/>
              </a:spcAft>
            </a:pPr>
            <a:endParaRPr lang="uk-UA" sz="1200" kern="1200" dirty="0">
              <a:solidFill>
                <a:srgbClr val="706C6B"/>
              </a:solidFill>
              <a:latin typeface="Arial" panose="020B0604020202020204" pitchFamily="34" charset="0"/>
              <a:cs typeface="Arial" panose="020B0604020202020204" pitchFamily="34" charset="0"/>
            </a:endParaRPr>
          </a:p>
          <a:p>
            <a:pPr marL="285750" lvl="0" indent="-285750">
              <a:spcAft>
                <a:spcPts val="600"/>
              </a:spcAft>
              <a:buFont typeface="Arial" panose="020B0604020202020204" pitchFamily="34" charset="0"/>
              <a:buChar char="•"/>
            </a:pPr>
            <a:r>
              <a:rPr lang="uk-UA" sz="1200" dirty="0">
                <a:latin typeface="Arial" panose="020B0604020202020204" pitchFamily="34" charset="0"/>
                <a:cs typeface="Arial" panose="020B0604020202020204" pitchFamily="34" charset="0"/>
              </a:rPr>
              <a:t>Розроблені технічні концепції проєктів та погоджені з адміністрацієями міст Вінниця, Хмельницький, Тернопіль</a:t>
            </a:r>
          </a:p>
        </p:txBody>
      </p:sp>
      <p:graphicFrame>
        <p:nvGraphicFramePr>
          <p:cNvPr id="8" name="Діаграма 7">
            <a:extLst>
              <a:ext uri="{FF2B5EF4-FFF2-40B4-BE49-F238E27FC236}">
                <a16:creationId xmlns:a16="http://schemas.microsoft.com/office/drawing/2014/main" id="{E89D2323-E21C-C571-8B12-050AA28A2E36}"/>
              </a:ext>
            </a:extLst>
          </p:cNvPr>
          <p:cNvGraphicFramePr>
            <a:graphicFrameLocks/>
          </p:cNvGraphicFramePr>
          <p:nvPr>
            <p:extLst>
              <p:ext uri="{D42A27DB-BD31-4B8C-83A1-F6EECF244321}">
                <p14:modId xmlns:p14="http://schemas.microsoft.com/office/powerpoint/2010/main" val="2004668667"/>
              </p:ext>
            </p:extLst>
          </p:nvPr>
        </p:nvGraphicFramePr>
        <p:xfrm>
          <a:off x="1219200" y="1535784"/>
          <a:ext cx="6356195" cy="28383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184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86EFD-9C45-4245-94CA-5B0AEEB35A43}"/>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28E83FE5-31AC-4F0E-8B59-53EA9F26CDF5}" type="datetime1">
              <a:rPr lang="en-US" smtClean="0">
                <a:latin typeface="Arial" panose="020B0604020202020204" pitchFamily="34" charset="0"/>
                <a:cs typeface="Arial" panose="020B0604020202020204" pitchFamily="34" charset="0"/>
              </a:rPr>
              <a:t>5/13/2024</a:t>
            </a:fld>
            <a:endParaRPr lang="en-US">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A6F1073C-C0D9-4E85-800F-2E09FA365F77}"/>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E2E176-B804-4962-A94F-8A7F6472F56A}"/>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en-US">
                <a:latin typeface="Arial" panose="020B0604020202020204" pitchFamily="34" charset="0"/>
                <a:cs typeface="Arial" panose="020B0604020202020204" pitchFamily="34" charset="0"/>
              </a:rPr>
              <a:pPr defTabSz="453554">
                <a:spcAft>
                  <a:spcPts val="596"/>
                </a:spcAft>
                <a:defRPr/>
              </a:pPr>
              <a:t>7</a:t>
            </a:fld>
            <a:endParaRPr lang="en-US">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CEB3590B-C249-2111-7570-4BB8332615F2}"/>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Вінниця</a:t>
            </a:r>
            <a:r>
              <a:rPr lang="en-US" sz="2200" dirty="0">
                <a:solidFill>
                  <a:srgbClr val="0067B9"/>
                </a:solidFill>
                <a:latin typeface="Arial" panose="020B0604020202020204" pitchFamily="34" charset="0"/>
                <a:cs typeface="Arial" panose="020B0604020202020204" pitchFamily="34" charset="0"/>
              </a:rPr>
              <a:t>. </a:t>
            </a:r>
            <a:r>
              <a:rPr lang="uk-UA" sz="2200" dirty="0">
                <a:solidFill>
                  <a:srgbClr val="0067B9"/>
                </a:solidFill>
                <a:latin typeface="Arial" panose="020B0604020202020204" pitchFamily="34" charset="0"/>
                <a:cs typeface="Arial" panose="020B0604020202020204" pitchFamily="34" charset="0"/>
              </a:rPr>
              <a:t>Схема енергетичного острову</a:t>
            </a:r>
            <a:endParaRPr lang="en-US" sz="2200" dirty="0">
              <a:solidFill>
                <a:srgbClr val="0067B9"/>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38010991-A5A9-1AF8-F673-B5AE302D219E}"/>
              </a:ext>
            </a:extLst>
          </p:cNvPr>
          <p:cNvPicPr>
            <a:picLocks noChangeAspect="1"/>
          </p:cNvPicPr>
          <p:nvPr/>
        </p:nvPicPr>
        <p:blipFill>
          <a:blip r:embed="rId2"/>
          <a:stretch>
            <a:fillRect/>
          </a:stretch>
        </p:blipFill>
        <p:spPr>
          <a:xfrm>
            <a:off x="1149960" y="812736"/>
            <a:ext cx="6844080" cy="3849795"/>
          </a:xfrm>
          <a:prstGeom prst="rect">
            <a:avLst/>
          </a:prstGeom>
        </p:spPr>
      </p:pic>
    </p:spTree>
    <p:extLst>
      <p:ext uri="{BB962C8B-B14F-4D97-AF65-F5344CB8AC3E}">
        <p14:creationId xmlns:p14="http://schemas.microsoft.com/office/powerpoint/2010/main" val="167710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4B1E-3F4E-8C95-4399-C054347AC824}"/>
            </a:ext>
          </a:extLst>
        </p:cNvPr>
        <p:cNvGrpSpPr/>
        <p:nvPr/>
      </p:nvGrpSpPr>
      <p:grpSpPr>
        <a:xfrm>
          <a:off x="0" y="0"/>
          <a:ext cx="0" cy="0"/>
          <a:chOff x="0" y="0"/>
          <a:chExt cx="0" cy="0"/>
        </a:xfrm>
      </p:grpSpPr>
      <p:sp>
        <p:nvSpPr>
          <p:cNvPr id="78" name="Прямокутник 77">
            <a:extLst>
              <a:ext uri="{FF2B5EF4-FFF2-40B4-BE49-F238E27FC236}">
                <a16:creationId xmlns:a16="http://schemas.microsoft.com/office/drawing/2014/main" id="{B9B63044-7B00-BFC1-74E2-0D0F8BA9F937}"/>
              </a:ext>
            </a:extLst>
          </p:cNvPr>
          <p:cNvSpPr/>
          <p:nvPr/>
        </p:nvSpPr>
        <p:spPr>
          <a:xfrm>
            <a:off x="3179681" y="1572458"/>
            <a:ext cx="2716597" cy="3203201"/>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UA" sz="1350">
              <a:latin typeface="Arial" panose="020B0604020202020204" pitchFamily="34" charset="0"/>
              <a:cs typeface="Arial" panose="020B0604020202020204" pitchFamily="34" charset="0"/>
            </a:endParaRPr>
          </a:p>
        </p:txBody>
      </p:sp>
      <p:sp>
        <p:nvSpPr>
          <p:cNvPr id="77" name="Прямокутник 76">
            <a:extLst>
              <a:ext uri="{FF2B5EF4-FFF2-40B4-BE49-F238E27FC236}">
                <a16:creationId xmlns:a16="http://schemas.microsoft.com/office/drawing/2014/main" id="{528B3C02-EA0D-4A87-7D20-866E1FEE6004}"/>
              </a:ext>
            </a:extLst>
          </p:cNvPr>
          <p:cNvSpPr/>
          <p:nvPr/>
        </p:nvSpPr>
        <p:spPr>
          <a:xfrm>
            <a:off x="323379" y="1572459"/>
            <a:ext cx="2716597" cy="3204245"/>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UA" sz="135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E9CEC7BB-E1B9-26A2-44DB-72EA8EA2CDA4}"/>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A60BD65F-ECDB-473F-BF2D-6FDEB378605D}" type="datetime1">
              <a:rPr lang="en-US" smtClean="0">
                <a:latin typeface="Arial" panose="020B0604020202020204" pitchFamily="34" charset="0"/>
                <a:cs typeface="Arial" panose="020B0604020202020204" pitchFamily="34" charset="0"/>
              </a:rPr>
              <a:t>5/13/2024</a:t>
            </a:fld>
            <a:endParaRPr lang="en-US">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4F5B0447-848B-8F81-5B0A-6B33E5D20600}"/>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BBAC4A-7440-EC1B-E1C5-38B637E2C79A}"/>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en-US">
                <a:latin typeface="Arial" panose="020B0604020202020204" pitchFamily="34" charset="0"/>
                <a:cs typeface="Arial" panose="020B0604020202020204" pitchFamily="34" charset="0"/>
              </a:rPr>
              <a:pPr defTabSz="453554">
                <a:spcAft>
                  <a:spcPts val="596"/>
                </a:spcAft>
                <a:defRPr/>
              </a:pPr>
              <a:t>8</a:t>
            </a:fld>
            <a:endParaRPr lang="en-US">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BFD66CF8-F6DB-E76C-4841-BF900624A98E}"/>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Вінниця</a:t>
            </a:r>
            <a:r>
              <a:rPr lang="en-US" sz="2200" dirty="0">
                <a:solidFill>
                  <a:srgbClr val="0067B9"/>
                </a:solidFill>
                <a:latin typeface="Arial" panose="020B0604020202020204" pitchFamily="34" charset="0"/>
                <a:cs typeface="Arial" panose="020B0604020202020204" pitchFamily="34" charset="0"/>
              </a:rPr>
              <a:t>. </a:t>
            </a:r>
            <a:r>
              <a:rPr lang="uk-UA" sz="2200" dirty="0">
                <a:solidFill>
                  <a:srgbClr val="0067B9"/>
                </a:solidFill>
                <a:latin typeface="Arial" panose="020B0604020202020204" pitchFamily="34" charset="0"/>
                <a:cs typeface="Arial" panose="020B0604020202020204" pitchFamily="34" charset="0"/>
              </a:rPr>
              <a:t>Схема енергетичного острову</a:t>
            </a:r>
            <a:endParaRPr lang="en-US" sz="2200" dirty="0">
              <a:solidFill>
                <a:srgbClr val="0067B9"/>
              </a:solidFill>
              <a:latin typeface="Arial" panose="020B0604020202020204" pitchFamily="34" charset="0"/>
              <a:cs typeface="Arial" panose="020B0604020202020204" pitchFamily="34" charset="0"/>
            </a:endParaRPr>
          </a:p>
        </p:txBody>
      </p:sp>
      <p:pic>
        <p:nvPicPr>
          <p:cNvPr id="17" name="Рисунок 16" descr="Зображення, що містить почерк, Графіка, чорно-білий&#10;&#10;Автоматично згенерований опис">
            <a:extLst>
              <a:ext uri="{FF2B5EF4-FFF2-40B4-BE49-F238E27FC236}">
                <a16:creationId xmlns:a16="http://schemas.microsoft.com/office/drawing/2014/main" id="{94969287-491C-7DAA-7484-BBFF8D991C0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265754" y="849107"/>
            <a:ext cx="487493" cy="457949"/>
          </a:xfrm>
          <a:prstGeom prst="rect">
            <a:avLst/>
          </a:prstGeom>
        </p:spPr>
      </p:pic>
      <p:pic>
        <p:nvPicPr>
          <p:cNvPr id="25" name="Рисунок 24" descr="Зображення, що містить Графіка, чорно-білий, чорний, дизайн&#10;&#10;Автоматично згенерований опис">
            <a:extLst>
              <a:ext uri="{FF2B5EF4-FFF2-40B4-BE49-F238E27FC236}">
                <a16:creationId xmlns:a16="http://schemas.microsoft.com/office/drawing/2014/main" id="{4220567F-D4B9-263B-0071-9B07254247A5}"/>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64418" y="916083"/>
            <a:ext cx="347357" cy="323997"/>
          </a:xfrm>
          <a:prstGeom prst="rect">
            <a:avLst/>
          </a:prstGeom>
        </p:spPr>
      </p:pic>
      <p:sp>
        <p:nvSpPr>
          <p:cNvPr id="27" name="TextBox 26">
            <a:extLst>
              <a:ext uri="{FF2B5EF4-FFF2-40B4-BE49-F238E27FC236}">
                <a16:creationId xmlns:a16="http://schemas.microsoft.com/office/drawing/2014/main" id="{684B3F70-7FEC-BE5A-C388-FE7BFB095852}"/>
              </a:ext>
            </a:extLst>
          </p:cNvPr>
          <p:cNvSpPr txBox="1"/>
          <p:nvPr/>
        </p:nvSpPr>
        <p:spPr>
          <a:xfrm>
            <a:off x="3434748" y="946943"/>
            <a:ext cx="1391252" cy="262277"/>
          </a:xfrm>
          <a:prstGeom prst="rect">
            <a:avLst/>
          </a:prstGeom>
          <a:noFill/>
        </p:spPr>
        <p:txBody>
          <a:bodyPr wrap="square" lIns="27000" tIns="27000" rIns="27000" bIns="27000" rtlCol="0">
            <a:spAutoFit/>
          </a:bodyPr>
          <a:lstStyle/>
          <a:p>
            <a:r>
              <a:rPr lang="en-US" sz="1350" b="1" dirty="0">
                <a:latin typeface="Arial" panose="020B0604020202020204" pitchFamily="34" charset="0"/>
                <a:cs typeface="Arial" panose="020B0604020202020204" pitchFamily="34" charset="0"/>
              </a:rPr>
              <a:t>368 </a:t>
            </a:r>
            <a:r>
              <a:rPr lang="uk-UA" sz="1350" b="1" dirty="0">
                <a:latin typeface="Arial" panose="020B0604020202020204" pitchFamily="34" charset="0"/>
                <a:cs typeface="Arial" panose="020B0604020202020204" pitchFamily="34" charset="0"/>
              </a:rPr>
              <a:t>тис. осіб</a:t>
            </a:r>
            <a:endParaRPr lang="ru-UA" sz="1350" b="1"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B337345-46AC-7241-156A-A01C84C45A1A}"/>
              </a:ext>
            </a:extLst>
          </p:cNvPr>
          <p:cNvSpPr txBox="1"/>
          <p:nvPr/>
        </p:nvSpPr>
        <p:spPr>
          <a:xfrm>
            <a:off x="5844579" y="946943"/>
            <a:ext cx="1870800" cy="262277"/>
          </a:xfrm>
          <a:prstGeom prst="rect">
            <a:avLst/>
          </a:prstGeom>
          <a:noFill/>
        </p:spPr>
        <p:txBody>
          <a:bodyPr wrap="square" lIns="27000" tIns="27000" rIns="27000" bIns="27000" rtlCol="0">
            <a:spAutoFit/>
          </a:bodyPr>
          <a:lstStyle/>
          <a:p>
            <a:r>
              <a:rPr lang="en-US" sz="1350" b="1" dirty="0">
                <a:latin typeface="Arial" panose="020B0604020202020204" pitchFamily="34" charset="0"/>
                <a:cs typeface="Arial" panose="020B0604020202020204" pitchFamily="34" charset="0"/>
              </a:rPr>
              <a:t>&gt; 60</a:t>
            </a:r>
            <a:r>
              <a:rPr lang="uk-UA" sz="1350" b="1" dirty="0">
                <a:latin typeface="Arial" panose="020B0604020202020204" pitchFamily="34" charset="0"/>
                <a:cs typeface="Arial" panose="020B0604020202020204" pitchFamily="34" charset="0"/>
              </a:rPr>
              <a:t> тис. осіб</a:t>
            </a:r>
            <a:endParaRPr lang="ru-UA" sz="135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9A03588-68A2-01B1-75D3-D3306919FF5D}"/>
              </a:ext>
            </a:extLst>
          </p:cNvPr>
          <p:cNvSpPr txBox="1"/>
          <p:nvPr/>
        </p:nvSpPr>
        <p:spPr>
          <a:xfrm>
            <a:off x="645703" y="2053996"/>
            <a:ext cx="2071948" cy="239193"/>
          </a:xfrm>
          <a:prstGeom prst="rect">
            <a:avLst/>
          </a:prstGeom>
          <a:noFill/>
        </p:spPr>
        <p:txBody>
          <a:bodyPr wrap="square" lIns="27000" tIns="27000" rIns="27000" bIns="27000" rtlCol="0">
            <a:spAutoFit/>
          </a:bodyPr>
          <a:lstStyle/>
          <a:p>
            <a:pPr algn="ctr"/>
            <a:r>
              <a:rPr lang="uk-UA" sz="1200" b="1" dirty="0">
                <a:solidFill>
                  <a:schemeClr val="accent2"/>
                </a:solidFill>
                <a:latin typeface="Arial" panose="020B0604020202020204" pitchFamily="34" charset="0"/>
                <a:cs typeface="Arial" panose="020B0604020202020204" pitchFamily="34" charset="0"/>
              </a:rPr>
              <a:t>Острів 1</a:t>
            </a:r>
            <a:endParaRPr lang="en-US" sz="1200" b="1" dirty="0">
              <a:solidFill>
                <a:schemeClr val="accent2"/>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5D6B93CC-D9B3-6EE6-8ABA-5B05EB9DED58}"/>
              </a:ext>
            </a:extLst>
          </p:cNvPr>
          <p:cNvSpPr txBox="1"/>
          <p:nvPr/>
        </p:nvSpPr>
        <p:spPr>
          <a:xfrm>
            <a:off x="3560908" y="2048269"/>
            <a:ext cx="1954142" cy="239193"/>
          </a:xfrm>
          <a:prstGeom prst="rect">
            <a:avLst/>
          </a:prstGeom>
          <a:noFill/>
        </p:spPr>
        <p:txBody>
          <a:bodyPr wrap="square" lIns="27000" tIns="27000" rIns="27000" bIns="27000" rtlCol="0">
            <a:spAutoFit/>
          </a:bodyPr>
          <a:lstStyle/>
          <a:p>
            <a:pPr algn="ctr"/>
            <a:r>
              <a:rPr lang="uk-UA" sz="1200" b="1" dirty="0">
                <a:solidFill>
                  <a:schemeClr val="accent2"/>
                </a:solidFill>
                <a:latin typeface="Arial" panose="020B0604020202020204" pitchFamily="34" charset="0"/>
                <a:cs typeface="Arial" panose="020B0604020202020204" pitchFamily="34" charset="0"/>
              </a:rPr>
              <a:t>Острів 2</a:t>
            </a:r>
            <a:endParaRPr lang="en-US" sz="1200" b="1" dirty="0">
              <a:solidFill>
                <a:schemeClr val="accent2"/>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057ACFF-2580-A83B-B526-35955503B135}"/>
              </a:ext>
            </a:extLst>
          </p:cNvPr>
          <p:cNvSpPr txBox="1"/>
          <p:nvPr/>
        </p:nvSpPr>
        <p:spPr>
          <a:xfrm>
            <a:off x="6572474" y="2049207"/>
            <a:ext cx="1685962" cy="239193"/>
          </a:xfrm>
          <a:prstGeom prst="rect">
            <a:avLst/>
          </a:prstGeom>
          <a:noFill/>
        </p:spPr>
        <p:txBody>
          <a:bodyPr wrap="square" lIns="27000" tIns="27000" rIns="27000" bIns="27000" rtlCol="0">
            <a:spAutoFit/>
          </a:bodyPr>
          <a:lstStyle/>
          <a:p>
            <a:pPr algn="ctr"/>
            <a:r>
              <a:rPr lang="uk-UA" sz="1200" b="1" dirty="0">
                <a:solidFill>
                  <a:schemeClr val="accent2"/>
                </a:solidFill>
                <a:latin typeface="Arial" panose="020B0604020202020204" pitchFamily="34" charset="0"/>
                <a:cs typeface="Arial" panose="020B0604020202020204" pitchFamily="34" charset="0"/>
              </a:rPr>
              <a:t>Острів 3</a:t>
            </a:r>
            <a:endParaRPr lang="en-US" sz="1200" b="1" dirty="0">
              <a:solidFill>
                <a:schemeClr val="accent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63D6F01-8105-F19B-25CA-3C40ADC71119}"/>
              </a:ext>
            </a:extLst>
          </p:cNvPr>
          <p:cNvSpPr txBox="1"/>
          <p:nvPr/>
        </p:nvSpPr>
        <p:spPr>
          <a:xfrm>
            <a:off x="1010369" y="2311965"/>
            <a:ext cx="1177290" cy="239193"/>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91,5 </a:t>
            </a:r>
            <a:r>
              <a:rPr lang="ru-RU" sz="1200" dirty="0">
                <a:latin typeface="Arial" panose="020B0604020202020204" pitchFamily="34" charset="0"/>
                <a:cs typeface="Arial" panose="020B0604020202020204" pitchFamily="34" charset="0"/>
              </a:rPr>
              <a:t>Гкал/год</a:t>
            </a:r>
            <a:endParaRPr lang="uk-UA" sz="12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B96F1E38-56C5-BBED-88C6-663566A52AA3}"/>
              </a:ext>
            </a:extLst>
          </p:cNvPr>
          <p:cNvSpPr txBox="1"/>
          <p:nvPr/>
        </p:nvSpPr>
        <p:spPr>
          <a:xfrm>
            <a:off x="991425" y="2568242"/>
            <a:ext cx="1954142" cy="423859"/>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11,06 </a:t>
            </a:r>
            <a:r>
              <a:rPr lang="ru-RU" sz="1200" dirty="0">
                <a:latin typeface="Arial" panose="020B0604020202020204" pitchFamily="34" charset="0"/>
                <a:cs typeface="Arial" panose="020B0604020202020204" pitchFamily="34" charset="0"/>
              </a:rPr>
              <a:t>МВт</a:t>
            </a:r>
            <a:r>
              <a:rPr lang="uk-UA" sz="1200" dirty="0">
                <a:latin typeface="Arial" panose="020B0604020202020204" pitchFamily="34" charset="0"/>
                <a:cs typeface="Arial" panose="020B0604020202020204" pitchFamily="34" charset="0"/>
              </a:rPr>
              <a:t> (очікується)</a:t>
            </a:r>
          </a:p>
          <a:p>
            <a:r>
              <a:rPr lang="uk-UA" sz="1200" dirty="0">
                <a:latin typeface="Arial" panose="020B0604020202020204" pitchFamily="34" charset="0"/>
                <a:cs typeface="Arial" panose="020B0604020202020204" pitchFamily="34" charset="0"/>
              </a:rPr>
              <a:t>7,9 МВт (до встановлення)</a:t>
            </a:r>
          </a:p>
        </p:txBody>
      </p:sp>
      <p:sp>
        <p:nvSpPr>
          <p:cNvPr id="48" name="TextBox 47">
            <a:extLst>
              <a:ext uri="{FF2B5EF4-FFF2-40B4-BE49-F238E27FC236}">
                <a16:creationId xmlns:a16="http://schemas.microsoft.com/office/drawing/2014/main" id="{98456A3E-B716-CF60-349B-DAAA3F047563}"/>
              </a:ext>
            </a:extLst>
          </p:cNvPr>
          <p:cNvSpPr txBox="1"/>
          <p:nvPr/>
        </p:nvSpPr>
        <p:spPr>
          <a:xfrm>
            <a:off x="3893963" y="2290890"/>
            <a:ext cx="1445776" cy="239193"/>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24,24 </a:t>
            </a:r>
            <a:r>
              <a:rPr lang="ru-RU" sz="1200" dirty="0">
                <a:latin typeface="Arial" panose="020B0604020202020204" pitchFamily="34" charset="0"/>
                <a:cs typeface="Arial" panose="020B0604020202020204" pitchFamily="34" charset="0"/>
              </a:rPr>
              <a:t>Гкал/год</a:t>
            </a:r>
            <a:endParaRPr lang="uk-UA" sz="1200"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5BF41AF4-8332-09BC-004F-0C90FFFA6D30}"/>
              </a:ext>
            </a:extLst>
          </p:cNvPr>
          <p:cNvSpPr txBox="1"/>
          <p:nvPr/>
        </p:nvSpPr>
        <p:spPr>
          <a:xfrm>
            <a:off x="3875020" y="2540076"/>
            <a:ext cx="1954142" cy="423859"/>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2,67 </a:t>
            </a:r>
            <a:r>
              <a:rPr lang="ru-RU" sz="1200" dirty="0">
                <a:latin typeface="Arial" panose="020B0604020202020204" pitchFamily="34" charset="0"/>
                <a:cs typeface="Arial" panose="020B0604020202020204" pitchFamily="34" charset="0"/>
              </a:rPr>
              <a:t>МВт</a:t>
            </a:r>
            <a:r>
              <a:rPr lang="en-US" sz="1200" dirty="0">
                <a:latin typeface="Arial" panose="020B0604020202020204" pitchFamily="34" charset="0"/>
                <a:cs typeface="Arial" panose="020B0604020202020204" pitchFamily="34" charset="0"/>
              </a:rPr>
              <a:t> (</a:t>
            </a:r>
            <a:r>
              <a:rPr lang="uk-UA" sz="1200" dirty="0">
                <a:latin typeface="Arial" panose="020B0604020202020204" pitchFamily="34" charset="0"/>
                <a:cs typeface="Arial" panose="020B0604020202020204" pitchFamily="34" charset="0"/>
              </a:rPr>
              <a:t>очікується</a:t>
            </a:r>
            <a:r>
              <a:rPr lang="en-US" sz="1200" dirty="0">
                <a:latin typeface="Arial" panose="020B0604020202020204" pitchFamily="34" charset="0"/>
                <a:cs typeface="Arial" panose="020B0604020202020204" pitchFamily="34" charset="0"/>
              </a:rPr>
              <a:t>)</a:t>
            </a:r>
            <a:endParaRPr lang="uk-UA" sz="1200" dirty="0">
              <a:latin typeface="Arial" panose="020B0604020202020204" pitchFamily="34" charset="0"/>
              <a:cs typeface="Arial" panose="020B0604020202020204" pitchFamily="34" charset="0"/>
            </a:endParaRPr>
          </a:p>
          <a:p>
            <a:r>
              <a:rPr lang="uk-UA" sz="1200" dirty="0">
                <a:latin typeface="Arial" panose="020B0604020202020204" pitchFamily="34" charset="0"/>
                <a:cs typeface="Arial" panose="020B0604020202020204" pitchFamily="34" charset="0"/>
              </a:rPr>
              <a:t>2 МВт (до встановлення)</a:t>
            </a:r>
          </a:p>
        </p:txBody>
      </p:sp>
      <p:sp>
        <p:nvSpPr>
          <p:cNvPr id="52" name="TextBox 51">
            <a:extLst>
              <a:ext uri="{FF2B5EF4-FFF2-40B4-BE49-F238E27FC236}">
                <a16:creationId xmlns:a16="http://schemas.microsoft.com/office/drawing/2014/main" id="{56BEC48C-A4C7-EE71-009E-0A26E18E3388}"/>
              </a:ext>
            </a:extLst>
          </p:cNvPr>
          <p:cNvSpPr txBox="1"/>
          <p:nvPr/>
        </p:nvSpPr>
        <p:spPr>
          <a:xfrm>
            <a:off x="6767668" y="2306226"/>
            <a:ext cx="1520309" cy="239193"/>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53,74 </a:t>
            </a:r>
            <a:r>
              <a:rPr lang="ru-RU" sz="1200" dirty="0">
                <a:latin typeface="Arial" panose="020B0604020202020204" pitchFamily="34" charset="0"/>
                <a:cs typeface="Arial" panose="020B0604020202020204" pitchFamily="34" charset="0"/>
              </a:rPr>
              <a:t>Гкал/год</a:t>
            </a:r>
            <a:endParaRPr lang="uk-UA" sz="12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62707B9C-B879-507C-28DD-FFF2AF0894BD}"/>
              </a:ext>
            </a:extLst>
          </p:cNvPr>
          <p:cNvSpPr txBox="1"/>
          <p:nvPr/>
        </p:nvSpPr>
        <p:spPr>
          <a:xfrm>
            <a:off x="6761934" y="2555412"/>
            <a:ext cx="2027782" cy="423859"/>
          </a:xfrm>
          <a:prstGeom prst="rect">
            <a:avLst/>
          </a:prstGeom>
          <a:noFill/>
        </p:spPr>
        <p:txBody>
          <a:bodyPr wrap="square" lIns="27000" tIns="27000" rIns="27000" bIns="27000" rtlCol="0">
            <a:spAutoFit/>
          </a:bodyPr>
          <a:lstStyle/>
          <a:p>
            <a:r>
              <a:rPr lang="uk-UA" sz="1200" dirty="0">
                <a:latin typeface="Arial" panose="020B0604020202020204" pitchFamily="34" charset="0"/>
                <a:cs typeface="Arial" panose="020B0604020202020204" pitchFamily="34" charset="0"/>
              </a:rPr>
              <a:t>5,</a:t>
            </a:r>
            <a:r>
              <a:rPr lang="en-US" sz="1200" dirty="0">
                <a:latin typeface="Arial" panose="020B0604020202020204" pitchFamily="34" charset="0"/>
                <a:cs typeface="Arial" panose="020B0604020202020204" pitchFamily="34" charset="0"/>
              </a:rPr>
              <a:t>5</a:t>
            </a:r>
            <a:r>
              <a:rPr lang="uk-UA" sz="12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МВт</a:t>
            </a:r>
            <a:r>
              <a:rPr lang="en-US" sz="1200" dirty="0">
                <a:latin typeface="Arial" panose="020B0604020202020204" pitchFamily="34" charset="0"/>
                <a:cs typeface="Arial" panose="020B0604020202020204" pitchFamily="34" charset="0"/>
              </a:rPr>
              <a:t> (</a:t>
            </a:r>
            <a:r>
              <a:rPr lang="uk-UA" sz="1200" dirty="0">
                <a:latin typeface="Arial" panose="020B0604020202020204" pitchFamily="34" charset="0"/>
                <a:cs typeface="Arial" panose="020B0604020202020204" pitchFamily="34" charset="0"/>
              </a:rPr>
              <a:t>очікується</a:t>
            </a:r>
            <a:r>
              <a:rPr lang="en-US" sz="1200" dirty="0">
                <a:latin typeface="Arial" panose="020B0604020202020204" pitchFamily="34" charset="0"/>
                <a:cs typeface="Arial" panose="020B0604020202020204" pitchFamily="34" charset="0"/>
              </a:rPr>
              <a:t>)</a:t>
            </a:r>
            <a:endParaRPr lang="uk-UA" sz="1200" dirty="0">
              <a:latin typeface="Arial" panose="020B0604020202020204" pitchFamily="34" charset="0"/>
              <a:cs typeface="Arial" panose="020B0604020202020204" pitchFamily="34" charset="0"/>
            </a:endParaRPr>
          </a:p>
          <a:p>
            <a:r>
              <a:rPr lang="uk-UA" sz="1200" dirty="0">
                <a:latin typeface="Arial" panose="020B0604020202020204" pitchFamily="34" charset="0"/>
                <a:cs typeface="Arial" panose="020B0604020202020204" pitchFamily="34" charset="0"/>
              </a:rPr>
              <a:t>3,8 МВт (до встановлення)</a:t>
            </a:r>
          </a:p>
        </p:txBody>
      </p:sp>
      <p:sp>
        <p:nvSpPr>
          <p:cNvPr id="56" name="Прямокутник 55">
            <a:extLst>
              <a:ext uri="{FF2B5EF4-FFF2-40B4-BE49-F238E27FC236}">
                <a16:creationId xmlns:a16="http://schemas.microsoft.com/office/drawing/2014/main" id="{E373513D-8E67-3621-FE88-D99F679C8D08}"/>
              </a:ext>
            </a:extLst>
          </p:cNvPr>
          <p:cNvSpPr/>
          <p:nvPr/>
        </p:nvSpPr>
        <p:spPr>
          <a:xfrm>
            <a:off x="385442" y="3065510"/>
            <a:ext cx="2586494" cy="1658211"/>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UA" sz="1350">
              <a:latin typeface="Arial" panose="020B0604020202020204" pitchFamily="34" charset="0"/>
              <a:cs typeface="Arial" panose="020B0604020202020204" pitchFamily="34" charset="0"/>
            </a:endParaRPr>
          </a:p>
        </p:txBody>
      </p:sp>
      <p:pic>
        <p:nvPicPr>
          <p:cNvPr id="58" name="Рисунок 57" descr="Зображення, що містить текст, Шрифт, Графіка, дизайн&#10;&#10;Автоматично згенерований опис">
            <a:extLst>
              <a:ext uri="{FF2B5EF4-FFF2-40B4-BE49-F238E27FC236}">
                <a16:creationId xmlns:a16="http://schemas.microsoft.com/office/drawing/2014/main" id="{C9E6C18C-0E73-159B-E2A4-AC81CAA540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335" y="3586221"/>
            <a:ext cx="417593" cy="387549"/>
          </a:xfrm>
          <a:prstGeom prst="rect">
            <a:avLst/>
          </a:prstGeom>
        </p:spPr>
      </p:pic>
      <p:pic>
        <p:nvPicPr>
          <p:cNvPr id="62" name="Рисунок 61" descr="Зображення, що містить ескіз, малюнок, схема, дизайн&#10;&#10;Автоматично згенерований опис">
            <a:extLst>
              <a:ext uri="{FF2B5EF4-FFF2-40B4-BE49-F238E27FC236}">
                <a16:creationId xmlns:a16="http://schemas.microsoft.com/office/drawing/2014/main" id="{CAFD59C8-5F46-E35F-9ACD-3FB5FF07B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34" y="3314779"/>
            <a:ext cx="337734" cy="332130"/>
          </a:xfrm>
          <a:prstGeom prst="rect">
            <a:avLst/>
          </a:prstGeom>
        </p:spPr>
      </p:pic>
      <p:pic>
        <p:nvPicPr>
          <p:cNvPr id="66" name="Рисунок 65" descr="Зображення, що містить ескіз, чорний, чорно-білий, дизайн&#10;&#10;Автоматично згенерований опис">
            <a:extLst>
              <a:ext uri="{FF2B5EF4-FFF2-40B4-BE49-F238E27FC236}">
                <a16:creationId xmlns:a16="http://schemas.microsoft.com/office/drawing/2014/main" id="{D4948B4E-CF35-AE53-2677-CC078B2CE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719" y="4111118"/>
            <a:ext cx="456929" cy="401360"/>
          </a:xfrm>
          <a:prstGeom prst="rect">
            <a:avLst/>
          </a:prstGeom>
        </p:spPr>
      </p:pic>
      <p:sp>
        <p:nvSpPr>
          <p:cNvPr id="67" name="TextBox 66">
            <a:extLst>
              <a:ext uri="{FF2B5EF4-FFF2-40B4-BE49-F238E27FC236}">
                <a16:creationId xmlns:a16="http://schemas.microsoft.com/office/drawing/2014/main" id="{01512870-216E-68A8-E722-5EE3AD6E8F3E}"/>
              </a:ext>
            </a:extLst>
          </p:cNvPr>
          <p:cNvSpPr txBox="1"/>
          <p:nvPr/>
        </p:nvSpPr>
        <p:spPr>
          <a:xfrm>
            <a:off x="763439" y="3106447"/>
            <a:ext cx="2128359"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КП «</a:t>
            </a:r>
            <a:r>
              <a:rPr lang="uk-UA" sz="900" dirty="0" err="1">
                <a:latin typeface="Arial" panose="020B0604020202020204" pitchFamily="34" charset="0"/>
                <a:cs typeface="Arial" panose="020B0604020202020204" pitchFamily="34" charset="0"/>
              </a:rPr>
              <a:t>Вінницяоблтепло</a:t>
            </a:r>
            <a:r>
              <a:rPr lang="uk-UA" sz="900" dirty="0">
                <a:latin typeface="Arial" panose="020B0604020202020204" pitchFamily="34" charset="0"/>
                <a:cs typeface="Arial" panose="020B0604020202020204" pitchFamily="34" charset="0"/>
              </a:rPr>
              <a:t>» – </a:t>
            </a:r>
            <a:r>
              <a:rPr lang="uk-UA" sz="900" b="1" dirty="0">
                <a:latin typeface="Arial" panose="020B0604020202020204" pitchFamily="34" charset="0"/>
                <a:cs typeface="Arial" panose="020B0604020202020204" pitchFamily="34" charset="0"/>
              </a:rPr>
              <a:t>2 од.</a:t>
            </a:r>
          </a:p>
        </p:txBody>
      </p:sp>
      <p:sp>
        <p:nvSpPr>
          <p:cNvPr id="75" name="TextBox 74">
            <a:extLst>
              <a:ext uri="{FF2B5EF4-FFF2-40B4-BE49-F238E27FC236}">
                <a16:creationId xmlns:a16="http://schemas.microsoft.com/office/drawing/2014/main" id="{77340BA7-F5E8-FAA0-8579-A2F34B9F35C4}"/>
              </a:ext>
            </a:extLst>
          </p:cNvPr>
          <p:cNvSpPr txBox="1"/>
          <p:nvPr/>
        </p:nvSpPr>
        <p:spPr>
          <a:xfrm>
            <a:off x="1327604" y="4405259"/>
            <a:ext cx="819307" cy="239193"/>
          </a:xfrm>
          <a:prstGeom prst="rect">
            <a:avLst/>
          </a:prstGeom>
          <a:noFill/>
        </p:spPr>
        <p:txBody>
          <a:bodyPr wrap="square" lIns="27000" tIns="27000" rIns="27000" bIns="27000" rtlCol="0">
            <a:spAutoFit/>
          </a:bodyPr>
          <a:lstStyle/>
          <a:p>
            <a:pPr algn="ctr"/>
            <a:r>
              <a:rPr lang="uk-UA" sz="1200" b="1" dirty="0">
                <a:solidFill>
                  <a:schemeClr val="accent2"/>
                </a:solidFill>
                <a:latin typeface="Arial" panose="020B0604020202020204" pitchFamily="34" charset="0"/>
                <a:cs typeface="Arial" panose="020B0604020202020204" pitchFamily="34" charset="0"/>
              </a:rPr>
              <a:t>7,5 </a:t>
            </a:r>
            <a:r>
              <a:rPr lang="ru-RU" sz="1200" b="1" dirty="0">
                <a:solidFill>
                  <a:schemeClr val="accent2"/>
                </a:solidFill>
                <a:latin typeface="Arial" panose="020B0604020202020204" pitchFamily="34" charset="0"/>
                <a:cs typeface="Arial" panose="020B0604020202020204" pitchFamily="34" charset="0"/>
              </a:rPr>
              <a:t>МВт</a:t>
            </a:r>
            <a:endParaRPr lang="uk-UA" sz="1200" b="1" dirty="0">
              <a:solidFill>
                <a:schemeClr val="accent2"/>
              </a:solidFill>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33B21438-79D2-4A73-0D37-34658478529F}"/>
              </a:ext>
            </a:extLst>
          </p:cNvPr>
          <p:cNvSpPr txBox="1"/>
          <p:nvPr/>
        </p:nvSpPr>
        <p:spPr>
          <a:xfrm>
            <a:off x="760345" y="3369429"/>
            <a:ext cx="2128358"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КП «Вінницяміськтеплоенерго</a:t>
            </a:r>
            <a:r>
              <a:rPr lang="en-US" sz="900" dirty="0">
                <a:latin typeface="Arial" panose="020B0604020202020204" pitchFamily="34" charset="0"/>
                <a:cs typeface="Arial" panose="020B0604020202020204" pitchFamily="34" charset="0"/>
              </a:rPr>
              <a:t>» </a:t>
            </a:r>
            <a:r>
              <a:rPr lang="uk-UA" sz="900" dirty="0">
                <a:latin typeface="Arial" panose="020B0604020202020204" pitchFamily="34" charset="0"/>
                <a:cs typeface="Arial" panose="020B0604020202020204" pitchFamily="34" charset="0"/>
              </a:rPr>
              <a:t>– </a:t>
            </a:r>
            <a:r>
              <a:rPr lang="uk-UA" sz="900" b="1" dirty="0">
                <a:latin typeface="Arial" panose="020B0604020202020204" pitchFamily="34" charset="0"/>
                <a:cs typeface="Arial" panose="020B0604020202020204" pitchFamily="34" charset="0"/>
              </a:rPr>
              <a:t>2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002C9952-1622-7363-32EE-9BC1C74BC689}"/>
              </a:ext>
            </a:extLst>
          </p:cNvPr>
          <p:cNvSpPr txBox="1"/>
          <p:nvPr/>
        </p:nvSpPr>
        <p:spPr>
          <a:xfrm>
            <a:off x="755934" y="3644546"/>
            <a:ext cx="2128358"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КП «</a:t>
            </a:r>
            <a:r>
              <a:rPr lang="uk-UA" sz="900" dirty="0" err="1">
                <a:latin typeface="Arial" panose="020B0604020202020204" pitchFamily="34" charset="0"/>
                <a:cs typeface="Arial" panose="020B0604020202020204" pitchFamily="34" charset="0"/>
              </a:rPr>
              <a:t>Вінницяоблводоканал</a:t>
            </a:r>
            <a:r>
              <a:rPr lang="en-US" sz="900" dirty="0">
                <a:latin typeface="Arial" panose="020B0604020202020204" pitchFamily="34" charset="0"/>
                <a:cs typeface="Arial" panose="020B0604020202020204" pitchFamily="34" charset="0"/>
              </a:rPr>
              <a:t>» </a:t>
            </a:r>
            <a:r>
              <a:rPr lang="uk-UA" sz="900" dirty="0">
                <a:latin typeface="Arial" panose="020B0604020202020204" pitchFamily="34" charset="0"/>
                <a:cs typeface="Arial" panose="020B0604020202020204" pitchFamily="34" charset="0"/>
              </a:rPr>
              <a:t>– </a:t>
            </a:r>
            <a:r>
              <a:rPr lang="uk-UA" sz="900" b="1" dirty="0">
                <a:latin typeface="Arial" panose="020B0604020202020204" pitchFamily="34" charset="0"/>
                <a:cs typeface="Arial" panose="020B0604020202020204" pitchFamily="34" charset="0"/>
              </a:rPr>
              <a:t>3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pic>
        <p:nvPicPr>
          <p:cNvPr id="112" name="Рисунок 111" descr="Зображення, що містить ескіз, малюнок, чорний, мистецтво&#10;&#10;Автоматично згенерований опис">
            <a:extLst>
              <a:ext uri="{FF2B5EF4-FFF2-40B4-BE49-F238E27FC236}">
                <a16:creationId xmlns:a16="http://schemas.microsoft.com/office/drawing/2014/main" id="{00DC9034-78AE-9FBF-7BF4-8981412F82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665" y="3852608"/>
            <a:ext cx="408932" cy="373863"/>
          </a:xfrm>
          <a:prstGeom prst="rect">
            <a:avLst/>
          </a:prstGeom>
        </p:spPr>
      </p:pic>
      <p:sp>
        <p:nvSpPr>
          <p:cNvPr id="113" name="TextBox 112">
            <a:extLst>
              <a:ext uri="{FF2B5EF4-FFF2-40B4-BE49-F238E27FC236}">
                <a16:creationId xmlns:a16="http://schemas.microsoft.com/office/drawing/2014/main" id="{45823F2E-5092-F2DB-168B-60E7991282AF}"/>
              </a:ext>
            </a:extLst>
          </p:cNvPr>
          <p:cNvSpPr txBox="1"/>
          <p:nvPr/>
        </p:nvSpPr>
        <p:spPr>
          <a:xfrm>
            <a:off x="760345" y="3930979"/>
            <a:ext cx="2128358"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Лікарні</a:t>
            </a:r>
            <a:r>
              <a:rPr lang="en-US" sz="900" dirty="0">
                <a:latin typeface="Arial" panose="020B0604020202020204" pitchFamily="34" charset="0"/>
                <a:cs typeface="Arial" panose="020B0604020202020204" pitchFamily="34" charset="0"/>
              </a:rPr>
              <a:t> </a:t>
            </a:r>
            <a:r>
              <a:rPr lang="uk-UA" sz="900" dirty="0">
                <a:latin typeface="Arial" panose="020B0604020202020204" pitchFamily="34" charset="0"/>
                <a:cs typeface="Arial" panose="020B0604020202020204" pitchFamily="34" charset="0"/>
              </a:rPr>
              <a:t>– </a:t>
            </a:r>
            <a:r>
              <a:rPr lang="uk-UA" sz="900" b="1" dirty="0">
                <a:latin typeface="Arial" panose="020B0604020202020204" pitchFamily="34" charset="0"/>
                <a:cs typeface="Arial" panose="020B0604020202020204" pitchFamily="34" charset="0"/>
              </a:rPr>
              <a:t>4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2936CBBE-F6FE-CE07-E203-6D9F734B6A99}"/>
              </a:ext>
            </a:extLst>
          </p:cNvPr>
          <p:cNvSpPr txBox="1"/>
          <p:nvPr/>
        </p:nvSpPr>
        <p:spPr>
          <a:xfrm>
            <a:off x="757001" y="4185569"/>
            <a:ext cx="2128358"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Основні сховища міста– </a:t>
            </a:r>
            <a:r>
              <a:rPr lang="uk-UA" sz="900" b="1" dirty="0">
                <a:latin typeface="Arial" panose="020B0604020202020204" pitchFamily="34" charset="0"/>
                <a:cs typeface="Arial" panose="020B0604020202020204" pitchFamily="34" charset="0"/>
              </a:rPr>
              <a:t>10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pic>
        <p:nvPicPr>
          <p:cNvPr id="7" name="Рисунок 6" descr="Зображення, що містить ескіз, малюнок, схема, дизайн&#10;&#10;Автоматично згенерований опис">
            <a:extLst>
              <a:ext uri="{FF2B5EF4-FFF2-40B4-BE49-F238E27FC236}">
                <a16:creationId xmlns:a16="http://schemas.microsoft.com/office/drawing/2014/main" id="{1694BA90-4545-5AC8-CBEA-B38055347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95" y="3052650"/>
            <a:ext cx="337734" cy="332130"/>
          </a:xfrm>
          <a:prstGeom prst="rect">
            <a:avLst/>
          </a:prstGeom>
        </p:spPr>
      </p:pic>
      <p:pic>
        <p:nvPicPr>
          <p:cNvPr id="109" name="Рисунок 108" descr="Зображення, що містить карта&#10;&#10;Автоматично згенерований опис">
            <a:extLst>
              <a:ext uri="{FF2B5EF4-FFF2-40B4-BE49-F238E27FC236}">
                <a16:creationId xmlns:a16="http://schemas.microsoft.com/office/drawing/2014/main" id="{1B43920B-0C45-449E-BC55-8A0ABEC02DF6}"/>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78689" y="621862"/>
            <a:ext cx="1076646" cy="855165"/>
          </a:xfrm>
          <a:prstGeom prst="rect">
            <a:avLst/>
          </a:prstGeom>
        </p:spPr>
      </p:pic>
      <p:sp>
        <p:nvSpPr>
          <p:cNvPr id="130" name="Прямокутник 129">
            <a:extLst>
              <a:ext uri="{FF2B5EF4-FFF2-40B4-BE49-F238E27FC236}">
                <a16:creationId xmlns:a16="http://schemas.microsoft.com/office/drawing/2014/main" id="{25B4AD50-73AD-EF0B-3AB9-80A467576492}"/>
              </a:ext>
            </a:extLst>
          </p:cNvPr>
          <p:cNvSpPr/>
          <p:nvPr/>
        </p:nvSpPr>
        <p:spPr>
          <a:xfrm>
            <a:off x="3243018" y="3065510"/>
            <a:ext cx="2586494" cy="1658212"/>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UA" sz="1350">
              <a:latin typeface="Arial" panose="020B0604020202020204" pitchFamily="34" charset="0"/>
              <a:cs typeface="Arial" panose="020B0604020202020204" pitchFamily="34" charset="0"/>
            </a:endParaRPr>
          </a:p>
        </p:txBody>
      </p:sp>
      <p:pic>
        <p:nvPicPr>
          <p:cNvPr id="134" name="Рисунок 133" descr="Зображення, що містить ескіз, чорний, чорно-білий, дизайн&#10;&#10;Автоматично згенерований опис">
            <a:extLst>
              <a:ext uri="{FF2B5EF4-FFF2-40B4-BE49-F238E27FC236}">
                <a16:creationId xmlns:a16="http://schemas.microsoft.com/office/drawing/2014/main" id="{991F4117-7D0E-EB7E-122F-CA4CF594E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3305" y="3345122"/>
            <a:ext cx="456929" cy="401360"/>
          </a:xfrm>
          <a:prstGeom prst="rect">
            <a:avLst/>
          </a:prstGeom>
        </p:spPr>
      </p:pic>
      <p:sp>
        <p:nvSpPr>
          <p:cNvPr id="137" name="TextBox 136">
            <a:extLst>
              <a:ext uri="{FF2B5EF4-FFF2-40B4-BE49-F238E27FC236}">
                <a16:creationId xmlns:a16="http://schemas.microsoft.com/office/drawing/2014/main" id="{CCB16D63-F49C-7D99-7A34-C0AE53CEF776}"/>
              </a:ext>
            </a:extLst>
          </p:cNvPr>
          <p:cNvSpPr txBox="1"/>
          <p:nvPr/>
        </p:nvSpPr>
        <p:spPr>
          <a:xfrm>
            <a:off x="4157554" y="4392881"/>
            <a:ext cx="819307" cy="239193"/>
          </a:xfrm>
          <a:prstGeom prst="rect">
            <a:avLst/>
          </a:prstGeom>
          <a:noFill/>
        </p:spPr>
        <p:txBody>
          <a:bodyPr wrap="square" lIns="27000" tIns="27000" rIns="27000" bIns="27000" rtlCol="0">
            <a:spAutoFit/>
          </a:bodyPr>
          <a:lstStyle/>
          <a:p>
            <a:pPr algn="ctr"/>
            <a:r>
              <a:rPr lang="uk-UA" sz="1200" b="1" dirty="0">
                <a:solidFill>
                  <a:schemeClr val="accent2"/>
                </a:solidFill>
                <a:latin typeface="Arial" panose="020B0604020202020204" pitchFamily="34" charset="0"/>
                <a:cs typeface="Arial" panose="020B0604020202020204" pitchFamily="34" charset="0"/>
              </a:rPr>
              <a:t>0,54 </a:t>
            </a:r>
            <a:r>
              <a:rPr lang="ru-RU" sz="1200" b="1" dirty="0">
                <a:solidFill>
                  <a:schemeClr val="accent2"/>
                </a:solidFill>
                <a:latin typeface="Arial" panose="020B0604020202020204" pitchFamily="34" charset="0"/>
                <a:cs typeface="Arial" panose="020B0604020202020204" pitchFamily="34" charset="0"/>
              </a:rPr>
              <a:t>МВт</a:t>
            </a:r>
            <a:endParaRPr lang="uk-UA" sz="1200" b="1" dirty="0">
              <a:solidFill>
                <a:schemeClr val="accent2"/>
              </a:solidFill>
              <a:latin typeface="Arial" panose="020B0604020202020204" pitchFamily="34" charset="0"/>
              <a:cs typeface="Arial" panose="020B0604020202020204" pitchFamily="34" charset="0"/>
            </a:endParaRPr>
          </a:p>
        </p:txBody>
      </p:sp>
      <p:pic>
        <p:nvPicPr>
          <p:cNvPr id="140" name="Рисунок 139" descr="Зображення, що містить ескіз, малюнок, чорний, мистецтво&#10;&#10;Автоматично згенерований опис">
            <a:extLst>
              <a:ext uri="{FF2B5EF4-FFF2-40B4-BE49-F238E27FC236}">
                <a16:creationId xmlns:a16="http://schemas.microsoft.com/office/drawing/2014/main" id="{02A1BC53-41EF-BA17-4832-978614286F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1252" y="3086612"/>
            <a:ext cx="408932" cy="373863"/>
          </a:xfrm>
          <a:prstGeom prst="rect">
            <a:avLst/>
          </a:prstGeom>
        </p:spPr>
      </p:pic>
      <p:sp>
        <p:nvSpPr>
          <p:cNvPr id="141" name="TextBox 140">
            <a:extLst>
              <a:ext uri="{FF2B5EF4-FFF2-40B4-BE49-F238E27FC236}">
                <a16:creationId xmlns:a16="http://schemas.microsoft.com/office/drawing/2014/main" id="{44EE31F1-8B06-2DE8-1349-F9C6E3CC0AA0}"/>
              </a:ext>
            </a:extLst>
          </p:cNvPr>
          <p:cNvSpPr txBox="1"/>
          <p:nvPr/>
        </p:nvSpPr>
        <p:spPr>
          <a:xfrm>
            <a:off x="3740801" y="3164983"/>
            <a:ext cx="2136281"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Лікарні</a:t>
            </a:r>
            <a:r>
              <a:rPr lang="en-US" sz="900" dirty="0">
                <a:latin typeface="Arial" panose="020B0604020202020204" pitchFamily="34" charset="0"/>
                <a:cs typeface="Arial" panose="020B0604020202020204" pitchFamily="34" charset="0"/>
              </a:rPr>
              <a:t> </a:t>
            </a:r>
            <a:r>
              <a:rPr lang="uk-UA" sz="900" dirty="0">
                <a:latin typeface="Arial" panose="020B0604020202020204" pitchFamily="34" charset="0"/>
                <a:cs typeface="Arial" panose="020B0604020202020204" pitchFamily="34" charset="0"/>
              </a:rPr>
              <a:t>– </a:t>
            </a:r>
            <a:r>
              <a:rPr lang="uk-UA" sz="900" b="1" dirty="0">
                <a:latin typeface="Arial" panose="020B0604020202020204" pitchFamily="34" charset="0"/>
                <a:cs typeface="Arial" panose="020B0604020202020204" pitchFamily="34" charset="0"/>
              </a:rPr>
              <a:t>1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DA15EDFF-F897-8D62-782A-C62C128BA6C9}"/>
              </a:ext>
            </a:extLst>
          </p:cNvPr>
          <p:cNvSpPr txBox="1"/>
          <p:nvPr/>
        </p:nvSpPr>
        <p:spPr>
          <a:xfrm>
            <a:off x="3740801" y="3419573"/>
            <a:ext cx="2136281"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Основні сховища міста – </a:t>
            </a:r>
            <a:r>
              <a:rPr lang="uk-UA" sz="900" b="1" dirty="0">
                <a:latin typeface="Arial" panose="020B0604020202020204" pitchFamily="34" charset="0"/>
                <a:cs typeface="Arial" panose="020B0604020202020204" pitchFamily="34" charset="0"/>
              </a:rPr>
              <a:t>5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sp>
        <p:nvSpPr>
          <p:cNvPr id="143" name="Прямокутник 142">
            <a:extLst>
              <a:ext uri="{FF2B5EF4-FFF2-40B4-BE49-F238E27FC236}">
                <a16:creationId xmlns:a16="http://schemas.microsoft.com/office/drawing/2014/main" id="{E58CF417-34B6-C2C8-AA86-52A3F394F938}"/>
              </a:ext>
            </a:extLst>
          </p:cNvPr>
          <p:cNvSpPr/>
          <p:nvPr/>
        </p:nvSpPr>
        <p:spPr>
          <a:xfrm>
            <a:off x="6057157" y="1572457"/>
            <a:ext cx="2716597" cy="3203201"/>
          </a:xfrm>
          <a:prstGeom prst="rect">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UA" sz="1350">
              <a:latin typeface="Arial" panose="020B0604020202020204" pitchFamily="34" charset="0"/>
              <a:cs typeface="Arial" panose="020B0604020202020204" pitchFamily="34" charset="0"/>
            </a:endParaRPr>
          </a:p>
        </p:txBody>
      </p:sp>
      <p:sp>
        <p:nvSpPr>
          <p:cNvPr id="145" name="Прямокутник 144">
            <a:extLst>
              <a:ext uri="{FF2B5EF4-FFF2-40B4-BE49-F238E27FC236}">
                <a16:creationId xmlns:a16="http://schemas.microsoft.com/office/drawing/2014/main" id="{233F2DA6-F40C-193C-9B38-B8519AEA38A7}"/>
              </a:ext>
            </a:extLst>
          </p:cNvPr>
          <p:cNvSpPr/>
          <p:nvPr/>
        </p:nvSpPr>
        <p:spPr>
          <a:xfrm>
            <a:off x="6120495" y="3065509"/>
            <a:ext cx="2586493" cy="1658212"/>
          </a:xfrm>
          <a:prstGeom prst="rect">
            <a:avLst/>
          </a:prstGeom>
          <a:no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UA" sz="1350">
              <a:latin typeface="Arial" panose="020B0604020202020204" pitchFamily="34" charset="0"/>
              <a:cs typeface="Arial" panose="020B0604020202020204" pitchFamily="34" charset="0"/>
            </a:endParaRPr>
          </a:p>
        </p:txBody>
      </p:sp>
      <p:pic>
        <p:nvPicPr>
          <p:cNvPr id="146" name="Рисунок 145" descr="Зображення, що містить текст, Шрифт, Графіка, дизайн&#10;&#10;Автоматично згенерований опис">
            <a:extLst>
              <a:ext uri="{FF2B5EF4-FFF2-40B4-BE49-F238E27FC236}">
                <a16:creationId xmlns:a16="http://schemas.microsoft.com/office/drawing/2014/main" id="{B3373C7E-A172-20F9-2378-C61638E45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149" y="3400633"/>
            <a:ext cx="417592" cy="387549"/>
          </a:xfrm>
          <a:prstGeom prst="rect">
            <a:avLst/>
          </a:prstGeom>
        </p:spPr>
      </p:pic>
      <p:pic>
        <p:nvPicPr>
          <p:cNvPr id="148" name="Рисунок 147" descr="Зображення, що містить ескіз, малюнок, схема, дизайн&#10;&#10;Автоматично згенерований опис">
            <a:extLst>
              <a:ext uri="{FF2B5EF4-FFF2-40B4-BE49-F238E27FC236}">
                <a16:creationId xmlns:a16="http://schemas.microsoft.com/office/drawing/2014/main" id="{75B03C61-9C77-F294-8A76-8CBD7BF3F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248" y="3129190"/>
            <a:ext cx="337734" cy="332131"/>
          </a:xfrm>
          <a:prstGeom prst="rect">
            <a:avLst/>
          </a:prstGeom>
        </p:spPr>
      </p:pic>
      <p:pic>
        <p:nvPicPr>
          <p:cNvPr id="149" name="Рисунок 148" descr="Зображення, що містить ескіз, чорний, чорно-білий, дизайн&#10;&#10;Автоматично згенерований опис">
            <a:extLst>
              <a:ext uri="{FF2B5EF4-FFF2-40B4-BE49-F238E27FC236}">
                <a16:creationId xmlns:a16="http://schemas.microsoft.com/office/drawing/2014/main" id="{3F918289-C755-8CA5-5562-CD93031A5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533" y="3925530"/>
            <a:ext cx="456929" cy="401360"/>
          </a:xfrm>
          <a:prstGeom prst="rect">
            <a:avLst/>
          </a:prstGeom>
        </p:spPr>
      </p:pic>
      <p:sp>
        <p:nvSpPr>
          <p:cNvPr id="152" name="TextBox 151">
            <a:extLst>
              <a:ext uri="{FF2B5EF4-FFF2-40B4-BE49-F238E27FC236}">
                <a16:creationId xmlns:a16="http://schemas.microsoft.com/office/drawing/2014/main" id="{677EE0A6-B16D-1B17-1D8D-CB89F894EB4C}"/>
              </a:ext>
            </a:extLst>
          </p:cNvPr>
          <p:cNvSpPr txBox="1"/>
          <p:nvPr/>
        </p:nvSpPr>
        <p:spPr>
          <a:xfrm>
            <a:off x="7136404" y="4390571"/>
            <a:ext cx="819307" cy="239193"/>
          </a:xfrm>
          <a:prstGeom prst="rect">
            <a:avLst/>
          </a:prstGeom>
          <a:noFill/>
        </p:spPr>
        <p:txBody>
          <a:bodyPr wrap="square" lIns="27000" tIns="27000" rIns="27000" bIns="27000" rtlCol="0">
            <a:spAutoFit/>
          </a:bodyPr>
          <a:lstStyle/>
          <a:p>
            <a:pPr algn="ctr"/>
            <a:r>
              <a:rPr lang="uk-UA" sz="1200" b="1" dirty="0">
                <a:solidFill>
                  <a:schemeClr val="accent2"/>
                </a:solidFill>
                <a:latin typeface="Arial" panose="020B0604020202020204" pitchFamily="34" charset="0"/>
                <a:cs typeface="Arial" panose="020B0604020202020204" pitchFamily="34" charset="0"/>
              </a:rPr>
              <a:t>5,</a:t>
            </a:r>
            <a:r>
              <a:rPr lang="en-US" sz="1200" b="1" dirty="0">
                <a:solidFill>
                  <a:schemeClr val="accent2"/>
                </a:solidFill>
                <a:latin typeface="Arial" panose="020B0604020202020204" pitchFamily="34" charset="0"/>
                <a:cs typeface="Arial" panose="020B0604020202020204" pitchFamily="34" charset="0"/>
              </a:rPr>
              <a:t>5</a:t>
            </a:r>
            <a:r>
              <a:rPr lang="uk-UA" sz="1200" b="1" dirty="0">
                <a:solidFill>
                  <a:schemeClr val="accent2"/>
                </a:solidFill>
                <a:latin typeface="Arial" panose="020B0604020202020204" pitchFamily="34" charset="0"/>
                <a:cs typeface="Arial" panose="020B0604020202020204" pitchFamily="34" charset="0"/>
              </a:rPr>
              <a:t> </a:t>
            </a:r>
            <a:r>
              <a:rPr lang="ru-RU" sz="1200" b="1" dirty="0">
                <a:solidFill>
                  <a:schemeClr val="accent2"/>
                </a:solidFill>
                <a:latin typeface="Arial" panose="020B0604020202020204" pitchFamily="34" charset="0"/>
                <a:cs typeface="Arial" panose="020B0604020202020204" pitchFamily="34" charset="0"/>
              </a:rPr>
              <a:t>МВт</a:t>
            </a:r>
            <a:endParaRPr lang="uk-UA" sz="1200" b="1" dirty="0">
              <a:solidFill>
                <a:schemeClr val="accent2"/>
              </a:solidFill>
              <a:latin typeface="Arial" panose="020B060402020202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B6B3AE63-5F65-D5CE-1A64-8CAEBDE854BA}"/>
              </a:ext>
            </a:extLst>
          </p:cNvPr>
          <p:cNvSpPr txBox="1"/>
          <p:nvPr/>
        </p:nvSpPr>
        <p:spPr>
          <a:xfrm>
            <a:off x="6561462" y="3183840"/>
            <a:ext cx="2204334"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КП «Вінницяміськтеплоенерго</a:t>
            </a:r>
            <a:r>
              <a:rPr lang="en-US" sz="900" dirty="0">
                <a:latin typeface="Arial" panose="020B0604020202020204" pitchFamily="34" charset="0"/>
                <a:cs typeface="Arial" panose="020B0604020202020204" pitchFamily="34" charset="0"/>
              </a:rPr>
              <a:t>»</a:t>
            </a:r>
            <a:r>
              <a:rPr lang="uk-UA" sz="900" dirty="0">
                <a:latin typeface="Arial" panose="020B0604020202020204" pitchFamily="34" charset="0"/>
                <a:cs typeface="Arial" panose="020B0604020202020204" pitchFamily="34" charset="0"/>
              </a:rPr>
              <a:t> – </a:t>
            </a:r>
            <a:r>
              <a:rPr lang="uk-UA" sz="900" b="1" dirty="0">
                <a:latin typeface="Arial" panose="020B0604020202020204" pitchFamily="34" charset="0"/>
                <a:cs typeface="Arial" panose="020B0604020202020204" pitchFamily="34" charset="0"/>
              </a:rPr>
              <a:t>2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8D3E38A3-F535-1E6F-4006-905E2E6F564E}"/>
              </a:ext>
            </a:extLst>
          </p:cNvPr>
          <p:cNvSpPr txBox="1"/>
          <p:nvPr/>
        </p:nvSpPr>
        <p:spPr>
          <a:xfrm>
            <a:off x="6561462" y="3458958"/>
            <a:ext cx="2136281"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КП «</a:t>
            </a:r>
            <a:r>
              <a:rPr lang="uk-UA" sz="900" dirty="0" err="1">
                <a:latin typeface="Arial" panose="020B0604020202020204" pitchFamily="34" charset="0"/>
                <a:cs typeface="Arial" panose="020B0604020202020204" pitchFamily="34" charset="0"/>
              </a:rPr>
              <a:t>Вінницяоблводоканал</a:t>
            </a:r>
            <a:r>
              <a:rPr lang="en-US" sz="900" dirty="0">
                <a:latin typeface="Arial" panose="020B0604020202020204" pitchFamily="34" charset="0"/>
                <a:cs typeface="Arial" panose="020B0604020202020204" pitchFamily="34" charset="0"/>
              </a:rPr>
              <a:t>»</a:t>
            </a:r>
            <a:r>
              <a:rPr lang="uk-UA" sz="900" dirty="0">
                <a:latin typeface="Arial" panose="020B0604020202020204" pitchFamily="34" charset="0"/>
                <a:cs typeface="Arial" panose="020B0604020202020204" pitchFamily="34" charset="0"/>
              </a:rPr>
              <a:t> – </a:t>
            </a:r>
            <a:r>
              <a:rPr lang="uk-UA" sz="900" b="1" dirty="0">
                <a:latin typeface="Arial" panose="020B0604020202020204" pitchFamily="34" charset="0"/>
                <a:cs typeface="Arial" panose="020B0604020202020204" pitchFamily="34" charset="0"/>
              </a:rPr>
              <a:t>3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pic>
        <p:nvPicPr>
          <p:cNvPr id="155" name="Рисунок 154" descr="Зображення, що містить ескіз, малюнок, чорний, мистецтво&#10;&#10;Автоматично згенерований опис">
            <a:extLst>
              <a:ext uri="{FF2B5EF4-FFF2-40B4-BE49-F238E27FC236}">
                <a16:creationId xmlns:a16="http://schemas.microsoft.com/office/drawing/2014/main" id="{B9C5CBD2-02EA-42AB-6A7D-6DE3B0CAC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2480" y="3667019"/>
            <a:ext cx="408932" cy="373863"/>
          </a:xfrm>
          <a:prstGeom prst="rect">
            <a:avLst/>
          </a:prstGeom>
        </p:spPr>
      </p:pic>
      <p:sp>
        <p:nvSpPr>
          <p:cNvPr id="156" name="TextBox 155">
            <a:extLst>
              <a:ext uri="{FF2B5EF4-FFF2-40B4-BE49-F238E27FC236}">
                <a16:creationId xmlns:a16="http://schemas.microsoft.com/office/drawing/2014/main" id="{3D92D2BA-6DF9-E4FF-580D-62BDFF38C746}"/>
              </a:ext>
            </a:extLst>
          </p:cNvPr>
          <p:cNvSpPr txBox="1"/>
          <p:nvPr/>
        </p:nvSpPr>
        <p:spPr>
          <a:xfrm>
            <a:off x="6561462" y="3745391"/>
            <a:ext cx="2136281"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Лікарні</a:t>
            </a:r>
            <a:r>
              <a:rPr lang="en-US" sz="900" dirty="0">
                <a:latin typeface="Arial" panose="020B0604020202020204" pitchFamily="34" charset="0"/>
                <a:cs typeface="Arial" panose="020B0604020202020204" pitchFamily="34" charset="0"/>
              </a:rPr>
              <a:t> </a:t>
            </a:r>
            <a:r>
              <a:rPr lang="uk-UA" sz="900" dirty="0">
                <a:latin typeface="Arial" panose="020B0604020202020204" pitchFamily="34" charset="0"/>
                <a:cs typeface="Arial" panose="020B0604020202020204" pitchFamily="34" charset="0"/>
              </a:rPr>
              <a:t>– </a:t>
            </a:r>
            <a:r>
              <a:rPr lang="uk-UA" sz="900" b="1" dirty="0">
                <a:latin typeface="Arial" panose="020B0604020202020204" pitchFamily="34" charset="0"/>
                <a:cs typeface="Arial" panose="020B0604020202020204" pitchFamily="34" charset="0"/>
              </a:rPr>
              <a:t>1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672393A1-155D-0FDC-D31D-1465DA2BE024}"/>
              </a:ext>
            </a:extLst>
          </p:cNvPr>
          <p:cNvSpPr txBox="1"/>
          <p:nvPr/>
        </p:nvSpPr>
        <p:spPr>
          <a:xfrm>
            <a:off x="6561462" y="3999980"/>
            <a:ext cx="2136281" cy="193027"/>
          </a:xfrm>
          <a:prstGeom prst="rect">
            <a:avLst/>
          </a:prstGeom>
          <a:noFill/>
        </p:spPr>
        <p:txBody>
          <a:bodyPr wrap="square" lIns="27000" tIns="27000" rIns="27000" bIns="27000" rtlCol="0">
            <a:spAutoFit/>
          </a:bodyPr>
          <a:lstStyle/>
          <a:p>
            <a:r>
              <a:rPr lang="uk-UA" sz="900" dirty="0">
                <a:latin typeface="Arial" panose="020B0604020202020204" pitchFamily="34" charset="0"/>
                <a:cs typeface="Arial" panose="020B0604020202020204" pitchFamily="34" charset="0"/>
              </a:rPr>
              <a:t>Основні сховища міста – </a:t>
            </a:r>
            <a:r>
              <a:rPr lang="uk-UA" sz="900" b="1" dirty="0">
                <a:latin typeface="Arial" panose="020B0604020202020204" pitchFamily="34" charset="0"/>
                <a:cs typeface="Arial" panose="020B0604020202020204" pitchFamily="34" charset="0"/>
              </a:rPr>
              <a:t>5 </a:t>
            </a:r>
            <a:r>
              <a:rPr lang="ru-RU" sz="900" b="1" dirty="0">
                <a:latin typeface="Arial" panose="020B0604020202020204" pitchFamily="34" charset="0"/>
                <a:cs typeface="Arial" panose="020B0604020202020204" pitchFamily="34" charset="0"/>
              </a:rPr>
              <a:t>од.</a:t>
            </a:r>
            <a:endParaRPr lang="uk-UA" sz="900" b="1" dirty="0">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297CA083-E181-FE55-8F66-072C2F97A3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3439" y="2303814"/>
            <a:ext cx="152590" cy="220408"/>
          </a:xfrm>
          <a:prstGeom prst="rect">
            <a:avLst/>
          </a:prstGeom>
        </p:spPr>
      </p:pic>
      <p:pic>
        <p:nvPicPr>
          <p:cNvPr id="13" name="Graphic 12">
            <a:extLst>
              <a:ext uri="{FF2B5EF4-FFF2-40B4-BE49-F238E27FC236}">
                <a16:creationId xmlns:a16="http://schemas.microsoft.com/office/drawing/2014/main" id="{2F22A694-18BE-AFA0-F010-DADCCCB696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0671" y="2334472"/>
            <a:ext cx="152590" cy="220408"/>
          </a:xfrm>
          <a:prstGeom prst="rect">
            <a:avLst/>
          </a:prstGeom>
        </p:spPr>
      </p:pic>
      <p:pic>
        <p:nvPicPr>
          <p:cNvPr id="14" name="Graphic 13">
            <a:extLst>
              <a:ext uri="{FF2B5EF4-FFF2-40B4-BE49-F238E27FC236}">
                <a16:creationId xmlns:a16="http://schemas.microsoft.com/office/drawing/2014/main" id="{028A40A0-C403-DDF6-1637-986ADBE81B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6056" y="2334472"/>
            <a:ext cx="152590" cy="220408"/>
          </a:xfrm>
          <a:prstGeom prst="rect">
            <a:avLst/>
          </a:prstGeom>
        </p:spPr>
      </p:pic>
      <p:pic>
        <p:nvPicPr>
          <p:cNvPr id="26" name="Graphic 25">
            <a:extLst>
              <a:ext uri="{FF2B5EF4-FFF2-40B4-BE49-F238E27FC236}">
                <a16:creationId xmlns:a16="http://schemas.microsoft.com/office/drawing/2014/main" id="{75182015-DBC7-426C-A5CB-7E22EBDB179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9839" y="2631663"/>
            <a:ext cx="134941" cy="303616"/>
          </a:xfrm>
          <a:prstGeom prst="rect">
            <a:avLst/>
          </a:prstGeom>
        </p:spPr>
      </p:pic>
      <p:pic>
        <p:nvPicPr>
          <p:cNvPr id="29" name="Graphic 28">
            <a:extLst>
              <a:ext uri="{FF2B5EF4-FFF2-40B4-BE49-F238E27FC236}">
                <a16:creationId xmlns:a16="http://schemas.microsoft.com/office/drawing/2014/main" id="{A9CB6927-DB5B-8174-E5BD-E696600CF6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40906" y="2631663"/>
            <a:ext cx="134941" cy="303616"/>
          </a:xfrm>
          <a:prstGeom prst="rect">
            <a:avLst/>
          </a:prstGeom>
        </p:spPr>
      </p:pic>
      <p:pic>
        <p:nvPicPr>
          <p:cNvPr id="30" name="Graphic 29">
            <a:extLst>
              <a:ext uri="{FF2B5EF4-FFF2-40B4-BE49-F238E27FC236}">
                <a16:creationId xmlns:a16="http://schemas.microsoft.com/office/drawing/2014/main" id="{D31F4A89-4302-2BBC-2C6E-BE57BE20BDD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33939" y="2631663"/>
            <a:ext cx="134941" cy="303616"/>
          </a:xfrm>
          <a:prstGeom prst="rect">
            <a:avLst/>
          </a:prstGeom>
        </p:spPr>
      </p:pic>
      <p:pic>
        <p:nvPicPr>
          <p:cNvPr id="32" name="Graphic 31">
            <a:extLst>
              <a:ext uri="{FF2B5EF4-FFF2-40B4-BE49-F238E27FC236}">
                <a16:creationId xmlns:a16="http://schemas.microsoft.com/office/drawing/2014/main" id="{5AA7F680-29D1-E4F2-73E4-DD4B082F1E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25919" y="1638971"/>
            <a:ext cx="971367" cy="420926"/>
          </a:xfrm>
          <a:prstGeom prst="rect">
            <a:avLst/>
          </a:prstGeom>
        </p:spPr>
      </p:pic>
      <p:pic>
        <p:nvPicPr>
          <p:cNvPr id="33" name="Graphic 32">
            <a:extLst>
              <a:ext uri="{FF2B5EF4-FFF2-40B4-BE49-F238E27FC236}">
                <a16:creationId xmlns:a16="http://schemas.microsoft.com/office/drawing/2014/main" id="{AA2DA92A-A34F-9763-DC77-7D7948410A1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082221" y="1638971"/>
            <a:ext cx="971367" cy="420926"/>
          </a:xfrm>
          <a:prstGeom prst="rect">
            <a:avLst/>
          </a:prstGeom>
        </p:spPr>
      </p:pic>
      <p:pic>
        <p:nvPicPr>
          <p:cNvPr id="40" name="Graphic 39">
            <a:extLst>
              <a:ext uri="{FF2B5EF4-FFF2-40B4-BE49-F238E27FC236}">
                <a16:creationId xmlns:a16="http://schemas.microsoft.com/office/drawing/2014/main" id="{BBAAC637-C214-3FF9-03E7-3EFCF4524B9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59697" y="1638971"/>
            <a:ext cx="971367" cy="420926"/>
          </a:xfrm>
          <a:prstGeom prst="rect">
            <a:avLst/>
          </a:prstGeom>
        </p:spPr>
      </p:pic>
      <p:pic>
        <p:nvPicPr>
          <p:cNvPr id="42" name="Graphic 41">
            <a:extLst>
              <a:ext uri="{FF2B5EF4-FFF2-40B4-BE49-F238E27FC236}">
                <a16:creationId xmlns:a16="http://schemas.microsoft.com/office/drawing/2014/main" id="{4EBFA16A-5D3A-0942-528D-9557AD52BB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64535" y="4382124"/>
            <a:ext cx="134941" cy="303616"/>
          </a:xfrm>
          <a:prstGeom prst="rect">
            <a:avLst/>
          </a:prstGeom>
        </p:spPr>
      </p:pic>
      <p:pic>
        <p:nvPicPr>
          <p:cNvPr id="54" name="Graphic 53">
            <a:extLst>
              <a:ext uri="{FF2B5EF4-FFF2-40B4-BE49-F238E27FC236}">
                <a16:creationId xmlns:a16="http://schemas.microsoft.com/office/drawing/2014/main" id="{14301FB9-408C-A3DA-8C7D-CDBFFC7522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49188" y="4382124"/>
            <a:ext cx="134941" cy="303616"/>
          </a:xfrm>
          <a:prstGeom prst="rect">
            <a:avLst/>
          </a:prstGeom>
        </p:spPr>
      </p:pic>
      <p:pic>
        <p:nvPicPr>
          <p:cNvPr id="55" name="Graphic 54">
            <a:extLst>
              <a:ext uri="{FF2B5EF4-FFF2-40B4-BE49-F238E27FC236}">
                <a16:creationId xmlns:a16="http://schemas.microsoft.com/office/drawing/2014/main" id="{89250B2D-5EF8-F833-77DE-B9CDF77D40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82305" y="4382124"/>
            <a:ext cx="134941" cy="303616"/>
          </a:xfrm>
          <a:prstGeom prst="rect">
            <a:avLst/>
          </a:prstGeom>
        </p:spPr>
      </p:pic>
    </p:spTree>
    <p:extLst>
      <p:ext uri="{BB962C8B-B14F-4D97-AF65-F5344CB8AC3E}">
        <p14:creationId xmlns:p14="http://schemas.microsoft.com/office/powerpoint/2010/main" val="3524085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58042-DE26-5C0C-7C01-D7AEA6C2DA2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F64B4CA-54D6-3DD5-1C01-056E9CD987EB}"/>
              </a:ext>
            </a:extLst>
          </p:cNvPr>
          <p:cNvSpPr>
            <a:spLocks noGrp="1"/>
          </p:cNvSpPr>
          <p:nvPr>
            <p:ph type="dt" sz="half" idx="10"/>
          </p:nvPr>
        </p:nvSpPr>
        <p:spPr>
          <a:xfrm>
            <a:off x="187584" y="4826710"/>
            <a:ext cx="2116615" cy="184666"/>
          </a:xfrm>
        </p:spPr>
        <p:txBody>
          <a:bodyPr vert="horz" lIns="90712" tIns="45356" rIns="90712" bIns="45356" rtlCol="0" anchor="ctr">
            <a:normAutofit/>
          </a:bodyPr>
          <a:lstStyle/>
          <a:p>
            <a:pPr defTabSz="453554">
              <a:spcAft>
                <a:spcPts val="596"/>
              </a:spcAft>
              <a:defRPr/>
            </a:pPr>
            <a:fld id="{6F17B8DD-4813-4049-B9F6-766D41EA655B}" type="datetime1">
              <a:rPr lang="en-US" smtClean="0">
                <a:latin typeface="Arial" panose="020B0604020202020204" pitchFamily="34" charset="0"/>
                <a:cs typeface="Arial" panose="020B0604020202020204" pitchFamily="34" charset="0"/>
              </a:rPr>
              <a:t>5/13/2024</a:t>
            </a:fld>
            <a:endParaRPr lang="en-US">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B1180158-53B5-2277-76B2-EA389F3BCB9F}"/>
              </a:ext>
            </a:extLst>
          </p:cNvPr>
          <p:cNvSpPr>
            <a:spLocks noGrp="1"/>
          </p:cNvSpPr>
          <p:nvPr>
            <p:ph type="ftr" sz="quarter" idx="11"/>
          </p:nvPr>
        </p:nvSpPr>
        <p:spPr>
          <a:xfrm>
            <a:off x="3135726" y="4826710"/>
            <a:ext cx="2872549" cy="184666"/>
          </a:xfrm>
        </p:spPr>
        <p:txBody>
          <a:bodyPr vert="horz" lIns="90712" tIns="45356" rIns="90712" bIns="45356" rtlCol="0" anchor="ctr">
            <a:normAutofit/>
          </a:bodyPr>
          <a:lstStyle/>
          <a:p>
            <a:pPr defTabSz="453554">
              <a:spcAft>
                <a:spcPts val="596"/>
              </a:spcAft>
              <a:defRPr/>
            </a:pPr>
            <a:r>
              <a:rPr lang="ru-RU">
                <a:latin typeface="Arial" panose="020B0604020202020204" pitchFamily="34" charset="0"/>
                <a:cs typeface="Arial" panose="020B0604020202020204" pitchFamily="34" charset="0"/>
              </a:rPr>
              <a:t>ПРЕДСТАВЛЕНО USAID ПРОЄКТОМ ЕНЕРГЕТИЧНОЇ БЕЗПЕКИ</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B6FABB8-1089-7CE4-A810-DEA538924A5E}"/>
              </a:ext>
            </a:extLst>
          </p:cNvPr>
          <p:cNvSpPr>
            <a:spLocks noGrp="1"/>
          </p:cNvSpPr>
          <p:nvPr>
            <p:ph type="sldNum" sz="quarter" idx="12"/>
          </p:nvPr>
        </p:nvSpPr>
        <p:spPr>
          <a:xfrm>
            <a:off x="6839802" y="4826710"/>
            <a:ext cx="2116615" cy="184666"/>
          </a:xfrm>
        </p:spPr>
        <p:txBody>
          <a:bodyPr vert="horz" lIns="90712" tIns="45356" rIns="90712" bIns="45356" rtlCol="0" anchor="ctr">
            <a:normAutofit/>
          </a:bodyPr>
          <a:lstStyle/>
          <a:p>
            <a:pPr defTabSz="453554">
              <a:spcAft>
                <a:spcPts val="596"/>
              </a:spcAft>
              <a:defRPr/>
            </a:pPr>
            <a:fld id="{42782948-4DBE-204D-AB9E-B65E067054AE}" type="slidenum">
              <a:rPr lang="en-US">
                <a:latin typeface="Arial" panose="020B0604020202020204" pitchFamily="34" charset="0"/>
                <a:cs typeface="Arial" panose="020B0604020202020204" pitchFamily="34" charset="0"/>
              </a:rPr>
              <a:pPr defTabSz="453554">
                <a:spcAft>
                  <a:spcPts val="596"/>
                </a:spcAft>
                <a:defRPr/>
              </a:pPr>
              <a:t>9</a:t>
            </a:fld>
            <a:endParaRPr lang="en-US">
              <a:latin typeface="Arial" panose="020B0604020202020204" pitchFamily="34" charset="0"/>
              <a:cs typeface="Arial" panose="020B0604020202020204" pitchFamily="34" charset="0"/>
            </a:endParaRPr>
          </a:p>
        </p:txBody>
      </p:sp>
      <p:sp>
        <p:nvSpPr>
          <p:cNvPr id="12" name="Title 11">
            <a:extLst>
              <a:ext uri="{FF2B5EF4-FFF2-40B4-BE49-F238E27FC236}">
                <a16:creationId xmlns:a16="http://schemas.microsoft.com/office/drawing/2014/main" id="{22CDF21B-2123-BCB7-E5F5-D6C63F461B87}"/>
              </a:ext>
            </a:extLst>
          </p:cNvPr>
          <p:cNvSpPr>
            <a:spLocks noGrp="1"/>
          </p:cNvSpPr>
          <p:nvPr>
            <p:ph type="title"/>
          </p:nvPr>
        </p:nvSpPr>
        <p:spPr>
          <a:xfrm>
            <a:off x="360000" y="252000"/>
            <a:ext cx="8768833" cy="433068"/>
          </a:xfrm>
        </p:spPr>
        <p:txBody>
          <a:bodyPr vert="horz" lIns="90000" tIns="46800" rIns="90000" bIns="46800" rtlCol="0" anchor="b" anchorCtr="0">
            <a:spAutoFit/>
          </a:bodyPr>
          <a:lstStyle/>
          <a:p>
            <a:r>
              <a:rPr lang="uk-UA" sz="2200" dirty="0">
                <a:solidFill>
                  <a:srgbClr val="0067B9"/>
                </a:solidFill>
                <a:latin typeface="Arial" panose="020B0604020202020204" pitchFamily="34" charset="0"/>
                <a:cs typeface="Arial" panose="020B0604020202020204" pitchFamily="34" charset="0"/>
              </a:rPr>
              <a:t>Хмельницький</a:t>
            </a:r>
            <a:r>
              <a:rPr lang="en-US" sz="2200" dirty="0">
                <a:solidFill>
                  <a:srgbClr val="0067B9"/>
                </a:solidFill>
                <a:latin typeface="Arial" panose="020B0604020202020204" pitchFamily="34" charset="0"/>
                <a:cs typeface="Arial" panose="020B0604020202020204" pitchFamily="34" charset="0"/>
              </a:rPr>
              <a:t>. </a:t>
            </a:r>
            <a:r>
              <a:rPr lang="uk-UA" sz="2200" dirty="0">
                <a:solidFill>
                  <a:srgbClr val="0067B9"/>
                </a:solidFill>
                <a:latin typeface="Arial" panose="020B0604020202020204" pitchFamily="34" charset="0"/>
                <a:cs typeface="Arial" panose="020B0604020202020204" pitchFamily="34" charset="0"/>
              </a:rPr>
              <a:t>Схема енергетичного острову</a:t>
            </a:r>
            <a:endParaRPr lang="en-US" sz="2200" dirty="0">
              <a:solidFill>
                <a:srgbClr val="0067B9"/>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ACE4B753-D157-4576-FE6E-33BF5838E1D5}"/>
              </a:ext>
            </a:extLst>
          </p:cNvPr>
          <p:cNvPicPr>
            <a:picLocks noChangeAspect="1"/>
          </p:cNvPicPr>
          <p:nvPr/>
        </p:nvPicPr>
        <p:blipFill>
          <a:blip r:embed="rId2"/>
          <a:stretch>
            <a:fillRect/>
          </a:stretch>
        </p:blipFill>
        <p:spPr>
          <a:xfrm>
            <a:off x="1220147" y="870471"/>
            <a:ext cx="6703707" cy="3770835"/>
          </a:xfrm>
          <a:prstGeom prst="rect">
            <a:avLst/>
          </a:prstGeom>
        </p:spPr>
      </p:pic>
    </p:spTree>
    <p:extLst>
      <p:ext uri="{BB962C8B-B14F-4D97-AF65-F5344CB8AC3E}">
        <p14:creationId xmlns:p14="http://schemas.microsoft.com/office/powerpoint/2010/main" val="1855275461"/>
      </p:ext>
    </p:extLst>
  </p:cSld>
  <p:clrMapOvr>
    <a:masterClrMapping/>
  </p:clrMapOvr>
</p:sld>
</file>

<file path=ppt/theme/theme1.xml><?xml version="1.0" encoding="utf-8"?>
<a:theme xmlns:a="http://schemas.openxmlformats.org/drawingml/2006/main" name="16.9-Template_12.7.2016">
  <a:themeElements>
    <a:clrScheme name="USAID">
      <a:dk1>
        <a:sysClr val="windowText" lastClr="000000"/>
      </a:dk1>
      <a:lt1>
        <a:srgbClr val="FFFFFF"/>
      </a:lt1>
      <a:dk2>
        <a:srgbClr val="002F6C"/>
      </a:dk2>
      <a:lt2>
        <a:srgbClr val="BA0C2F"/>
      </a:lt2>
      <a:accent1>
        <a:srgbClr val="651D32"/>
      </a:accent1>
      <a:accent2>
        <a:srgbClr val="0067B9"/>
      </a:accent2>
      <a:accent3>
        <a:srgbClr val="A7C6ED"/>
      </a:accent3>
      <a:accent4>
        <a:srgbClr val="6C6463"/>
      </a:accent4>
      <a:accent5>
        <a:srgbClr val="8C8985"/>
      </a:accent5>
      <a:accent6>
        <a:srgbClr val="CFCDC9"/>
      </a:accent6>
      <a:hlink>
        <a:srgbClr val="FFFFFF"/>
      </a:hlink>
      <a:folHlink>
        <a:srgbClr val="FFFFFF"/>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41EED7A9-1D52-4AF2-A884-1CFE7AE8B331}" vid="{F33420B7-75BD-4F3F-9B25-4A2F95B3D1A3}"/>
    </a:ext>
  </a:extLst>
</a:theme>
</file>

<file path=ppt/theme/theme2.xml><?xml version="1.0" encoding="utf-8"?>
<a:theme xmlns:a="http://schemas.openxmlformats.org/drawingml/2006/main" name="PowerPoint USAID Theme">
  <a:themeElements>
    <a:clrScheme name="USAID">
      <a:dk1>
        <a:sysClr val="windowText" lastClr="000000"/>
      </a:dk1>
      <a:lt1>
        <a:srgbClr val="FFFFFF"/>
      </a:lt1>
      <a:dk2>
        <a:srgbClr val="002F6C"/>
      </a:dk2>
      <a:lt2>
        <a:srgbClr val="BA0C2F"/>
      </a:lt2>
      <a:accent1>
        <a:srgbClr val="651D32"/>
      </a:accent1>
      <a:accent2>
        <a:srgbClr val="0067B9"/>
      </a:accent2>
      <a:accent3>
        <a:srgbClr val="A7C6ED"/>
      </a:accent3>
      <a:accent4>
        <a:srgbClr val="6C6463"/>
      </a:accent4>
      <a:accent5>
        <a:srgbClr val="8C8985"/>
      </a:accent5>
      <a:accent6>
        <a:srgbClr val="CFCDC9"/>
      </a:accent6>
      <a:hlink>
        <a:srgbClr val="FFFFFF"/>
      </a:hlink>
      <a:folHlink>
        <a:srgbClr val="FFFFFF"/>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7DC35B6-21F9-40F8-BFB3-9F2946B44F4E}" vid="{F37C4503-4543-4582-845F-0587C31C717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Офіс">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Офіс">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USAID_ESP_16x9_EN</Template>
  <TotalTime>4259</TotalTime>
  <Words>1841</Words>
  <Application>Microsoft Office PowerPoint</Application>
  <PresentationFormat>Довільний</PresentationFormat>
  <Paragraphs>343</Paragraphs>
  <Slides>16</Slides>
  <Notes>5</Notes>
  <HiddenSlides>0</HiddenSlides>
  <MMClips>0</MMClips>
  <ScaleCrop>false</ScaleCrop>
  <HeadingPairs>
    <vt:vector size="6" baseType="variant">
      <vt:variant>
        <vt:lpstr>Використані шрифти</vt:lpstr>
      </vt:variant>
      <vt:variant>
        <vt:i4>4</vt:i4>
      </vt:variant>
      <vt:variant>
        <vt:lpstr>Тема</vt:lpstr>
      </vt:variant>
      <vt:variant>
        <vt:i4>2</vt:i4>
      </vt:variant>
      <vt:variant>
        <vt:lpstr>Заголовки слайдів</vt:lpstr>
      </vt:variant>
      <vt:variant>
        <vt:i4>16</vt:i4>
      </vt:variant>
    </vt:vector>
  </HeadingPairs>
  <TitlesOfParts>
    <vt:vector size="22" baseType="lpstr">
      <vt:lpstr>Arial</vt:lpstr>
      <vt:lpstr>Calibri</vt:lpstr>
      <vt:lpstr>Gill Sans MT</vt:lpstr>
      <vt:lpstr>Wingdings</vt:lpstr>
      <vt:lpstr>16.9-Template_12.7.2016</vt:lpstr>
      <vt:lpstr>PowerPoint USAID Theme</vt:lpstr>
      <vt:lpstr>Розробка портфелю проєктів розподіленої генерації для громад України</vt:lpstr>
      <vt:lpstr>Мета діяльності</vt:lpstr>
      <vt:lpstr>Впровадження проєктів розподіленої генерації</vt:lpstr>
      <vt:lpstr>Презентація PowerPoint</vt:lpstr>
      <vt:lpstr>Презентація PowerPoint</vt:lpstr>
      <vt:lpstr>Досягнутий на сьогоднішній день прогрес</vt:lpstr>
      <vt:lpstr>Вінниця. Схема енергетичного острову</vt:lpstr>
      <vt:lpstr>Вінниця. Схема енергетичного острову</vt:lpstr>
      <vt:lpstr>Хмельницький. Схема енергетичного острову</vt:lpstr>
      <vt:lpstr>Хмельницький. Схема енергетичного острову</vt:lpstr>
      <vt:lpstr>Тернопіль. Схема енергетичного острову</vt:lpstr>
      <vt:lpstr>Тернопіль. Схема енергетичного острову</vt:lpstr>
      <vt:lpstr>Координація з іншими програмами</vt:lpstr>
      <vt:lpstr>Виклики та рішення</vt:lpstr>
      <vt:lpstr>Команда Проєкту ESP USAID</vt:lpstr>
      <vt:lpstr>Дякую за увагу!</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Ukraine Energy Security Project</dc:title>
  <dc:creator>Malone, Lainey</dc:creator>
  <cp:lastModifiedBy>Dmytro Shatilo</cp:lastModifiedBy>
  <cp:revision>35</cp:revision>
  <cp:lastPrinted>2024-05-07T11:26:52Z</cp:lastPrinted>
  <dcterms:created xsi:type="dcterms:W3CDTF">2022-10-03T14:22:20Z</dcterms:created>
  <dcterms:modified xsi:type="dcterms:W3CDTF">2024-05-13T17:23:06Z</dcterms:modified>
</cp:coreProperties>
</file>