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5"/>
    <p:sldMasterId id="2147483703" r:id="rId6"/>
  </p:sldMasterIdLst>
  <p:notesMasterIdLst>
    <p:notesMasterId r:id="rId14"/>
  </p:notesMasterIdLst>
  <p:handoutMasterIdLst>
    <p:handoutMasterId r:id="rId15"/>
  </p:handoutMasterIdLst>
  <p:sldIdLst>
    <p:sldId id="2147374621" r:id="rId7"/>
    <p:sldId id="2147374590" r:id="rId8"/>
    <p:sldId id="2147374622" r:id="rId9"/>
    <p:sldId id="2147374623" r:id="rId10"/>
    <p:sldId id="2147374624" r:id="rId11"/>
    <p:sldId id="2147374625" r:id="rId12"/>
    <p:sldId id="2147374616" r:id="rId1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becka Rydberg" initials="RR" lastIdx="19" clrIdx="0">
    <p:extLst>
      <p:ext uri="{19B8F6BF-5375-455C-9EA6-DF929625EA0E}">
        <p15:presenceInfo xmlns:p15="http://schemas.microsoft.com/office/powerpoint/2012/main" userId="f0fa404438433cf4" providerId="Windows Live"/>
      </p:ext>
    </p:extLst>
  </p:cmAuthor>
  <p:cmAuthor id="2" name="Rebecka Rydberg" initials="RR [2]" lastIdx="36" clrIdx="1">
    <p:extLst>
      <p:ext uri="{19B8F6BF-5375-455C-9EA6-DF929625EA0E}">
        <p15:presenceInfo xmlns:p15="http://schemas.microsoft.com/office/powerpoint/2012/main" userId="S::rrydberg@unicef.org::a1b14694-c9aa-4076-adbe-adf20b3711b4" providerId="AD"/>
      </p:ext>
    </p:extLst>
  </p:cmAuthor>
  <p:cmAuthor id="3" name="Karl" initials="K" lastIdx="4" clrIdx="2">
    <p:extLst>
      <p:ext uri="{19B8F6BF-5375-455C-9EA6-DF929625EA0E}">
        <p15:presenceInfo xmlns:p15="http://schemas.microsoft.com/office/powerpoint/2012/main" userId="87a9adbb636a625b" providerId="Windows Live"/>
      </p:ext>
    </p:extLst>
  </p:cmAuthor>
  <p:cmAuthor id="4" name="Eoin O'Donnell" initials="EO" lastIdx="8" clrIdx="3">
    <p:extLst>
      <p:ext uri="{19B8F6BF-5375-455C-9EA6-DF929625EA0E}">
        <p15:presenceInfo xmlns:p15="http://schemas.microsoft.com/office/powerpoint/2012/main" userId="S::eodonnell@unicef.org::0cf71098-b1e3-48f5-bc1a-faceb1c0a4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0000"/>
    <a:srgbClr val="138C87"/>
    <a:srgbClr val="C0DBEB"/>
    <a:srgbClr val="009999"/>
    <a:srgbClr val="FFBB71"/>
    <a:srgbClr val="B59F7C"/>
    <a:srgbClr val="ED7D31"/>
    <a:srgbClr val="E8EEF9"/>
    <a:srgbClr val="438DDE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A96C49-78FB-4AB2-8EBD-F3986DF1752F}" v="113" dt="2025-05-08T10:59:43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269D01E-BC32-4049-B463-5C60D7B0CCD2}" styleName="Стиль із теми 2 –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із теми 1 –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із теми 1 –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ii Nikitin" userId="1c2df36701a0c02f" providerId="LiveId" clId="{75A96C49-78FB-4AB2-8EBD-F3986DF1752F}"/>
    <pc:docChg chg="undo custSel addSld delSld modSld">
      <pc:chgData name="Andrii Nikitin" userId="1c2df36701a0c02f" providerId="LiveId" clId="{75A96C49-78FB-4AB2-8EBD-F3986DF1752F}" dt="2025-05-08T11:02:18.110" v="1109" actId="790"/>
      <pc:docMkLst>
        <pc:docMk/>
      </pc:docMkLst>
      <pc:sldChg chg="del">
        <pc:chgData name="Andrii Nikitin" userId="1c2df36701a0c02f" providerId="LiveId" clId="{75A96C49-78FB-4AB2-8EBD-F3986DF1752F}" dt="2025-05-08T07:55:03.921" v="85" actId="47"/>
        <pc:sldMkLst>
          <pc:docMk/>
          <pc:sldMk cId="2856035576" sldId="2147374589"/>
        </pc:sldMkLst>
      </pc:sldChg>
      <pc:sldChg chg="addSp delSp modSp mod delAnim">
        <pc:chgData name="Andrii Nikitin" userId="1c2df36701a0c02f" providerId="LiveId" clId="{75A96C49-78FB-4AB2-8EBD-F3986DF1752F}" dt="2025-05-08T08:31:55.354" v="285" actId="20577"/>
        <pc:sldMkLst>
          <pc:docMk/>
          <pc:sldMk cId="215950222" sldId="2147374590"/>
        </pc:sldMkLst>
        <pc:spChg chg="mod">
          <ac:chgData name="Andrii Nikitin" userId="1c2df36701a0c02f" providerId="LiveId" clId="{75A96C49-78FB-4AB2-8EBD-F3986DF1752F}" dt="2025-05-08T08:31:55.354" v="285" actId="20577"/>
          <ac:spMkLst>
            <pc:docMk/>
            <pc:sldMk cId="215950222" sldId="2147374590"/>
            <ac:spMk id="2" creationId="{16E66028-F6C1-1793-027E-0579E4F7EC3C}"/>
          </ac:spMkLst>
        </pc:spChg>
        <pc:spChg chg="add mod">
          <ac:chgData name="Andrii Nikitin" userId="1c2df36701a0c02f" providerId="LiveId" clId="{75A96C49-78FB-4AB2-8EBD-F3986DF1752F}" dt="2025-05-08T08:29:54.843" v="229" actId="1076"/>
          <ac:spMkLst>
            <pc:docMk/>
            <pc:sldMk cId="215950222" sldId="2147374590"/>
            <ac:spMk id="12" creationId="{0476BE16-2247-0892-9DDB-024D55C10795}"/>
          </ac:spMkLst>
        </pc:spChg>
        <pc:graphicFrameChg chg="del">
          <ac:chgData name="Andrii Nikitin" userId="1c2df36701a0c02f" providerId="LiveId" clId="{75A96C49-78FB-4AB2-8EBD-F3986DF1752F}" dt="2025-05-08T07:55:36.615" v="91" actId="478"/>
          <ac:graphicFrameMkLst>
            <pc:docMk/>
            <pc:sldMk cId="215950222" sldId="2147374590"/>
            <ac:graphicFrameMk id="3" creationId="{87F57BF7-D92B-E1BD-FF47-0F2D335A8817}"/>
          </ac:graphicFrameMkLst>
        </pc:graphicFrameChg>
        <pc:picChg chg="del">
          <ac:chgData name="Andrii Nikitin" userId="1c2df36701a0c02f" providerId="LiveId" clId="{75A96C49-78FB-4AB2-8EBD-F3986DF1752F}" dt="2025-05-08T07:55:12.473" v="86" actId="478"/>
          <ac:picMkLst>
            <pc:docMk/>
            <pc:sldMk cId="215950222" sldId="2147374590"/>
            <ac:picMk id="5" creationId="{5C822E62-E679-F98D-0459-537B044CB293}"/>
          </ac:picMkLst>
        </pc:picChg>
        <pc:picChg chg="add mod">
          <ac:chgData name="Andrii Nikitin" userId="1c2df36701a0c02f" providerId="LiveId" clId="{75A96C49-78FB-4AB2-8EBD-F3986DF1752F}" dt="2025-05-08T08:03:22.333" v="134" actId="14100"/>
          <ac:picMkLst>
            <pc:docMk/>
            <pc:sldMk cId="215950222" sldId="2147374590"/>
            <ac:picMk id="8" creationId="{1E4946FC-61AA-3888-3144-D2C7DE55759A}"/>
          </ac:picMkLst>
        </pc:picChg>
        <pc:picChg chg="add mod">
          <ac:chgData name="Andrii Nikitin" userId="1c2df36701a0c02f" providerId="LiveId" clId="{75A96C49-78FB-4AB2-8EBD-F3986DF1752F}" dt="2025-05-08T08:19:59.410" v="141" actId="1076"/>
          <ac:picMkLst>
            <pc:docMk/>
            <pc:sldMk cId="215950222" sldId="2147374590"/>
            <ac:picMk id="11" creationId="{971CCE2F-37AA-69BC-6B23-68312EE6FAF2}"/>
          </ac:picMkLst>
        </pc:picChg>
        <pc:picChg chg="add mod">
          <ac:chgData name="Andrii Nikitin" userId="1c2df36701a0c02f" providerId="LiveId" clId="{75A96C49-78FB-4AB2-8EBD-F3986DF1752F}" dt="2025-05-08T07:55:32.335" v="90" actId="1076"/>
          <ac:picMkLst>
            <pc:docMk/>
            <pc:sldMk cId="215950222" sldId="2147374590"/>
            <ac:picMk id="2050" creationId="{6BA6DE2D-F222-9D62-13AA-191C6708A9C4}"/>
          </ac:picMkLst>
        </pc:picChg>
      </pc:sldChg>
      <pc:sldChg chg="del">
        <pc:chgData name="Andrii Nikitin" userId="1c2df36701a0c02f" providerId="LiveId" clId="{75A96C49-78FB-4AB2-8EBD-F3986DF1752F}" dt="2025-05-08T07:55:40.481" v="93" actId="47"/>
        <pc:sldMkLst>
          <pc:docMk/>
          <pc:sldMk cId="1634150277" sldId="2147374591"/>
        </pc:sldMkLst>
      </pc:sldChg>
      <pc:sldChg chg="del">
        <pc:chgData name="Andrii Nikitin" userId="1c2df36701a0c02f" providerId="LiveId" clId="{75A96C49-78FB-4AB2-8EBD-F3986DF1752F}" dt="2025-05-08T07:55:47.264" v="110" actId="47"/>
        <pc:sldMkLst>
          <pc:docMk/>
          <pc:sldMk cId="555380537" sldId="2147374592"/>
        </pc:sldMkLst>
      </pc:sldChg>
      <pc:sldChg chg="del">
        <pc:chgData name="Andrii Nikitin" userId="1c2df36701a0c02f" providerId="LiveId" clId="{75A96C49-78FB-4AB2-8EBD-F3986DF1752F}" dt="2025-05-08T07:55:44.269" v="101" actId="47"/>
        <pc:sldMkLst>
          <pc:docMk/>
          <pc:sldMk cId="1376716061" sldId="2147374593"/>
        </pc:sldMkLst>
      </pc:sldChg>
      <pc:sldChg chg="del">
        <pc:chgData name="Andrii Nikitin" userId="1c2df36701a0c02f" providerId="LiveId" clId="{75A96C49-78FB-4AB2-8EBD-F3986DF1752F}" dt="2025-05-08T07:55:43.975" v="100" actId="47"/>
        <pc:sldMkLst>
          <pc:docMk/>
          <pc:sldMk cId="512428604" sldId="2147374594"/>
        </pc:sldMkLst>
      </pc:sldChg>
      <pc:sldChg chg="del">
        <pc:chgData name="Andrii Nikitin" userId="1c2df36701a0c02f" providerId="LiveId" clId="{75A96C49-78FB-4AB2-8EBD-F3986DF1752F}" dt="2025-05-08T07:55:44.713" v="102" actId="47"/>
        <pc:sldMkLst>
          <pc:docMk/>
          <pc:sldMk cId="3322676544" sldId="2147374595"/>
        </pc:sldMkLst>
      </pc:sldChg>
      <pc:sldChg chg="del">
        <pc:chgData name="Andrii Nikitin" userId="1c2df36701a0c02f" providerId="LiveId" clId="{75A96C49-78FB-4AB2-8EBD-F3986DF1752F}" dt="2025-05-08T07:55:49.936" v="118" actId="47"/>
        <pc:sldMkLst>
          <pc:docMk/>
          <pc:sldMk cId="1697101868" sldId="2147374596"/>
        </pc:sldMkLst>
      </pc:sldChg>
      <pc:sldChg chg="del">
        <pc:chgData name="Andrii Nikitin" userId="1c2df36701a0c02f" providerId="LiveId" clId="{75A96C49-78FB-4AB2-8EBD-F3986DF1752F}" dt="2025-05-08T07:55:43.541" v="99" actId="47"/>
        <pc:sldMkLst>
          <pc:docMk/>
          <pc:sldMk cId="356965300" sldId="2147374597"/>
        </pc:sldMkLst>
      </pc:sldChg>
      <pc:sldChg chg="del">
        <pc:chgData name="Andrii Nikitin" userId="1c2df36701a0c02f" providerId="LiveId" clId="{75A96C49-78FB-4AB2-8EBD-F3986DF1752F}" dt="2025-05-08T07:55:46.451" v="107" actId="47"/>
        <pc:sldMkLst>
          <pc:docMk/>
          <pc:sldMk cId="2788444707" sldId="2147374598"/>
        </pc:sldMkLst>
      </pc:sldChg>
      <pc:sldChg chg="del">
        <pc:chgData name="Andrii Nikitin" userId="1c2df36701a0c02f" providerId="LiveId" clId="{75A96C49-78FB-4AB2-8EBD-F3986DF1752F}" dt="2025-05-08T07:55:46.759" v="108" actId="47"/>
        <pc:sldMkLst>
          <pc:docMk/>
          <pc:sldMk cId="362362197" sldId="2147374599"/>
        </pc:sldMkLst>
      </pc:sldChg>
      <pc:sldChg chg="del">
        <pc:chgData name="Andrii Nikitin" userId="1c2df36701a0c02f" providerId="LiveId" clId="{75A96C49-78FB-4AB2-8EBD-F3986DF1752F}" dt="2025-05-08T07:55:47.546" v="111" actId="47"/>
        <pc:sldMkLst>
          <pc:docMk/>
          <pc:sldMk cId="1014075780" sldId="2147374600"/>
        </pc:sldMkLst>
      </pc:sldChg>
      <pc:sldChg chg="del">
        <pc:chgData name="Andrii Nikitin" userId="1c2df36701a0c02f" providerId="LiveId" clId="{75A96C49-78FB-4AB2-8EBD-F3986DF1752F}" dt="2025-05-08T07:55:46.994" v="109" actId="47"/>
        <pc:sldMkLst>
          <pc:docMk/>
          <pc:sldMk cId="888829526" sldId="2147374601"/>
        </pc:sldMkLst>
      </pc:sldChg>
      <pc:sldChg chg="del">
        <pc:chgData name="Andrii Nikitin" userId="1c2df36701a0c02f" providerId="LiveId" clId="{75A96C49-78FB-4AB2-8EBD-F3986DF1752F}" dt="2025-05-08T07:55:48.285" v="113" actId="47"/>
        <pc:sldMkLst>
          <pc:docMk/>
          <pc:sldMk cId="1607692478" sldId="2147374603"/>
        </pc:sldMkLst>
      </pc:sldChg>
      <pc:sldChg chg="del">
        <pc:chgData name="Andrii Nikitin" userId="1c2df36701a0c02f" providerId="LiveId" clId="{75A96C49-78FB-4AB2-8EBD-F3986DF1752F}" dt="2025-05-08T07:55:41.828" v="95" actId="47"/>
        <pc:sldMkLst>
          <pc:docMk/>
          <pc:sldMk cId="2404306845" sldId="2147374604"/>
        </pc:sldMkLst>
      </pc:sldChg>
      <pc:sldChg chg="del">
        <pc:chgData name="Andrii Nikitin" userId="1c2df36701a0c02f" providerId="LiveId" clId="{75A96C49-78FB-4AB2-8EBD-F3986DF1752F}" dt="2025-05-08T07:55:42.260" v="96" actId="47"/>
        <pc:sldMkLst>
          <pc:docMk/>
          <pc:sldMk cId="4037303430" sldId="2147374605"/>
        </pc:sldMkLst>
      </pc:sldChg>
      <pc:sldChg chg="del">
        <pc:chgData name="Andrii Nikitin" userId="1c2df36701a0c02f" providerId="LiveId" clId="{75A96C49-78FB-4AB2-8EBD-F3986DF1752F}" dt="2025-05-08T07:55:42.707" v="97" actId="47"/>
        <pc:sldMkLst>
          <pc:docMk/>
          <pc:sldMk cId="2452133198" sldId="2147374606"/>
        </pc:sldMkLst>
      </pc:sldChg>
      <pc:sldChg chg="del">
        <pc:chgData name="Andrii Nikitin" userId="1c2df36701a0c02f" providerId="LiveId" clId="{75A96C49-78FB-4AB2-8EBD-F3986DF1752F}" dt="2025-05-08T07:55:43.131" v="98" actId="47"/>
        <pc:sldMkLst>
          <pc:docMk/>
          <pc:sldMk cId="2098394330" sldId="2147374607"/>
        </pc:sldMkLst>
      </pc:sldChg>
      <pc:sldChg chg="del">
        <pc:chgData name="Andrii Nikitin" userId="1c2df36701a0c02f" providerId="LiveId" clId="{75A96C49-78FB-4AB2-8EBD-F3986DF1752F}" dt="2025-05-08T07:55:45.743" v="105" actId="47"/>
        <pc:sldMkLst>
          <pc:docMk/>
          <pc:sldMk cId="94299759" sldId="2147374608"/>
        </pc:sldMkLst>
      </pc:sldChg>
      <pc:sldChg chg="del">
        <pc:chgData name="Andrii Nikitin" userId="1c2df36701a0c02f" providerId="LiveId" clId="{75A96C49-78FB-4AB2-8EBD-F3986DF1752F}" dt="2025-05-08T07:55:48.544" v="114" actId="47"/>
        <pc:sldMkLst>
          <pc:docMk/>
          <pc:sldMk cId="2804723210" sldId="2147374609"/>
        </pc:sldMkLst>
      </pc:sldChg>
      <pc:sldChg chg="del">
        <pc:chgData name="Andrii Nikitin" userId="1c2df36701a0c02f" providerId="LiveId" clId="{75A96C49-78FB-4AB2-8EBD-F3986DF1752F}" dt="2025-05-08T07:55:51.143" v="119" actId="47"/>
        <pc:sldMkLst>
          <pc:docMk/>
          <pc:sldMk cId="2152553710" sldId="2147374610"/>
        </pc:sldMkLst>
      </pc:sldChg>
      <pc:sldChg chg="del">
        <pc:chgData name="Andrii Nikitin" userId="1c2df36701a0c02f" providerId="LiveId" clId="{75A96C49-78FB-4AB2-8EBD-F3986DF1752F}" dt="2025-05-08T07:55:46.056" v="106" actId="47"/>
        <pc:sldMkLst>
          <pc:docMk/>
          <pc:sldMk cId="4125789908" sldId="2147374611"/>
        </pc:sldMkLst>
      </pc:sldChg>
      <pc:sldChg chg="del">
        <pc:chgData name="Andrii Nikitin" userId="1c2df36701a0c02f" providerId="LiveId" clId="{75A96C49-78FB-4AB2-8EBD-F3986DF1752F}" dt="2025-05-08T07:55:39.625" v="92" actId="47"/>
        <pc:sldMkLst>
          <pc:docMk/>
          <pc:sldMk cId="1093483963" sldId="2147374612"/>
        </pc:sldMkLst>
      </pc:sldChg>
      <pc:sldChg chg="del">
        <pc:chgData name="Andrii Nikitin" userId="1c2df36701a0c02f" providerId="LiveId" clId="{75A96C49-78FB-4AB2-8EBD-F3986DF1752F}" dt="2025-05-08T07:55:41.186" v="94" actId="47"/>
        <pc:sldMkLst>
          <pc:docMk/>
          <pc:sldMk cId="992604109" sldId="2147374613"/>
        </pc:sldMkLst>
      </pc:sldChg>
      <pc:sldChg chg="del">
        <pc:chgData name="Andrii Nikitin" userId="1c2df36701a0c02f" providerId="LiveId" clId="{75A96C49-78FB-4AB2-8EBD-F3986DF1752F}" dt="2025-05-08T07:55:47.911" v="112" actId="47"/>
        <pc:sldMkLst>
          <pc:docMk/>
          <pc:sldMk cId="1220936047" sldId="2147374614"/>
        </pc:sldMkLst>
      </pc:sldChg>
      <pc:sldChg chg="del">
        <pc:chgData name="Andrii Nikitin" userId="1c2df36701a0c02f" providerId="LiveId" clId="{75A96C49-78FB-4AB2-8EBD-F3986DF1752F}" dt="2025-05-08T07:55:49.599" v="117" actId="47"/>
        <pc:sldMkLst>
          <pc:docMk/>
          <pc:sldMk cId="3950610365" sldId="2147374615"/>
        </pc:sldMkLst>
      </pc:sldChg>
      <pc:sldChg chg="addSp delSp modSp mod">
        <pc:chgData name="Andrii Nikitin" userId="1c2df36701a0c02f" providerId="LiveId" clId="{75A96C49-78FB-4AB2-8EBD-F3986DF1752F}" dt="2025-05-08T07:56:30.375" v="126"/>
        <pc:sldMkLst>
          <pc:docMk/>
          <pc:sldMk cId="3172335838" sldId="2147374616"/>
        </pc:sldMkLst>
        <pc:spChg chg="add del mod">
          <ac:chgData name="Andrii Nikitin" userId="1c2df36701a0c02f" providerId="LiveId" clId="{75A96C49-78FB-4AB2-8EBD-F3986DF1752F}" dt="2025-05-08T07:56:22.445" v="125" actId="478"/>
          <ac:spMkLst>
            <pc:docMk/>
            <pc:sldMk cId="3172335838" sldId="2147374616"/>
            <ac:spMk id="6" creationId="{359CBFBA-59FF-E635-919C-5358407F600D}"/>
          </ac:spMkLst>
        </pc:spChg>
        <pc:picChg chg="add mod">
          <ac:chgData name="Andrii Nikitin" userId="1c2df36701a0c02f" providerId="LiveId" clId="{75A96C49-78FB-4AB2-8EBD-F3986DF1752F}" dt="2025-05-08T07:56:30.375" v="126"/>
          <ac:picMkLst>
            <pc:docMk/>
            <pc:sldMk cId="3172335838" sldId="2147374616"/>
            <ac:picMk id="3" creationId="{881CE6DD-8368-74F2-68D9-8DB2D5A2EB10}"/>
          </ac:picMkLst>
        </pc:picChg>
        <pc:picChg chg="del">
          <ac:chgData name="Andrii Nikitin" userId="1c2df36701a0c02f" providerId="LiveId" clId="{75A96C49-78FB-4AB2-8EBD-F3986DF1752F}" dt="2025-05-08T07:56:02.371" v="120" actId="478"/>
          <ac:picMkLst>
            <pc:docMk/>
            <pc:sldMk cId="3172335838" sldId="2147374616"/>
            <ac:picMk id="5" creationId="{1264F64C-B5B7-DB0B-7041-C45F9B43E21C}"/>
          </ac:picMkLst>
        </pc:picChg>
        <pc:picChg chg="add del mod">
          <ac:chgData name="Andrii Nikitin" userId="1c2df36701a0c02f" providerId="LiveId" clId="{75A96C49-78FB-4AB2-8EBD-F3986DF1752F}" dt="2025-05-08T07:56:22.445" v="125" actId="478"/>
          <ac:picMkLst>
            <pc:docMk/>
            <pc:sldMk cId="3172335838" sldId="2147374616"/>
            <ac:picMk id="3074" creationId="{A6B16BB8-809B-B41C-0140-92E18CFDF376}"/>
          </ac:picMkLst>
        </pc:picChg>
      </pc:sldChg>
      <pc:sldChg chg="del">
        <pc:chgData name="Andrii Nikitin" userId="1c2df36701a0c02f" providerId="LiveId" clId="{75A96C49-78FB-4AB2-8EBD-F3986DF1752F}" dt="2025-05-08T07:55:45.064" v="103" actId="47"/>
        <pc:sldMkLst>
          <pc:docMk/>
          <pc:sldMk cId="1683937614" sldId="2147374617"/>
        </pc:sldMkLst>
      </pc:sldChg>
      <pc:sldChg chg="del">
        <pc:chgData name="Andrii Nikitin" userId="1c2df36701a0c02f" providerId="LiveId" clId="{75A96C49-78FB-4AB2-8EBD-F3986DF1752F}" dt="2025-05-08T07:55:45.446" v="104" actId="47"/>
        <pc:sldMkLst>
          <pc:docMk/>
          <pc:sldMk cId="4222598260" sldId="2147374618"/>
        </pc:sldMkLst>
      </pc:sldChg>
      <pc:sldChg chg="del">
        <pc:chgData name="Andrii Nikitin" userId="1c2df36701a0c02f" providerId="LiveId" clId="{75A96C49-78FB-4AB2-8EBD-F3986DF1752F}" dt="2025-05-08T07:55:49.193" v="116" actId="47"/>
        <pc:sldMkLst>
          <pc:docMk/>
          <pc:sldMk cId="655557150" sldId="2147374619"/>
        </pc:sldMkLst>
      </pc:sldChg>
      <pc:sldChg chg="del">
        <pc:chgData name="Andrii Nikitin" userId="1c2df36701a0c02f" providerId="LiveId" clId="{75A96C49-78FB-4AB2-8EBD-F3986DF1752F}" dt="2025-05-08T07:55:48.861" v="115" actId="47"/>
        <pc:sldMkLst>
          <pc:docMk/>
          <pc:sldMk cId="378224999" sldId="2147374620"/>
        </pc:sldMkLst>
      </pc:sldChg>
      <pc:sldChg chg="addSp delSp modSp add mod">
        <pc:chgData name="Andrii Nikitin" userId="1c2df36701a0c02f" providerId="LiveId" clId="{75A96C49-78FB-4AB2-8EBD-F3986DF1752F}" dt="2025-05-08T07:54:58.280" v="84" actId="1076"/>
        <pc:sldMkLst>
          <pc:docMk/>
          <pc:sldMk cId="3372173892" sldId="2147374621"/>
        </pc:sldMkLst>
        <pc:spChg chg="mod ord">
          <ac:chgData name="Andrii Nikitin" userId="1c2df36701a0c02f" providerId="LiveId" clId="{75A96C49-78FB-4AB2-8EBD-F3986DF1752F}" dt="2025-05-08T07:50:29.849" v="31" actId="1076"/>
          <ac:spMkLst>
            <pc:docMk/>
            <pc:sldMk cId="3372173892" sldId="2147374621"/>
            <ac:spMk id="6" creationId="{6938A38A-9D7B-8330-4C91-9ED07FD22516}"/>
          </ac:spMkLst>
        </pc:spChg>
        <pc:spChg chg="add">
          <ac:chgData name="Andrii Nikitin" userId="1c2df36701a0c02f" providerId="LiveId" clId="{75A96C49-78FB-4AB2-8EBD-F3986DF1752F}" dt="2025-05-08T07:49:49.588" v="20"/>
          <ac:spMkLst>
            <pc:docMk/>
            <pc:sldMk cId="3372173892" sldId="2147374621"/>
            <ac:spMk id="7" creationId="{9203E759-1750-9462-6389-B073F4CCCF88}"/>
          </ac:spMkLst>
        </pc:spChg>
        <pc:spChg chg="mod ord">
          <ac:chgData name="Andrii Nikitin" userId="1c2df36701a0c02f" providerId="LiveId" clId="{75A96C49-78FB-4AB2-8EBD-F3986DF1752F}" dt="2025-05-08T07:52:38.536" v="77" actId="14100"/>
          <ac:spMkLst>
            <pc:docMk/>
            <pc:sldMk cId="3372173892" sldId="2147374621"/>
            <ac:spMk id="8" creationId="{F5E73EE6-C865-7190-AC33-1DB91A86992B}"/>
          </ac:spMkLst>
        </pc:spChg>
        <pc:spChg chg="add mod">
          <ac:chgData name="Andrii Nikitin" userId="1c2df36701a0c02f" providerId="LiveId" clId="{75A96C49-78FB-4AB2-8EBD-F3986DF1752F}" dt="2025-05-08T07:50:06.422" v="24"/>
          <ac:spMkLst>
            <pc:docMk/>
            <pc:sldMk cId="3372173892" sldId="2147374621"/>
            <ac:spMk id="9" creationId="{99F454AC-9BD6-D9DD-8253-5ED44050FE22}"/>
          </ac:spMkLst>
        </pc:spChg>
        <pc:spChg chg="add mod">
          <ac:chgData name="Andrii Nikitin" userId="1c2df36701a0c02f" providerId="LiveId" clId="{75A96C49-78FB-4AB2-8EBD-F3986DF1752F}" dt="2025-05-08T07:50:06.104" v="23"/>
          <ac:spMkLst>
            <pc:docMk/>
            <pc:sldMk cId="3372173892" sldId="2147374621"/>
            <ac:spMk id="11" creationId="{D43FC0F1-9154-CBDE-35F1-8443B2DA2294}"/>
          </ac:spMkLst>
        </pc:spChg>
        <pc:picChg chg="add del mod">
          <ac:chgData name="Andrii Nikitin" userId="1c2df36701a0c02f" providerId="LiveId" clId="{75A96C49-78FB-4AB2-8EBD-F3986DF1752F}" dt="2025-05-08T07:49:47.628" v="19" actId="478"/>
          <ac:picMkLst>
            <pc:docMk/>
            <pc:sldMk cId="3372173892" sldId="2147374621"/>
            <ac:picMk id="2" creationId="{58CAAB7B-839F-40F2-1A78-B7EA9B422F3E}"/>
          </ac:picMkLst>
        </pc:picChg>
        <pc:picChg chg="del">
          <ac:chgData name="Andrii Nikitin" userId="1c2df36701a0c02f" providerId="LiveId" clId="{75A96C49-78FB-4AB2-8EBD-F3986DF1752F}" dt="2025-05-08T07:45:30.807" v="2" actId="478"/>
          <ac:picMkLst>
            <pc:docMk/>
            <pc:sldMk cId="3372173892" sldId="2147374621"/>
            <ac:picMk id="3" creationId="{6216A6AE-E673-B16E-4958-94C12CACB75F}"/>
          </ac:picMkLst>
        </pc:picChg>
        <pc:picChg chg="del">
          <ac:chgData name="Andrii Nikitin" userId="1c2df36701a0c02f" providerId="LiveId" clId="{75A96C49-78FB-4AB2-8EBD-F3986DF1752F}" dt="2025-05-08T07:45:36.280" v="3" actId="478"/>
          <ac:picMkLst>
            <pc:docMk/>
            <pc:sldMk cId="3372173892" sldId="2147374621"/>
            <ac:picMk id="5" creationId="{24D57120-6EDF-D9B6-B15B-C61894925C0C}"/>
          </ac:picMkLst>
        </pc:picChg>
        <pc:picChg chg="add mod ord">
          <ac:chgData name="Andrii Nikitin" userId="1c2df36701a0c02f" providerId="LiveId" clId="{75A96C49-78FB-4AB2-8EBD-F3986DF1752F}" dt="2025-05-08T07:50:27.665" v="30" actId="14100"/>
          <ac:picMkLst>
            <pc:docMk/>
            <pc:sldMk cId="3372173892" sldId="2147374621"/>
            <ac:picMk id="12" creationId="{1F7E1C22-5012-8F63-8558-3B26DEE36621}"/>
          </ac:picMkLst>
        </pc:picChg>
        <pc:picChg chg="add mod">
          <ac:chgData name="Andrii Nikitin" userId="1c2df36701a0c02f" providerId="LiveId" clId="{75A96C49-78FB-4AB2-8EBD-F3986DF1752F}" dt="2025-05-08T07:54:58.280" v="84" actId="1076"/>
          <ac:picMkLst>
            <pc:docMk/>
            <pc:sldMk cId="3372173892" sldId="2147374621"/>
            <ac:picMk id="13" creationId="{C3280877-F0CB-9CD0-6A8C-6A57E9F04460}"/>
          </ac:picMkLst>
        </pc:picChg>
      </pc:sldChg>
      <pc:sldChg chg="addSp delSp modSp add mod">
        <pc:chgData name="Andrii Nikitin" userId="1c2df36701a0c02f" providerId="LiveId" clId="{75A96C49-78FB-4AB2-8EBD-F3986DF1752F}" dt="2025-05-08T11:02:03.725" v="1108" actId="790"/>
        <pc:sldMkLst>
          <pc:docMk/>
          <pc:sldMk cId="3465754111" sldId="2147374622"/>
        </pc:sldMkLst>
        <pc:spChg chg="mod">
          <ac:chgData name="Andrii Nikitin" userId="1c2df36701a0c02f" providerId="LiveId" clId="{75A96C49-78FB-4AB2-8EBD-F3986DF1752F}" dt="2025-05-08T11:02:03.725" v="1108" actId="790"/>
          <ac:spMkLst>
            <pc:docMk/>
            <pc:sldMk cId="3465754111" sldId="2147374622"/>
            <ac:spMk id="2" creationId="{EA671DCA-0045-E673-6534-185F80A44F21}"/>
          </ac:spMkLst>
        </pc:spChg>
        <pc:spChg chg="add mod">
          <ac:chgData name="Andrii Nikitin" userId="1c2df36701a0c02f" providerId="LiveId" clId="{75A96C49-78FB-4AB2-8EBD-F3986DF1752F}" dt="2025-05-08T11:02:03.725" v="1108" actId="790"/>
          <ac:spMkLst>
            <pc:docMk/>
            <pc:sldMk cId="3465754111" sldId="2147374622"/>
            <ac:spMk id="3" creationId="{15E1BD33-5985-BFBB-0FBE-C1179F1AC45C}"/>
          </ac:spMkLst>
        </pc:spChg>
        <pc:spChg chg="mod">
          <ac:chgData name="Andrii Nikitin" userId="1c2df36701a0c02f" providerId="LiveId" clId="{75A96C49-78FB-4AB2-8EBD-F3986DF1752F}" dt="2025-05-08T11:02:03.725" v="1108" actId="790"/>
          <ac:spMkLst>
            <pc:docMk/>
            <pc:sldMk cId="3465754111" sldId="2147374622"/>
            <ac:spMk id="4" creationId="{28DDFF66-9B05-5B65-9BFC-3750B96DCF42}"/>
          </ac:spMkLst>
        </pc:spChg>
        <pc:spChg chg="add mod">
          <ac:chgData name="Andrii Nikitin" userId="1c2df36701a0c02f" providerId="LiveId" clId="{75A96C49-78FB-4AB2-8EBD-F3986DF1752F}" dt="2025-05-08T11:02:03.725" v="1108" actId="790"/>
          <ac:spMkLst>
            <pc:docMk/>
            <pc:sldMk cId="3465754111" sldId="2147374622"/>
            <ac:spMk id="5" creationId="{3B855514-DCC8-BF14-7A5C-C6F604C64EEA}"/>
          </ac:spMkLst>
        </pc:spChg>
        <pc:spChg chg="mod">
          <ac:chgData name="Andrii Nikitin" userId="1c2df36701a0c02f" providerId="LiveId" clId="{75A96C49-78FB-4AB2-8EBD-F3986DF1752F}" dt="2025-05-08T11:02:03.725" v="1108" actId="790"/>
          <ac:spMkLst>
            <pc:docMk/>
            <pc:sldMk cId="3465754111" sldId="2147374622"/>
            <ac:spMk id="6" creationId="{2C411402-9733-BE25-10D8-DC60E3C6872C}"/>
          </ac:spMkLst>
        </pc:spChg>
        <pc:spChg chg="mod">
          <ac:chgData name="Andrii Nikitin" userId="1c2df36701a0c02f" providerId="LiveId" clId="{75A96C49-78FB-4AB2-8EBD-F3986DF1752F}" dt="2025-05-08T11:02:03.725" v="1108" actId="790"/>
          <ac:spMkLst>
            <pc:docMk/>
            <pc:sldMk cId="3465754111" sldId="2147374622"/>
            <ac:spMk id="10" creationId="{ED43970B-81EF-987C-5AF2-3287A2371F5F}"/>
          </ac:spMkLst>
        </pc:spChg>
        <pc:spChg chg="del mod">
          <ac:chgData name="Andrii Nikitin" userId="1c2df36701a0c02f" providerId="LiveId" clId="{75A96C49-78FB-4AB2-8EBD-F3986DF1752F}" dt="2025-05-08T08:34:11.063" v="290" actId="478"/>
          <ac:spMkLst>
            <pc:docMk/>
            <pc:sldMk cId="3465754111" sldId="2147374622"/>
            <ac:spMk id="12" creationId="{87E8DC0B-63EB-66A7-D108-D62662246A96}"/>
          </ac:spMkLst>
        </pc:spChg>
        <pc:picChg chg="del">
          <ac:chgData name="Andrii Nikitin" userId="1c2df36701a0c02f" providerId="LiveId" clId="{75A96C49-78FB-4AB2-8EBD-F3986DF1752F}" dt="2025-05-08T08:34:07.566" v="287" actId="478"/>
          <ac:picMkLst>
            <pc:docMk/>
            <pc:sldMk cId="3465754111" sldId="2147374622"/>
            <ac:picMk id="8" creationId="{DC7C7B21-5BF9-E20F-2197-CE48CC2A3300}"/>
          </ac:picMkLst>
        </pc:picChg>
        <pc:picChg chg="del">
          <ac:chgData name="Andrii Nikitin" userId="1c2df36701a0c02f" providerId="LiveId" clId="{75A96C49-78FB-4AB2-8EBD-F3986DF1752F}" dt="2025-05-08T08:34:08.580" v="288" actId="478"/>
          <ac:picMkLst>
            <pc:docMk/>
            <pc:sldMk cId="3465754111" sldId="2147374622"/>
            <ac:picMk id="11" creationId="{B58F4711-F23A-60A5-C680-45491104755F}"/>
          </ac:picMkLst>
        </pc:picChg>
      </pc:sldChg>
      <pc:sldChg chg="addSp delSp modSp add mod">
        <pc:chgData name="Andrii Nikitin" userId="1c2df36701a0c02f" providerId="LiveId" clId="{75A96C49-78FB-4AB2-8EBD-F3986DF1752F}" dt="2025-05-08T09:10:35.751" v="760" actId="790"/>
        <pc:sldMkLst>
          <pc:docMk/>
          <pc:sldMk cId="195823423" sldId="2147374623"/>
        </pc:sldMkLst>
        <pc:spChg chg="mod">
          <ac:chgData name="Andrii Nikitin" userId="1c2df36701a0c02f" providerId="LiveId" clId="{75A96C49-78FB-4AB2-8EBD-F3986DF1752F}" dt="2025-05-08T09:10:35.751" v="760" actId="790"/>
          <ac:spMkLst>
            <pc:docMk/>
            <pc:sldMk cId="195823423" sldId="2147374623"/>
            <ac:spMk id="2" creationId="{BA4A55E1-6CE7-B6CE-199A-5228E4405C1C}"/>
          </ac:spMkLst>
        </pc:spChg>
        <pc:spChg chg="del mod">
          <ac:chgData name="Andrii Nikitin" userId="1c2df36701a0c02f" providerId="LiveId" clId="{75A96C49-78FB-4AB2-8EBD-F3986DF1752F}" dt="2025-05-08T08:57:49.059" v="484" actId="478"/>
          <ac:spMkLst>
            <pc:docMk/>
            <pc:sldMk cId="195823423" sldId="2147374623"/>
            <ac:spMk id="3" creationId="{915D9276-4325-B4B4-E52B-487DCF5A32DF}"/>
          </ac:spMkLst>
        </pc:spChg>
        <pc:spChg chg="mod">
          <ac:chgData name="Andrii Nikitin" userId="1c2df36701a0c02f" providerId="LiveId" clId="{75A96C49-78FB-4AB2-8EBD-F3986DF1752F}" dt="2025-05-08T09:10:35.751" v="760" actId="790"/>
          <ac:spMkLst>
            <pc:docMk/>
            <pc:sldMk cId="195823423" sldId="2147374623"/>
            <ac:spMk id="4" creationId="{C9DBDE11-E014-470F-39AB-CB27C7422BBC}"/>
          </ac:spMkLst>
        </pc:spChg>
        <pc:spChg chg="del">
          <ac:chgData name="Andrii Nikitin" userId="1c2df36701a0c02f" providerId="LiveId" clId="{75A96C49-78FB-4AB2-8EBD-F3986DF1752F}" dt="2025-05-08T08:57:49.696" v="485" actId="478"/>
          <ac:spMkLst>
            <pc:docMk/>
            <pc:sldMk cId="195823423" sldId="2147374623"/>
            <ac:spMk id="5" creationId="{AB518A67-17A1-00E4-9210-7B9B10986420}"/>
          </ac:spMkLst>
        </pc:spChg>
        <pc:spChg chg="mod">
          <ac:chgData name="Andrii Nikitin" userId="1c2df36701a0c02f" providerId="LiveId" clId="{75A96C49-78FB-4AB2-8EBD-F3986DF1752F}" dt="2025-05-08T09:10:35.751" v="760" actId="790"/>
          <ac:spMkLst>
            <pc:docMk/>
            <pc:sldMk cId="195823423" sldId="2147374623"/>
            <ac:spMk id="6" creationId="{A6C44862-478E-ABB9-080E-4122A5615A34}"/>
          </ac:spMkLst>
        </pc:spChg>
        <pc:spChg chg="add mod">
          <ac:chgData name="Andrii Nikitin" userId="1c2df36701a0c02f" providerId="LiveId" clId="{75A96C49-78FB-4AB2-8EBD-F3986DF1752F}" dt="2025-05-08T09:10:35.751" v="760" actId="790"/>
          <ac:spMkLst>
            <pc:docMk/>
            <pc:sldMk cId="195823423" sldId="2147374623"/>
            <ac:spMk id="8" creationId="{2E2DCE94-13A2-01D2-1721-0326E1875199}"/>
          </ac:spMkLst>
        </pc:spChg>
        <pc:spChg chg="mod">
          <ac:chgData name="Andrii Nikitin" userId="1c2df36701a0c02f" providerId="LiveId" clId="{75A96C49-78FB-4AB2-8EBD-F3986DF1752F}" dt="2025-05-08T09:10:35.751" v="760" actId="790"/>
          <ac:spMkLst>
            <pc:docMk/>
            <pc:sldMk cId="195823423" sldId="2147374623"/>
            <ac:spMk id="10" creationId="{E37127D7-7475-7DEE-0F8F-E88D7AACDB2F}"/>
          </ac:spMkLst>
        </pc:spChg>
        <pc:picChg chg="add">
          <ac:chgData name="Andrii Nikitin" userId="1c2df36701a0c02f" providerId="LiveId" clId="{75A96C49-78FB-4AB2-8EBD-F3986DF1752F}" dt="2025-05-08T09:03:38.132" v="501"/>
          <ac:picMkLst>
            <pc:docMk/>
            <pc:sldMk cId="195823423" sldId="2147374623"/>
            <ac:picMk id="7" creationId="{DEC39B4C-A416-DA04-9344-C48E9EE17D3A}"/>
          </ac:picMkLst>
        </pc:picChg>
        <pc:picChg chg="add mod">
          <ac:chgData name="Andrii Nikitin" userId="1c2df36701a0c02f" providerId="LiveId" clId="{75A96C49-78FB-4AB2-8EBD-F3986DF1752F}" dt="2025-05-08T08:58:23.609" v="492" actId="1076"/>
          <ac:picMkLst>
            <pc:docMk/>
            <pc:sldMk cId="195823423" sldId="2147374623"/>
            <ac:picMk id="4098" creationId="{6F53EA12-7602-455F-C524-D9495EE53F37}"/>
          </ac:picMkLst>
        </pc:picChg>
      </pc:sldChg>
      <pc:sldChg chg="addSp delSp modSp add mod modAnim">
        <pc:chgData name="Andrii Nikitin" userId="1c2df36701a0c02f" providerId="LiveId" clId="{75A96C49-78FB-4AB2-8EBD-F3986DF1752F}" dt="2025-05-08T09:21:52.707" v="882" actId="113"/>
        <pc:sldMkLst>
          <pc:docMk/>
          <pc:sldMk cId="1540416850" sldId="2147374624"/>
        </pc:sldMkLst>
        <pc:spChg chg="mod">
          <ac:chgData name="Andrii Nikitin" userId="1c2df36701a0c02f" providerId="LiveId" clId="{75A96C49-78FB-4AB2-8EBD-F3986DF1752F}" dt="2025-05-08T09:21:52.707" v="882" actId="113"/>
          <ac:spMkLst>
            <pc:docMk/>
            <pc:sldMk cId="1540416850" sldId="2147374624"/>
            <ac:spMk id="2" creationId="{50D1687C-B034-55FF-0995-9BC0B549513A}"/>
          </ac:spMkLst>
        </pc:spChg>
        <pc:spChg chg="add mod">
          <ac:chgData name="Andrii Nikitin" userId="1c2df36701a0c02f" providerId="LiveId" clId="{75A96C49-78FB-4AB2-8EBD-F3986DF1752F}" dt="2025-05-08T09:20:54.292" v="879" actId="1076"/>
          <ac:spMkLst>
            <pc:docMk/>
            <pc:sldMk cId="1540416850" sldId="2147374624"/>
            <ac:spMk id="5" creationId="{5EE06ACD-5BBC-3488-C333-DD87990294C3}"/>
          </ac:spMkLst>
        </pc:spChg>
        <pc:spChg chg="mod">
          <ac:chgData name="Andrii Nikitin" userId="1c2df36701a0c02f" providerId="LiveId" clId="{75A96C49-78FB-4AB2-8EBD-F3986DF1752F}" dt="2025-05-08T09:17:43.272" v="829"/>
          <ac:spMkLst>
            <pc:docMk/>
            <pc:sldMk cId="1540416850" sldId="2147374624"/>
            <ac:spMk id="6" creationId="{41ED973D-51A6-A25E-8A99-23C4D64AA5A6}"/>
          </ac:spMkLst>
        </pc:spChg>
        <pc:spChg chg="add del">
          <ac:chgData name="Andrii Nikitin" userId="1c2df36701a0c02f" providerId="LiveId" clId="{75A96C49-78FB-4AB2-8EBD-F3986DF1752F}" dt="2025-05-08T09:19:59.276" v="871" actId="478"/>
          <ac:spMkLst>
            <pc:docMk/>
            <pc:sldMk cId="1540416850" sldId="2147374624"/>
            <ac:spMk id="7" creationId="{CD04DEAF-BDBD-9BEA-D097-D64F13280516}"/>
          </ac:spMkLst>
        </pc:spChg>
        <pc:spChg chg="del">
          <ac:chgData name="Andrii Nikitin" userId="1c2df36701a0c02f" providerId="LiveId" clId="{75A96C49-78FB-4AB2-8EBD-F3986DF1752F}" dt="2025-05-08T09:11:58.738" v="762" actId="478"/>
          <ac:spMkLst>
            <pc:docMk/>
            <pc:sldMk cId="1540416850" sldId="2147374624"/>
            <ac:spMk id="8" creationId="{D259B52F-49AA-67DB-90A0-6088B8AD38B3}"/>
          </ac:spMkLst>
        </pc:spChg>
        <pc:graphicFrameChg chg="add mod modGraphic">
          <ac:chgData name="Andrii Nikitin" userId="1c2df36701a0c02f" providerId="LiveId" clId="{75A96C49-78FB-4AB2-8EBD-F3986DF1752F}" dt="2025-05-08T09:20:51.905" v="878" actId="1076"/>
          <ac:graphicFrameMkLst>
            <pc:docMk/>
            <pc:sldMk cId="1540416850" sldId="2147374624"/>
            <ac:graphicFrameMk id="3" creationId="{0B3CA433-3E62-1D5E-D0EE-7E5FF303369D}"/>
          </ac:graphicFrameMkLst>
        </pc:graphicFrameChg>
        <pc:picChg chg="del">
          <ac:chgData name="Andrii Nikitin" userId="1c2df36701a0c02f" providerId="LiveId" clId="{75A96C49-78FB-4AB2-8EBD-F3986DF1752F}" dt="2025-05-08T09:11:59.796" v="763" actId="478"/>
          <ac:picMkLst>
            <pc:docMk/>
            <pc:sldMk cId="1540416850" sldId="2147374624"/>
            <ac:picMk id="4098" creationId="{05B4595A-F438-3932-927A-9B1FF43A0BED}"/>
          </ac:picMkLst>
        </pc:picChg>
      </pc:sldChg>
      <pc:sldChg chg="addSp delSp modSp add mod delAnim">
        <pc:chgData name="Andrii Nikitin" userId="1c2df36701a0c02f" providerId="LiveId" clId="{75A96C49-78FB-4AB2-8EBD-F3986DF1752F}" dt="2025-05-08T11:02:18.110" v="1109" actId="790"/>
        <pc:sldMkLst>
          <pc:docMk/>
          <pc:sldMk cId="1910431408" sldId="2147374625"/>
        </pc:sldMkLst>
        <pc:spChg chg="mod">
          <ac:chgData name="Andrii Nikitin" userId="1c2df36701a0c02f" providerId="LiveId" clId="{75A96C49-78FB-4AB2-8EBD-F3986DF1752F}" dt="2025-05-08T11:02:18.110" v="1109" actId="790"/>
          <ac:spMkLst>
            <pc:docMk/>
            <pc:sldMk cId="1910431408" sldId="2147374625"/>
            <ac:spMk id="2" creationId="{52BE0716-75C3-87F1-9D2B-637E23A23796}"/>
          </ac:spMkLst>
        </pc:spChg>
        <pc:spChg chg="del">
          <ac:chgData name="Andrii Nikitin" userId="1c2df36701a0c02f" providerId="LiveId" clId="{75A96C49-78FB-4AB2-8EBD-F3986DF1752F}" dt="2025-05-08T09:29:08.600" v="884" actId="478"/>
          <ac:spMkLst>
            <pc:docMk/>
            <pc:sldMk cId="1910431408" sldId="2147374625"/>
            <ac:spMk id="5" creationId="{0057F580-889A-0BA9-2B50-6A4D7115CDD0}"/>
          </ac:spMkLst>
        </pc:spChg>
        <pc:spChg chg="mod">
          <ac:chgData name="Andrii Nikitin" userId="1c2df36701a0c02f" providerId="LiveId" clId="{75A96C49-78FB-4AB2-8EBD-F3986DF1752F}" dt="2025-05-08T10:44:15.856" v="912" actId="1076"/>
          <ac:spMkLst>
            <pc:docMk/>
            <pc:sldMk cId="1910431408" sldId="2147374625"/>
            <ac:spMk id="6" creationId="{0A32D66C-8FF1-5761-FABE-6C6DFE8A9918}"/>
          </ac:spMkLst>
        </pc:spChg>
        <pc:spChg chg="add mod">
          <ac:chgData name="Andrii Nikitin" userId="1c2df36701a0c02f" providerId="LiveId" clId="{75A96C49-78FB-4AB2-8EBD-F3986DF1752F}" dt="2025-05-08T10:55:29.092" v="1029" actId="207"/>
          <ac:spMkLst>
            <pc:docMk/>
            <pc:sldMk cId="1910431408" sldId="2147374625"/>
            <ac:spMk id="17" creationId="{5188707D-A888-4A4C-1659-FA17C824BBE7}"/>
          </ac:spMkLst>
        </pc:spChg>
        <pc:spChg chg="add mod">
          <ac:chgData name="Andrii Nikitin" userId="1c2df36701a0c02f" providerId="LiveId" clId="{75A96C49-78FB-4AB2-8EBD-F3986DF1752F}" dt="2025-05-08T10:55:44.460" v="1030" actId="13822"/>
          <ac:spMkLst>
            <pc:docMk/>
            <pc:sldMk cId="1910431408" sldId="2147374625"/>
            <ac:spMk id="18" creationId="{F3E3D42B-6A44-181B-BB5F-FA3245C72BD7}"/>
          </ac:spMkLst>
        </pc:spChg>
        <pc:spChg chg="add mod">
          <ac:chgData name="Andrii Nikitin" userId="1c2df36701a0c02f" providerId="LiveId" clId="{75A96C49-78FB-4AB2-8EBD-F3986DF1752F}" dt="2025-05-08T10:54:45.375" v="1028" actId="20577"/>
          <ac:spMkLst>
            <pc:docMk/>
            <pc:sldMk cId="1910431408" sldId="2147374625"/>
            <ac:spMk id="19" creationId="{8FE09106-0A66-566B-B4C7-59B5463D7932}"/>
          </ac:spMkLst>
        </pc:spChg>
        <pc:spChg chg="add mod">
          <ac:chgData name="Andrii Nikitin" userId="1c2df36701a0c02f" providerId="LiveId" clId="{75A96C49-78FB-4AB2-8EBD-F3986DF1752F}" dt="2025-05-08T10:55:55.309" v="1032" actId="1076"/>
          <ac:spMkLst>
            <pc:docMk/>
            <pc:sldMk cId="1910431408" sldId="2147374625"/>
            <ac:spMk id="20" creationId="{BB98929F-7CE3-2E51-37F8-A147A82CB733}"/>
          </ac:spMkLst>
        </pc:spChg>
        <pc:spChg chg="add mod">
          <ac:chgData name="Andrii Nikitin" userId="1c2df36701a0c02f" providerId="LiveId" clId="{75A96C49-78FB-4AB2-8EBD-F3986DF1752F}" dt="2025-05-08T10:55:55.309" v="1032" actId="1076"/>
          <ac:spMkLst>
            <pc:docMk/>
            <pc:sldMk cId="1910431408" sldId="2147374625"/>
            <ac:spMk id="21" creationId="{1D23EB7D-3E60-1FCD-2AD4-6F2E7377EEBF}"/>
          </ac:spMkLst>
        </pc:spChg>
        <pc:spChg chg="add mod">
          <ac:chgData name="Andrii Nikitin" userId="1c2df36701a0c02f" providerId="LiveId" clId="{75A96C49-78FB-4AB2-8EBD-F3986DF1752F}" dt="2025-05-08T10:55:55.309" v="1032" actId="1076"/>
          <ac:spMkLst>
            <pc:docMk/>
            <pc:sldMk cId="1910431408" sldId="2147374625"/>
            <ac:spMk id="22" creationId="{CDE49A53-46F1-8B1B-92E6-FB2476E8297C}"/>
          </ac:spMkLst>
        </pc:spChg>
        <pc:spChg chg="add mod">
          <ac:chgData name="Andrii Nikitin" userId="1c2df36701a0c02f" providerId="LiveId" clId="{75A96C49-78FB-4AB2-8EBD-F3986DF1752F}" dt="2025-05-08T10:55:58.721" v="1034" actId="1076"/>
          <ac:spMkLst>
            <pc:docMk/>
            <pc:sldMk cId="1910431408" sldId="2147374625"/>
            <ac:spMk id="23" creationId="{77B17FE5-CBA7-587D-E2F7-2481E4B46744}"/>
          </ac:spMkLst>
        </pc:spChg>
        <pc:spChg chg="add mod">
          <ac:chgData name="Andrii Nikitin" userId="1c2df36701a0c02f" providerId="LiveId" clId="{75A96C49-78FB-4AB2-8EBD-F3986DF1752F}" dt="2025-05-08T10:55:58.721" v="1034" actId="1076"/>
          <ac:spMkLst>
            <pc:docMk/>
            <pc:sldMk cId="1910431408" sldId="2147374625"/>
            <ac:spMk id="24" creationId="{8EB3D5BC-B989-B5FC-73BE-65ACBEEABE13}"/>
          </ac:spMkLst>
        </pc:spChg>
        <pc:spChg chg="add mod">
          <ac:chgData name="Andrii Nikitin" userId="1c2df36701a0c02f" providerId="LiveId" clId="{75A96C49-78FB-4AB2-8EBD-F3986DF1752F}" dt="2025-05-08T10:55:58.721" v="1034" actId="1076"/>
          <ac:spMkLst>
            <pc:docMk/>
            <pc:sldMk cId="1910431408" sldId="2147374625"/>
            <ac:spMk id="25" creationId="{94379971-CDF9-AD46-27B3-D9311711E4D8}"/>
          </ac:spMkLst>
        </pc:spChg>
        <pc:spChg chg="add mod">
          <ac:chgData name="Andrii Nikitin" userId="1c2df36701a0c02f" providerId="LiveId" clId="{75A96C49-78FB-4AB2-8EBD-F3986DF1752F}" dt="2025-05-08T11:01:32.079" v="1107" actId="207"/>
          <ac:spMkLst>
            <pc:docMk/>
            <pc:sldMk cId="1910431408" sldId="2147374625"/>
            <ac:spMk id="32" creationId="{BC9A634D-FBA5-75AE-A6F8-EAA351C267F9}"/>
          </ac:spMkLst>
        </pc:spChg>
        <pc:spChg chg="add mod">
          <ac:chgData name="Andrii Nikitin" userId="1c2df36701a0c02f" providerId="LiveId" clId="{75A96C49-78FB-4AB2-8EBD-F3986DF1752F}" dt="2025-05-08T11:01:32.079" v="1107" actId="207"/>
          <ac:spMkLst>
            <pc:docMk/>
            <pc:sldMk cId="1910431408" sldId="2147374625"/>
            <ac:spMk id="33" creationId="{141B3402-7E8B-DEA3-3EC7-617087432F39}"/>
          </ac:spMkLst>
        </pc:spChg>
        <pc:spChg chg="add mod">
          <ac:chgData name="Andrii Nikitin" userId="1c2df36701a0c02f" providerId="LiveId" clId="{75A96C49-78FB-4AB2-8EBD-F3986DF1752F}" dt="2025-05-08T11:01:32.079" v="1107" actId="207"/>
          <ac:spMkLst>
            <pc:docMk/>
            <pc:sldMk cId="1910431408" sldId="2147374625"/>
            <ac:spMk id="34" creationId="{3A68167D-7268-0A48-D34B-2279EB626089}"/>
          </ac:spMkLst>
        </pc:spChg>
        <pc:graphicFrameChg chg="del mod">
          <ac:chgData name="Andrii Nikitin" userId="1c2df36701a0c02f" providerId="LiveId" clId="{75A96C49-78FB-4AB2-8EBD-F3986DF1752F}" dt="2025-05-08T09:29:12.973" v="886" actId="478"/>
          <ac:graphicFrameMkLst>
            <pc:docMk/>
            <pc:sldMk cId="1910431408" sldId="2147374625"/>
            <ac:graphicFrameMk id="3" creationId="{103FED8C-6E7D-5DF3-EF75-2D266F74496E}"/>
          </ac:graphicFrameMkLst>
        </pc:graphicFrameChg>
        <pc:picChg chg="add mod">
          <ac:chgData name="Andrii Nikitin" userId="1c2df36701a0c02f" providerId="LiveId" clId="{75A96C49-78FB-4AB2-8EBD-F3986DF1752F}" dt="2025-05-08T10:50:29.674" v="941" actId="1076"/>
          <ac:picMkLst>
            <pc:docMk/>
            <pc:sldMk cId="1910431408" sldId="2147374625"/>
            <ac:picMk id="8" creationId="{7AD17798-61B7-AC07-F775-90F4AF47A3BF}"/>
          </ac:picMkLst>
        </pc:picChg>
        <pc:picChg chg="add mod">
          <ac:chgData name="Andrii Nikitin" userId="1c2df36701a0c02f" providerId="LiveId" clId="{75A96C49-78FB-4AB2-8EBD-F3986DF1752F}" dt="2025-05-08T10:50:41.671" v="944" actId="1076"/>
          <ac:picMkLst>
            <pc:docMk/>
            <pc:sldMk cId="1910431408" sldId="2147374625"/>
            <ac:picMk id="11" creationId="{31D14A24-6B0E-AB82-ADD6-1C18AD6025BD}"/>
          </ac:picMkLst>
        </pc:picChg>
        <pc:picChg chg="add mod">
          <ac:chgData name="Andrii Nikitin" userId="1c2df36701a0c02f" providerId="LiveId" clId="{75A96C49-78FB-4AB2-8EBD-F3986DF1752F}" dt="2025-05-08T10:50:31.788" v="942" actId="1076"/>
          <ac:picMkLst>
            <pc:docMk/>
            <pc:sldMk cId="1910431408" sldId="2147374625"/>
            <ac:picMk id="13" creationId="{D08E1191-18F3-CAF0-A881-28E1533889DE}"/>
          </ac:picMkLst>
        </pc:picChg>
        <pc:picChg chg="add mod">
          <ac:chgData name="Andrii Nikitin" userId="1c2df36701a0c02f" providerId="LiveId" clId="{75A96C49-78FB-4AB2-8EBD-F3986DF1752F}" dt="2025-05-08T10:44:05.945" v="908" actId="1076"/>
          <ac:picMkLst>
            <pc:docMk/>
            <pc:sldMk cId="1910431408" sldId="2147374625"/>
            <ac:picMk id="15" creationId="{327A0276-0804-C794-505B-9FB482B75DD5}"/>
          </ac:picMkLst>
        </pc:picChg>
        <pc:picChg chg="add del mod">
          <ac:chgData name="Andrii Nikitin" userId="1c2df36701a0c02f" providerId="LiveId" clId="{75A96C49-78FB-4AB2-8EBD-F3986DF1752F}" dt="2025-05-08T10:56:37.092" v="1045" actId="478"/>
          <ac:picMkLst>
            <pc:docMk/>
            <pc:sldMk cId="1910431408" sldId="2147374625"/>
            <ac:picMk id="16" creationId="{A9091D1B-568D-D3AF-A95E-C7E29D4DB5CC}"/>
          </ac:picMkLst>
        </pc:picChg>
        <pc:picChg chg="add mod">
          <ac:chgData name="Andrii Nikitin" userId="1c2df36701a0c02f" providerId="LiveId" clId="{75A96C49-78FB-4AB2-8EBD-F3986DF1752F}" dt="2025-05-08T10:56:08.959" v="1036" actId="1076"/>
          <ac:picMkLst>
            <pc:docMk/>
            <pc:sldMk cId="1910431408" sldId="2147374625"/>
            <ac:picMk id="26" creationId="{D6055ABB-DD5D-7673-6FF0-99DCC1CE8957}"/>
          </ac:picMkLst>
        </pc:picChg>
        <pc:picChg chg="add mod">
          <ac:chgData name="Andrii Nikitin" userId="1c2df36701a0c02f" providerId="LiveId" clId="{75A96C49-78FB-4AB2-8EBD-F3986DF1752F}" dt="2025-05-08T10:56:16.196" v="1038" actId="1076"/>
          <ac:picMkLst>
            <pc:docMk/>
            <pc:sldMk cId="1910431408" sldId="2147374625"/>
            <ac:picMk id="27" creationId="{04C168B5-D752-6B37-4966-A77A931B8911}"/>
          </ac:picMkLst>
        </pc:picChg>
        <pc:picChg chg="add del mod">
          <ac:chgData name="Andrii Nikitin" userId="1c2df36701a0c02f" providerId="LiveId" clId="{75A96C49-78FB-4AB2-8EBD-F3986DF1752F}" dt="2025-05-08T10:56:35.800" v="1044" actId="478"/>
          <ac:picMkLst>
            <pc:docMk/>
            <pc:sldMk cId="1910431408" sldId="2147374625"/>
            <ac:picMk id="28" creationId="{1CE0B8EE-89F2-E0E0-EE3B-CF08C76B9982}"/>
          </ac:picMkLst>
        </pc:picChg>
        <pc:picChg chg="add del mod">
          <ac:chgData name="Andrii Nikitin" userId="1c2df36701a0c02f" providerId="LiveId" clId="{75A96C49-78FB-4AB2-8EBD-F3986DF1752F}" dt="2025-05-08T10:56:34.509" v="1043" actId="478"/>
          <ac:picMkLst>
            <pc:docMk/>
            <pc:sldMk cId="1910431408" sldId="2147374625"/>
            <ac:picMk id="29" creationId="{565A4DB2-4B2F-3D53-6EB3-3345B45BAD73}"/>
          </ac:picMkLst>
        </pc:picChg>
        <pc:picChg chg="add mod">
          <ac:chgData name="Andrii Nikitin" userId="1c2df36701a0c02f" providerId="LiveId" clId="{75A96C49-78FB-4AB2-8EBD-F3986DF1752F}" dt="2025-05-08T10:59:11.020" v="1057" actId="1076"/>
          <ac:picMkLst>
            <pc:docMk/>
            <pc:sldMk cId="1910431408" sldId="2147374625"/>
            <ac:picMk id="30" creationId="{C15C7AD2-4944-D39B-CD40-A6F393F97BE6}"/>
          </ac:picMkLst>
        </pc:picChg>
        <pc:picChg chg="add mod">
          <ac:chgData name="Andrii Nikitin" userId="1c2df36701a0c02f" providerId="LiveId" clId="{75A96C49-78FB-4AB2-8EBD-F3986DF1752F}" dt="2025-05-08T10:59:17.105" v="1059" actId="1076"/>
          <ac:picMkLst>
            <pc:docMk/>
            <pc:sldMk cId="1910431408" sldId="2147374625"/>
            <ac:picMk id="31" creationId="{58D596A5-FF00-59AC-4F12-1EDC5992D2A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4BFF47-7B1C-4848-87BF-34361447219C}" type="doc">
      <dgm:prSet loTypeId="urn:microsoft.com/office/officeart/2005/8/layout/chevron1" loCatId="process" qsTypeId="urn:microsoft.com/office/officeart/2005/8/quickstyle/3d4" qsCatId="3D" csTypeId="urn:microsoft.com/office/officeart/2005/8/colors/colorful4" csCatId="colorful" phldr="1"/>
      <dgm:spPr/>
    </dgm:pt>
    <dgm:pt modelId="{A2FC4846-6691-4F1B-BAF9-126A16F1A562}">
      <dgm:prSet phldrT="[Текст]"/>
      <dgm:spPr/>
      <dgm:t>
        <a:bodyPr/>
        <a:lstStyle/>
        <a:p>
          <a:r>
            <a:rPr lang="uk-UA" dirty="0"/>
            <a:t>Етап стабілізації</a:t>
          </a:r>
          <a:endParaRPr lang="ru-RU" dirty="0"/>
        </a:p>
      </dgm:t>
    </dgm:pt>
    <dgm:pt modelId="{43AAA66F-82F2-4C26-ABBB-8E8F41BAD47C}" type="parTrans" cxnId="{EC93C8EC-5EB5-4708-883C-9C0B951D5C7F}">
      <dgm:prSet/>
      <dgm:spPr/>
      <dgm:t>
        <a:bodyPr/>
        <a:lstStyle/>
        <a:p>
          <a:endParaRPr lang="ru-RU"/>
        </a:p>
      </dgm:t>
    </dgm:pt>
    <dgm:pt modelId="{7B31B1DB-2825-43B7-A225-55C794D456A2}" type="sibTrans" cxnId="{EC93C8EC-5EB5-4708-883C-9C0B951D5C7F}">
      <dgm:prSet/>
      <dgm:spPr/>
      <dgm:t>
        <a:bodyPr/>
        <a:lstStyle/>
        <a:p>
          <a:endParaRPr lang="ru-RU"/>
        </a:p>
      </dgm:t>
    </dgm:pt>
    <dgm:pt modelId="{20F006CF-E057-4F8F-BB96-11085A0AF9E6}">
      <dgm:prSet phldrT="[Текст]"/>
      <dgm:spPr/>
      <dgm:t>
        <a:bodyPr/>
        <a:lstStyle/>
        <a:p>
          <a:r>
            <a:rPr lang="uk-UA" dirty="0"/>
            <a:t>Етап відновлення</a:t>
          </a:r>
          <a:endParaRPr lang="ru-RU" dirty="0"/>
        </a:p>
      </dgm:t>
    </dgm:pt>
    <dgm:pt modelId="{54BB2927-97C9-45F9-8D15-38EE41D4C7E3}" type="parTrans" cxnId="{F1DDF3F6-1486-4B85-84A4-1B679900A714}">
      <dgm:prSet/>
      <dgm:spPr/>
      <dgm:t>
        <a:bodyPr/>
        <a:lstStyle/>
        <a:p>
          <a:endParaRPr lang="ru-RU"/>
        </a:p>
      </dgm:t>
    </dgm:pt>
    <dgm:pt modelId="{F0AF97EA-05F3-4EF2-8A4D-3C10C750906A}" type="sibTrans" cxnId="{F1DDF3F6-1486-4B85-84A4-1B679900A714}">
      <dgm:prSet/>
      <dgm:spPr/>
      <dgm:t>
        <a:bodyPr/>
        <a:lstStyle/>
        <a:p>
          <a:endParaRPr lang="ru-RU"/>
        </a:p>
      </dgm:t>
    </dgm:pt>
    <dgm:pt modelId="{EF5B5111-507C-4691-BA10-1DC8FEC03A41}">
      <dgm:prSet phldrT="[Текст]"/>
      <dgm:spPr/>
      <dgm:t>
        <a:bodyPr/>
        <a:lstStyle/>
        <a:p>
          <a:r>
            <a:rPr lang="uk-UA" dirty="0"/>
            <a:t>Етап розвитку</a:t>
          </a:r>
          <a:endParaRPr lang="ru-RU" dirty="0"/>
        </a:p>
      </dgm:t>
    </dgm:pt>
    <dgm:pt modelId="{7BAFE90F-A61F-4F5C-9F48-41E367911C60}" type="parTrans" cxnId="{A8C1CCD9-3607-4E77-944A-DB40B93DA6DF}">
      <dgm:prSet/>
      <dgm:spPr/>
      <dgm:t>
        <a:bodyPr/>
        <a:lstStyle/>
        <a:p>
          <a:endParaRPr lang="ru-RU"/>
        </a:p>
      </dgm:t>
    </dgm:pt>
    <dgm:pt modelId="{CE876797-1270-4E33-9F5B-18C488CD4779}" type="sibTrans" cxnId="{A8C1CCD9-3607-4E77-944A-DB40B93DA6DF}">
      <dgm:prSet/>
      <dgm:spPr/>
      <dgm:t>
        <a:bodyPr/>
        <a:lstStyle/>
        <a:p>
          <a:endParaRPr lang="ru-RU"/>
        </a:p>
      </dgm:t>
    </dgm:pt>
    <dgm:pt modelId="{682177E0-93A3-4DFC-8A84-712E3560EE43}" type="pres">
      <dgm:prSet presAssocID="{344BFF47-7B1C-4848-87BF-34361447219C}" presName="Name0" presStyleCnt="0">
        <dgm:presLayoutVars>
          <dgm:dir/>
          <dgm:animLvl val="lvl"/>
          <dgm:resizeHandles val="exact"/>
        </dgm:presLayoutVars>
      </dgm:prSet>
      <dgm:spPr/>
    </dgm:pt>
    <dgm:pt modelId="{8859F80B-FA70-4727-8CE8-BC09B2D0C4F1}" type="pres">
      <dgm:prSet presAssocID="{A2FC4846-6691-4F1B-BAF9-126A16F1A56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239296D-AB5B-4563-80CC-EC2004472488}" type="pres">
      <dgm:prSet presAssocID="{7B31B1DB-2825-43B7-A225-55C794D456A2}" presName="parTxOnlySpace" presStyleCnt="0"/>
      <dgm:spPr/>
    </dgm:pt>
    <dgm:pt modelId="{FC3EBD3C-68E1-40BC-B86F-5F1C0E9D8B79}" type="pres">
      <dgm:prSet presAssocID="{20F006CF-E057-4F8F-BB96-11085A0AF9E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672E060-D158-48C1-B202-CAC7F9ACA2A5}" type="pres">
      <dgm:prSet presAssocID="{F0AF97EA-05F3-4EF2-8A4D-3C10C750906A}" presName="parTxOnlySpace" presStyleCnt="0"/>
      <dgm:spPr/>
    </dgm:pt>
    <dgm:pt modelId="{7740F37E-58D3-4553-AD7F-FC656062F08D}" type="pres">
      <dgm:prSet presAssocID="{EF5B5111-507C-4691-BA10-1DC8FEC03A41}" presName="parTxOnly" presStyleLbl="node1" presStyleIdx="2" presStyleCnt="3" custLinFactNeighborX="51658">
        <dgm:presLayoutVars>
          <dgm:chMax val="0"/>
          <dgm:chPref val="0"/>
          <dgm:bulletEnabled val="1"/>
        </dgm:presLayoutVars>
      </dgm:prSet>
      <dgm:spPr/>
    </dgm:pt>
  </dgm:ptLst>
  <dgm:cxnLst>
    <dgm:cxn modelId="{E5A27423-685A-4852-A9D0-FE7ABEEFA462}" type="presOf" srcId="{344BFF47-7B1C-4848-87BF-34361447219C}" destId="{682177E0-93A3-4DFC-8A84-712E3560EE43}" srcOrd="0" destOrd="0" presId="urn:microsoft.com/office/officeart/2005/8/layout/chevron1"/>
    <dgm:cxn modelId="{D43F026E-BCA7-433B-A1A6-27B017889F29}" type="presOf" srcId="{A2FC4846-6691-4F1B-BAF9-126A16F1A562}" destId="{8859F80B-FA70-4727-8CE8-BC09B2D0C4F1}" srcOrd="0" destOrd="0" presId="urn:microsoft.com/office/officeart/2005/8/layout/chevron1"/>
    <dgm:cxn modelId="{2A6B35C4-94B4-4A02-B4BB-EB7C2714AB2A}" type="presOf" srcId="{20F006CF-E057-4F8F-BB96-11085A0AF9E6}" destId="{FC3EBD3C-68E1-40BC-B86F-5F1C0E9D8B79}" srcOrd="0" destOrd="0" presId="urn:microsoft.com/office/officeart/2005/8/layout/chevron1"/>
    <dgm:cxn modelId="{A8C1CCD9-3607-4E77-944A-DB40B93DA6DF}" srcId="{344BFF47-7B1C-4848-87BF-34361447219C}" destId="{EF5B5111-507C-4691-BA10-1DC8FEC03A41}" srcOrd="2" destOrd="0" parTransId="{7BAFE90F-A61F-4F5C-9F48-41E367911C60}" sibTransId="{CE876797-1270-4E33-9F5B-18C488CD4779}"/>
    <dgm:cxn modelId="{EE3F59E3-C70F-4F6E-BE25-27A2F6F9ED5F}" type="presOf" srcId="{EF5B5111-507C-4691-BA10-1DC8FEC03A41}" destId="{7740F37E-58D3-4553-AD7F-FC656062F08D}" srcOrd="0" destOrd="0" presId="urn:microsoft.com/office/officeart/2005/8/layout/chevron1"/>
    <dgm:cxn modelId="{EC93C8EC-5EB5-4708-883C-9C0B951D5C7F}" srcId="{344BFF47-7B1C-4848-87BF-34361447219C}" destId="{A2FC4846-6691-4F1B-BAF9-126A16F1A562}" srcOrd="0" destOrd="0" parTransId="{43AAA66F-82F2-4C26-ABBB-8E8F41BAD47C}" sibTransId="{7B31B1DB-2825-43B7-A225-55C794D456A2}"/>
    <dgm:cxn modelId="{F1DDF3F6-1486-4B85-84A4-1B679900A714}" srcId="{344BFF47-7B1C-4848-87BF-34361447219C}" destId="{20F006CF-E057-4F8F-BB96-11085A0AF9E6}" srcOrd="1" destOrd="0" parTransId="{54BB2927-97C9-45F9-8D15-38EE41D4C7E3}" sibTransId="{F0AF97EA-05F3-4EF2-8A4D-3C10C750906A}"/>
    <dgm:cxn modelId="{786C781B-50D4-4CFB-AD01-4EBECA3D78B3}" type="presParOf" srcId="{682177E0-93A3-4DFC-8A84-712E3560EE43}" destId="{8859F80B-FA70-4727-8CE8-BC09B2D0C4F1}" srcOrd="0" destOrd="0" presId="urn:microsoft.com/office/officeart/2005/8/layout/chevron1"/>
    <dgm:cxn modelId="{2CBDA29D-E3BD-41CD-94FB-97DC396CEFAC}" type="presParOf" srcId="{682177E0-93A3-4DFC-8A84-712E3560EE43}" destId="{B239296D-AB5B-4563-80CC-EC2004472488}" srcOrd="1" destOrd="0" presId="urn:microsoft.com/office/officeart/2005/8/layout/chevron1"/>
    <dgm:cxn modelId="{34E069A4-9E14-4C79-9D27-1D7054AF8812}" type="presParOf" srcId="{682177E0-93A3-4DFC-8A84-712E3560EE43}" destId="{FC3EBD3C-68E1-40BC-B86F-5F1C0E9D8B79}" srcOrd="2" destOrd="0" presId="urn:microsoft.com/office/officeart/2005/8/layout/chevron1"/>
    <dgm:cxn modelId="{AC62C103-66B6-4834-9F87-45F084B65440}" type="presParOf" srcId="{682177E0-93A3-4DFC-8A84-712E3560EE43}" destId="{8672E060-D158-48C1-B202-CAC7F9ACA2A5}" srcOrd="3" destOrd="0" presId="urn:microsoft.com/office/officeart/2005/8/layout/chevron1"/>
    <dgm:cxn modelId="{02C67C0E-C3F8-4662-A8F6-D3B8E413FEF7}" type="presParOf" srcId="{682177E0-93A3-4DFC-8A84-712E3560EE43}" destId="{7740F37E-58D3-4553-AD7F-FC656062F08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9F80B-FA70-4727-8CE8-BC09B2D0C4F1}">
      <dsp:nvSpPr>
        <dsp:cNvPr id="0" name=""/>
        <dsp:cNvSpPr/>
      </dsp:nvSpPr>
      <dsp:spPr>
        <a:xfrm>
          <a:off x="2788" y="2029893"/>
          <a:ext cx="3397200" cy="135888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Етап стабілізації</a:t>
          </a:r>
          <a:endParaRPr lang="ru-RU" sz="2600" kern="1200" dirty="0"/>
        </a:p>
      </dsp:txBody>
      <dsp:txXfrm>
        <a:off x="682228" y="2029893"/>
        <a:ext cx="2038320" cy="1358880"/>
      </dsp:txXfrm>
    </dsp:sp>
    <dsp:sp modelId="{FC3EBD3C-68E1-40BC-B86F-5F1C0E9D8B79}">
      <dsp:nvSpPr>
        <dsp:cNvPr id="0" name=""/>
        <dsp:cNvSpPr/>
      </dsp:nvSpPr>
      <dsp:spPr>
        <a:xfrm>
          <a:off x="3060269" y="2029893"/>
          <a:ext cx="3397200" cy="1358880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Етап відновлення</a:t>
          </a:r>
          <a:endParaRPr lang="ru-RU" sz="2600" kern="1200" dirty="0"/>
        </a:p>
      </dsp:txBody>
      <dsp:txXfrm>
        <a:off x="3739709" y="2029893"/>
        <a:ext cx="2038320" cy="1358880"/>
      </dsp:txXfrm>
    </dsp:sp>
    <dsp:sp modelId="{7740F37E-58D3-4553-AD7F-FC656062F08D}">
      <dsp:nvSpPr>
        <dsp:cNvPr id="0" name=""/>
        <dsp:cNvSpPr/>
      </dsp:nvSpPr>
      <dsp:spPr>
        <a:xfrm>
          <a:off x="6120538" y="2029893"/>
          <a:ext cx="3397200" cy="1358880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600" kern="1200" dirty="0"/>
            <a:t>Етап розвитку</a:t>
          </a:r>
          <a:endParaRPr lang="ru-RU" sz="2600" kern="1200" dirty="0"/>
        </a:p>
      </dsp:txBody>
      <dsp:txXfrm>
        <a:off x="6799978" y="2029893"/>
        <a:ext cx="2038320" cy="1358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615BEF8-72BE-481B-BC06-3E1A3D9FF2FB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6CC3231-6A59-4B4D-B83C-C1CF7D22DF67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072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9A3B5B7-1B57-4A6F-BC64-BB14F78013B9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08298B4-7428-4C4A-B941-AADAD17EC6C8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24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298B4-7428-4C4A-B941-AADAD17EC6C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787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4D99-D14E-4D65-B646-4D133D448505}" type="datetime1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D369-A774-4207-87F3-09E5C70189F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71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D65E-3155-4C21-9B45-2604326FD87E}" type="datetime1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D369-A774-4207-87F3-09E5C70189F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58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994F-52A3-4576-8740-9AC29CD267F6}" type="datetime1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D369-A774-4207-87F3-09E5C70189F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330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 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30376-EB7A-3A58-AFFB-D25218376E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067" y="5196178"/>
            <a:ext cx="1802549" cy="947732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1461B4B6-2A06-EF0F-F825-9C66808F17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0363" y="5670045"/>
            <a:ext cx="2016224" cy="553473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04D3D079-17CC-C6DF-1339-BE5A3F7E83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384" y="347133"/>
            <a:ext cx="7288840" cy="2880000"/>
          </a:xfrm>
        </p:spPr>
        <p:txBody>
          <a:bodyPr lIns="0" tIns="72000" rIns="0" bIns="0" anchor="t" anchorCtr="0">
            <a:noAutofit/>
          </a:bodyPr>
          <a:lstStyle>
            <a:lvl1pPr algn="l">
              <a:lnSpc>
                <a:spcPct val="80000"/>
              </a:lnSpc>
              <a:defRPr sz="4267" b="1">
                <a:solidFill>
                  <a:schemeClr val="bg1"/>
                </a:solidFill>
              </a:defRPr>
            </a:lvl1pPr>
          </a:lstStyle>
          <a:p>
            <a:r>
              <a:rPr lang="cs-CZ" noProof="0" err="1"/>
              <a:t>Forepart</a:t>
            </a:r>
            <a:r>
              <a:rPr lang="cs-CZ" noProof="0"/>
              <a:t>/New </a:t>
            </a:r>
            <a:r>
              <a:rPr lang="cs-CZ" noProof="0" err="1"/>
              <a:t>Chapter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9378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orient="horz" pos="2903">
          <p15:clr>
            <a:srgbClr val="FBAE40"/>
          </p15:clr>
        </p15:guide>
        <p15:guide id="3" orient="horz" pos="159">
          <p15:clr>
            <a:srgbClr val="FBAE40"/>
          </p15:clr>
        </p15:guide>
        <p15:guide id="4" pos="536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E4FC6C1B-60E3-3959-41E4-0AAD8E0FBE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067" y="5196178"/>
            <a:ext cx="1802549" cy="94773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D75E1487-3387-D3CF-E5BE-FFBAA9E100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1" y="356659"/>
            <a:ext cx="5264151" cy="2294400"/>
          </a:xfrm>
        </p:spPr>
        <p:txBody>
          <a:bodyPr lIns="0" tIns="0" rIns="0" anchor="t" anchorCtr="0">
            <a:noAutofit/>
          </a:bodyPr>
          <a:lstStyle>
            <a:lvl1pPr algn="l">
              <a:lnSpc>
                <a:spcPct val="80000"/>
              </a:lnSpc>
              <a:defRPr sz="4267" b="1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 for your attention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18ADC813-E2FA-3130-8591-EF02DF5D54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5316" y="4014920"/>
            <a:ext cx="5244835" cy="219838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ts val="2800"/>
              </a:lnSpc>
              <a:spcBef>
                <a:spcPts val="747"/>
              </a:spcBef>
              <a:spcAft>
                <a:spcPts val="0"/>
              </a:spcAft>
              <a:buNone/>
              <a:defRPr sz="2533" b="0" baseline="0">
                <a:solidFill>
                  <a:schemeClr val="bg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 err="1"/>
              <a:t>Presenter</a:t>
            </a:r>
            <a:r>
              <a:rPr lang="cs-CZ" noProof="0"/>
              <a:t> </a:t>
            </a:r>
            <a:r>
              <a:rPr lang="cs-CZ" noProof="0" err="1"/>
              <a:t>contact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2276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5376">
          <p15:clr>
            <a:srgbClr val="FBAE40"/>
          </p15:clr>
        </p15:guide>
        <p15:guide id="3" orient="horz" pos="2908">
          <p15:clr>
            <a:srgbClr val="FBAE40"/>
          </p15:clr>
        </p15:guide>
        <p15:guide id="4" orient="horz" pos="159">
          <p15:clr>
            <a:srgbClr val="FBAE40"/>
          </p15:clr>
        </p15:guide>
        <p15:guide id="5" pos="3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5E82-45FE-422B-9FBA-95F9B0490E0E}" type="datetime1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D369-A774-4207-87F3-09E5C70189F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769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03026-4DDD-4E78-BDD4-ACFDFF75A74E}" type="datetime1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D369-A774-4207-87F3-09E5C70189F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1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9A3E-5D24-4715-B985-6CF56E7DEC2E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D369-A774-4207-87F3-09E5C70189F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80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3A06-A4E7-42F4-9DEF-0EBA80574892}" type="datetime1">
              <a:rPr lang="en-GB" smtClean="0"/>
              <a:t>08/05/2025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D369-A774-4207-87F3-09E5C70189F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306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18761-4661-47F0-8E37-289F3A1350D8}" type="datetime1">
              <a:rPr lang="en-GB" smtClean="0"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D369-A774-4207-87F3-09E5C70189F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00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6E80E-52AB-4351-ACC5-57CEC46CE8E3}" type="datetime1">
              <a:rPr lang="en-GB" smtClean="0"/>
              <a:t>08/05/2025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D369-A774-4207-87F3-09E5C70189F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10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605E8-073A-4046-8967-EACB81529439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D369-A774-4207-87F3-09E5C70189F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243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6CDF-9D9C-424A-9610-517B34F84F3B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7D369-A774-4207-87F3-09E5C70189F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84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6BF23-6877-4C8A-8540-502C33C3D198}" type="datetime1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7D369-A774-4207-87F3-09E5C70189FA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10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80" r:id="rId5"/>
    <p:sldLayoutId id="2147483679" r:id="rId6"/>
    <p:sldLayoutId id="2147483681" r:id="rId7"/>
    <p:sldLayoutId id="2147483682" r:id="rId8"/>
    <p:sldLayoutId id="2147483683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2862015-AC9B-C8CB-E594-E77F5ECDB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the style.</a:t>
            </a: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DC164B-7365-4968-A5BD-B82D745E6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the text styles in the template.</a:t>
            </a:r>
            <a:endParaRPr lang="cs-CZ"/>
          </a:p>
          <a:p>
            <a:pPr lvl="1"/>
            <a:r>
              <a:rPr lang="cs-CZ"/>
              <a:t>Second </a:t>
            </a:r>
            <a:r>
              <a:rPr lang="cs-CZ" err="1"/>
              <a:t>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</a:t>
            </a:r>
            <a:r>
              <a:rPr lang="cs-CZ" err="1"/>
              <a:t>level</a:t>
            </a:r>
            <a:endParaRPr lang="cs-CZ"/>
          </a:p>
          <a:p>
            <a:pPr lvl="3"/>
            <a:r>
              <a:rPr lang="cs-CZ" err="1"/>
              <a:t>Fourth</a:t>
            </a:r>
            <a:r>
              <a:rPr lang="cs-CZ"/>
              <a:t> </a:t>
            </a:r>
            <a:r>
              <a:rPr lang="cs-CZ" err="1"/>
              <a:t>level</a:t>
            </a:r>
            <a:endParaRPr lang="cs-CZ"/>
          </a:p>
          <a:p>
            <a:pPr lvl="4"/>
            <a:r>
              <a:rPr lang="cs-CZ" err="1"/>
              <a:t>Fifth</a:t>
            </a:r>
            <a:r>
              <a:rPr lang="cs-CZ"/>
              <a:t> </a:t>
            </a:r>
            <a:r>
              <a:rPr lang="cs-CZ" err="1"/>
              <a:t>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37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hf hdr="0" dt="0"/>
  <p:txStyles>
    <p:titleStyle>
      <a:lvl1pPr algn="l" defTabSz="1219170" rtl="0" eaLnBrk="1" latinLnBrk="0" hangingPunct="1">
        <a:lnSpc>
          <a:spcPct val="80000"/>
        </a:lnSpc>
        <a:spcBef>
          <a:spcPct val="0"/>
        </a:spcBef>
        <a:buNone/>
        <a:defRPr sz="4267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ts val="2800"/>
        </a:lnSpc>
        <a:spcBef>
          <a:spcPts val="1333"/>
        </a:spcBef>
        <a:buFontTx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E6701-9B34-856A-FF44-1F5E67308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7E1C22-5012-8F63-8558-3B26DEE36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5560F-3F4C-7969-8A2C-93FF3DF1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7D369-A774-4207-87F3-09E5C70189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A0804C2-AA22-6BF8-94C8-263E1450DC6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785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9565" marR="0" lvl="0" indent="-16446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Arial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6938A38A-9D7B-8330-4C91-9ED07FD225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999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5E73EE6-C865-7190-AC33-1DB91A86992B}"/>
              </a:ext>
            </a:extLst>
          </p:cNvPr>
          <p:cNvSpPr/>
          <p:nvPr/>
        </p:nvSpPr>
        <p:spPr>
          <a:xfrm>
            <a:off x="1" y="5525353"/>
            <a:ext cx="4581235" cy="830997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Водоканали України. Стратегічний перехід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AutoShape 2" descr="A detailed and dynamic illustration of a group of engineers working on a large pipeline construction site. The scene should show engineers in safety helmets and vests, discussing blueprints, welding pipes, and using heavy machinery like cranes and excavators. The background should feature a partially completed pipeline, with the landscape including a water tower and clear blue skies. The image should convey teamwork, technical skill, and large-scale infrastructure development.">
            <a:extLst>
              <a:ext uri="{FF2B5EF4-FFF2-40B4-BE49-F238E27FC236}">
                <a16:creationId xmlns:a16="http://schemas.microsoft.com/office/drawing/2014/main" id="{9203E759-1750-9462-6389-B073F4CCCF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280877-F0CB-9CD0-6A8C-6A57E9F04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85" y="136525"/>
            <a:ext cx="1192230" cy="10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73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0A50E-C30B-B5CC-CB7C-0701B6C91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96C66-53C2-8E90-6F9F-74FAEF6D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7D369-A774-4207-87F3-09E5C70189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4FC654E-BB9D-B56A-342A-833D4E4BD6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785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9565" marR="0" lvl="0" indent="-16446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Arial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2BC6F130-6062-CC50-D45F-B111C8E346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999">
              <a:alpha val="5215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16E66028-F6C1-1793-027E-0579E4F7EC3C}"/>
              </a:ext>
            </a:extLst>
          </p:cNvPr>
          <p:cNvSpPr/>
          <p:nvPr/>
        </p:nvSpPr>
        <p:spPr>
          <a:xfrm>
            <a:off x="-3265" y="392973"/>
            <a:ext cx="9865722" cy="63991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Підтримка водоканалів з боку гуманітарних </a:t>
            </a:r>
            <a:r>
              <a:rPr kumimoji="0" lang="uk-UA" sz="2000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оранізацій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pic>
        <p:nvPicPr>
          <p:cNvPr id="2050" name="Picture 2" descr="16.12.2020 відбулось засідання Ради Асоціації “Укрводоканалекологія” |  Асоціація водоканалів України">
            <a:extLst>
              <a:ext uri="{FF2B5EF4-FFF2-40B4-BE49-F238E27FC236}">
                <a16:creationId xmlns:a16="http://schemas.microsoft.com/office/drawing/2014/main" id="{6BA6DE2D-F222-9D62-13AA-191C6708A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96" y="236682"/>
            <a:ext cx="10668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4946FC-61AA-3888-3144-D2C7DE55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93631"/>
            <a:ext cx="7217777" cy="4903630"/>
          </a:xfrm>
          <a:prstGeom prst="roundRect">
            <a:avLst>
              <a:gd name="adj" fmla="val 74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1CCE2F-37AA-69BC-6B23-68312EE6F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244" y="1493631"/>
            <a:ext cx="2272556" cy="2237397"/>
          </a:xfrm>
          <a:prstGeom prst="roundRect">
            <a:avLst>
              <a:gd name="adj" fmla="val 1223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476BE16-2247-0892-9DDB-024D55C10795}"/>
              </a:ext>
            </a:extLst>
          </p:cNvPr>
          <p:cNvSpPr/>
          <p:nvPr/>
        </p:nvSpPr>
        <p:spPr>
          <a:xfrm>
            <a:off x="9081244" y="4257235"/>
            <a:ext cx="2272556" cy="2099115"/>
          </a:xfrm>
          <a:prstGeom prst="roundRect">
            <a:avLst/>
          </a:prstGeom>
          <a:solidFill>
            <a:srgbClr val="C0DBEB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b="1" dirty="0">
                <a:solidFill>
                  <a:srgbClr val="002060"/>
                </a:solidFill>
              </a:rPr>
              <a:t>420 підприємств</a:t>
            </a:r>
          </a:p>
          <a:p>
            <a:r>
              <a:rPr lang="uk-UA" sz="1600" b="1" dirty="0">
                <a:solidFill>
                  <a:srgbClr val="002060"/>
                </a:solidFill>
              </a:rPr>
              <a:t> </a:t>
            </a:r>
          </a:p>
          <a:p>
            <a:r>
              <a:rPr lang="uk-UA" sz="1600" b="1" dirty="0">
                <a:solidFill>
                  <a:srgbClr val="002060"/>
                </a:solidFill>
              </a:rPr>
              <a:t>$350 млн/рік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0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88114-515F-46CE-9783-7FCF07F36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DFF66-9B05-5B65-9BFC-3750B96DC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7D369-A774-4207-87F3-09E5C70189F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D43970B-81EF-987C-5AF2-3287A2371F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785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9565" marR="0" lvl="0" indent="-16446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Arial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2C411402-9733-BE25-10D8-DC60E3C687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999">
              <a:alpha val="5215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EA671DCA-0045-E673-6534-185F80A44F21}"/>
              </a:ext>
            </a:extLst>
          </p:cNvPr>
          <p:cNvSpPr/>
          <p:nvPr/>
        </p:nvSpPr>
        <p:spPr>
          <a:xfrm>
            <a:off x="-3265" y="392973"/>
            <a:ext cx="9865722" cy="63991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Підтримка водоканалів з боку гуманітарних 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оранізацій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pic>
        <p:nvPicPr>
          <p:cNvPr id="2050" name="Picture 2" descr="16.12.2020 відбулось засідання Ради Асоціації “Укрводоканалекологія” |  Асоціація водоканалів України">
            <a:extLst>
              <a:ext uri="{FF2B5EF4-FFF2-40B4-BE49-F238E27FC236}">
                <a16:creationId xmlns:a16="http://schemas.microsoft.com/office/drawing/2014/main" id="{81412CA1-3A03-DCAB-9527-A5ACE121D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96" y="236682"/>
            <a:ext cx="10668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15E1BD33-5985-BFBB-0FBE-C1179F1AC45C}"/>
              </a:ext>
            </a:extLst>
          </p:cNvPr>
          <p:cNvSpPr/>
          <p:nvPr/>
        </p:nvSpPr>
        <p:spPr>
          <a:xfrm>
            <a:off x="1006764" y="1422400"/>
            <a:ext cx="4017818" cy="4933950"/>
          </a:xfrm>
          <a:prstGeom prst="roundRect">
            <a:avLst>
              <a:gd name="adj" fmla="val 10230"/>
            </a:avLst>
          </a:prstGeom>
          <a:solidFill>
            <a:srgbClr val="138C8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noProof="0" dirty="0">
                <a:solidFill>
                  <a:schemeClr val="bg1"/>
                </a:solidFill>
              </a:rPr>
              <a:t>Переваги: </a:t>
            </a:r>
          </a:p>
          <a:p>
            <a:pPr algn="ctr"/>
            <a:endParaRPr lang="uk-UA" b="1" noProof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noProof="0" dirty="0">
                <a:solidFill>
                  <a:schemeClr val="bg1"/>
                </a:solidFill>
              </a:rPr>
              <a:t>Забезпечення безперервного водопостачання у кризових умовах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b="1" noProof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noProof="0" dirty="0">
                <a:solidFill>
                  <a:schemeClr val="bg1"/>
                </a:solidFill>
              </a:rPr>
              <a:t>Швидка мобілізація ресурсів та обладнання.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b="1" noProof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noProof="0" dirty="0">
                <a:solidFill>
                  <a:schemeClr val="bg1"/>
                </a:solidFill>
              </a:rPr>
              <a:t>Залучення різних міжнародних джерел фінансування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3B855514-DCC8-BF14-7A5C-C6F604C64EEA}"/>
              </a:ext>
            </a:extLst>
          </p:cNvPr>
          <p:cNvSpPr/>
          <p:nvPr/>
        </p:nvSpPr>
        <p:spPr>
          <a:xfrm>
            <a:off x="6137564" y="1422400"/>
            <a:ext cx="4017818" cy="4933950"/>
          </a:xfrm>
          <a:prstGeom prst="roundRect">
            <a:avLst>
              <a:gd name="adj" fmla="val 10230"/>
            </a:avLst>
          </a:prstGeom>
          <a:solidFill>
            <a:srgbClr val="AC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noProof="0" dirty="0">
                <a:solidFill>
                  <a:schemeClr val="bg1"/>
                </a:solidFill>
              </a:rPr>
              <a:t>Недоліки: </a:t>
            </a:r>
          </a:p>
          <a:p>
            <a:pPr algn="ctr"/>
            <a:endParaRPr lang="uk-UA" b="1" noProof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noProof="0" dirty="0" err="1">
                <a:solidFill>
                  <a:schemeClr val="bg1"/>
                </a:solidFill>
              </a:rPr>
              <a:t>Обмеженність</a:t>
            </a:r>
            <a:r>
              <a:rPr lang="uk-UA" b="1" noProof="0" dirty="0">
                <a:solidFill>
                  <a:schemeClr val="bg1"/>
                </a:solidFill>
              </a:rPr>
              <a:t> бюджетів допомоги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b="1" noProof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noProof="0" dirty="0" err="1">
                <a:solidFill>
                  <a:schemeClr val="bg1"/>
                </a:solidFill>
              </a:rPr>
              <a:t>Обмеженність</a:t>
            </a:r>
            <a:r>
              <a:rPr lang="uk-UA" b="1" noProof="0" dirty="0">
                <a:solidFill>
                  <a:schemeClr val="bg1"/>
                </a:solidFill>
              </a:rPr>
              <a:t> часу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b="1" noProof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noProof="0" dirty="0" err="1">
                <a:solidFill>
                  <a:schemeClr val="bg1"/>
                </a:solidFill>
              </a:rPr>
              <a:t>Тендеція</a:t>
            </a:r>
            <a:r>
              <a:rPr lang="uk-UA" b="1" noProof="0" dirty="0">
                <a:solidFill>
                  <a:schemeClr val="bg1"/>
                </a:solidFill>
              </a:rPr>
              <a:t> до скорочення</a:t>
            </a:r>
          </a:p>
        </p:txBody>
      </p:sp>
    </p:spTree>
    <p:extLst>
      <p:ext uri="{BB962C8B-B14F-4D97-AF65-F5344CB8AC3E}">
        <p14:creationId xmlns:p14="http://schemas.microsoft.com/office/powerpoint/2010/main" val="346575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A8949-8F51-4E8B-D80E-AC68A7D20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BDE11-E014-470F-39AB-CB27C742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7D369-A774-4207-87F3-09E5C70189F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37127D7-7475-7DEE-0F8F-E88D7AACDB2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785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9565" marR="0" lvl="0" indent="-16446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Arial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6C44862-478E-ABB9-080E-4122A5615A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999">
              <a:alpha val="5215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BA4A55E1-6CE7-B6CE-199A-5228E4405C1C}"/>
              </a:ext>
            </a:extLst>
          </p:cNvPr>
          <p:cNvSpPr/>
          <p:nvPr/>
        </p:nvSpPr>
        <p:spPr>
          <a:xfrm>
            <a:off x="-3265" y="392973"/>
            <a:ext cx="9865722" cy="63991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noProof="0" dirty="0"/>
              <a:t>Ключові проблеми, які заважають ефективному відновленню та сталому розвитку водоканалів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pic>
        <p:nvPicPr>
          <p:cNvPr id="2050" name="Picture 2" descr="16.12.2020 відбулось засідання Ради Асоціації “Укрводоканалекологія” |  Асоціація водоканалів України">
            <a:extLst>
              <a:ext uri="{FF2B5EF4-FFF2-40B4-BE49-F238E27FC236}">
                <a16:creationId xmlns:a16="http://schemas.microsoft.com/office/drawing/2014/main" id="{233A1EF8-343A-BD83-4CE0-427B6691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96" y="236682"/>
            <a:ext cx="10668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F53EA12-7602-455F-C524-D9495EE53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11" y="1335208"/>
            <a:ext cx="5177432" cy="5177432"/>
          </a:xfrm>
          <a:prstGeom prst="roundRect">
            <a:avLst>
              <a:gd name="adj" fmla="val 104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2E2DCE94-13A2-01D2-1721-0326E1875199}"/>
              </a:ext>
            </a:extLst>
          </p:cNvPr>
          <p:cNvSpPr/>
          <p:nvPr/>
        </p:nvSpPr>
        <p:spPr>
          <a:xfrm>
            <a:off x="914401" y="1335208"/>
            <a:ext cx="5015344" cy="5177432"/>
          </a:xfrm>
          <a:prstGeom prst="roundRect">
            <a:avLst>
              <a:gd name="adj" fmla="val 10230"/>
            </a:avLst>
          </a:prstGeom>
          <a:solidFill>
            <a:srgbClr val="138C8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400" noProof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b="1" noProof="0" dirty="0">
                <a:solidFill>
                  <a:schemeClr val="bg1"/>
                </a:solidFill>
              </a:rPr>
              <a:t>Втрати води</a:t>
            </a:r>
            <a:r>
              <a:rPr lang="uk-UA" sz="1400" noProof="0" dirty="0">
                <a:solidFill>
                  <a:schemeClr val="bg1"/>
                </a:solidFill>
              </a:rPr>
              <a:t>. Знижують фінансову стабільність водоканалів та ускладнює залучення інвестицій у розвиток.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noProof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b="1" noProof="0" dirty="0">
                <a:solidFill>
                  <a:schemeClr val="bg1"/>
                </a:solidFill>
              </a:rPr>
              <a:t>Велике споживання електроенергії. </a:t>
            </a:r>
            <a:r>
              <a:rPr lang="uk-UA" sz="1400" noProof="0" dirty="0">
                <a:solidFill>
                  <a:schemeClr val="bg1"/>
                </a:solidFill>
              </a:rPr>
              <a:t>Негативно впливає на ефективну роботу підприємств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noProof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b="1" noProof="0" dirty="0">
                <a:solidFill>
                  <a:schemeClr val="bg1"/>
                </a:solidFill>
              </a:rPr>
              <a:t>Недоліки управління</a:t>
            </a:r>
            <a:r>
              <a:rPr lang="uk-UA" sz="1400" noProof="0" dirty="0">
                <a:solidFill>
                  <a:schemeClr val="bg1"/>
                </a:solidFill>
              </a:rPr>
              <a:t>. Відсутність сучасних підходів до планування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noProof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b="1" noProof="0" dirty="0">
                <a:solidFill>
                  <a:schemeClr val="bg1"/>
                </a:solidFill>
              </a:rPr>
              <a:t>Невисока підтримка споживачів</a:t>
            </a:r>
            <a:r>
              <a:rPr lang="uk-UA" sz="1400" noProof="0" dirty="0">
                <a:solidFill>
                  <a:schemeClr val="bg1"/>
                </a:solidFill>
              </a:rPr>
              <a:t>. Споживачі часто не розуміють важливості інвестицій у модернізацію або не готові платити вищі тарифи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noProof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b="1" noProof="0" dirty="0">
                <a:solidFill>
                  <a:schemeClr val="bg1"/>
                </a:solidFill>
              </a:rPr>
              <a:t>Високий рівень децентралізації водоканалів</a:t>
            </a:r>
            <a:r>
              <a:rPr lang="uk-UA" sz="1400" noProof="0" dirty="0">
                <a:solidFill>
                  <a:schemeClr val="bg1"/>
                </a:solidFill>
              </a:rPr>
              <a:t>. 2550 підприємств водопостачання (дані 2022 року)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9CD1D-9A75-0CD0-2D8B-1189CC985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0C6A2-8D06-97A8-FF75-9483185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7D369-A774-4207-87F3-09E5C70189F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FC9F44BE-B83E-2AE3-B20F-7A4B8EAF269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785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9565" marR="0" lvl="0" indent="-16446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Arial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41ED973D-51A6-A25E-8A99-23C4D64AA5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999">
              <a:alpha val="5215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50D1687C-B034-55FF-0995-9BC0B549513A}"/>
              </a:ext>
            </a:extLst>
          </p:cNvPr>
          <p:cNvSpPr/>
          <p:nvPr/>
        </p:nvSpPr>
        <p:spPr>
          <a:xfrm>
            <a:off x="-3265" y="392973"/>
            <a:ext cx="9865722" cy="63991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000" b="1" dirty="0" err="1"/>
              <a:t>Важливість</a:t>
            </a:r>
            <a:r>
              <a:rPr lang="ru-RU" sz="2000" b="1" dirty="0"/>
              <a:t> </a:t>
            </a:r>
            <a:r>
              <a:rPr lang="ru-RU" sz="2000" b="1" dirty="0" err="1"/>
              <a:t>поетапного</a:t>
            </a:r>
            <a:r>
              <a:rPr lang="ru-RU" sz="2000" b="1" dirty="0"/>
              <a:t> </a:t>
            </a:r>
            <a:r>
              <a:rPr lang="ru-RU" sz="2000" b="1" dirty="0" err="1"/>
              <a:t>підходу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pic>
        <p:nvPicPr>
          <p:cNvPr id="2050" name="Picture 2" descr="16.12.2020 відбулось засідання Ради Асоціації “Укрводоканалекологія” |  Асоціація водоканалів України">
            <a:extLst>
              <a:ext uri="{FF2B5EF4-FFF2-40B4-BE49-F238E27FC236}">
                <a16:creationId xmlns:a16="http://schemas.microsoft.com/office/drawing/2014/main" id="{A5118186-806C-3C08-9C5A-D99F58C9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96" y="236682"/>
            <a:ext cx="10668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0B3CA433-3E62-1D5E-D0EE-7E5FF30336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4649414"/>
              </p:ext>
            </p:extLst>
          </p:nvPr>
        </p:nvGraphicFramePr>
        <p:xfrm>
          <a:off x="1471330" y="136525"/>
          <a:ext cx="95177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трілка: вправо з вирізом 4">
            <a:extLst>
              <a:ext uri="{FF2B5EF4-FFF2-40B4-BE49-F238E27FC236}">
                <a16:creationId xmlns:a16="http://schemas.microsoft.com/office/drawing/2014/main" id="{5EE06ACD-5BBC-3488-C333-DD87990294C3}"/>
              </a:ext>
            </a:extLst>
          </p:cNvPr>
          <p:cNvSpPr/>
          <p:nvPr/>
        </p:nvSpPr>
        <p:spPr>
          <a:xfrm rot="18857127">
            <a:off x="1338745" y="4334460"/>
            <a:ext cx="3457866" cy="1353553"/>
          </a:xfrm>
          <a:prstGeom prst="notchedRightArrow">
            <a:avLst>
              <a:gd name="adj1" fmla="val 100000"/>
              <a:gd name="adj2" fmla="val 48498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План раннього відновлення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4041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5F5E-90B5-E371-9D8C-0F4CA50AE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2B497-B970-E94E-0B96-626B0E4C6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7D369-A774-4207-87F3-09E5C70189F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uk-U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BC983679-808C-D0F3-D216-5B6EEEF43D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785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9565" marR="0" lvl="0" indent="-16446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Arial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A32D66C-8FF1-5761-FABE-6C6DFE8A99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999">
              <a:alpha val="5215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52BE0716-75C3-87F1-9D2B-637E23A23796}"/>
              </a:ext>
            </a:extLst>
          </p:cNvPr>
          <p:cNvSpPr/>
          <p:nvPr/>
        </p:nvSpPr>
        <p:spPr>
          <a:xfrm>
            <a:off x="-3265" y="392973"/>
            <a:ext cx="9865722" cy="63991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uk-UA" sz="2000" b="1" noProof="0"/>
              <a:t>План раннього відновлення. </a:t>
            </a:r>
            <a:r>
              <a:rPr lang="uk-UA" sz="2000" b="1" noProof="0" dirty="0"/>
              <a:t>Співпраця з Агенцією відновлення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pic>
        <p:nvPicPr>
          <p:cNvPr id="2050" name="Picture 2" descr="16.12.2020 відбулось засідання Ради Асоціації “Укрводоканалекологія” |  Асоціація водоканалів України">
            <a:extLst>
              <a:ext uri="{FF2B5EF4-FFF2-40B4-BE49-F238E27FC236}">
                <a16:creationId xmlns:a16="http://schemas.microsoft.com/office/drawing/2014/main" id="{64ABDE4A-50BC-0307-BA2C-990A8975C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96" y="236682"/>
            <a:ext cx="10668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D17798-61B7-AC07-F775-90F4AF47A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146" y="1461117"/>
            <a:ext cx="1338450" cy="1986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D14A24-6B0E-AB82-ADD6-1C18AD602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249" y="1461117"/>
            <a:ext cx="1338450" cy="1995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8E1191-18F3-CAF0-A881-28E153388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203" y="1461117"/>
            <a:ext cx="1498662" cy="1986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27A0276-0804-C794-505B-9FB482B75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9352" y="1451939"/>
            <a:ext cx="1436291" cy="1995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5188707D-A888-4A4C-1659-FA17C824BBE7}"/>
              </a:ext>
            </a:extLst>
          </p:cNvPr>
          <p:cNvSpPr/>
          <p:nvPr/>
        </p:nvSpPr>
        <p:spPr>
          <a:xfrm>
            <a:off x="745681" y="3974072"/>
            <a:ext cx="1849706" cy="639919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Дослідження</a:t>
            </a:r>
            <a:endParaRPr lang="ru-RU" b="1" dirty="0"/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F3E3D42B-6A44-181B-BB5F-FA3245C72BD7}"/>
              </a:ext>
            </a:extLst>
          </p:cNvPr>
          <p:cNvSpPr/>
          <p:nvPr/>
        </p:nvSpPr>
        <p:spPr>
          <a:xfrm>
            <a:off x="745681" y="4820746"/>
            <a:ext cx="1849706" cy="63991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Інвест план</a:t>
            </a:r>
            <a:endParaRPr lang="ru-RU" b="1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8FE09106-0A66-566B-B4C7-59B5463D7932}"/>
              </a:ext>
            </a:extLst>
          </p:cNvPr>
          <p:cNvSpPr/>
          <p:nvPr/>
        </p:nvSpPr>
        <p:spPr>
          <a:xfrm>
            <a:off x="745681" y="5716431"/>
            <a:ext cx="1849706" cy="63991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Реалізація</a:t>
            </a:r>
            <a:endParaRPr lang="ru-RU" b="1" dirty="0"/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BB98929F-7CE3-2E51-37F8-A147A82CB733}"/>
              </a:ext>
            </a:extLst>
          </p:cNvPr>
          <p:cNvSpPr/>
          <p:nvPr/>
        </p:nvSpPr>
        <p:spPr>
          <a:xfrm>
            <a:off x="3322533" y="3974072"/>
            <a:ext cx="1849706" cy="639919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Дослідження</a:t>
            </a:r>
            <a:endParaRPr lang="ru-RU" b="1" dirty="0"/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1D23EB7D-3E60-1FCD-2AD4-6F2E7377EEBF}"/>
              </a:ext>
            </a:extLst>
          </p:cNvPr>
          <p:cNvSpPr/>
          <p:nvPr/>
        </p:nvSpPr>
        <p:spPr>
          <a:xfrm>
            <a:off x="3322533" y="4820746"/>
            <a:ext cx="1849706" cy="63991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Інвест план</a:t>
            </a:r>
            <a:endParaRPr lang="ru-RU" b="1" dirty="0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CDE49A53-46F1-8B1B-92E6-FB2476E8297C}"/>
              </a:ext>
            </a:extLst>
          </p:cNvPr>
          <p:cNvSpPr/>
          <p:nvPr/>
        </p:nvSpPr>
        <p:spPr>
          <a:xfrm>
            <a:off x="3322533" y="5716431"/>
            <a:ext cx="1849706" cy="63991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Реалізація</a:t>
            </a:r>
            <a:endParaRPr lang="ru-RU" b="1" dirty="0"/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77B17FE5-CBA7-587D-E2F7-2481E4B46744}"/>
              </a:ext>
            </a:extLst>
          </p:cNvPr>
          <p:cNvSpPr/>
          <p:nvPr/>
        </p:nvSpPr>
        <p:spPr>
          <a:xfrm>
            <a:off x="6096000" y="3974072"/>
            <a:ext cx="1849706" cy="639919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Дослідження</a:t>
            </a:r>
            <a:endParaRPr lang="ru-RU" b="1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8EB3D5BC-B989-B5FC-73BE-65ACBEEABE13}"/>
              </a:ext>
            </a:extLst>
          </p:cNvPr>
          <p:cNvSpPr/>
          <p:nvPr/>
        </p:nvSpPr>
        <p:spPr>
          <a:xfrm>
            <a:off x="6096000" y="4820746"/>
            <a:ext cx="1849706" cy="63991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Інвест план</a:t>
            </a:r>
            <a:endParaRPr lang="ru-RU" b="1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94379971-CDF9-AD46-27B3-D9311711E4D8}"/>
              </a:ext>
            </a:extLst>
          </p:cNvPr>
          <p:cNvSpPr/>
          <p:nvPr/>
        </p:nvSpPr>
        <p:spPr>
          <a:xfrm>
            <a:off x="6096000" y="5716431"/>
            <a:ext cx="1849706" cy="63991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Реалізація</a:t>
            </a:r>
            <a:endParaRPr lang="ru-RU" b="1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6055ABB-DD5D-7673-6FF0-99DCC1CE8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4071" y="3657496"/>
            <a:ext cx="706582" cy="706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4C168B5-D752-6B37-4966-A77A931B89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2096" y="4613991"/>
            <a:ext cx="706582" cy="706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15C7AD2-4944-D39B-CD40-A6F393F97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2527" y="3813533"/>
            <a:ext cx="550545" cy="550545"/>
          </a:xfrm>
          <a:prstGeom prst="roundRect">
            <a:avLst>
              <a:gd name="adj" fmla="val 39706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8D596A5-FF00-59AC-4F12-1EDC5992D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8817" y="3735514"/>
            <a:ext cx="550545" cy="550545"/>
          </a:xfrm>
          <a:prstGeom prst="roundRect">
            <a:avLst>
              <a:gd name="adj" fmla="val 39706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BC9A634D-FBA5-75AE-A6F8-EAA351C267F9}"/>
              </a:ext>
            </a:extLst>
          </p:cNvPr>
          <p:cNvSpPr/>
          <p:nvPr/>
        </p:nvSpPr>
        <p:spPr>
          <a:xfrm>
            <a:off x="8869467" y="3974072"/>
            <a:ext cx="2186460" cy="63991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Водопостачання</a:t>
            </a:r>
            <a:endParaRPr lang="ru-RU" b="1" dirty="0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141B3402-7E8B-DEA3-3EC7-617087432F39}"/>
              </a:ext>
            </a:extLst>
          </p:cNvPr>
          <p:cNvSpPr/>
          <p:nvPr/>
        </p:nvSpPr>
        <p:spPr>
          <a:xfrm>
            <a:off x="8869466" y="4820746"/>
            <a:ext cx="2186459" cy="63991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Водовідведення</a:t>
            </a:r>
            <a:endParaRPr lang="ru-RU" b="1" dirty="0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3A68167D-7268-0A48-D34B-2279EB626089}"/>
              </a:ext>
            </a:extLst>
          </p:cNvPr>
          <p:cNvSpPr/>
          <p:nvPr/>
        </p:nvSpPr>
        <p:spPr>
          <a:xfrm>
            <a:off x="8869467" y="5716431"/>
            <a:ext cx="2186458" cy="63991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Управління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10431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EDC01-F78E-F57A-2A4D-AE090C746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D6877-879B-A4F3-3CF2-3DB6CFDD6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7D369-A774-4207-87F3-09E5C70189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8429AAD3-62B5-D9BA-C1AE-CB95E0AAB33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7859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9565" marR="0" lvl="0" indent="-16446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Arial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359CBFBA-59FF-E635-919C-5358407F60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999">
              <a:alpha val="5215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noProof="0"/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F14B1B6A-A6E1-3EB4-3DEE-79F6742EC429}"/>
              </a:ext>
            </a:extLst>
          </p:cNvPr>
          <p:cNvSpPr/>
          <p:nvPr/>
        </p:nvSpPr>
        <p:spPr>
          <a:xfrm>
            <a:off x="0" y="2581002"/>
            <a:ext cx="9343208" cy="847998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uk-UA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Задайте питання</a:t>
            </a: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🤔</a:t>
            </a:r>
            <a:r>
              <a:rPr lang="en-US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uk-UA" sz="2400" kern="100" noProof="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655E4A-74D3-05FD-B272-87ED2D9F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207" y="1102719"/>
            <a:ext cx="5326786" cy="5326786"/>
          </a:xfrm>
          <a:prstGeom prst="roundRect">
            <a:avLst>
              <a:gd name="adj" fmla="val 838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16.12.2020 відбулось засідання Ради Асоціації “Укрводоканалекологія” |  Асоціація водоканалів України">
            <a:extLst>
              <a:ext uri="{FF2B5EF4-FFF2-40B4-BE49-F238E27FC236}">
                <a16:creationId xmlns:a16="http://schemas.microsoft.com/office/drawing/2014/main" id="{881CE6DD-8368-74F2-68D9-8DB2D5A2E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96" y="236682"/>
            <a:ext cx="10668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3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ředělové snímky PIN">
  <a:themeElements>
    <a:clrScheme name="PIN Basic Colours POWERPOINT">
      <a:dk1>
        <a:sysClr val="windowText" lastClr="000000"/>
      </a:dk1>
      <a:lt1>
        <a:sysClr val="window" lastClr="FFFFFF"/>
      </a:lt1>
      <a:dk2>
        <a:srgbClr val="14418B"/>
      </a:dk2>
      <a:lt2>
        <a:srgbClr val="E8E9E9"/>
      </a:lt2>
      <a:accent1>
        <a:srgbClr val="14418B"/>
      </a:accent1>
      <a:accent2>
        <a:srgbClr val="EB5A4A"/>
      </a:accent2>
      <a:accent3>
        <a:srgbClr val="F9B000"/>
      </a:accent3>
      <a:accent4>
        <a:srgbClr val="49BDCF"/>
      </a:accent4>
      <a:accent5>
        <a:srgbClr val="43B386"/>
      </a:accent5>
      <a:accent6>
        <a:srgbClr val="E94161"/>
      </a:accent6>
      <a:hlink>
        <a:srgbClr val="14418B"/>
      </a:hlink>
      <a:folHlink>
        <a:srgbClr val="8E8D8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IN-template-POWERPOINT basic EN.potx" id="{5B53625B-C775-46A3-BE5B-558D76BBAA78}" vid="{D8934042-627A-4D4D-88B0-396194936E6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283e0b-db31-4043-a2ef-b80661bf084a">
      <Value>21</Value>
    </TaxCatchAll>
    <ga975397408f43e4b84ec8e5a598e523 xmlns="ca283e0b-db31-4043-a2ef-b80661bf084a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Office of Emergency Prog.-456F</TermName>
          <TermId xmlns="http://schemas.microsoft.com/office/infopath/2007/PartnerControls">98de697e-6403-48a0-9bce-654c90399d04</TermId>
        </TermInfo>
      </Terms>
    </ga975397408f43e4b84ec8e5a598e523>
    <ContentStatus xmlns="ca283e0b-db31-4043-a2ef-b80661bf084a" xsi:nil="true"/>
    <IconOverlay xmlns="http://schemas.microsoft.com/sharepoint/v4" xsi:nil="true"/>
    <ContentLanguage xmlns="ca283e0b-db31-4043-a2ef-b80661bf084a">English</ContentLanguage>
    <h6a71f3e574e4344bc34f3fc9dd20054 xmlns="ca283e0b-db31-4043-a2ef-b80661bf084a">
      <Terms xmlns="http://schemas.microsoft.com/office/infopath/2007/PartnerControls"/>
    </h6a71f3e574e4344bc34f3fc9dd20054>
    <j169e817e0ee4eb8974e6fc4a2762909 xmlns="c9ef7351-cc88-40c7-8a98-e486dd120955">
      <Terms xmlns="http://schemas.microsoft.com/office/infopath/2007/PartnerControls"/>
    </j169e817e0ee4eb8974e6fc4a2762909>
    <j048a4f9aaad4a8990a1d5e5f53cb451 xmlns="c9ef7351-cc88-40c7-8a98-e486dd120955">
      <Terms xmlns="http://schemas.microsoft.com/office/infopath/2007/PartnerControls"/>
    </j048a4f9aaad4a8990a1d5e5f53cb451>
    <TaxKeywordTaxHTField xmlns="c9ef7351-cc88-40c7-8a98-e486dd120955">
      <Terms xmlns="http://schemas.microsoft.com/office/infopath/2007/PartnerControls"/>
    </TaxKeywordTaxHTField>
    <mda26ace941f4791a7314a339fee829c xmlns="c9ef7351-cc88-40c7-8a98-e486dd120955">
      <Terms xmlns="http://schemas.microsoft.com/office/infopath/2007/PartnerControls"/>
    </mda26ace941f4791a7314a339fee829c>
    <_dlc_DocId xmlns="c9ef7351-cc88-40c7-8a98-e486dd120955">EXHYXWEA4YAY-561181354-12348</_dlc_DocId>
    <_dlc_DocIdUrl xmlns="c9ef7351-cc88-40c7-8a98-e486dd120955">
      <Url>https://unicef.sharepoint.com/teams/ECARO-EmergencyResponse/_layouts/15/DocIdRedir.aspx?ID=EXHYXWEA4YAY-561181354-12348</Url>
      <Description>EXHYXWEA4YAY-561181354-12348</Description>
    </_dlc_DocIdUrl>
    <lcf76f155ced4ddcb4097134ff3c332f xmlns="bda0ac0f-c545-43e1-af09-4eb98d916000">
      <Terms xmlns="http://schemas.microsoft.com/office/infopath/2007/PartnerControls"/>
    </lcf76f155ced4ddcb4097134ff3c332f>
    <_dlc_DocIdPersistId xmlns="c9ef7351-cc88-40c7-8a98-e486dd120955" xsi:nil="true"/>
    <Sector xmlns="bda0ac0f-c545-43e1-af09-4eb98d91600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UNICEF Document" ma:contentTypeID="0x0101009BA85F8052A6DA4FA3E31FF9F74C697000E7B39AE4E1E1534B8E95411EB480030A" ma:contentTypeVersion="37" ma:contentTypeDescription="" ma:contentTypeScope="" ma:versionID="d98057ce4b2a25839d1022a8bba3b82b">
  <xsd:schema xmlns:xsd="http://www.w3.org/2001/XMLSchema" xmlns:xs="http://www.w3.org/2001/XMLSchema" xmlns:p="http://schemas.microsoft.com/office/2006/metadata/properties" xmlns:ns1="http://schemas.microsoft.com/sharepoint/v3" xmlns:ns2="ca283e0b-db31-4043-a2ef-b80661bf084a" xmlns:ns3="c9ef7351-cc88-40c7-8a98-e486dd120955" xmlns:ns4="bda0ac0f-c545-43e1-af09-4eb98d916000" xmlns:ns5="http://schemas.microsoft.com/sharepoint/v4" targetNamespace="http://schemas.microsoft.com/office/2006/metadata/properties" ma:root="true" ma:fieldsID="2f45a16691aeaf248579f2de743dd359" ns1:_="" ns2:_="" ns3:_="" ns4:_="" ns5:_="">
    <xsd:import namespace="http://schemas.microsoft.com/sharepoint/v3"/>
    <xsd:import namespace="ca283e0b-db31-4043-a2ef-b80661bf084a"/>
    <xsd:import namespace="c9ef7351-cc88-40c7-8a98-e486dd120955"/>
    <xsd:import namespace="bda0ac0f-c545-43e1-af09-4eb98d916000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ContentLanguage" minOccurs="0"/>
                <xsd:element ref="ns2:ContentStatus" minOccurs="0"/>
                <xsd:element ref="ns3:_dlc_DocIdUrl" minOccurs="0"/>
                <xsd:element ref="ns2:h6a71f3e574e4344bc34f3fc9dd20054" minOccurs="0"/>
                <xsd:element ref="ns3:_dlc_DocId" minOccurs="0"/>
                <xsd:element ref="ns2:ga975397408f43e4b84ec8e5a598e523" minOccurs="0"/>
                <xsd:element ref="ns3:_dlc_DocIdPersistId" minOccurs="0"/>
                <xsd:element ref="ns3:mda26ace941f4791a7314a339fee829c" minOccurs="0"/>
                <xsd:element ref="ns3:j169e817e0ee4eb8974e6fc4a2762909" minOccurs="0"/>
                <xsd:element ref="ns2:TaxCatchAll" minOccurs="0"/>
                <xsd:element ref="ns3:j048a4f9aaad4a8990a1d5e5f53cb451" minOccurs="0"/>
                <xsd:element ref="ns2:TaxCatchAllLabel" minOccurs="0"/>
                <xsd:element ref="ns3:TaxKeywordTaxHTField" minOccurs="0"/>
                <xsd:element ref="ns5:IconOverlay" minOccurs="0"/>
                <xsd:element ref="ns1:_vti_ItemDeclaredRecord" minOccurs="0"/>
                <xsd:element ref="ns1:_vti_ItemHoldRecordStatus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3:SharedWithUsers" minOccurs="0"/>
                <xsd:element ref="ns3:SharedWithDetail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lcf76f155ced4ddcb4097134ff3c332f" minOccurs="0"/>
                <xsd:element ref="ns4:MediaServiceAutoTags" minOccurs="0"/>
                <xsd:element ref="ns4:MediaServiceLocation" minOccurs="0"/>
                <xsd:element ref="ns4:Secto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28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29" nillable="true" ma:displayName="Hold and Record Status" ma:decimals="0" ma:description="" ma:hidden="true" ma:indexed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83e0b-db31-4043-a2ef-b80661bf084a" elementFormDefault="qualified">
    <xsd:import namespace="http://schemas.microsoft.com/office/2006/documentManagement/types"/>
    <xsd:import namespace="http://schemas.microsoft.com/office/infopath/2007/PartnerControls"/>
    <xsd:element name="ContentLanguage" ma:index="3" nillable="true" ma:displayName="Content Language *" ma:default="English" ma:format="RadioButtons" ma:indexed="true" ma:internalName="ContentLanguage" ma:readOnly="false">
      <xsd:simpleType>
        <xsd:restriction base="dms:Choice">
          <xsd:enumeration value="English"/>
          <xsd:enumeration value="French"/>
          <xsd:enumeration value="Spanish"/>
          <xsd:enumeration value="Russian"/>
          <xsd:enumeration value="Chinese"/>
          <xsd:enumeration value="Arabic"/>
          <xsd:enumeration value="other"/>
        </xsd:restriction>
      </xsd:simpleType>
    </xsd:element>
    <xsd:element name="ContentStatus" ma:index="5" nillable="true" ma:displayName="Content Status" ma:description="Optional column to indicate document status: no status, draft, final or expired.​" ma:format="RadioButtons" ma:internalName="ContentStatus" ma:readOnly="false">
      <xsd:simpleType>
        <xsd:restriction base="dms:Choice">
          <xsd:enumeration value="­"/>
          <xsd:enumeration value="Draft"/>
          <xsd:enumeration value="Final"/>
          <xsd:enumeration value="Expired"/>
        </xsd:restriction>
      </xsd:simpleType>
    </xsd:element>
    <xsd:element name="h6a71f3e574e4344bc34f3fc9dd20054" ma:index="15" nillable="true" ma:taxonomy="true" ma:internalName="h6a71f3e574e4344bc34f3fc9dd20054" ma:taxonomyFieldName="Topic" ma:displayName="Topic *" ma:readOnly="false" ma:default="" ma:fieldId="{16a71f3e-574e-4344-bc34-f3fc9dd20054}" ma:taxonomyMulti="true" ma:sspId="73f51738-d318-4883-9d64-4f0bd0ccc55e" ma:termSetId="9561e0e6-71cf-4f3c-87c3-08a6b5d907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a975397408f43e4b84ec8e5a598e523" ma:index="18" nillable="true" ma:taxonomy="true" ma:internalName="ga975397408f43e4b84ec8e5a598e523" ma:taxonomyFieldName="OfficeDivision" ma:displayName="Office/Division *" ma:readOnly="false" ma:default="1033;#ECARO, Switzerland-575R|6b4bba13-cb31-456e-af26-cb438fd58435" ma:fieldId="{0a975397-408f-43e4-b84e-c8e5a598e523}" ma:sspId="73f51738-d318-4883-9d64-4f0bd0ccc55e" ma:termSetId="1761a25e-44f4-4213-964a-f96c515e12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49db1dd-6080-4312-ad54-043f7239658b}" ma:internalName="TaxCatchAll" ma:readOnly="false" ma:showField="CatchAllData" ma:web="c9ef7351-cc88-40c7-8a98-e486dd1209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4" nillable="true" ma:displayName="Taxonomy Catch All Column1" ma:hidden="true" ma:list="{d49db1dd-6080-4312-ad54-043f7239658b}" ma:internalName="TaxCatchAllLabel" ma:readOnly="true" ma:showField="CatchAllDataLabel" ma:web="c9ef7351-cc88-40c7-8a98-e486dd1209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f7351-cc88-40c7-8a98-e486dd120955" elementFormDefault="qualified">
    <xsd:import namespace="http://schemas.microsoft.com/office/2006/documentManagement/types"/>
    <xsd:import namespace="http://schemas.microsoft.com/office/infopath/2007/PartnerControls"/>
    <xsd:element name="_dlc_DocIdUrl" ma:index="8" nillable="true" ma:displayName="Document ID" ma:description="Permanent link to this document.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" ma:index="16" nillable="true" ma:displayName="Document ID Value" ma:description="The value of the document ID assigned to this item." ma:hidden="true" ma:indexed="true" ma:internalName="_dlc_DocId" ma:readOnly="false">
      <xsd:simpleType>
        <xsd:restriction base="dms:Text"/>
      </xsd:simpleType>
    </xsd:element>
    <xsd:element name="_dlc_DocIdPersistId" ma:index="19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mda26ace941f4791a7314a339fee829c" ma:index="20" nillable="true" ma:taxonomy="true" ma:internalName="mda26ace941f4791a7314a339fee829c" ma:taxonomyFieldName="DocumentType" ma:displayName="Document Type *" ma:indexed="true" ma:readOnly="false" ma:default="" ma:fieldId="{6da26ace-941f-4791-a731-4a339fee829c}" ma:sspId="73f51738-d318-4883-9d64-4f0bd0ccc55e" ma:termSetId="f93b6877-8902-4378-8587-5ec85f36e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169e817e0ee4eb8974e6fc4a2762909" ma:index="21" nillable="true" ma:taxonomy="true" ma:internalName="j169e817e0ee4eb8974e6fc4a2762909" ma:taxonomyFieldName="CriticalForLongTermRetention" ma:displayName="Critical for long-term retention?" ma:readOnly="false" ma:default="" ma:fieldId="{3169e817-e0ee-4eb8-974e-6fc4a2762909}" ma:sspId="73f51738-d318-4883-9d64-4f0bd0ccc55e" ma:termSetId="59f85175-3dbf-4592-9c1d-453af9da4e8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048a4f9aaad4a8990a1d5e5f53cb451" ma:index="23" nillable="true" ma:taxonomy="true" ma:internalName="j048a4f9aaad4a8990a1d5e5f53cb451" ma:taxonomyFieldName="SystemDTAC" ma:displayName="System-DT-AC" ma:readOnly="false" ma:default="" ma:fieldId="{3048a4f9-aaad-4a89-90a1-d5e5f53cb451}" ma:sspId="73f51738-d318-4883-9d64-4f0bd0ccc55e" ma:termSetId="1e3381f3-a35f-499a-9a3c-017e5423e02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5" nillable="true" ma:taxonomy="true" ma:internalName="TaxKeywordTaxHTField" ma:taxonomyFieldName="TaxKeyword" ma:displayName="Enterprise Keywords" ma:readOnly="false" ma:fieldId="{23f27201-bee3-471e-b2e7-b64fd8b7ca38}" ma:taxonomyMulti="true" ma:sspId="73f51738-d318-4883-9d64-4f0bd0ccc55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3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0ac0f-c545-43e1-af09-4eb98d9160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3" nillable="true" ma:displayName="KeyPoints" ma:hidden="true" ma:internalName="MediaServiceKeyPoints" ma:readOnly="true">
      <xsd:simpleType>
        <xsd:restriction base="dms:Note"/>
      </xsd:simpleType>
    </xsd:element>
    <xsd:element name="MediaServiceOCR" ma:index="36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4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Image Tags" ma:readOnly="false" ma:fieldId="{5cf76f15-5ced-4ddc-b409-7134ff3c332f}" ma:taxonomyMulti="true" ma:sspId="73f51738-d318-4883-9d64-4f0bd0ccc5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Tags" ma:index="43" nillable="true" ma:displayName="Tags" ma:hidden="true" ma:internalName="MediaServiceAutoTags" ma:readOnly="true">
      <xsd:simpleType>
        <xsd:restriction base="dms:Text"/>
      </xsd:simpleType>
    </xsd:element>
    <xsd:element name="MediaServiceLocation" ma:index="44" nillable="true" ma:displayName="Location" ma:hidden="true" ma:internalName="MediaServiceLocation" ma:readOnly="true">
      <xsd:simpleType>
        <xsd:restriction base="dms:Text"/>
      </xsd:simpleType>
    </xsd:element>
    <xsd:element name="Sector" ma:index="45" nillable="true" ma:displayName="Sector" ma:format="Dropdown" ma:internalName="Sector">
      <xsd:simpleType>
        <xsd:restriction base="dms:Choice">
          <xsd:enumeration value="Programme Strategy"/>
          <xsd:enumeration value="Choice 2"/>
          <xsd:enumeration value="Choice 3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A384AA-C198-4CEE-821A-8943BE673EFD}">
  <ds:schemaRefs>
    <ds:schemaRef ds:uri="bda0ac0f-c545-43e1-af09-4eb98d916000"/>
    <ds:schemaRef ds:uri="c9ef7351-cc88-40c7-8a98-e486dd120955"/>
    <ds:schemaRef ds:uri="ca283e0b-db31-4043-a2ef-b80661bf08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B455B0C-E14E-45E4-AB75-4E7CE6514D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B0E874-4436-43A8-BE7B-EF41FC101E2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5417D8FE-5B69-4716-838A-20B66A31A576}">
  <ds:schemaRefs>
    <ds:schemaRef ds:uri="bda0ac0f-c545-43e1-af09-4eb98d916000"/>
    <ds:schemaRef ds:uri="c9ef7351-cc88-40c7-8a98-e486dd120955"/>
    <ds:schemaRef ds:uri="ca283e0b-db31-4043-a2ef-b80661bf08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13553</TotalTime>
  <Words>174</Words>
  <Application>Microsoft Office PowerPoint</Application>
  <PresentationFormat>Широкий екран</PresentationFormat>
  <Paragraphs>58</Paragraphs>
  <Slides>7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7</vt:i4>
      </vt:variant>
    </vt:vector>
  </HeadingPairs>
  <TitlesOfParts>
    <vt:vector size="13" baseType="lpstr">
      <vt:lpstr>Aptos</vt:lpstr>
      <vt:lpstr>Arial</vt:lpstr>
      <vt:lpstr>Calibri</vt:lpstr>
      <vt:lpstr>Verdana</vt:lpstr>
      <vt:lpstr>Office Theme</vt:lpstr>
      <vt:lpstr>Předělové snímky PIN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Rebecka Rydberg</dc:creator>
  <cp:lastModifiedBy>Andrii Nikitin</cp:lastModifiedBy>
  <cp:revision>46</cp:revision>
  <cp:lastPrinted>2020-08-19T07:18:02Z</cp:lastPrinted>
  <dcterms:created xsi:type="dcterms:W3CDTF">2020-07-29T08:11:15Z</dcterms:created>
  <dcterms:modified xsi:type="dcterms:W3CDTF">2025-05-08T11:02:22Z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0x0101009BA85F8052A6DA4FA3E31FF9F74C697000E7B39AE4E1E1534B8E95411EB480030A</vt:lpwstr>
  </property>
  <property fmtid="{D5CDD505-2E9C-101B-9397-08002B2CF9AE}" pid="3" name="TaxKeyword">
    <vt:lpwstr/>
  </property>
  <property fmtid="{D5CDD505-2E9C-101B-9397-08002B2CF9AE}" pid="4" name="CriticalForLongTermRetention">
    <vt:lpwstr/>
  </property>
  <property fmtid="{D5CDD505-2E9C-101B-9397-08002B2CF9AE}" pid="5" name="SystemDTAC">
    <vt:lpwstr/>
  </property>
  <property fmtid="{D5CDD505-2E9C-101B-9397-08002B2CF9AE}" pid="6" name="OfficeDivision">
    <vt:lpwstr>21;#Office of Emergency Prog.-456F|98de697e-6403-48a0-9bce-654c90399d04</vt:lpwstr>
  </property>
  <property fmtid="{D5CDD505-2E9C-101B-9397-08002B2CF9AE}" pid="7" name="Topic">
    <vt:lpwstr/>
  </property>
  <property fmtid="{D5CDD505-2E9C-101B-9397-08002B2CF9AE}" pid="8" name="GeographicScope">
    <vt:lpwstr/>
  </property>
  <property fmtid="{D5CDD505-2E9C-101B-9397-08002B2CF9AE}" pid="9" name="DocumentType">
    <vt:lpwstr/>
  </property>
  <property fmtid="{D5CDD505-2E9C-101B-9397-08002B2CF9AE}" pid="10" name="MediaServiceImageTags">
    <vt:lpwstr/>
  </property>
  <property fmtid="{D5CDD505-2E9C-101B-9397-08002B2CF9AE}" pid="11" name="_dlc_DocIdItemGuid">
    <vt:lpwstr>a8622503-c12f-44db-b85e-2f8f34564124</vt:lpwstr>
  </property>
</Properties>
</file>