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10" r:id="rId3"/>
  </p:sldMasterIdLst>
  <p:notesMasterIdLst>
    <p:notesMasterId r:id="rId25"/>
  </p:notesMasterIdLst>
  <p:sldIdLst>
    <p:sldId id="4367" r:id="rId4"/>
    <p:sldId id="4756" r:id="rId5"/>
    <p:sldId id="4298" r:id="rId6"/>
    <p:sldId id="4678" r:id="rId7"/>
    <p:sldId id="4684" r:id="rId8"/>
    <p:sldId id="4713" r:id="rId9"/>
    <p:sldId id="277" r:id="rId10"/>
    <p:sldId id="2147473177" r:id="rId11"/>
    <p:sldId id="4393" r:id="rId12"/>
    <p:sldId id="2147473167" r:id="rId13"/>
    <p:sldId id="2147473169" r:id="rId14"/>
    <p:sldId id="2147473170" r:id="rId15"/>
    <p:sldId id="2147473171" r:id="rId16"/>
    <p:sldId id="4689" r:id="rId17"/>
    <p:sldId id="1181" r:id="rId18"/>
    <p:sldId id="4726" r:id="rId19"/>
    <p:sldId id="263" r:id="rId20"/>
    <p:sldId id="278" r:id="rId21"/>
    <p:sldId id="2147473157" r:id="rId22"/>
    <p:sldId id="4690" r:id="rId23"/>
    <p:sldId id="4755" r:id="rId2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C7D4528-97B7-4A72-890A-3CB28B6F1670}">
          <p14:sldIdLst>
            <p14:sldId id="4367"/>
            <p14:sldId id="4756"/>
            <p14:sldId id="4298"/>
            <p14:sldId id="4678"/>
            <p14:sldId id="4684"/>
            <p14:sldId id="4713"/>
            <p14:sldId id="277"/>
            <p14:sldId id="2147473177"/>
            <p14:sldId id="4393"/>
            <p14:sldId id="2147473167"/>
            <p14:sldId id="2147473169"/>
            <p14:sldId id="2147473170"/>
            <p14:sldId id="2147473171"/>
            <p14:sldId id="4689"/>
            <p14:sldId id="1181"/>
            <p14:sldId id="4726"/>
            <p14:sldId id="263"/>
            <p14:sldId id="278"/>
            <p14:sldId id="2147473157"/>
            <p14:sldId id="4690"/>
            <p14:sldId id="475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F58548-0622-4F84-9EAD-E5293452CDE4}" v="423" dt="2025-05-09T10:41:02.3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00" autoAdjust="0"/>
    <p:restoredTop sz="93463" autoAdjust="0"/>
  </p:normalViewPr>
  <p:slideViewPr>
    <p:cSldViewPr snapToGrid="0">
      <p:cViewPr varScale="1">
        <p:scale>
          <a:sx n="60" d="100"/>
          <a:sy n="60" d="100"/>
        </p:scale>
        <p:origin x="9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90031-DD65-412D-B660-42E58D7DAFBF}" type="datetimeFigureOut">
              <a:rPr lang="uk-UA" smtClean="0"/>
              <a:t>12.05.2025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5B62F-CE5B-4994-9F30-9205826EAC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507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5B62F-CE5B-4994-9F30-9205826EAC9D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0566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D69E0-CAFD-3033-5D34-6160C934D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BA60FF7F-688B-212C-3555-4B62206434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06D3D13E-57BE-E21B-845E-C8C260A39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uk-UA" dirty="0"/>
            </a:br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9D81025-4C0F-DDF5-7A81-1D7AEC04D0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1B141-1B4E-4FD4-BF53-3B703C7B9EE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429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5B62F-CE5B-4994-9F30-9205826EAC9D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6206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5B62F-CE5B-4994-9F30-9205826EAC9D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850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CB594-1C65-50AC-FFE3-E779BF383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70769E-74F2-0216-4D7F-595E53F4F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B2C299-37E1-9C1F-2442-CDB4005907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6EEDE-CA68-77AF-C570-7A69C8B5E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88C30-78ED-7848-904C-3062FFA1B694}" type="slidenum">
              <a:rPr lang="en-UA" smtClean="0"/>
              <a:t>6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397913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7DDA8-5DC2-7BB9-5EFF-8F762C7A8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64C29A31-F4E2-955E-D24A-74FA5C30B0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7D3EB5DB-2AE2-27EB-7171-7EC29FD69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/>
              <a:t>Розповісти про переваги які є в нас та цікаві аудиторії </a:t>
            </a:r>
            <a:br>
              <a:rPr lang="uk-UA"/>
            </a:br>
            <a:r>
              <a:rPr lang="uk-UA"/>
              <a:t> </a:t>
            </a:r>
            <a:br>
              <a:rPr lang="uk-UA"/>
            </a:br>
            <a:r>
              <a:rPr lang="uk-UA"/>
              <a:t>Виправити: </a:t>
            </a:r>
            <a:br>
              <a:rPr lang="uk-UA"/>
            </a:br>
            <a:r>
              <a:rPr lang="en-US"/>
              <a:t>ISO  -----</a:t>
            </a:r>
            <a:br>
              <a:rPr lang="uk-UA"/>
            </a:br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D866F5A-6FB0-67E8-CD2A-8E811750D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1B141-1B4E-4FD4-BF53-3B703C7B9EE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297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E73B5-1842-6346-30F6-14322E313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EC8BC607-703E-FF2D-F178-3AB7AC2F8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548F3E7F-91EC-52F6-D4CD-835281BA1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63D2-8E14-CFC5-8767-234E82EA0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88C30-78ED-7848-904C-3062FFA1B694}" type="slidenum">
              <a:rPr lang="en-UA" smtClean="0"/>
              <a:t>8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870121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88C30-78ED-7848-904C-3062FFA1B694}" type="slidenum">
              <a:rPr lang="en-UA" smtClean="0"/>
              <a:t>9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49080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20D01-66AD-BE32-97FE-D35C9A684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BE792C4-915B-0EF0-353D-0ACCC5453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A9A4B0C-D0D2-075D-9197-698272AA8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>
              <a:solidFill>
                <a:srgbClr val="0D0D0D"/>
              </a:solidFill>
              <a:latin typeface="Söhne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187507-FE32-F0D7-1279-694DDE6CA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15711-A567-42FE-8BD6-6FBCDAAD2D86}" type="slidenum">
              <a:rPr lang="ru-UA" smtClean="0"/>
              <a:t>14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7478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08D62-2F90-2268-D095-0CD62B2CC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E6AA398-F46F-1852-4C57-8E582A66C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94239C1-D64E-893D-17E9-A729205C3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B54CEC-3B5F-689E-3015-535A468CD3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7184D3-AB80-4EFA-9E05-DF8B90348D3B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era PRO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0D630E-78B8-6665-61FC-4AF6086ABA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err="1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Arial" pitchFamily="34" charset="0"/>
              </a:rPr>
              <a:t>Document</a:t>
            </a:r>
            <a:r>
              <a:rPr kumimoji="0" lang="de-AT" sz="1200" b="0" i="0" u="none" strike="noStrike" kern="1200" cap="none" spc="0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Arial" pitchFamily="34" charset="0"/>
              </a:rPr>
              <a:t> </a:t>
            </a:r>
            <a:r>
              <a:rPr kumimoji="0" lang="de-AT" sz="1200" b="0" i="0" u="none" strike="noStrike" kern="1200" cap="none" spc="0" normalizeH="0" baseline="0" noProof="0" err="1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Arial" pitchFamily="34" charset="0"/>
              </a:rPr>
              <a:t>name</a:t>
            </a:r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era PRO" panose="00000500000000000000" pitchFamily="50" charset="0"/>
              <a:ea typeface="+mn-ea"/>
              <a:cs typeface="Arial" pitchFamily="34" charset="0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0C0E15EC-3E68-956F-ABE6-F01762ABA9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47145-043B-4CE4-B4F0-088452FF303D}" type="datetime1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12.05.2025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era PRO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575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FEC7B-DC53-E67B-051C-B6F2CC927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DC0A7CF-2D29-052D-F8F4-D8AAAD48E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277E180-0D7D-AFE7-2447-6F13BC8FED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82CEBF-BF0C-FA17-219C-72FCDB873C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7184D3-AB80-4EFA-9E05-DF8B90348D3B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era PRO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77D955-D0DB-87C2-8E94-25C14A2CFC0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err="1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Arial" pitchFamily="34" charset="0"/>
              </a:rPr>
              <a:t>Document</a:t>
            </a:r>
            <a:r>
              <a:rPr kumimoji="0" lang="de-AT" sz="1200" b="0" i="0" u="none" strike="noStrike" kern="1200" cap="none" spc="0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Arial" pitchFamily="34" charset="0"/>
              </a:rPr>
              <a:t> </a:t>
            </a:r>
            <a:r>
              <a:rPr kumimoji="0" lang="de-AT" sz="1200" b="0" i="0" u="none" strike="noStrike" kern="1200" cap="none" spc="0" normalizeH="0" baseline="0" noProof="0" err="1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Arial" pitchFamily="34" charset="0"/>
              </a:rPr>
              <a:t>name</a:t>
            </a:r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era PRO" panose="00000500000000000000" pitchFamily="50" charset="0"/>
              <a:ea typeface="+mn-ea"/>
              <a:cs typeface="Arial" pitchFamily="34" charset="0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B93E3F70-F979-B381-CA2C-8FDE92B92A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47145-043B-4CE4-B4F0-088452FF303D}" type="datetime1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12.05.2025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era PRO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63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5CBAC2-02F2-D8F3-BB2D-E3E5369E72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uk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D3EC8-847D-4352-33ED-3553F55FE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140" y="1866900"/>
            <a:ext cx="11441723" cy="3124200"/>
          </a:xfrm>
        </p:spPr>
        <p:txBody>
          <a:bodyPr anchor="b">
            <a:normAutofit/>
          </a:bodyPr>
          <a:lstStyle>
            <a:lvl1pPr algn="ctr">
              <a:defRPr lang="uk-UA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3951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ep by ste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1" y="368300"/>
            <a:ext cx="8464551" cy="927100"/>
          </a:xfrm>
        </p:spPr>
        <p:txBody>
          <a:bodyPr/>
          <a:lstStyle>
            <a:lvl1pPr>
              <a:defRPr lang="uk-UA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A6DB20-1086-9278-F6D3-505CA21ED2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51" y="1752600"/>
            <a:ext cx="2719672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810000" rIns="108000" bIns="36000" rtlCol="0" anchor="b">
            <a:noAutofit/>
          </a:bodyPr>
          <a:lstStyle>
            <a:lvl1pPr>
              <a:defRPr lang="uk-UA" sz="18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Title</a:t>
            </a:r>
            <a:endParaRPr lang="uk-UA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9DFF6BC-C5DD-7C1B-159A-64896F302E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651" y="3429001"/>
            <a:ext cx="2719672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>
            <a:noAutofit/>
          </a:bodyPr>
          <a:lstStyle>
            <a:lvl1pPr>
              <a:defRPr lang="uk-UA" sz="1200"/>
            </a:lvl1pPr>
          </a:lstStyle>
          <a:p>
            <a:pPr marL="0" lvl="0" indent="0" defTabSz="990333">
              <a:lnSpc>
                <a:spcPct val="100000"/>
              </a:lnSpc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0E973E6-4273-422F-7B0F-D8462F6AE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3915" y="1752600"/>
            <a:ext cx="2719672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810000" rIns="108000" bIns="36000" rtlCol="0" anchor="b">
            <a:noAutofit/>
          </a:bodyPr>
          <a:lstStyle>
            <a:lvl1pPr>
              <a:defRPr lang="uk-UA" sz="18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Title</a:t>
            </a:r>
            <a:endParaRPr lang="uk-UA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268B7E5-6D63-9008-3A1D-60BF15FD11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75505" y="3429001"/>
            <a:ext cx="2719672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>
            <a:noAutofit/>
          </a:bodyPr>
          <a:lstStyle>
            <a:lvl1pPr>
              <a:defRPr lang="uk-UA" sz="1200"/>
            </a:lvl1pPr>
          </a:lstStyle>
          <a:p>
            <a:pPr marL="0" lvl="0" indent="0" defTabSz="990333">
              <a:lnSpc>
                <a:spcPct val="100000"/>
              </a:lnSpc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E9DAE4B-21AD-684D-B5C4-7C6657775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3179" y="1752600"/>
            <a:ext cx="2719672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810000" rIns="108000" bIns="36000" rtlCol="0" anchor="b">
            <a:noAutofit/>
          </a:bodyPr>
          <a:lstStyle>
            <a:lvl1pPr>
              <a:defRPr lang="uk-UA" sz="18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Title</a:t>
            </a:r>
            <a:endParaRPr lang="uk-UA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AE8989E-317B-6F12-81E9-7AC57E9E42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3179" y="3429001"/>
            <a:ext cx="2719672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>
            <a:noAutofit/>
          </a:bodyPr>
          <a:lstStyle>
            <a:lvl1pPr>
              <a:defRPr lang="uk-UA" sz="1200"/>
            </a:lvl1pPr>
          </a:lstStyle>
          <a:p>
            <a:pPr marL="0" lvl="0" indent="0" defTabSz="990333">
              <a:lnSpc>
                <a:spcPct val="100000"/>
              </a:lnSpc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A7231A2-BA5F-E95B-247E-3E094AA2A4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02441" y="1752600"/>
            <a:ext cx="2719672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810000" rIns="108000" bIns="36000" rtlCol="0" anchor="b">
            <a:noAutofit/>
          </a:bodyPr>
          <a:lstStyle>
            <a:lvl1pPr>
              <a:defRPr lang="uk-UA" sz="18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Title</a:t>
            </a:r>
            <a:endParaRPr lang="uk-UA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23BB02-AEB8-63A9-7014-8018067F5B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02441" y="3429001"/>
            <a:ext cx="2719672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>
            <a:noAutofit/>
          </a:bodyPr>
          <a:lstStyle>
            <a:lvl1pPr>
              <a:defRPr lang="uk-UA" sz="1200"/>
            </a:lvl1pPr>
          </a:lstStyle>
          <a:p>
            <a:pPr marL="0" lvl="0" indent="0" defTabSz="990333">
              <a:lnSpc>
                <a:spcPct val="100000"/>
              </a:lnSpc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8C03B3-C6D4-0A73-FA42-1E884F56EF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599" y="228600"/>
            <a:ext cx="2151925" cy="46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4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tep by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1" y="368300"/>
            <a:ext cx="8464551" cy="990600"/>
          </a:xfrm>
        </p:spPr>
        <p:txBody>
          <a:bodyPr/>
          <a:lstStyle>
            <a:lvl1pPr>
              <a:defRPr lang="uk-UA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A6DB20-1086-9278-F6D3-505CA21ED2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52" y="2019300"/>
            <a:ext cx="3689349" cy="3194304"/>
          </a:xfrm>
          <a:prstGeom prst="roundRect">
            <a:avLst>
              <a:gd name="adj" fmla="val 476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uk-UA" sz="2667" b="1" spc="-151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Feature</a:t>
            </a:r>
            <a:endParaRPr lang="uk-UA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E49F83B-AA48-760E-E80F-FF06285DC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0868" y="2019300"/>
            <a:ext cx="3689349" cy="3194304"/>
          </a:xfrm>
          <a:prstGeom prst="roundRect">
            <a:avLst>
              <a:gd name="adj" fmla="val 526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uk-UA" sz="2667" b="1" spc="-151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Feature</a:t>
            </a:r>
            <a:endParaRPr lang="uk-UA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0DD07A0-04D0-4148-545F-95023B80E2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7084" y="2019300"/>
            <a:ext cx="3689349" cy="3194304"/>
          </a:xfrm>
          <a:prstGeom prst="roundRect">
            <a:avLst>
              <a:gd name="adj" fmla="val 57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uk-UA" sz="2667" b="1" spc="-15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Feature</a:t>
            </a:r>
            <a:endParaRPr lang="uk-U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A596D8-F7D5-C4D9-A465-3EBA075228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599" y="228600"/>
            <a:ext cx="2151925" cy="46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1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tep by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1" y="368300"/>
            <a:ext cx="8464551" cy="736600"/>
          </a:xfrm>
        </p:spPr>
        <p:txBody>
          <a:bodyPr/>
          <a:lstStyle>
            <a:lvl1pPr>
              <a:defRPr lang="uk-UA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A6DB20-1086-9278-F6D3-505CA21ED2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52" y="1473200"/>
            <a:ext cx="2763659" cy="4419600"/>
          </a:xfrm>
          <a:prstGeom prst="roundRect">
            <a:avLst>
              <a:gd name="adj" fmla="val 476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uk-UA" sz="1867" b="0" spc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Feature</a:t>
            </a:r>
            <a:endParaRPr lang="uk-UA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9643559-2D63-9341-0A58-005B5F5F18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7503" y="1473200"/>
            <a:ext cx="2763659" cy="4419600"/>
          </a:xfrm>
          <a:prstGeom prst="roundRect">
            <a:avLst>
              <a:gd name="adj" fmla="val 476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uk-UA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Feature</a:t>
            </a:r>
            <a:endParaRPr lang="uk-UA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C5B767A-E694-13A8-364D-25067D8C24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0353" y="1473200"/>
            <a:ext cx="2763659" cy="4419600"/>
          </a:xfrm>
          <a:prstGeom prst="roundRect">
            <a:avLst>
              <a:gd name="adj" fmla="val 476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uk-UA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Feature</a:t>
            </a:r>
            <a:endParaRPr lang="uk-UA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65CDD61-89B1-3492-A564-23E0CECE8C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53204" y="1473200"/>
            <a:ext cx="2763659" cy="4419600"/>
          </a:xfrm>
          <a:prstGeom prst="roundRect">
            <a:avLst>
              <a:gd name="adj" fmla="val 476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uk-UA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Feature</a:t>
            </a:r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A76109-6AD5-D3EB-53A0-A3B603E5E0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599" y="228600"/>
            <a:ext cx="2151925" cy="46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83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ep by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1" y="368299"/>
            <a:ext cx="8464551" cy="795867"/>
          </a:xfrm>
        </p:spPr>
        <p:txBody>
          <a:bodyPr/>
          <a:lstStyle>
            <a:lvl1pPr>
              <a:defRPr lang="uk-UA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A6DB20-1086-9278-F6D3-505CA21ED2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52" y="1752600"/>
            <a:ext cx="3689349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44000" rIns="108000" bIns="108000" rtlCol="0">
            <a:noAutofit/>
          </a:bodyPr>
          <a:lstStyle>
            <a:lvl1pPr>
              <a:defRPr lang="uk-UA" sz="6000" b="1" spc="-30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FACT</a:t>
            </a:r>
            <a:endParaRPr lang="uk-UA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9DFF6BC-C5DD-7C1B-159A-64896F302E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652" y="3429001"/>
            <a:ext cx="3689349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 anchor="b">
            <a:noAutofit/>
          </a:bodyPr>
          <a:lstStyle>
            <a:lvl1pPr>
              <a:defRPr lang="uk-UA"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defTabSz="990333"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E49F83B-AA48-760E-E80F-FF06285DC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0868" y="1752600"/>
            <a:ext cx="3689349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44000" rIns="108000" bIns="108000" rtlCol="0">
            <a:noAutofit/>
          </a:bodyPr>
          <a:lstStyle>
            <a:lvl1pPr>
              <a:defRPr lang="uk-UA" sz="6000" b="1" spc="-30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FACT</a:t>
            </a:r>
            <a:endParaRPr lang="uk-UA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64350B8-9736-E49F-8D69-8875AF6A5C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0868" y="3429001"/>
            <a:ext cx="3689349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 anchor="b">
            <a:noAutofit/>
          </a:bodyPr>
          <a:lstStyle>
            <a:lvl1pPr>
              <a:defRPr lang="uk-UA"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defTabSz="990333"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0DD07A0-04D0-4148-545F-95023B80E2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7084" y="1752600"/>
            <a:ext cx="3689349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44000" rIns="108000" bIns="108000" rtlCol="0">
            <a:noAutofit/>
          </a:bodyPr>
          <a:lstStyle>
            <a:lvl1pPr>
              <a:defRPr lang="uk-UA" sz="6000" b="1" spc="-30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FACT</a:t>
            </a:r>
            <a:endParaRPr lang="uk-UA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72A949F-856D-8F5B-DD85-37752B28A2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7084" y="3429001"/>
            <a:ext cx="3689349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 anchor="b">
            <a:noAutofit/>
          </a:bodyPr>
          <a:lstStyle>
            <a:lvl1pPr>
              <a:defRPr lang="uk-UA"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defTabSz="990333"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EFC0D-D2ED-387D-9FF2-63445C86EB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599" y="228600"/>
            <a:ext cx="2151925" cy="46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59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9C7E0-E8AD-77DE-161B-102E277CE1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224AC1-0611-062C-1D05-91783C21EF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BUDGET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35B18-C230-3962-9EF2-BD9BCD2589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763230"/>
            <a:ext cx="10363200" cy="133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30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9C7E0-E8AD-77DE-161B-102E277CE1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224AC1-0611-062C-1D05-91783C21EF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BUDGET 2025</a:t>
            </a:r>
          </a:p>
        </p:txBody>
      </p:sp>
    </p:spTree>
    <p:extLst>
      <p:ext uri="{BB962C8B-B14F-4D97-AF65-F5344CB8AC3E}">
        <p14:creationId xmlns:p14="http://schemas.microsoft.com/office/powerpoint/2010/main" val="853203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42">
          <p15:clr>
            <a:srgbClr val="FBAE40"/>
          </p15:clr>
        </p15:guide>
        <p15:guide id="2" pos="4838">
          <p15:clr>
            <a:srgbClr val="FBAE40"/>
          </p15:clr>
        </p15:guide>
        <p15:guide id="3" pos="2910">
          <p15:clr>
            <a:srgbClr val="FBAE40"/>
          </p15:clr>
        </p15:guide>
        <p15:guide id="4" pos="477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18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5CBAC2-02F2-D8F3-BB2D-E3E5369E72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uk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D3EC8-847D-4352-33ED-3553F55FE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140" y="1866900"/>
            <a:ext cx="11441723" cy="3124200"/>
          </a:xfrm>
        </p:spPr>
        <p:txBody>
          <a:bodyPr anchor="b">
            <a:normAutofit/>
          </a:bodyPr>
          <a:lstStyle>
            <a:lvl1pPr algn="ctr">
              <a:defRPr sz="8800" spc="-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1770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p-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9C7E0-E8AD-77DE-161B-102E277CE1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224AC1-0611-062C-1D05-91783C21EF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BUDGET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C60589-27F0-F683-B487-2C9AA3960B32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A1291A6-A6DF-0F3A-2C6A-EB8AC279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3151F-42A5-6255-B52F-577E1F698F2E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99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E0F7BA-B517-591E-057D-F930369BC7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2500" y="1"/>
            <a:ext cx="7429500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A5578-BB60-6F0C-413A-5F8DC8AE70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5800"/>
            <a:ext cx="7391402" cy="1843755"/>
          </a:xfrm>
          <a:prstGeom prst="rect">
            <a:avLst/>
          </a:prstGeom>
          <a:solidFill>
            <a:schemeClr val="tx2">
              <a:alpha val="79684"/>
            </a:schemeClr>
          </a:solidFill>
        </p:spPr>
        <p:txBody>
          <a:bodyPr vert="horz" wrap="square" lIns="640080" tIns="0" rIns="457200" bIns="91440" rtlCol="0" anchor="b" anchorCtr="0">
            <a:noAutofit/>
          </a:bodyPr>
          <a:lstStyle>
            <a:lvl1pPr>
              <a:defRPr lang="en-US" sz="36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6E90ED-4785-41B1-B428-861B4B37D3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09601" y="6356350"/>
            <a:ext cx="569843" cy="365125"/>
          </a:xfrm>
        </p:spPr>
        <p:txBody>
          <a:bodyPr/>
          <a:lstStyle>
            <a:lvl1pPr algn="l">
              <a:defRPr/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A607238-C308-AF42-7C1A-C7FDA544A8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79444" y="6356350"/>
            <a:ext cx="3583056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ECOSOFT 22 STRATEGY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C87AB3-A971-2D10-72B4-6609989058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29555"/>
            <a:ext cx="7391402" cy="3642645"/>
          </a:xfrm>
          <a:solidFill>
            <a:schemeClr val="tx2">
              <a:alpha val="79684"/>
            </a:schemeClr>
          </a:solidFill>
        </p:spPr>
        <p:txBody>
          <a:bodyPr vert="horz" wrap="square" lIns="640080" tIns="274320" rIns="457200" bIns="914400" rtlCol="0" anchor="t" anchorCtr="0">
            <a:noAutofit/>
          </a:bodyPr>
          <a:lstStyle>
            <a:lvl1pPr>
              <a:defRPr lang="en-US" sz="2000" b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smtClean="0">
                <a:solidFill>
                  <a:schemeClr val="bg1"/>
                </a:solidFill>
              </a:defRPr>
            </a:lvl2pPr>
            <a:lvl3pPr>
              <a:defRPr lang="en-US" sz="1800" smtClean="0">
                <a:solidFill>
                  <a:schemeClr val="bg1"/>
                </a:solidFill>
              </a:defRPr>
            </a:lvl3pPr>
            <a:lvl4pPr>
              <a:defRPr lang="en-US" smtClean="0">
                <a:solidFill>
                  <a:schemeClr val="bg1"/>
                </a:solidFill>
              </a:defRPr>
            </a:lvl4pPr>
            <a:lvl5pPr>
              <a:defRPr lang="en-US">
                <a:solidFill>
                  <a:schemeClr val="bg1"/>
                </a:solidFill>
              </a:defRPr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  <a:p>
            <a:pPr marL="457200" lvl="1"/>
            <a:r>
              <a:rPr lang="en-US"/>
              <a:t>Second level</a:t>
            </a:r>
          </a:p>
          <a:p>
            <a:pPr marL="914400" lvl="2"/>
            <a:r>
              <a:rPr lang="en-US"/>
              <a:t>Third level</a:t>
            </a:r>
          </a:p>
          <a:p>
            <a:pPr marL="1371600" lvl="3"/>
            <a:r>
              <a:rPr lang="en-US"/>
              <a:t>Fourth level</a:t>
            </a:r>
          </a:p>
          <a:p>
            <a:pPr marL="1828800" lvl="4"/>
            <a:r>
              <a:rPr lang="en-US"/>
              <a:t>Fifth level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A098C85A-8FD2-D760-1D59-602C5DAAC4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601798"/>
            <a:ext cx="5486399" cy="42562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41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Regula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1" y="1575566"/>
            <a:ext cx="4100513" cy="1523495"/>
          </a:xfrm>
        </p:spPr>
        <p:txBody>
          <a:bodyPr anchor="b">
            <a:sp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ABOUT ECOSOFT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4286DF-F6AE-CAE9-BC11-110DC15EA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139" y="3099062"/>
            <a:ext cx="4100024" cy="2745559"/>
          </a:xfrm>
        </p:spPr>
        <p:txBody>
          <a:bodyPr lIns="0" tIns="108000" bIns="0">
            <a:noAutofit/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421A69-71B7-732A-F54E-6DEE8E1EE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62" y="236034"/>
            <a:ext cx="2119969" cy="4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8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583C01-9996-61F1-2134-B67C37721A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CE6F0-FB3D-14B2-9880-580A542B90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990600"/>
            <a:ext cx="8686800" cy="4775200"/>
          </a:xfrm>
          <a:prstGeom prst="rect">
            <a:avLst/>
          </a:prstGeom>
          <a:solidFill>
            <a:schemeClr val="accent1"/>
          </a:solidFill>
        </p:spPr>
        <p:txBody>
          <a:bodyPr wrap="square" lIns="288000" tIns="216000" rIns="72000" bIns="216000" anchor="ctr" anchorCtr="0">
            <a:noAutofit/>
          </a:bodyPr>
          <a:lstStyle>
            <a:lvl1pPr algn="l">
              <a:defRPr sz="8000" spc="-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F2181-087D-7F2E-CFCC-1CD7A5A7060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BUDGET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1CBC3-A911-8F48-5803-954DE4811F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38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Dodg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5CBAC2-02F2-D8F3-BB2D-E3E5369E72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uk-UA"/>
              <a:t>Клацніть піктограму, щоб додати зображення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D3EC8-847D-4352-33ED-3553F55FE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26" y="1052514"/>
            <a:ext cx="11485562" cy="3852862"/>
          </a:xfrm>
        </p:spPr>
        <p:txBody>
          <a:bodyPr anchor="ctr">
            <a:normAutofit/>
          </a:bodyPr>
          <a:lstStyle>
            <a:lvl1pPr algn="ctr">
              <a:defRPr sz="8800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7967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F2181-087D-7F2E-CFCC-1CD7A5A7060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uk-UA"/>
              <a:t>ПРО КОМПАНІЮ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1CBC3-A911-8F48-5803-954DE4811F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456E2D-2FC6-5A56-EF30-71B630547A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650" y="879475"/>
            <a:ext cx="11442700" cy="452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6400" b="0" i="0">
                <a:solidFill>
                  <a:schemeClr val="tx1"/>
                </a:solidFill>
                <a:latin typeface="Cera PRO Medium" pitchFamily="2" charset="0"/>
              </a:defRPr>
            </a:lvl1pPr>
          </a:lstStyle>
          <a:p>
            <a:pPr lvl="0"/>
            <a:r>
              <a:rPr lang="en-US"/>
              <a:t>Big statements </a:t>
            </a:r>
            <a:br>
              <a:rPr lang="ru-RU"/>
            </a:br>
            <a:r>
              <a:rPr lang="en-US"/>
              <a:t>need big letters.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D82BA-00C9-A207-BF13-B7D9E66CA0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520" y="5830496"/>
            <a:ext cx="2454961" cy="722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C92D47-D50E-EA12-72EC-BCA174B006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520" y="5830496"/>
            <a:ext cx="2454961" cy="72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7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ct sign Ph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CE6F0-FB3D-14B2-9880-580A542B90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68300"/>
            <a:ext cx="4116388" cy="2323228"/>
          </a:xfrm>
          <a:prstGeom prst="rect">
            <a:avLst/>
          </a:prstGeom>
          <a:solidFill>
            <a:schemeClr val="accent1"/>
          </a:solidFill>
        </p:spPr>
        <p:txBody>
          <a:bodyPr wrap="square" lIns="360000" tIns="432000" rIns="360000" bIns="360000" anchor="t" anchorCtr="0">
            <a:spAutoFit/>
          </a:bodyPr>
          <a:lstStyle>
            <a:lvl1pPr algn="l">
              <a:defRPr sz="4400" spc="-15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0D30E2-DF7D-3FEC-EBFC-37528CF0A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25" y="6181858"/>
            <a:ext cx="1600683" cy="3426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483972-279D-25A3-98B5-2BEF9E34242B}"/>
              </a:ext>
            </a:extLst>
          </p:cNvPr>
          <p:cNvGrpSpPr/>
          <p:nvPr userDrawn="1"/>
        </p:nvGrpSpPr>
        <p:grpSpPr>
          <a:xfrm>
            <a:off x="6563678" y="426245"/>
            <a:ext cx="2881314" cy="6005510"/>
            <a:chOff x="6167438" y="426245"/>
            <a:chExt cx="2881314" cy="600551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70759ED-9DEF-2C96-CF6A-8D071F154EDB}"/>
                </a:ext>
              </a:extLst>
            </p:cNvPr>
            <p:cNvSpPr/>
            <p:nvPr/>
          </p:nvSpPr>
          <p:spPr>
            <a:xfrm>
              <a:off x="6167438" y="426245"/>
              <a:ext cx="2881314" cy="6005510"/>
            </a:xfrm>
            <a:prstGeom prst="roundRect">
              <a:avLst>
                <a:gd name="adj" fmla="val 7400"/>
              </a:avLst>
            </a:prstGeom>
            <a:noFill/>
            <a:ln w="177800" cap="rnd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91440" tIns="91440" rIns="91440" bIns="91440" rtlCol="0" anchor="t">
              <a:noAutofit/>
            </a:bodyPr>
            <a:lstStyle/>
            <a:p>
              <a:pPr algn="l"/>
              <a:endParaRPr lang="uk-UA" sz="2000" b="1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720927D-0FCA-1BEF-3BAB-4A25FC2D0184}"/>
                </a:ext>
              </a:extLst>
            </p:cNvPr>
            <p:cNvSpPr/>
            <p:nvPr/>
          </p:nvSpPr>
          <p:spPr>
            <a:xfrm>
              <a:off x="7321431" y="578645"/>
              <a:ext cx="573328" cy="15685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38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91440" tIns="91440" rIns="91440" bIns="91440" rtlCol="0" anchor="t">
              <a:noAutofit/>
            </a:bodyPr>
            <a:lstStyle/>
            <a:p>
              <a:pPr algn="l"/>
              <a:endParaRPr lang="uk-UA" sz="2000" b="1" dirty="0"/>
            </a:p>
          </p:txBody>
        </p:sp>
      </p:grp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3FAE3260-35BE-FB4A-C46B-EBAB167D5F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3678" y="426245"/>
            <a:ext cx="2881314" cy="6005510"/>
          </a:xfrm>
          <a:custGeom>
            <a:avLst/>
            <a:gdLst>
              <a:gd name="connsiteX0" fmla="*/ 1232419 w 2881314"/>
              <a:gd name="connsiteY0" fmla="*/ 152432 h 6005510"/>
              <a:gd name="connsiteX1" fmla="*/ 1160156 w 2881314"/>
              <a:gd name="connsiteY1" fmla="*/ 200331 h 6005510"/>
              <a:gd name="connsiteX2" fmla="*/ 1153993 w 2881314"/>
              <a:gd name="connsiteY2" fmla="*/ 230858 h 6005510"/>
              <a:gd name="connsiteX3" fmla="*/ 1153993 w 2881314"/>
              <a:gd name="connsiteY3" fmla="*/ 230857 h 6005510"/>
              <a:gd name="connsiteX4" fmla="*/ 1153993 w 2881314"/>
              <a:gd name="connsiteY4" fmla="*/ 230858 h 6005510"/>
              <a:gd name="connsiteX5" fmla="*/ 1153993 w 2881314"/>
              <a:gd name="connsiteY5" fmla="*/ 230858 h 6005510"/>
              <a:gd name="connsiteX6" fmla="*/ 1160156 w 2881314"/>
              <a:gd name="connsiteY6" fmla="*/ 261384 h 6005510"/>
              <a:gd name="connsiteX7" fmla="*/ 1232419 w 2881314"/>
              <a:gd name="connsiteY7" fmla="*/ 309283 h 6005510"/>
              <a:gd name="connsiteX8" fmla="*/ 1648895 w 2881314"/>
              <a:gd name="connsiteY8" fmla="*/ 309284 h 6005510"/>
              <a:gd name="connsiteX9" fmla="*/ 1727321 w 2881314"/>
              <a:gd name="connsiteY9" fmla="*/ 230858 h 6005510"/>
              <a:gd name="connsiteX10" fmla="*/ 1727322 w 2881314"/>
              <a:gd name="connsiteY10" fmla="*/ 230858 h 6005510"/>
              <a:gd name="connsiteX11" fmla="*/ 1648896 w 2881314"/>
              <a:gd name="connsiteY11" fmla="*/ 152432 h 6005510"/>
              <a:gd name="connsiteX12" fmla="*/ 195756 w 2881314"/>
              <a:gd name="connsiteY12" fmla="*/ 0 h 6005510"/>
              <a:gd name="connsiteX13" fmla="*/ 2685558 w 2881314"/>
              <a:gd name="connsiteY13" fmla="*/ 0 h 6005510"/>
              <a:gd name="connsiteX14" fmla="*/ 2881314 w 2881314"/>
              <a:gd name="connsiteY14" fmla="*/ 195756 h 6005510"/>
              <a:gd name="connsiteX15" fmla="*/ 2881314 w 2881314"/>
              <a:gd name="connsiteY15" fmla="*/ 5809754 h 6005510"/>
              <a:gd name="connsiteX16" fmla="*/ 2685558 w 2881314"/>
              <a:gd name="connsiteY16" fmla="*/ 6005510 h 6005510"/>
              <a:gd name="connsiteX17" fmla="*/ 195756 w 2881314"/>
              <a:gd name="connsiteY17" fmla="*/ 6005510 h 6005510"/>
              <a:gd name="connsiteX18" fmla="*/ 0 w 2881314"/>
              <a:gd name="connsiteY18" fmla="*/ 5809754 h 6005510"/>
              <a:gd name="connsiteX19" fmla="*/ 0 w 2881314"/>
              <a:gd name="connsiteY19" fmla="*/ 195756 h 6005510"/>
              <a:gd name="connsiteX20" fmla="*/ 195756 w 2881314"/>
              <a:gd name="connsiteY20" fmla="*/ 0 h 600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81314" h="6005510">
                <a:moveTo>
                  <a:pt x="1232419" y="152432"/>
                </a:moveTo>
                <a:cubicBezTo>
                  <a:pt x="1199935" y="152432"/>
                  <a:pt x="1172062" y="172183"/>
                  <a:pt x="1160156" y="200331"/>
                </a:cubicBezTo>
                <a:lnTo>
                  <a:pt x="1153993" y="230858"/>
                </a:lnTo>
                <a:lnTo>
                  <a:pt x="1153993" y="230857"/>
                </a:lnTo>
                <a:lnTo>
                  <a:pt x="1153993" y="230858"/>
                </a:lnTo>
                <a:lnTo>
                  <a:pt x="1153993" y="230858"/>
                </a:lnTo>
                <a:lnTo>
                  <a:pt x="1160156" y="261384"/>
                </a:lnTo>
                <a:cubicBezTo>
                  <a:pt x="1172062" y="289532"/>
                  <a:pt x="1199935" y="309283"/>
                  <a:pt x="1232419" y="309283"/>
                </a:cubicBezTo>
                <a:lnTo>
                  <a:pt x="1648895" y="309284"/>
                </a:lnTo>
                <a:cubicBezTo>
                  <a:pt x="1692208" y="309284"/>
                  <a:pt x="1727321" y="274171"/>
                  <a:pt x="1727321" y="230858"/>
                </a:cubicBezTo>
                <a:lnTo>
                  <a:pt x="1727322" y="230858"/>
                </a:lnTo>
                <a:cubicBezTo>
                  <a:pt x="1727322" y="187545"/>
                  <a:pt x="1692209" y="152432"/>
                  <a:pt x="1648896" y="152432"/>
                </a:cubicBezTo>
                <a:close/>
                <a:moveTo>
                  <a:pt x="195756" y="0"/>
                </a:moveTo>
                <a:lnTo>
                  <a:pt x="2685558" y="0"/>
                </a:lnTo>
                <a:cubicBezTo>
                  <a:pt x="2793671" y="0"/>
                  <a:pt x="2881314" y="87643"/>
                  <a:pt x="2881314" y="195756"/>
                </a:cubicBezTo>
                <a:lnTo>
                  <a:pt x="2881314" y="5809754"/>
                </a:lnTo>
                <a:cubicBezTo>
                  <a:pt x="2881314" y="5917867"/>
                  <a:pt x="2793671" y="6005510"/>
                  <a:pt x="2685558" y="6005510"/>
                </a:cubicBezTo>
                <a:lnTo>
                  <a:pt x="195756" y="6005510"/>
                </a:lnTo>
                <a:cubicBezTo>
                  <a:pt x="87643" y="6005510"/>
                  <a:pt x="0" y="5917867"/>
                  <a:pt x="0" y="5809754"/>
                </a:cubicBezTo>
                <a:lnTo>
                  <a:pt x="0" y="195756"/>
                </a:lnTo>
                <a:cubicBezTo>
                  <a:pt x="0" y="87643"/>
                  <a:pt x="87643" y="0"/>
                  <a:pt x="19575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uk-UA"/>
              <a:t>Клацніть піктограму, щоб додати зображення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B92F0D5-02EB-7C4B-941E-9356D96A2D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5320" y="6114850"/>
            <a:ext cx="542668" cy="4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07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06795-B051-1CD9-C80E-79C6E5F4D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870C7FD-8699-3338-E4AC-427CCA815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952321-A1A6-E1ED-BED5-71215502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9FBE-D1A6-45D7-A859-B20EA45C0BA2}" type="datetimeFigureOut">
              <a:rPr lang="uk-UA" smtClean="0"/>
              <a:t>12.05.2025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E0E65C0-0892-28DB-B9AF-58F2ECBB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3A723D-D61F-CBF1-9595-B63504C3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9EED-02DD-4125-ADCF-15AC7F7F08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7066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5CBAC2-02F2-D8F3-BB2D-E3E5369E72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uk-UA"/>
              <a:t>Клацніть піктограму, щоб додати зображення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D3EC8-847D-4352-33ED-3553F55FE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26" y="1052514"/>
            <a:ext cx="11485562" cy="3852862"/>
          </a:xfrm>
        </p:spPr>
        <p:txBody>
          <a:bodyPr anchor="ctr">
            <a:normAutofit/>
          </a:bodyPr>
          <a:lstStyle>
            <a:lvl1pPr algn="ctr">
              <a:defRPr sz="8800" spc="-15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8770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Dodg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5CBAC2-02F2-D8F3-BB2D-E3E5369E72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uk-UA"/>
              <a:t>Клацніть піктограму, щоб додати зображення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D3EC8-847D-4352-33ED-3553F55FE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26" y="1052514"/>
            <a:ext cx="11485562" cy="3852862"/>
          </a:xfrm>
        </p:spPr>
        <p:txBody>
          <a:bodyPr anchor="ctr">
            <a:normAutofit/>
          </a:bodyPr>
          <a:lstStyle>
            <a:lvl1pPr algn="ctr">
              <a:defRPr sz="8800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8066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583C01-9996-61F1-2134-B67C37721A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r>
              <a:rPr lang="uk-UA"/>
              <a:t>Клацніть піктограму, щоб додати зображення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CE6F0-FB3D-14B2-9880-580A542B90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052513"/>
            <a:ext cx="7932738" cy="3852862"/>
          </a:xfrm>
          <a:prstGeom prst="rect">
            <a:avLst/>
          </a:prstGeom>
          <a:solidFill>
            <a:schemeClr val="accent1"/>
          </a:solidFill>
        </p:spPr>
        <p:txBody>
          <a:bodyPr wrap="square" lIns="324000" tIns="216000" rIns="72000" bIns="216000" anchor="ctr" anchorCtr="0">
            <a:noAutofit/>
          </a:bodyPr>
          <a:lstStyle>
            <a:lvl1pPr algn="l">
              <a:defRPr sz="80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1888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ection Compact 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583C01-9996-61F1-2134-B67C37721A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r>
              <a:rPr lang="uk-UA"/>
              <a:t>Клацніть піктограму, щоб додати зображення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CE6F0-FB3D-14B2-9880-580A542B90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052513"/>
            <a:ext cx="6024563" cy="1815397"/>
          </a:xfrm>
          <a:prstGeom prst="rect">
            <a:avLst/>
          </a:prstGeom>
          <a:solidFill>
            <a:schemeClr val="accent1"/>
          </a:solidFill>
        </p:spPr>
        <p:txBody>
          <a:bodyPr wrap="square" lIns="360000" tIns="432000" rIns="360000" bIns="360000" anchor="t" anchorCtr="0">
            <a:spAutoFit/>
          </a:bodyPr>
          <a:lstStyle>
            <a:lvl1pPr algn="l">
              <a:defRPr sz="44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007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Water Professionals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1F1D387-4ED0-CDE5-B910-5477CE7E8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A808593-AE70-FBC9-949E-EBE166AEC6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2425" y="1052513"/>
            <a:ext cx="11485563" cy="510901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348306-3F58-D0D2-35B8-11B5CF0AC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7304" y="6181858"/>
            <a:ext cx="1600683" cy="3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8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Big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1">
            <a:extLst>
              <a:ext uri="{FF2B5EF4-FFF2-40B4-BE49-F238E27FC236}">
                <a16:creationId xmlns:a16="http://schemas.microsoft.com/office/drawing/2014/main" id="{006FF388-2D5F-36F5-E690-830A549D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368300"/>
            <a:ext cx="11441723" cy="51117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F6A59FE-0CAA-5F8D-FA43-854AC853874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52425" y="1052512"/>
            <a:ext cx="11485563" cy="543718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114929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ection Compact 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583C01-9996-61F1-2134-B67C37721A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CE6F0-FB3D-14B2-9880-580A542B90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019301"/>
            <a:ext cx="6096000" cy="1815397"/>
          </a:xfrm>
          <a:prstGeom prst="rect">
            <a:avLst/>
          </a:prstGeom>
          <a:solidFill>
            <a:schemeClr val="accent1"/>
          </a:solidFill>
        </p:spPr>
        <p:txBody>
          <a:bodyPr wrap="square" lIns="360000" tIns="432000" rIns="360000" bIns="360000" anchor="t" anchorCtr="0">
            <a:spAutoFit/>
          </a:bodyPr>
          <a:lstStyle>
            <a:lvl1pPr algn="l">
              <a:defRPr sz="4400" spc="-15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F2181-087D-7F2E-CFCC-1CD7A5A7060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BUDGET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1CBC3-A911-8F48-5803-954DE4811F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35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Water Professionals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5A298C5-55F5-7B5D-803B-A0834E04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D10CAB8-6120-4BE0-467F-D397DD15F2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7304" y="6181858"/>
            <a:ext cx="1600683" cy="3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23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Big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5C6AA8D-AAC1-D5EA-127A-8FCB56E9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98154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4286DF-F6AE-CAE9-BC11-110DC15EA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139" y="1828297"/>
            <a:ext cx="3741249" cy="4333236"/>
          </a:xfrm>
        </p:spPr>
        <p:txBody>
          <a:bodyPr lIns="0" tIns="108000" rIns="108000" bIns="108000">
            <a:noAutofit/>
          </a:bodyPr>
          <a:lstStyle>
            <a:lvl1pPr>
              <a:defRPr lang="en-US" sz="1800"/>
            </a:lvl1pPr>
            <a:lvl2pPr>
              <a:defRPr lang="en-US" sz="1800"/>
            </a:lvl2pPr>
            <a:lvl3pPr>
              <a:defRPr lang="en-US" sz="1800"/>
            </a:lvl3pPr>
            <a:lvl4pPr>
              <a:defRPr lang="en-US" sz="1800"/>
            </a:lvl4pPr>
            <a:lvl5pPr>
              <a:defRPr lang="uk-UA" sz="1800"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0D64916-9F12-8958-9527-FA1D0EA1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368300"/>
            <a:ext cx="3741738" cy="145999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7E1B692-31DB-350A-92B2-899F4974FB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25" y="6181858"/>
            <a:ext cx="1600683" cy="3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81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Big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4286DF-F6AE-CAE9-BC11-110DC15EA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139" y="1828296"/>
            <a:ext cx="3741249" cy="4661403"/>
          </a:xfrm>
        </p:spPr>
        <p:txBody>
          <a:bodyPr lIns="0" tIns="108000" rIns="108000" bIns="108000">
            <a:noAutofit/>
          </a:bodyPr>
          <a:lstStyle>
            <a:lvl1pPr>
              <a:defRPr lang="en-US" sz="1800"/>
            </a:lvl1pPr>
            <a:lvl2pPr>
              <a:defRPr lang="en-US" sz="1800"/>
            </a:lvl2pPr>
            <a:lvl3pPr>
              <a:defRPr lang="en-US" sz="1800"/>
            </a:lvl3pPr>
            <a:lvl4pPr>
              <a:defRPr lang="en-US" sz="1800"/>
            </a:lvl4pPr>
            <a:lvl5pPr>
              <a:defRPr lang="uk-UA" sz="1800"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0D64916-9F12-8958-9527-FA1D0EA1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368300"/>
            <a:ext cx="3741738" cy="145999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08568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ep by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fabric with a white stripe&#10;&#10;Description automatically generated with medium confidence">
            <a:extLst>
              <a:ext uri="{FF2B5EF4-FFF2-40B4-BE49-F238E27FC236}">
                <a16:creationId xmlns:a16="http://schemas.microsoft.com/office/drawing/2014/main" id="{BA19E02F-56D4-E6EB-F6E0-664727C14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429001"/>
            <a:ext cx="12192003" cy="3429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The Water Professionals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A6DB20-1086-9278-F6D3-505CA21ED2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5" y="1752600"/>
            <a:ext cx="3741736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44000" rIns="108000" bIns="108000" rtlCol="0">
            <a:noAutofit/>
          </a:bodyPr>
          <a:lstStyle>
            <a:lvl1pPr>
              <a:defRPr lang="uk-UA" sz="44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FACT</a:t>
            </a:r>
            <a:endParaRPr lang="uk-UA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9DFF6BC-C5DD-7C1B-159A-64896F302E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425" y="3429001"/>
            <a:ext cx="3741736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 anchor="b">
            <a:noAutofit/>
          </a:bodyPr>
          <a:lstStyle>
            <a:lvl1pPr>
              <a:defRPr lang="uk-UA"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defTabSz="990333"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E49F83B-AA48-760E-E80F-FF06285DC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48150" y="1752600"/>
            <a:ext cx="3673475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44000" rIns="108000" bIns="108000" rtlCol="0">
            <a:noAutofit/>
          </a:bodyPr>
          <a:lstStyle>
            <a:lvl1pPr>
              <a:defRPr lang="uk-UA" sz="44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FACT</a:t>
            </a:r>
            <a:endParaRPr lang="uk-UA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64350B8-9736-E49F-8D69-8875AF6A5C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8150" y="3429001"/>
            <a:ext cx="3673475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 anchor="b">
            <a:noAutofit/>
          </a:bodyPr>
          <a:lstStyle>
            <a:lvl1pPr>
              <a:defRPr lang="uk-UA"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defTabSz="990333"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0DD07A0-04D0-4148-545F-95023B80E2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75614" y="1752600"/>
            <a:ext cx="3740820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44000" rIns="108000" bIns="108000" rtlCol="0">
            <a:noAutofit/>
          </a:bodyPr>
          <a:lstStyle>
            <a:lvl1pPr>
              <a:defRPr lang="uk-UA" sz="44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FACT</a:t>
            </a:r>
            <a:endParaRPr lang="uk-UA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72A949F-856D-8F5B-DD85-37752B28A2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5614" y="3429001"/>
            <a:ext cx="3740820" cy="2264832"/>
          </a:xfrm>
          <a:prstGeom prst="round2SameRect">
            <a:avLst>
              <a:gd name="adj1" fmla="val 0"/>
              <a:gd name="adj2" fmla="val 121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08000" rIns="108000" bIns="108000" rtlCol="0" anchor="b">
            <a:noAutofit/>
          </a:bodyPr>
          <a:lstStyle>
            <a:lvl1pPr>
              <a:defRPr lang="uk-UA"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defTabSz="990333"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AF30CE-CB8E-48F5-F263-AB7110E9F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575C0D5-9E1D-5F50-CD5E-3C39EBA3B3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7304" y="6181858"/>
            <a:ext cx="1600683" cy="3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89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 by ste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curved lines&#10;&#10;Description automatically generated">
            <a:extLst>
              <a:ext uri="{FF2B5EF4-FFF2-40B4-BE49-F238E27FC236}">
                <a16:creationId xmlns:a16="http://schemas.microsoft.com/office/drawing/2014/main" id="{7454E83B-DF19-E1BE-F510-4019761C74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1"/>
            <a:ext cx="12192000" cy="34289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The Water Professionals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A6DB20-1086-9278-F6D3-505CA21ED2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51" y="1752600"/>
            <a:ext cx="2719672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216000" rIns="108000" bIns="36000" rtlCol="0" anchor="t">
            <a:normAutofit/>
          </a:bodyPr>
          <a:lstStyle>
            <a:lvl1pPr>
              <a:defRPr lang="uk-UA"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Title</a:t>
            </a:r>
            <a:endParaRPr lang="uk-UA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9DFF6BC-C5DD-7C1B-159A-64896F302E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651" y="3429001"/>
            <a:ext cx="2719672" cy="2264832"/>
          </a:xfrm>
          <a:prstGeom prst="round2SameRect">
            <a:avLst>
              <a:gd name="adj1" fmla="val 0"/>
              <a:gd name="adj2" fmla="val 10155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>
            <a:noAutofit/>
          </a:bodyPr>
          <a:lstStyle>
            <a:lvl1pPr>
              <a:spcBef>
                <a:spcPts val="0"/>
              </a:spcBef>
              <a:defRPr lang="uk-UA" sz="1400"/>
            </a:lvl1pPr>
          </a:lstStyle>
          <a:p>
            <a:pPr marL="0" lvl="0" indent="0" defTabSz="990333">
              <a:lnSpc>
                <a:spcPct val="100000"/>
              </a:lnSpc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0E973E6-4273-422F-7B0F-D8462F6AE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3915" y="1752600"/>
            <a:ext cx="2719672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216000" rIns="108000" bIns="36000" rtlCol="0" anchor="t">
            <a:normAutofit/>
          </a:bodyPr>
          <a:lstStyle>
            <a:lvl1pPr>
              <a:defRPr lang="uk-UA"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Title</a:t>
            </a:r>
            <a:endParaRPr lang="uk-UA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268B7E5-6D63-9008-3A1D-60BF15FD11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75505" y="3429001"/>
            <a:ext cx="2719672" cy="2264832"/>
          </a:xfrm>
          <a:prstGeom prst="round2SameRect">
            <a:avLst>
              <a:gd name="adj1" fmla="val 0"/>
              <a:gd name="adj2" fmla="val 1066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>
            <a:noAutofit/>
          </a:bodyPr>
          <a:lstStyle>
            <a:lvl1pPr>
              <a:spcBef>
                <a:spcPts val="0"/>
              </a:spcBef>
              <a:defRPr lang="uk-UA" sz="1400"/>
            </a:lvl1pPr>
          </a:lstStyle>
          <a:p>
            <a:pPr marL="0" lvl="0" indent="0" defTabSz="990333">
              <a:lnSpc>
                <a:spcPct val="100000"/>
              </a:lnSpc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E9DAE4B-21AD-684D-B5C4-7C6657775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3179" y="1752600"/>
            <a:ext cx="2719672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216000" rIns="108000" bIns="36000" rtlCol="0" anchor="t">
            <a:normAutofit/>
          </a:bodyPr>
          <a:lstStyle>
            <a:lvl1pPr>
              <a:defRPr lang="uk-UA"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Title</a:t>
            </a:r>
            <a:endParaRPr lang="uk-UA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AE8989E-317B-6F12-81E9-7AC57E9E42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3179" y="3429001"/>
            <a:ext cx="2719672" cy="2264832"/>
          </a:xfrm>
          <a:prstGeom prst="round2SameRect">
            <a:avLst>
              <a:gd name="adj1" fmla="val 0"/>
              <a:gd name="adj2" fmla="val 10155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>
            <a:noAutofit/>
          </a:bodyPr>
          <a:lstStyle>
            <a:lvl1pPr>
              <a:spcBef>
                <a:spcPts val="0"/>
              </a:spcBef>
              <a:defRPr lang="uk-UA" sz="1400"/>
            </a:lvl1pPr>
          </a:lstStyle>
          <a:p>
            <a:pPr marL="0" lvl="0" indent="0" defTabSz="990333">
              <a:lnSpc>
                <a:spcPct val="100000"/>
              </a:lnSpc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A7231A2-BA5F-E95B-247E-3E094AA2A4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02441" y="1752600"/>
            <a:ext cx="2719672" cy="1676400"/>
          </a:xfrm>
          <a:prstGeom prst="round2SameRect">
            <a:avLst>
              <a:gd name="adj1" fmla="val 12319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216000" rIns="108000" bIns="36000" rtlCol="0" anchor="t">
            <a:normAutofit/>
          </a:bodyPr>
          <a:lstStyle>
            <a:lvl1pPr>
              <a:defRPr lang="uk-UA"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Title</a:t>
            </a:r>
            <a:endParaRPr lang="uk-UA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23BB02-AEB8-63A9-7014-8018067F5B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02441" y="3429001"/>
            <a:ext cx="2719672" cy="2264832"/>
          </a:xfrm>
          <a:prstGeom prst="round2SameRect">
            <a:avLst>
              <a:gd name="adj1" fmla="val 0"/>
              <a:gd name="adj2" fmla="val 10155"/>
            </a:avLst>
          </a:prstGeom>
          <a:solidFill>
            <a:schemeClr val="bg2"/>
          </a:solidFill>
          <a:ln>
            <a:noFill/>
          </a:ln>
        </p:spPr>
        <p:txBody>
          <a:bodyPr vert="horz" lIns="108000" tIns="72000" rIns="108000" bIns="108000" rtlCol="0">
            <a:noAutofit/>
          </a:bodyPr>
          <a:lstStyle>
            <a:lvl1pPr>
              <a:spcBef>
                <a:spcPts val="0"/>
              </a:spcBef>
              <a:defRPr lang="uk-UA" sz="1400"/>
            </a:lvl1pPr>
          </a:lstStyle>
          <a:p>
            <a:pPr marL="0" lvl="0" indent="0" defTabSz="990333">
              <a:lnSpc>
                <a:spcPct val="100000"/>
              </a:lnSpc>
              <a:spcBef>
                <a:spcPts val="1083"/>
              </a:spcBef>
              <a:buNone/>
            </a:pPr>
            <a:r>
              <a:rPr lang="en-US"/>
              <a:t>More text</a:t>
            </a:r>
            <a:endParaRPr lang="uk-U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D3AFACB-559F-D629-6D6A-D311CD74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B071195-3D33-DCCA-FFC4-1CACBD9511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7304" y="6181858"/>
            <a:ext cx="1600683" cy="3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431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ep by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blue and purple wavy surface&#10;&#10;Description automatically generated">
            <a:extLst>
              <a:ext uri="{FF2B5EF4-FFF2-40B4-BE49-F238E27FC236}">
                <a16:creationId xmlns:a16="http://schemas.microsoft.com/office/drawing/2014/main" id="{1B36BE6C-33F5-9076-FE3C-971325A505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85"/>
                    </a14:imgEffect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12192000" cy="34289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effectLst/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effectLst/>
              </a:defRPr>
            </a:lvl1pPr>
          </a:lstStyle>
          <a:p>
            <a:r>
              <a:rPr lang="en-US"/>
              <a:t>The Water Professionals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A6DB20-1086-9278-F6D3-505CA21ED2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5" y="2019300"/>
            <a:ext cx="3689349" cy="3194304"/>
          </a:xfrm>
          <a:prstGeom prst="roundRect">
            <a:avLst>
              <a:gd name="adj" fmla="val 476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uk-UA" sz="2000" b="0" spc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Feature</a:t>
            </a:r>
            <a:endParaRPr lang="uk-UA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E49F83B-AA48-760E-E80F-FF06285DC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0532" y="2019300"/>
            <a:ext cx="3689349" cy="3194304"/>
          </a:xfrm>
          <a:prstGeom prst="roundRect">
            <a:avLst>
              <a:gd name="adj" fmla="val 526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uk-UA" sz="2000" b="0" spc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Feature</a:t>
            </a:r>
            <a:endParaRPr lang="uk-UA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0DD07A0-04D0-4148-545F-95023B80E2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48639" y="2019300"/>
            <a:ext cx="3689349" cy="3194304"/>
          </a:xfrm>
          <a:prstGeom prst="roundRect">
            <a:avLst>
              <a:gd name="adj" fmla="val 57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uk-UA" sz="2000" b="0" spc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Feature</a:t>
            </a:r>
            <a:endParaRPr lang="uk-U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B74BD4C-0705-8E6A-7546-9590B94C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30746C-70C6-16DB-5E40-175DD682B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7304" y="6181858"/>
            <a:ext cx="1600683" cy="3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05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ep by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fabric with a white stripe&#10;&#10;Description automatically generated with medium confidence">
            <a:extLst>
              <a:ext uri="{FF2B5EF4-FFF2-40B4-BE49-F238E27FC236}">
                <a16:creationId xmlns:a16="http://schemas.microsoft.com/office/drawing/2014/main" id="{96307E0B-8265-57CA-6128-B325DB9B0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429001"/>
            <a:ext cx="12192003" cy="3429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The Water Professionals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A6DB20-1086-9278-F6D3-505CA21ED2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652" y="1266558"/>
            <a:ext cx="2763659" cy="4720167"/>
          </a:xfrm>
          <a:prstGeom prst="roundRect">
            <a:avLst>
              <a:gd name="adj" fmla="val 476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uk-UA" sz="1867" b="0" spc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Feature</a:t>
            </a:r>
            <a:endParaRPr lang="uk-UA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9643559-2D63-9341-0A58-005B5F5F18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7503" y="1266558"/>
            <a:ext cx="2763659" cy="4720167"/>
          </a:xfrm>
          <a:prstGeom prst="roundRect">
            <a:avLst>
              <a:gd name="adj" fmla="val 476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uk-UA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Feature</a:t>
            </a:r>
            <a:endParaRPr lang="uk-UA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C5B767A-E694-13A8-364D-25067D8C24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0353" y="1266558"/>
            <a:ext cx="2763659" cy="4720167"/>
          </a:xfrm>
          <a:prstGeom prst="roundRect">
            <a:avLst>
              <a:gd name="adj" fmla="val 476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uk-UA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Feature</a:t>
            </a:r>
            <a:endParaRPr lang="uk-UA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65CDD61-89B1-3492-A564-23E0CECE8C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53204" y="1266558"/>
            <a:ext cx="2763659" cy="4720167"/>
          </a:xfrm>
          <a:prstGeom prst="roundRect">
            <a:avLst>
              <a:gd name="adj" fmla="val 476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uk-UA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Feature</a:t>
            </a:r>
            <a:endParaRPr lang="uk-UA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5FFD875-7EF0-3EC7-2DB2-5C1199B78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AAA5BA-CDFF-552F-F066-31EEF2CDF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7304" y="6181858"/>
            <a:ext cx="1600683" cy="3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31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ct sign Noteboo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CE6F0-FB3D-14B2-9880-580A542B90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68300"/>
            <a:ext cx="4116388" cy="2323228"/>
          </a:xfrm>
          <a:prstGeom prst="rect">
            <a:avLst/>
          </a:prstGeom>
          <a:solidFill>
            <a:schemeClr val="accent1"/>
          </a:solidFill>
        </p:spPr>
        <p:txBody>
          <a:bodyPr wrap="square" lIns="360000" tIns="432000" rIns="360000" bIns="360000" anchor="t" anchorCtr="0">
            <a:spAutoFit/>
          </a:bodyPr>
          <a:lstStyle>
            <a:lvl1pPr algn="l">
              <a:defRPr sz="4400" spc="-15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0D30E2-DF7D-3FEC-EBFC-37528CF0A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25" y="6181858"/>
            <a:ext cx="1600683" cy="342653"/>
          </a:xfrm>
          <a:prstGeom prst="rect">
            <a:avLst/>
          </a:prstGeom>
        </p:spPr>
      </p:pic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7137A8C-85C3-A24E-1759-89FD2C2361D9}"/>
              </a:ext>
            </a:extLst>
          </p:cNvPr>
          <p:cNvSpPr/>
          <p:nvPr userDrawn="1"/>
        </p:nvSpPr>
        <p:spPr>
          <a:xfrm>
            <a:off x="4534951" y="1609223"/>
            <a:ext cx="6951329" cy="4378325"/>
          </a:xfrm>
          <a:prstGeom prst="round2SameRect">
            <a:avLst>
              <a:gd name="adj1" fmla="val 4361"/>
              <a:gd name="adj2" fmla="val 0"/>
            </a:avLst>
          </a:prstGeom>
          <a:noFill/>
          <a:ln w="1524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91440" tIns="91440" rIns="91440" bIns="91440" rtlCol="0" anchor="t">
            <a:noAutofit/>
          </a:bodyPr>
          <a:lstStyle/>
          <a:p>
            <a:pPr algn="l"/>
            <a:endParaRPr lang="uk-UA" sz="2000" b="1" dirty="0"/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5ABAFB22-7A9B-58E4-86CB-66686794A8D3}"/>
              </a:ext>
            </a:extLst>
          </p:cNvPr>
          <p:cNvSpPr/>
          <p:nvPr userDrawn="1"/>
        </p:nvSpPr>
        <p:spPr>
          <a:xfrm flipV="1">
            <a:off x="4209093" y="5907538"/>
            <a:ext cx="7628895" cy="274320"/>
          </a:xfrm>
          <a:prstGeom prst="round2SameRect">
            <a:avLst>
              <a:gd name="adj1" fmla="val 31386"/>
              <a:gd name="adj2" fmla="val 0"/>
            </a:avLst>
          </a:prstGeom>
          <a:solidFill>
            <a:schemeClr val="tx1"/>
          </a:solidFill>
          <a:ln w="1238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91440" tIns="91440" rIns="91440" bIns="91440" rtlCol="0" anchor="t">
            <a:noAutofit/>
          </a:bodyPr>
          <a:lstStyle/>
          <a:p>
            <a:pPr algn="l"/>
            <a:endParaRPr lang="uk-UA" sz="2000" b="1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49A6DE1F-9F61-A7DE-7AC2-F027C27C76B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99431" y="1693718"/>
            <a:ext cx="6821423" cy="4213820"/>
          </a:xfrm>
          <a:prstGeom prst="round2SameRect">
            <a:avLst>
              <a:gd name="adj1" fmla="val 2222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vert="horz" lIns="0" tIns="36000" rIns="0" bIns="0" rtlCol="0">
            <a:noAutofit/>
          </a:bodyPr>
          <a:lstStyle>
            <a:lvl1pPr marL="0" indent="0"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uk-UA"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410361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ct sign Ph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CE6F0-FB3D-14B2-9880-580A542B90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68300"/>
            <a:ext cx="4116388" cy="2323228"/>
          </a:xfrm>
          <a:prstGeom prst="rect">
            <a:avLst/>
          </a:prstGeom>
          <a:solidFill>
            <a:schemeClr val="accent1"/>
          </a:solidFill>
        </p:spPr>
        <p:txBody>
          <a:bodyPr wrap="square" lIns="360000" tIns="432000" rIns="360000" bIns="360000" anchor="t" anchorCtr="0">
            <a:spAutoFit/>
          </a:bodyPr>
          <a:lstStyle>
            <a:lvl1pPr algn="l">
              <a:defRPr sz="4400" spc="-15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0D30E2-DF7D-3FEC-EBFC-37528CF0A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25" y="6181858"/>
            <a:ext cx="1600683" cy="3426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483972-279D-25A3-98B5-2BEF9E34242B}"/>
              </a:ext>
            </a:extLst>
          </p:cNvPr>
          <p:cNvGrpSpPr/>
          <p:nvPr userDrawn="1"/>
        </p:nvGrpSpPr>
        <p:grpSpPr>
          <a:xfrm>
            <a:off x="6563678" y="426245"/>
            <a:ext cx="2881314" cy="6005510"/>
            <a:chOff x="6167438" y="426245"/>
            <a:chExt cx="2881314" cy="600551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70759ED-9DEF-2C96-CF6A-8D071F154EDB}"/>
                </a:ext>
              </a:extLst>
            </p:cNvPr>
            <p:cNvSpPr/>
            <p:nvPr/>
          </p:nvSpPr>
          <p:spPr>
            <a:xfrm>
              <a:off x="6167438" y="426245"/>
              <a:ext cx="2881314" cy="6005510"/>
            </a:xfrm>
            <a:prstGeom prst="roundRect">
              <a:avLst>
                <a:gd name="adj" fmla="val 7400"/>
              </a:avLst>
            </a:prstGeom>
            <a:noFill/>
            <a:ln w="177800" cap="rnd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91440" tIns="91440" rIns="91440" bIns="91440" rtlCol="0" anchor="t">
              <a:noAutofit/>
            </a:bodyPr>
            <a:lstStyle/>
            <a:p>
              <a:pPr algn="l"/>
              <a:endParaRPr lang="uk-UA" sz="2000" b="1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720927D-0FCA-1BEF-3BAB-4A25FC2D0184}"/>
                </a:ext>
              </a:extLst>
            </p:cNvPr>
            <p:cNvSpPr/>
            <p:nvPr/>
          </p:nvSpPr>
          <p:spPr>
            <a:xfrm>
              <a:off x="7321431" y="578645"/>
              <a:ext cx="573328" cy="15685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38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91440" tIns="91440" rIns="91440" bIns="91440" rtlCol="0" anchor="t">
              <a:noAutofit/>
            </a:bodyPr>
            <a:lstStyle/>
            <a:p>
              <a:pPr algn="l"/>
              <a:endParaRPr lang="uk-UA" sz="2000" b="1" dirty="0"/>
            </a:p>
          </p:txBody>
        </p:sp>
      </p:grp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3FAE3260-35BE-FB4A-C46B-EBAB167D5F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3678" y="426245"/>
            <a:ext cx="2881314" cy="6005510"/>
          </a:xfrm>
          <a:custGeom>
            <a:avLst/>
            <a:gdLst>
              <a:gd name="connsiteX0" fmla="*/ 1232419 w 2881314"/>
              <a:gd name="connsiteY0" fmla="*/ 152432 h 6005510"/>
              <a:gd name="connsiteX1" fmla="*/ 1160156 w 2881314"/>
              <a:gd name="connsiteY1" fmla="*/ 200331 h 6005510"/>
              <a:gd name="connsiteX2" fmla="*/ 1153993 w 2881314"/>
              <a:gd name="connsiteY2" fmla="*/ 230858 h 6005510"/>
              <a:gd name="connsiteX3" fmla="*/ 1153993 w 2881314"/>
              <a:gd name="connsiteY3" fmla="*/ 230857 h 6005510"/>
              <a:gd name="connsiteX4" fmla="*/ 1153993 w 2881314"/>
              <a:gd name="connsiteY4" fmla="*/ 230858 h 6005510"/>
              <a:gd name="connsiteX5" fmla="*/ 1153993 w 2881314"/>
              <a:gd name="connsiteY5" fmla="*/ 230858 h 6005510"/>
              <a:gd name="connsiteX6" fmla="*/ 1160156 w 2881314"/>
              <a:gd name="connsiteY6" fmla="*/ 261384 h 6005510"/>
              <a:gd name="connsiteX7" fmla="*/ 1232419 w 2881314"/>
              <a:gd name="connsiteY7" fmla="*/ 309283 h 6005510"/>
              <a:gd name="connsiteX8" fmla="*/ 1648895 w 2881314"/>
              <a:gd name="connsiteY8" fmla="*/ 309284 h 6005510"/>
              <a:gd name="connsiteX9" fmla="*/ 1727321 w 2881314"/>
              <a:gd name="connsiteY9" fmla="*/ 230858 h 6005510"/>
              <a:gd name="connsiteX10" fmla="*/ 1727322 w 2881314"/>
              <a:gd name="connsiteY10" fmla="*/ 230858 h 6005510"/>
              <a:gd name="connsiteX11" fmla="*/ 1648896 w 2881314"/>
              <a:gd name="connsiteY11" fmla="*/ 152432 h 6005510"/>
              <a:gd name="connsiteX12" fmla="*/ 195756 w 2881314"/>
              <a:gd name="connsiteY12" fmla="*/ 0 h 6005510"/>
              <a:gd name="connsiteX13" fmla="*/ 2685558 w 2881314"/>
              <a:gd name="connsiteY13" fmla="*/ 0 h 6005510"/>
              <a:gd name="connsiteX14" fmla="*/ 2881314 w 2881314"/>
              <a:gd name="connsiteY14" fmla="*/ 195756 h 6005510"/>
              <a:gd name="connsiteX15" fmla="*/ 2881314 w 2881314"/>
              <a:gd name="connsiteY15" fmla="*/ 5809754 h 6005510"/>
              <a:gd name="connsiteX16" fmla="*/ 2685558 w 2881314"/>
              <a:gd name="connsiteY16" fmla="*/ 6005510 h 6005510"/>
              <a:gd name="connsiteX17" fmla="*/ 195756 w 2881314"/>
              <a:gd name="connsiteY17" fmla="*/ 6005510 h 6005510"/>
              <a:gd name="connsiteX18" fmla="*/ 0 w 2881314"/>
              <a:gd name="connsiteY18" fmla="*/ 5809754 h 6005510"/>
              <a:gd name="connsiteX19" fmla="*/ 0 w 2881314"/>
              <a:gd name="connsiteY19" fmla="*/ 195756 h 6005510"/>
              <a:gd name="connsiteX20" fmla="*/ 195756 w 2881314"/>
              <a:gd name="connsiteY20" fmla="*/ 0 h 600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81314" h="6005510">
                <a:moveTo>
                  <a:pt x="1232419" y="152432"/>
                </a:moveTo>
                <a:cubicBezTo>
                  <a:pt x="1199935" y="152432"/>
                  <a:pt x="1172062" y="172183"/>
                  <a:pt x="1160156" y="200331"/>
                </a:cubicBezTo>
                <a:lnTo>
                  <a:pt x="1153993" y="230858"/>
                </a:lnTo>
                <a:lnTo>
                  <a:pt x="1153993" y="230857"/>
                </a:lnTo>
                <a:lnTo>
                  <a:pt x="1153993" y="230858"/>
                </a:lnTo>
                <a:lnTo>
                  <a:pt x="1153993" y="230858"/>
                </a:lnTo>
                <a:lnTo>
                  <a:pt x="1160156" y="261384"/>
                </a:lnTo>
                <a:cubicBezTo>
                  <a:pt x="1172062" y="289532"/>
                  <a:pt x="1199935" y="309283"/>
                  <a:pt x="1232419" y="309283"/>
                </a:cubicBezTo>
                <a:lnTo>
                  <a:pt x="1648895" y="309284"/>
                </a:lnTo>
                <a:cubicBezTo>
                  <a:pt x="1692208" y="309284"/>
                  <a:pt x="1727321" y="274171"/>
                  <a:pt x="1727321" y="230858"/>
                </a:cubicBezTo>
                <a:lnTo>
                  <a:pt x="1727322" y="230858"/>
                </a:lnTo>
                <a:cubicBezTo>
                  <a:pt x="1727322" y="187545"/>
                  <a:pt x="1692209" y="152432"/>
                  <a:pt x="1648896" y="152432"/>
                </a:cubicBezTo>
                <a:close/>
                <a:moveTo>
                  <a:pt x="195756" y="0"/>
                </a:moveTo>
                <a:lnTo>
                  <a:pt x="2685558" y="0"/>
                </a:lnTo>
                <a:cubicBezTo>
                  <a:pt x="2793671" y="0"/>
                  <a:pt x="2881314" y="87643"/>
                  <a:pt x="2881314" y="195756"/>
                </a:cubicBezTo>
                <a:lnTo>
                  <a:pt x="2881314" y="5809754"/>
                </a:lnTo>
                <a:cubicBezTo>
                  <a:pt x="2881314" y="5917867"/>
                  <a:pt x="2793671" y="6005510"/>
                  <a:pt x="2685558" y="6005510"/>
                </a:cubicBezTo>
                <a:lnTo>
                  <a:pt x="195756" y="6005510"/>
                </a:lnTo>
                <a:cubicBezTo>
                  <a:pt x="87643" y="6005510"/>
                  <a:pt x="0" y="5917867"/>
                  <a:pt x="0" y="5809754"/>
                </a:cubicBezTo>
                <a:lnTo>
                  <a:pt x="0" y="195756"/>
                </a:lnTo>
                <a:cubicBezTo>
                  <a:pt x="0" y="87643"/>
                  <a:pt x="87643" y="0"/>
                  <a:pt x="19575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uk-UA"/>
              <a:t>Клацніть піктограму, щоб додати зображення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B92F0D5-02EB-7C4B-941E-9356D96A2D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5320" y="6114850"/>
            <a:ext cx="542668" cy="4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27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ection Compact 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CE6F0-FB3D-14B2-9880-580A542B90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68300"/>
            <a:ext cx="4187825" cy="2323228"/>
          </a:xfrm>
          <a:prstGeom prst="rect">
            <a:avLst/>
          </a:prstGeom>
          <a:solidFill>
            <a:schemeClr val="accent1"/>
          </a:solidFill>
        </p:spPr>
        <p:txBody>
          <a:bodyPr wrap="square" lIns="360000" tIns="432000" rIns="360000" bIns="360000" anchor="t" anchorCtr="0">
            <a:spAutoFit/>
          </a:bodyPr>
          <a:lstStyle>
            <a:lvl1pPr algn="l">
              <a:defRPr sz="4400" spc="-15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F2181-087D-7F2E-CFCC-1CD7A5A7060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BUDGET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1CBC3-A911-8F48-5803-954DE4811F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FC1A5-EE29-7357-D7AC-13F58A8EA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5981236"/>
            <a:ext cx="2151925" cy="46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70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69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p-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C60589-27F0-F683-B487-2C9AA3960B32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47CB197-8A15-116E-EE2A-D36F6DA8D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23874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456E2D-2FC6-5A56-EF30-71B630547A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424" y="368300"/>
            <a:ext cx="11485563" cy="54921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0" i="0">
                <a:solidFill>
                  <a:schemeClr val="accent2"/>
                </a:solidFill>
                <a:latin typeface="Cera PRO Medium" pitchFamily="2" charset="0"/>
              </a:defRPr>
            </a:lvl1pPr>
          </a:lstStyle>
          <a:p>
            <a:pPr lvl="0"/>
            <a:r>
              <a:rPr lang="en-US"/>
              <a:t>Big statements </a:t>
            </a:r>
            <a:br>
              <a:rPr lang="ru-RU"/>
            </a:br>
            <a:r>
              <a:rPr lang="en-US"/>
              <a:t>need big letters.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8C5E94-CF9C-FE45-47DC-B666C8E5B8C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The Water Professionals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A6F918-8517-3530-515E-13821120D89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5D22602-393A-6180-F376-107DC7EB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7304" y="6181858"/>
            <a:ext cx="1600683" cy="3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423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Point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F2181-087D-7F2E-CFCC-1CD7A5A7060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The Water Professionals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1CBC3-A911-8F48-5803-954DE4811F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456E2D-2FC6-5A56-EF30-71B630547A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650" y="913765"/>
            <a:ext cx="11442700" cy="452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5400" b="0" i="0">
                <a:solidFill>
                  <a:schemeClr val="tx1"/>
                </a:solidFill>
                <a:latin typeface="Cera PRO Medium" pitchFamily="2" charset="0"/>
              </a:defRPr>
            </a:lvl1pPr>
          </a:lstStyle>
          <a:p>
            <a:pPr lvl="0"/>
            <a:r>
              <a:rPr lang="en-US"/>
              <a:t>Big statements </a:t>
            </a:r>
            <a:br>
              <a:rPr lang="ru-RU"/>
            </a:br>
            <a:r>
              <a:rPr lang="en-US"/>
              <a:t>need big letters.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7FAFDFB-4AAA-FF47-0405-36BCB4916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7304" y="6181858"/>
            <a:ext cx="1600683" cy="3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60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EC20437-D332-4394-42C4-F0B1E553D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047794"/>
            <a:ext cx="12192000" cy="276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47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06795-B051-1CD9-C80E-79C6E5F4D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870C7FD-8699-3338-E4AC-427CCA815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952321-A1A6-E1ED-BED5-71215502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9FBE-D1A6-45D7-A859-B20EA45C0BA2}" type="datetimeFigureOut">
              <a:rPr lang="uk-UA" smtClean="0"/>
              <a:t>12.05.2025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E0E65C0-0892-28DB-B9AF-58F2ECBB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3A723D-D61F-CBF1-9595-B63504C3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9EED-02DD-4125-ADCF-15AC7F7F08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1744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63EBE-6F79-F244-B9DB-552037B91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6CCDE6-D440-5786-54F2-4D4BBA6B1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2282793-B67C-B8DB-2AC7-894594C14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9FBE-D1A6-45D7-A859-B20EA45C0BA2}" type="datetimeFigureOut">
              <a:rPr lang="uk-UA" smtClean="0"/>
              <a:t>12.05.2025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CD0411-6C64-972D-DAE0-43F179F1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64CD3BC-E03E-CF82-B6FA-E9B525982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9EED-02DD-4125-ADCF-15AC7F7F08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9980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2C229-DC87-6D71-B292-0F4665324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9F61C2-9885-918C-363B-32AB9A76D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03BD18-2D71-813D-6C7A-AE0485498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9FBE-D1A6-45D7-A859-B20EA45C0BA2}" type="datetimeFigureOut">
              <a:rPr lang="uk-UA" smtClean="0"/>
              <a:t>12.05.2025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5A9D8C-F6CA-A933-11DD-90901AAEC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55D81-CCA4-483A-4B86-6F7AEC80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9EED-02DD-4125-ADCF-15AC7F7F08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2250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4B352-B771-F69B-1D32-B9FB737E9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9ADCE5B-CB51-9F9B-02A7-22FD46083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9A8ED87-4D36-5933-78C4-8C8AEFFE4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FDF0629-7422-6CA3-E486-00F452706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9FBE-D1A6-45D7-A859-B20EA45C0BA2}" type="datetimeFigureOut">
              <a:rPr lang="uk-UA" smtClean="0"/>
              <a:t>12.05.2025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D417B6-D380-824A-961E-47EA0AAF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1FCB7F6-3C1A-60DF-FB8C-CBEA6749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9EED-02DD-4125-ADCF-15AC7F7F08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58575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D9D24-59A2-5FDE-10D8-B6A97EB08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F27016-9FF0-A8A4-827D-6C077AB9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77D3B26-1F95-BDCD-2987-50255E5D3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84DF7A0-D478-402B-8830-1874848AC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589A865-ADA1-CDB6-DCCE-64491EE4A1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896D566-B986-8925-D6F8-598AAE77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9FBE-D1A6-45D7-A859-B20EA45C0BA2}" type="datetimeFigureOut">
              <a:rPr lang="uk-UA" smtClean="0"/>
              <a:t>12.05.2025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08A3164-AF21-B6B6-E3DE-C335DE5B3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3AD1380-0AB4-A0CA-734B-92F2129D2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9EED-02DD-4125-ADCF-15AC7F7F08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497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ection Compact sign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23D2C29-AFDB-89D7-7E51-6264AF65DDBF}"/>
              </a:ext>
            </a:extLst>
          </p:cNvPr>
          <p:cNvSpPr/>
          <p:nvPr userDrawn="1"/>
        </p:nvSpPr>
        <p:spPr>
          <a:xfrm>
            <a:off x="2963863" y="0"/>
            <a:ext cx="9228137" cy="6858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91440" tIns="91440" rIns="91440" bIns="91440" rtlCol="0" anchor="t">
            <a:noAutofit/>
          </a:bodyPr>
          <a:lstStyle/>
          <a:p>
            <a:pPr algn="l"/>
            <a:endParaRPr lang="uk-UA" sz="2000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CE6F0-FB3D-14B2-9880-580A542B90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68300"/>
            <a:ext cx="3621157" cy="2831060"/>
          </a:xfrm>
          <a:prstGeom prst="rect">
            <a:avLst/>
          </a:prstGeom>
          <a:solidFill>
            <a:schemeClr val="accent1"/>
          </a:solidFill>
        </p:spPr>
        <p:txBody>
          <a:bodyPr wrap="square" lIns="360000" tIns="432000" rIns="360000" bIns="360000" anchor="t" anchorCtr="0">
            <a:spAutoFit/>
          </a:bodyPr>
          <a:lstStyle>
            <a:lvl1pPr algn="l">
              <a:defRPr sz="4400" spc="-15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F2181-087D-7F2E-CFCC-1CD7A5A7060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BUDGET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1CBC3-A911-8F48-5803-954DE4811F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FC1A5-EE29-7357-D7AC-13F58A8EA3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5981236"/>
            <a:ext cx="2151925" cy="46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0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8091FA-29F6-2B7A-02FE-A6F66E6F5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65038B6-EEF7-B789-2DBF-B62C7D94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9FBE-D1A6-45D7-A859-B20EA45C0BA2}" type="datetimeFigureOut">
              <a:rPr lang="uk-UA" smtClean="0"/>
              <a:t>12.05.2025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E26F403-A728-1147-451D-81E593A5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0F81C6A-3B79-55AD-360B-70D2FE27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9EED-02DD-4125-ADCF-15AC7F7F08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72273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8D1FE5F-42D3-AD26-0630-A6A86002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9FBE-D1A6-45D7-A859-B20EA45C0BA2}" type="datetimeFigureOut">
              <a:rPr lang="uk-UA" smtClean="0"/>
              <a:t>12.05.2025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B11D227-1695-7A4C-2A37-464CC4D6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003C395-7BC1-B253-2078-109153C2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9EED-02DD-4125-ADCF-15AC7F7F08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905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9E6BB-3FB6-EA35-3259-61FDB7ED4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6A41AAE-81F9-F50C-739B-C7DFFA87B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6CA8DA3-575A-D86C-FEC2-D133FD4C2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AFF20E1-6DB4-9AE0-5FD4-618C1D76B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9FBE-D1A6-45D7-A859-B20EA45C0BA2}" type="datetimeFigureOut">
              <a:rPr lang="uk-UA" smtClean="0"/>
              <a:t>12.05.2025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81A6925-9D94-7587-9192-97904F7A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AF2E907-F62B-EA49-0227-BCD2A0930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9EED-02DD-4125-ADCF-15AC7F7F08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25871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C9940-17C1-8121-594F-BAD41669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A08AF63-2044-091D-B7D7-96DC433190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E388348-5148-4B0F-73BD-11BF274AF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EE2B05A-10DB-A32A-96CD-B5163D5DC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9FBE-D1A6-45D7-A859-B20EA45C0BA2}" type="datetimeFigureOut">
              <a:rPr lang="uk-UA" smtClean="0"/>
              <a:t>12.05.2025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09D78D-4D98-C468-6453-0A6CCB8B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E1717C8-2A78-86C5-FFC4-E017EA92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9EED-02DD-4125-ADCF-15AC7F7F08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67099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6146D-F672-5D87-A877-A546E6B9C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C9C114F-01F8-4393-B436-A820C4650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80F89DC-42A0-552A-DCDE-2461A6400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9FBE-D1A6-45D7-A859-B20EA45C0BA2}" type="datetimeFigureOut">
              <a:rPr lang="uk-UA" smtClean="0"/>
              <a:t>12.05.2025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9C7DD9-B11E-4DD5-3BDC-DB88F134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617A0E-4F76-E629-D4DF-75F32A2EC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9EED-02DD-4125-ADCF-15AC7F7F08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50890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92E81EE-08C0-1340-19C6-494B3AF885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1E0F2B-0CDE-EA37-4A5C-65BB261B8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73DFB3A-7D72-BB09-2743-F80CE3D3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9FBE-D1A6-45D7-A859-B20EA45C0BA2}" type="datetimeFigureOut">
              <a:rPr lang="uk-UA" smtClean="0"/>
              <a:t>12.05.2025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73804D1-614F-C779-FEC5-2D92E4176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1B0F93-56CD-462A-61EA-D4C3F38B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9EED-02DD-4125-ADCF-15AC7F7F08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9374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456E2D-2FC6-5A56-EF30-71B630547A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651" y="368300"/>
            <a:ext cx="11442700" cy="5325535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6000"/>
            </a:lvl1pPr>
          </a:lstStyle>
          <a:p>
            <a:pPr lvl="0"/>
            <a:r>
              <a:rPr lang="en-US"/>
              <a:t>Big statements </a:t>
            </a:r>
            <a:br>
              <a:rPr lang="ru-RU"/>
            </a:br>
            <a:r>
              <a:rPr lang="en-US"/>
              <a:t>need big letters.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82AA7-DF36-9238-BA4D-6CA36BE0F3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250" y="6058829"/>
            <a:ext cx="23495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5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gula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1" y="368299"/>
            <a:ext cx="8464551" cy="804335"/>
          </a:xfrm>
        </p:spPr>
        <p:txBody>
          <a:bodyPr>
            <a:noAutofit/>
          </a:bodyPr>
          <a:lstStyle>
            <a:lvl1pPr>
              <a:defRPr lang="uk-UA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4286DF-F6AE-CAE9-BC11-110DC15EA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139" y="1172635"/>
            <a:ext cx="3810000" cy="5304362"/>
          </a:xfrm>
        </p:spPr>
        <p:txBody>
          <a:bodyPr lIns="0" tIns="108000" bIns="0">
            <a:normAutofit/>
          </a:bodyPr>
          <a:lstStyle>
            <a:lvl1pPr>
              <a:defRPr sz="1467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67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67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67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6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8A071-CC75-0344-F6A8-229E1923AF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599" y="241303"/>
            <a:ext cx="2151925" cy="46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17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38">
          <p15:clr>
            <a:srgbClr val="FBAE40"/>
          </p15:clr>
        </p15:guide>
        <p15:guide id="2" pos="270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egular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1" y="368300"/>
            <a:ext cx="3810001" cy="1559846"/>
          </a:xfrm>
        </p:spPr>
        <p:txBody>
          <a:bodyPr rIns="108000">
            <a:spAutoFit/>
          </a:bodyPr>
          <a:lstStyle>
            <a:lvl1pPr>
              <a:defRPr lang="uk-UA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4286DF-F6AE-CAE9-BC11-110DC15EA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139" y="1891794"/>
            <a:ext cx="3810000" cy="3865539"/>
          </a:xfrm>
        </p:spPr>
        <p:txBody>
          <a:bodyPr lIns="0" tIns="108000" rIns="108000" bIns="0">
            <a:noAutofit/>
          </a:bodyPr>
          <a:lstStyle>
            <a:lvl1pPr>
              <a:defRPr sz="1467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67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67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67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6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22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772E-4E9B-A7B3-9B25-73A745CC3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1" y="368300"/>
            <a:ext cx="8464551" cy="939800"/>
          </a:xfrm>
        </p:spPr>
        <p:txBody>
          <a:bodyPr/>
          <a:lstStyle>
            <a:lvl1pPr>
              <a:defRPr lang="uk-UA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36AFB-C0BF-00AC-4326-C29D98FAF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4E0B-376D-EB84-B5E3-B9BA4FC8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B3B09-5862-64F1-11EE-6D08D40FAD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599" y="241303"/>
            <a:ext cx="2151925" cy="46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2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B49AB-AF21-18F8-8467-B8C0D1634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650" y="1291472"/>
            <a:ext cx="11441723" cy="510932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CDEC5-6F5C-9B52-85B0-E5EC636E3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6220" y="6476997"/>
            <a:ext cx="804305" cy="15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31" b="0" i="0">
                <a:solidFill>
                  <a:schemeClr val="tx1">
                    <a:tint val="75000"/>
                  </a:schemeClr>
                </a:solidFill>
                <a:latin typeface="Cera PRO Medium" pitchFamily="2" charset="0"/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E3BE12E2-B9F0-9F0E-E8A4-0E00B9DB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368299"/>
            <a:ext cx="8488363" cy="923173"/>
          </a:xfrm>
          <a:prstGeom prst="rect">
            <a:avLst/>
          </a:prstGeom>
        </p:spPr>
        <p:txBody>
          <a:bodyPr vert="horz" lIns="0" tIns="3600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9F08843-CC95-384D-FFEE-EDD2CBBEA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824" y="6476997"/>
            <a:ext cx="3621156" cy="15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31" b="0" i="0">
                <a:solidFill>
                  <a:schemeClr val="tx1">
                    <a:tint val="75000"/>
                  </a:schemeClr>
                </a:solidFill>
                <a:latin typeface="Cera PRO Medium" pitchFamily="2" charset="0"/>
              </a:defRPr>
            </a:lvl1pPr>
          </a:lstStyle>
          <a:p>
            <a:r>
              <a:rPr lang="en-US"/>
              <a:t>BUDGET 2025</a:t>
            </a:r>
          </a:p>
        </p:txBody>
      </p:sp>
    </p:spTree>
    <p:extLst>
      <p:ext uri="{BB962C8B-B14F-4D97-AF65-F5344CB8AC3E}">
        <p14:creationId xmlns:p14="http://schemas.microsoft.com/office/powerpoint/2010/main" val="46009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680" r:id="rId19"/>
    <p:sldLayoutId id="2147483682" r:id="rId20"/>
    <p:sldLayoutId id="2147483683" r:id="rId21"/>
    <p:sldLayoutId id="2147483707" r:id="rId22"/>
    <p:sldLayoutId id="2147483724" r:id="rId23"/>
  </p:sldLayoutIdLst>
  <p:hf hdr="0" dt="0"/>
  <p:txStyles>
    <p:titleStyle>
      <a:lvl1pPr algn="l" defTabSz="742749" rtl="0" eaLnBrk="1" latinLnBrk="0" hangingPunct="1">
        <a:lnSpc>
          <a:spcPct val="75000"/>
        </a:lnSpc>
        <a:spcBef>
          <a:spcPct val="0"/>
        </a:spcBef>
        <a:buNone/>
        <a:defRPr sz="4400" b="1" i="0" kern="1200" spc="-15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185686" indent="-185686" algn="l" defTabSz="742749" rtl="0" eaLnBrk="1" latinLnBrk="0" hangingPunct="1">
        <a:lnSpc>
          <a:spcPct val="90000"/>
        </a:lnSpc>
        <a:spcBef>
          <a:spcPts val="812"/>
        </a:spcBef>
        <a:buClr>
          <a:schemeClr val="tx2"/>
        </a:buClr>
        <a:buFont typeface="Arial" panose="020B0604020202020204" pitchFamily="34" charset="0"/>
        <a:buChar char="•"/>
        <a:defRPr lang="en-US" sz="1800" b="0" i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57063" indent="-185686" algn="l" defTabSz="742749" rtl="0" eaLnBrk="1" latinLnBrk="0" hangingPunct="1">
        <a:lnSpc>
          <a:spcPct val="90000"/>
        </a:lnSpc>
        <a:spcBef>
          <a:spcPts val="405"/>
        </a:spcBef>
        <a:buClr>
          <a:schemeClr val="tx2"/>
        </a:buClr>
        <a:buFont typeface="Arial" panose="020B0604020202020204" pitchFamily="34" charset="0"/>
        <a:buChar char="•"/>
        <a:defRPr lang="en-US" sz="1800" b="0" i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28435" indent="-185686" algn="l" defTabSz="742749" rtl="0" eaLnBrk="1" latinLnBrk="0" hangingPunct="1">
        <a:lnSpc>
          <a:spcPct val="90000"/>
        </a:lnSpc>
        <a:spcBef>
          <a:spcPts val="405"/>
        </a:spcBef>
        <a:buClr>
          <a:schemeClr val="tx2"/>
        </a:buClr>
        <a:buFont typeface="Arial" panose="020B0604020202020204" pitchFamily="34" charset="0"/>
        <a:buChar char="•"/>
        <a:defRPr lang="en-US" sz="1800" b="0" i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99810" indent="-185686" algn="l" defTabSz="742749" rtl="0" eaLnBrk="1" latinLnBrk="0" hangingPunct="1">
        <a:lnSpc>
          <a:spcPct val="90000"/>
        </a:lnSpc>
        <a:spcBef>
          <a:spcPts val="405"/>
        </a:spcBef>
        <a:buClr>
          <a:schemeClr val="tx2"/>
        </a:buClr>
        <a:buFont typeface="Arial" panose="020B0604020202020204" pitchFamily="34" charset="0"/>
        <a:buChar char="•"/>
        <a:defRPr lang="en-US" sz="1800" b="0" i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671186" indent="-185686" algn="l" defTabSz="742749" rtl="0" eaLnBrk="1" latinLnBrk="0" hangingPunct="1">
        <a:lnSpc>
          <a:spcPct val="90000"/>
        </a:lnSpc>
        <a:spcBef>
          <a:spcPts val="405"/>
        </a:spcBef>
        <a:buClr>
          <a:schemeClr val="tx2"/>
        </a:buClr>
        <a:buFont typeface="Arial" panose="020B0604020202020204" pitchFamily="34" charset="0"/>
        <a:buChar char="•"/>
        <a:defRPr lang="en-US" sz="1800" b="0" i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42561" indent="-185686" algn="l" defTabSz="74274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3934" indent="-185686" algn="l" defTabSz="74274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5309" indent="-185686" algn="l" defTabSz="74274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6684" indent="-185686" algn="l" defTabSz="74274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375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749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123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498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6872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7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599622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0996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pos="7446">
          <p15:clr>
            <a:srgbClr val="F26B43"/>
          </p15:clr>
        </p15:guide>
        <p15:guide id="14" orient="horz" pos="4088">
          <p15:clr>
            <a:srgbClr val="F26B43"/>
          </p15:clr>
        </p15:guide>
        <p15:guide id="27" orient="horz" pos="2160">
          <p15:clr>
            <a:srgbClr val="F26B43"/>
          </p15:clr>
        </p15:guide>
        <p15:guide id="29" pos="234">
          <p15:clr>
            <a:srgbClr val="F26B43"/>
          </p15:clr>
        </p15:guide>
        <p15:guide id="30" orient="horz" pos="232">
          <p15:clr>
            <a:srgbClr val="F26B43"/>
          </p15:clr>
        </p15:guide>
        <p15:guide id="31" pos="5586">
          <p15:clr>
            <a:srgbClr val="F26B43"/>
          </p15:clr>
        </p15:guide>
        <p15:guide id="34" pos="3840">
          <p15:clr>
            <a:srgbClr val="F26B43"/>
          </p15:clr>
        </p15:guide>
        <p15:guide id="35" orient="horz" pos="572">
          <p15:clr>
            <a:srgbClr val="F26B43"/>
          </p15:clr>
        </p15:guide>
        <p15:guide id="37" pos="1867">
          <p15:clr>
            <a:srgbClr val="F26B43"/>
          </p15:clr>
        </p15:guide>
        <p15:guide id="38" pos="263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B49AB-AF21-18F8-8467-B8C0D1634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25" y="1052513"/>
            <a:ext cx="11485563" cy="5113337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CDEC5-6F5C-9B52-85B0-E5EC636E3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2425" y="6348313"/>
            <a:ext cx="303229" cy="18097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Cera PRO Medium" pitchFamily="2" charset="0"/>
              </a:defRPr>
            </a:lvl1pPr>
          </a:lstStyle>
          <a:p>
            <a:fld id="{1945AA0E-AF85-E540-B80D-C5D3DE1953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E3BE12E2-B9F0-9F0E-E8A4-0E00B9DB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368300"/>
            <a:ext cx="11463338" cy="51117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9F08843-CC95-384D-FFEE-EDD2CBBEA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5654" y="6348315"/>
            <a:ext cx="2487596" cy="18097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Cera PRO Medium" pitchFamily="2" charset="0"/>
              </a:defRPr>
            </a:lvl1pPr>
          </a:lstStyle>
          <a:p>
            <a:r>
              <a:rPr lang="en-US"/>
              <a:t>The Water Professionals</a:t>
            </a:r>
          </a:p>
        </p:txBody>
      </p:sp>
    </p:spTree>
    <p:extLst>
      <p:ext uri="{BB962C8B-B14F-4D97-AF65-F5344CB8AC3E}">
        <p14:creationId xmlns:p14="http://schemas.microsoft.com/office/powerpoint/2010/main" val="175708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</p:sldLayoutIdLst>
  <p:hf hdr="0" dt="0"/>
  <p:txStyles>
    <p:titleStyle>
      <a:lvl1pPr algn="l" defTabSz="742749" rtl="0" eaLnBrk="1" latinLnBrk="0" hangingPunct="1">
        <a:lnSpc>
          <a:spcPct val="75000"/>
        </a:lnSpc>
        <a:spcBef>
          <a:spcPct val="0"/>
        </a:spcBef>
        <a:buNone/>
        <a:defRPr sz="4400" b="1" i="0" kern="1200" spc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686" indent="-185686" algn="l" defTabSz="742749" rtl="0" eaLnBrk="1" latinLnBrk="0" hangingPunct="1">
        <a:lnSpc>
          <a:spcPct val="90000"/>
        </a:lnSpc>
        <a:spcBef>
          <a:spcPts val="812"/>
        </a:spcBef>
        <a:buClr>
          <a:schemeClr val="accent2"/>
        </a:buClr>
        <a:buFont typeface="Arial" panose="020B0604020202020204" pitchFamily="34" charset="0"/>
        <a:buChar char="•"/>
        <a:defRPr sz="2000" b="0" i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57063" indent="-185686" algn="l" defTabSz="742749" rtl="0" eaLnBrk="1" latinLnBrk="0" hangingPunct="1">
        <a:lnSpc>
          <a:spcPct val="90000"/>
        </a:lnSpc>
        <a:spcBef>
          <a:spcPts val="405"/>
        </a:spcBef>
        <a:buClr>
          <a:schemeClr val="accent2"/>
        </a:buClr>
        <a:buFont typeface="Arial" panose="020B0604020202020204" pitchFamily="34" charset="0"/>
        <a:buChar char="•"/>
        <a:defRPr sz="2000" b="0" i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28435" indent="-185686" algn="l" defTabSz="742749" rtl="0" eaLnBrk="1" latinLnBrk="0" hangingPunct="1">
        <a:lnSpc>
          <a:spcPct val="90000"/>
        </a:lnSpc>
        <a:spcBef>
          <a:spcPts val="405"/>
        </a:spcBef>
        <a:buClr>
          <a:schemeClr val="accent2"/>
        </a:buClr>
        <a:buFont typeface="Arial" panose="020B0604020202020204" pitchFamily="34" charset="0"/>
        <a:buChar char="•"/>
        <a:defRPr sz="2000" b="0" i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99810" indent="-185686" algn="l" defTabSz="742749" rtl="0" eaLnBrk="1" latinLnBrk="0" hangingPunct="1">
        <a:lnSpc>
          <a:spcPct val="90000"/>
        </a:lnSpc>
        <a:spcBef>
          <a:spcPts val="405"/>
        </a:spcBef>
        <a:buClr>
          <a:schemeClr val="accent2"/>
        </a:buClr>
        <a:buFont typeface="Arial" panose="020B0604020202020204" pitchFamily="34" charset="0"/>
        <a:buChar char="•"/>
        <a:defRPr sz="2000" b="0" i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671186" indent="-185686" algn="l" defTabSz="742749" rtl="0" eaLnBrk="1" latinLnBrk="0" hangingPunct="1">
        <a:lnSpc>
          <a:spcPct val="90000"/>
        </a:lnSpc>
        <a:spcBef>
          <a:spcPts val="405"/>
        </a:spcBef>
        <a:buClr>
          <a:schemeClr val="accent2"/>
        </a:buClr>
        <a:buFont typeface="Arial" panose="020B0604020202020204" pitchFamily="34" charset="0"/>
        <a:buChar char="•"/>
        <a:defRPr sz="2000" b="0" i="0" kern="1200" spc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42561" indent="-185686" algn="l" defTabSz="74274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3934" indent="-185686" algn="l" defTabSz="74274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5309" indent="-185686" algn="l" defTabSz="74274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6684" indent="-185686" algn="l" defTabSz="742749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375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749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123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498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6872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7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599622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0996" algn="l" defTabSz="74274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85">
          <p15:clr>
            <a:srgbClr val="F26B43"/>
          </p15:clr>
        </p15:guide>
        <p15:guide id="13" pos="7457">
          <p15:clr>
            <a:srgbClr val="F26B43"/>
          </p15:clr>
        </p15:guide>
        <p15:guide id="14" orient="horz" pos="3090">
          <p15:clr>
            <a:srgbClr val="F26B43"/>
          </p15:clr>
        </p15:guide>
        <p15:guide id="15" pos="2593">
          <p15:clr>
            <a:srgbClr val="F26B43"/>
          </p15:clr>
        </p15:guide>
        <p15:guide id="24" pos="2071">
          <p15:clr>
            <a:srgbClr val="F26B43"/>
          </p15:clr>
        </p15:guide>
        <p15:guide id="27" orient="horz" pos="2115">
          <p15:clr>
            <a:srgbClr val="F26B43"/>
          </p15:clr>
        </p15:guide>
        <p15:guide id="28" pos="2683">
          <p15:clr>
            <a:srgbClr val="F26B43"/>
          </p15:clr>
        </p15:guide>
        <p15:guide id="29" pos="222">
          <p15:clr>
            <a:srgbClr val="F26B43"/>
          </p15:clr>
        </p15:guide>
        <p15:guide id="31" pos="4997">
          <p15:clr>
            <a:srgbClr val="F26B43"/>
          </p15:clr>
        </p15:guide>
        <p15:guide id="32" orient="horz" pos="2205">
          <p15:clr>
            <a:srgbClr val="F26B43"/>
          </p15:clr>
        </p15:guide>
        <p15:guide id="33" pos="1980">
          <p15:clr>
            <a:srgbClr val="F26B43"/>
          </p15:clr>
        </p15:guide>
        <p15:guide id="34" pos="3795">
          <p15:clr>
            <a:srgbClr val="F26B43"/>
          </p15:clr>
        </p15:guide>
        <p15:guide id="35" orient="horz" pos="554">
          <p15:clr>
            <a:srgbClr val="F26B43"/>
          </p15:clr>
        </p15:guide>
        <p15:guide id="36" orient="horz" pos="232">
          <p15:clr>
            <a:srgbClr val="F26B43"/>
          </p15:clr>
        </p15:guide>
        <p15:guide id="37" orient="horz" pos="4088">
          <p15:clr>
            <a:srgbClr val="F26B43"/>
          </p15:clr>
        </p15:guide>
        <p15:guide id="38" pos="5087">
          <p15:clr>
            <a:srgbClr val="F26B43"/>
          </p15:clr>
        </p15:guide>
        <p15:guide id="39" pos="5609">
          <p15:clr>
            <a:srgbClr val="F26B43"/>
          </p15:clr>
        </p15:guide>
        <p15:guide id="40" pos="5700">
          <p15:clr>
            <a:srgbClr val="F26B43"/>
          </p15:clr>
        </p15:guide>
        <p15:guide id="41" orient="horz" pos="1366">
          <p15:clr>
            <a:srgbClr val="F26B43"/>
          </p15:clr>
        </p15:guide>
        <p15:guide id="42" orient="horz" pos="3884">
          <p15:clr>
            <a:srgbClr val="F26B43"/>
          </p15:clr>
        </p15:guide>
        <p15:guide id="43" orient="horz" pos="6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27BECA1-9E40-3DEF-72B6-6149677AE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A8043B-132B-3418-5A28-D06D8E414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1FC134-CCA7-0111-DB02-97C247D77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EC9FBE-D1A6-45D7-A859-B20EA45C0BA2}" type="datetimeFigureOut">
              <a:rPr lang="uk-UA" smtClean="0"/>
              <a:t>12.05.2025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0D2EF1A-187C-D84E-A84B-EA7F4FA40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6495067-F0B7-5B3A-D023-72E94627C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649EED-02DD-4125-ADCF-15AC7F7F08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0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microsoft.com/office/2007/relationships/hdphoto" Target="../media/hdphoto3.wdp"/><Relationship Id="rId10" Type="http://schemas.openxmlformats.org/officeDocument/2006/relationships/image" Target="../media/image73.png"/><Relationship Id="rId4" Type="http://schemas.openxmlformats.org/officeDocument/2006/relationships/image" Target="../media/image80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jpe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89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17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10" Type="http://schemas.openxmlformats.org/officeDocument/2006/relationships/image" Target="../media/image44.jpeg"/><Relationship Id="rId4" Type="http://schemas.openxmlformats.org/officeDocument/2006/relationships/image" Target="../media/image18.svg"/><Relationship Id="rId9" Type="http://schemas.openxmlformats.org/officeDocument/2006/relationships/image" Target="../media/image43.jpe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53.jpe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489596E4-5045-0F4F-718D-14AF988840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3420D7CD-B14B-1834-1839-E8AC5B8C86F3}"/>
              </a:ext>
            </a:extLst>
          </p:cNvPr>
          <p:cNvSpPr txBox="1">
            <a:spLocks/>
          </p:cNvSpPr>
          <p:nvPr/>
        </p:nvSpPr>
        <p:spPr>
          <a:xfrm>
            <a:off x="375139" y="732184"/>
            <a:ext cx="11441723" cy="11086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A"/>
            </a:defPPr>
            <a:lvl1pPr algn="ctr" defTabSz="742768">
              <a:lnSpc>
                <a:spcPct val="75000"/>
              </a:lnSpc>
              <a:spcBef>
                <a:spcPct val="0"/>
              </a:spcBef>
              <a:buNone/>
              <a:defRPr sz="5400" b="1" i="0" kern="200" spc="-221">
                <a:solidFill>
                  <a:schemeClr val="tx1">
                    <a:alpha val="79827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/>
              <a:t>2025</a:t>
            </a:r>
            <a:endParaRPr lang="uk-UA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38D1962-A6EE-E4E5-4AA9-DC2320B6F832}"/>
              </a:ext>
            </a:extLst>
          </p:cNvPr>
          <p:cNvGrpSpPr/>
          <p:nvPr/>
        </p:nvGrpSpPr>
        <p:grpSpPr>
          <a:xfrm>
            <a:off x="-306729" y="4185508"/>
            <a:ext cx="26014102" cy="2673124"/>
            <a:chOff x="-1197980" y="4207717"/>
            <a:chExt cx="26014102" cy="267312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635673-B49F-9A0F-E83C-6B41D61F3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1005" t="-2066" r="-298" b="1862"/>
            <a:stretch/>
          </p:blipFill>
          <p:spPr>
            <a:xfrm>
              <a:off x="12192000" y="4207717"/>
              <a:ext cx="12624122" cy="2673124"/>
            </a:xfrm>
            <a:prstGeom prst="rect">
              <a:avLst/>
            </a:prstGeom>
          </p:spPr>
        </p:pic>
        <p:pic>
          <p:nvPicPr>
            <p:cNvPr id="5" name="Graphic 5">
              <a:extLst>
                <a:ext uri="{FF2B5EF4-FFF2-40B4-BE49-F238E27FC236}">
                  <a16:creationId xmlns:a16="http://schemas.microsoft.com/office/drawing/2014/main" id="{6D2D73CF-DFD0-D597-5C55-94FBAC989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1005" t="-2066" r="-298" b="1862"/>
            <a:stretch/>
          </p:blipFill>
          <p:spPr>
            <a:xfrm>
              <a:off x="-1197980" y="4207717"/>
              <a:ext cx="12624122" cy="2673124"/>
            </a:xfrm>
            <a:prstGeom prst="rect">
              <a:avLst/>
            </a:prstGeom>
          </p:spPr>
        </p:pic>
      </p:grp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C08BC34B-8F28-5DAD-AF38-F7DBE639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uk-UA" sz="4800" noProof="0" dirty="0"/>
              <a:t>РОЗРОБКА, ВПРОВАДЖЕННЯ</a:t>
            </a:r>
            <a:br>
              <a:rPr lang="en-US" sz="4800" noProof="0" dirty="0"/>
            </a:br>
            <a:r>
              <a:rPr lang="uk-UA" sz="4800" noProof="0" dirty="0"/>
              <a:t> ТА СЕРВІС РІШЕНЬ </a:t>
            </a:r>
            <a:br>
              <a:rPr lang="en-US" sz="4800" noProof="0" dirty="0"/>
            </a:br>
            <a:r>
              <a:rPr lang="uk-UA" sz="4800" noProof="0" dirty="0"/>
              <a:t>ДЛЯ ЗАБЕЗПЕЧЕННЯ НАСЕЛЕННЯ</a:t>
            </a:r>
            <a:br>
              <a:rPr lang="en-US" sz="4800" noProof="0" dirty="0"/>
            </a:br>
            <a:r>
              <a:rPr lang="uk-UA" sz="4800" noProof="0" dirty="0"/>
              <a:t> ЯКІСНОЮ ПИТНОЮ ВОДОЮ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1.09805 0.0007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0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C4614FCD-864D-50F7-BE57-1CDCB91B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b="1" dirty="0"/>
              <a:t>ПРОМИСЛОВІ</a:t>
            </a:r>
            <a:br>
              <a:rPr lang="uk-UA" b="1" dirty="0"/>
            </a:br>
            <a:r>
              <a:rPr lang="uk-UA" b="1" dirty="0"/>
              <a:t>ПРОЄКТИ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C63E9-3CC7-3D4C-2595-4F388BA5C9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217" y="1614411"/>
            <a:ext cx="3686810" cy="1893899"/>
          </a:xfrm>
        </p:spPr>
        <p:txBody>
          <a:bodyPr vert="horz" lIns="0" tIns="108000" rIns="0" bIns="0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Ми будуємо системи очищення води для великих підприємств. </a:t>
            </a:r>
          </a:p>
          <a:p>
            <a:pPr marL="0" indent="0">
              <a:spcBef>
                <a:spcPts val="0"/>
              </a:spcBef>
              <a:buNone/>
            </a:pPr>
            <a:endParaRPr lang="uk-UA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 фільтрації  </a:t>
            </a:r>
            <a:r>
              <a:rPr lang="uk-UA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Ecosoft</a:t>
            </a: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встановлені на водоканалах, підприємствах енергетичної, хімічної та харчової промисловості.</a:t>
            </a:r>
          </a:p>
          <a:p>
            <a:pPr marL="0" indent="0">
              <a:lnSpc>
                <a:spcPct val="100000"/>
              </a:lnSpc>
              <a:buNone/>
            </a:pPr>
            <a:endParaRPr lang="uk-UA" sz="1400" dirty="0"/>
          </a:p>
          <a:p>
            <a:pPr marL="0" indent="0">
              <a:lnSpc>
                <a:spcPct val="100000"/>
              </a:lnSpc>
              <a:spcBef>
                <a:spcPts val="811"/>
              </a:spcBef>
              <a:buNone/>
            </a:pPr>
            <a:endParaRPr lang="uk-UA" sz="1400" dirty="0">
              <a:ea typeface="Times New Roman" panose="02020603050405020304" pitchFamily="18" charset="0"/>
            </a:endParaRPr>
          </a:p>
        </p:txBody>
      </p:sp>
      <p:pic>
        <p:nvPicPr>
          <p:cNvPr id="3" name="Рисунок 2" descr="Зображення, що містить машина, інженерія, промисловість, дудка&#10;&#10;Опис створено автоматично">
            <a:extLst>
              <a:ext uri="{FF2B5EF4-FFF2-40B4-BE49-F238E27FC236}">
                <a16:creationId xmlns:a16="http://schemas.microsoft.com/office/drawing/2014/main" id="{4DB9C62F-6599-21A8-65A1-C71290FC31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" r="-248" b="-233"/>
          <a:stretch/>
        </p:blipFill>
        <p:spPr>
          <a:xfrm>
            <a:off x="4561406" y="0"/>
            <a:ext cx="7655326" cy="6858000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0656F6C-B4FC-9D5B-2E2F-56A691D95F73}"/>
              </a:ext>
            </a:extLst>
          </p:cNvPr>
          <p:cNvGrpSpPr/>
          <p:nvPr/>
        </p:nvGrpSpPr>
        <p:grpSpPr>
          <a:xfrm>
            <a:off x="461197" y="4153298"/>
            <a:ext cx="3608815" cy="1653473"/>
            <a:chOff x="461197" y="4153298"/>
            <a:chExt cx="3608815" cy="1653473"/>
          </a:xfrm>
        </p:grpSpPr>
        <p:pic>
          <p:nvPicPr>
            <p:cNvPr id="6" name="Рисунок 5" descr="Зображення, що містить Шрифт, логотип, Графіка, графічний дизайн&#10;&#10;Опис створено автоматично">
              <a:extLst>
                <a:ext uri="{FF2B5EF4-FFF2-40B4-BE49-F238E27FC236}">
                  <a16:creationId xmlns:a16="http://schemas.microsoft.com/office/drawing/2014/main" id="{EED3329E-8D74-DFF2-D546-E568F32CC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197" y="4756096"/>
              <a:ext cx="1097185" cy="471788"/>
            </a:xfrm>
            <a:prstGeom prst="rect">
              <a:avLst/>
            </a:prstGeom>
          </p:spPr>
        </p:pic>
        <p:pic>
          <p:nvPicPr>
            <p:cNvPr id="8" name="Рисунок 7" descr="Зображення, що містить Графіка, знімок екрана, Шрифт, графічний дизайн&#10;&#10;Опис створено автоматично">
              <a:extLst>
                <a:ext uri="{FF2B5EF4-FFF2-40B4-BE49-F238E27FC236}">
                  <a16:creationId xmlns:a16="http://schemas.microsoft.com/office/drawing/2014/main" id="{778C57C2-89A3-D38E-44A8-54C3B3553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7653" y="5497477"/>
              <a:ext cx="821930" cy="287917"/>
            </a:xfrm>
            <a:prstGeom prst="rect">
              <a:avLst/>
            </a:prstGeom>
          </p:spPr>
        </p:pic>
        <p:pic>
          <p:nvPicPr>
            <p:cNvPr id="13" name="Графіка 12">
              <a:extLst>
                <a:ext uri="{FF2B5EF4-FFF2-40B4-BE49-F238E27FC236}">
                  <a16:creationId xmlns:a16="http://schemas.microsoft.com/office/drawing/2014/main" id="{B765A2E7-7300-D9FB-8835-BE3300B7D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1257" y="4779543"/>
              <a:ext cx="1183579" cy="398410"/>
            </a:xfrm>
            <a:prstGeom prst="rect">
              <a:avLst/>
            </a:prstGeom>
          </p:spPr>
        </p:pic>
        <p:pic>
          <p:nvPicPr>
            <p:cNvPr id="16" name="Рисунок 15" descr="Зображення, що містить Шрифт, Графіка, типографія, каліграфія&#10;&#10;Опис створено автоматично">
              <a:extLst>
                <a:ext uri="{FF2B5EF4-FFF2-40B4-BE49-F238E27FC236}">
                  <a16:creationId xmlns:a16="http://schemas.microsoft.com/office/drawing/2014/main" id="{28CA9E10-2074-B095-0DAE-F74228DFB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987" y="5518854"/>
              <a:ext cx="1041395" cy="287917"/>
            </a:xfrm>
            <a:prstGeom prst="rect">
              <a:avLst/>
            </a:prstGeom>
          </p:spPr>
        </p:pic>
        <p:pic>
          <p:nvPicPr>
            <p:cNvPr id="24" name="Рисунок 23" descr="Зображення, що містить емблема, символ, логотип, значок&#10;&#10;Опис створено автоматично">
              <a:extLst>
                <a:ext uri="{FF2B5EF4-FFF2-40B4-BE49-F238E27FC236}">
                  <a16:creationId xmlns:a16="http://schemas.microsoft.com/office/drawing/2014/main" id="{3D364541-B190-615D-B08A-EF9784FC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3176" y="4655603"/>
              <a:ext cx="896889" cy="575021"/>
            </a:xfrm>
            <a:prstGeom prst="rect">
              <a:avLst/>
            </a:prstGeom>
          </p:spPr>
        </p:pic>
        <p:pic>
          <p:nvPicPr>
            <p:cNvPr id="25" name="Рисунок 24" descr="Зображення, що містить логотип, Шрифт, текст, символ&#10;&#10;Опис створено автоматично">
              <a:extLst>
                <a:ext uri="{FF2B5EF4-FFF2-40B4-BE49-F238E27FC236}">
                  <a16:creationId xmlns:a16="http://schemas.microsoft.com/office/drawing/2014/main" id="{BAC19F2E-78A9-288E-4A43-25F7BF265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2976" y="5350188"/>
              <a:ext cx="982936" cy="456583"/>
            </a:xfrm>
            <a:prstGeom prst="rect">
              <a:avLst/>
            </a:prstGeom>
          </p:spPr>
        </p:pic>
        <p:pic>
          <p:nvPicPr>
            <p:cNvPr id="26" name="Рисунок 25" descr="Зображення, що містить текст, Шрифт, Графіка, логотип&#10;&#10;Опис створено автоматично">
              <a:extLst>
                <a:ext uri="{FF2B5EF4-FFF2-40B4-BE49-F238E27FC236}">
                  <a16:creationId xmlns:a16="http://schemas.microsoft.com/office/drawing/2014/main" id="{84C69BE9-7C59-6892-10DF-1348C93BA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2737" y="4192404"/>
              <a:ext cx="997275" cy="351265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Графика, графическая вставка, силуэт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E25EC3EC-4FEA-7B5E-5127-8E1F31929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090" y="4153298"/>
              <a:ext cx="2247900" cy="390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0488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67885-50D9-3A06-C47E-6ABE3F097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7CA203-5933-8490-0CDB-59A79EB56E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323" y="368301"/>
            <a:ext cx="3969297" cy="2975816"/>
          </a:xfrm>
          <a:prstGeom prst="roundRect">
            <a:avLst>
              <a:gd name="adj" fmla="val 66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9FFD23-FA64-7DFC-1D14-956A728D65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400" y="368301"/>
            <a:ext cx="4048125" cy="2981047"/>
          </a:xfrm>
          <a:prstGeom prst="roundRect">
            <a:avLst>
              <a:gd name="adj" fmla="val 66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9A90FD-11DD-6BE9-8961-6B93F3A140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281" y="3508652"/>
            <a:ext cx="5001896" cy="2966831"/>
          </a:xfrm>
          <a:prstGeom prst="roundRect">
            <a:avLst>
              <a:gd name="adj" fmla="val 66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86B243-7A20-5377-0221-845406745B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322" y="3508652"/>
            <a:ext cx="3005368" cy="2981048"/>
          </a:xfrm>
          <a:prstGeom prst="roundRect">
            <a:avLst>
              <a:gd name="adj" fmla="val 66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93177-6E4A-0183-F34C-C310039A0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8300"/>
            <a:ext cx="4187825" cy="2046229"/>
          </a:xfrm>
        </p:spPr>
        <p:txBody>
          <a:bodyPr/>
          <a:lstStyle/>
          <a:p>
            <a:r>
              <a:rPr lang="uk-UA" sz="3600" dirty="0"/>
              <a:t>Оліє-екстракційний завод</a:t>
            </a:r>
          </a:p>
        </p:txBody>
      </p:sp>
      <p:pic>
        <p:nvPicPr>
          <p:cNvPr id="3" name="Рисунок 2" descr="Зображення, що містить текст, Шрифт, Графіка, логотип&#10;&#10;Опис створено автоматично">
            <a:extLst>
              <a:ext uri="{FF2B5EF4-FFF2-40B4-BE49-F238E27FC236}">
                <a16:creationId xmlns:a16="http://schemas.microsoft.com/office/drawing/2014/main" id="{7349E490-2DDA-AA7F-5607-FF0A26A20F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88" y="3740111"/>
            <a:ext cx="2224492" cy="7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43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B5D83-CC8D-985A-F77E-A5F20626D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05F1CB-2BF8-3053-81A8-4E6F70312F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5952"/>
                    </a14:imgEffect>
                    <a14:imgEffect>
                      <a14:saturation sat="74000"/>
                    </a14:imgEffect>
                    <a14:imgEffect>
                      <a14:brightnessContrast bright="18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863" y="369610"/>
            <a:ext cx="3997836" cy="2899370"/>
          </a:xfrm>
          <a:prstGeom prst="roundRect">
            <a:avLst>
              <a:gd name="adj" fmla="val 66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8A5E7-4D16-E35B-4C09-C7D7A90605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8299"/>
            <a:ext cx="3997836" cy="2461728"/>
          </a:xfrm>
        </p:spPr>
        <p:txBody>
          <a:bodyPr/>
          <a:lstStyle/>
          <a:p>
            <a:r>
              <a:rPr lang="uk-UA" sz="3600" dirty="0"/>
              <a:t>Центрально горно збагачуючий комбінат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D31BC8-5884-1A46-4CE4-1A6E8C8E35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165"/>
                    </a14:imgEffect>
                    <a14:imgEffect>
                      <a14:saturation sat="119000"/>
                    </a14:imgEffect>
                    <a14:imgEffect>
                      <a14:brightnessContrast bright="24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863" y="3416297"/>
            <a:ext cx="4368166" cy="3060700"/>
          </a:xfrm>
          <a:prstGeom prst="roundRect">
            <a:avLst>
              <a:gd name="adj" fmla="val 66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B3DFA5-F7A7-B4E8-57C8-6C82CAA745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116"/>
                    </a14:imgEffect>
                    <a14:imgEffect>
                      <a14:saturation sat="6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368300"/>
            <a:ext cx="4733925" cy="2899370"/>
          </a:xfrm>
          <a:prstGeom prst="roundRect">
            <a:avLst>
              <a:gd name="adj" fmla="val 66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99C39E-B92C-B77A-5E80-35F9E380700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665"/>
                    </a14:imgEffect>
                    <a14:imgEffect>
                      <a14:brightnessContrast bright="14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452360" y="3416297"/>
            <a:ext cx="4368166" cy="3073404"/>
          </a:xfrm>
          <a:prstGeom prst="roundRect">
            <a:avLst>
              <a:gd name="adj" fmla="val 66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 descr="Изображение выглядит как Графика, графическая вставка, силуэ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75882A7-4F5C-94AF-DA09-65B3E0AED8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084276"/>
            <a:ext cx="2247900" cy="39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22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C6A28-1538-4216-6928-D5572DB50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84259F-FC1A-D3D5-C4C7-51920F3721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863" y="374139"/>
            <a:ext cx="6172517" cy="3717802"/>
          </a:xfrm>
          <a:prstGeom prst="roundRect">
            <a:avLst>
              <a:gd name="adj" fmla="val 529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3F1777-F32B-605C-B2C0-A728A0577F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020" y="368300"/>
            <a:ext cx="2516505" cy="3717803"/>
          </a:xfrm>
          <a:prstGeom prst="roundRect">
            <a:avLst>
              <a:gd name="adj" fmla="val 1012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F2E335-DE4A-2FB3-F1ED-F1A57C4420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862" y="4258826"/>
            <a:ext cx="8850313" cy="2218171"/>
          </a:xfrm>
          <a:prstGeom prst="roundRect">
            <a:avLst>
              <a:gd name="adj" fmla="val 1012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541E5-A3B9-6D1D-02AF-5CEED0BA3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8300"/>
            <a:ext cx="3848100" cy="2306320"/>
          </a:xfrm>
        </p:spPr>
        <p:txBody>
          <a:bodyPr/>
          <a:lstStyle/>
          <a:p>
            <a:br>
              <a:rPr lang="uk-UA" sz="2000" dirty="0"/>
            </a:br>
            <a:r>
              <a:rPr lang="uk-UA" dirty="0"/>
              <a:t>Молочна</a:t>
            </a:r>
            <a:br>
              <a:rPr lang="uk-UA" dirty="0"/>
            </a:br>
            <a:r>
              <a:rPr lang="uk-UA" dirty="0"/>
              <a:t>компанія </a:t>
            </a:r>
          </a:p>
        </p:txBody>
      </p:sp>
      <p:pic>
        <p:nvPicPr>
          <p:cNvPr id="3" name="Picture 4" descr="Галичина">
            <a:extLst>
              <a:ext uri="{FF2B5EF4-FFF2-40B4-BE49-F238E27FC236}">
                <a16:creationId xmlns:a16="http://schemas.microsoft.com/office/drawing/2014/main" id="{ADB6B868-5958-FD61-1466-8342C690B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167" y="3483260"/>
            <a:ext cx="1643423" cy="164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78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89CFB-45AE-D909-828A-52BD271CE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C49D0B11-4A5B-DBB7-E10D-04D4F1D79C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1020" y="4191162"/>
            <a:ext cx="7840979" cy="2666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FCC61-6866-A35A-6F7A-5CFC1926C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1021" y="0"/>
            <a:ext cx="4920514" cy="419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0">
            <a:extLst>
              <a:ext uri="{FF2B5EF4-FFF2-40B4-BE49-F238E27FC236}">
                <a16:creationId xmlns:a16="http://schemas.microsoft.com/office/drawing/2014/main" id="{6F5A96EE-993A-54D8-BF20-E248A87C5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51" y="1274147"/>
            <a:ext cx="3746089" cy="1087921"/>
          </a:xfrm>
        </p:spPr>
        <p:txBody>
          <a:bodyPr/>
          <a:lstStyle/>
          <a:p>
            <a:pPr>
              <a:lnSpc>
                <a:spcPts val="4100"/>
              </a:lnSpc>
            </a:pPr>
            <a:r>
              <a:rPr lang="ru-RU" sz="3600" dirty="0"/>
              <a:t>РІШЕННЯ ДЛЯ</a:t>
            </a:r>
            <a:br>
              <a:rPr lang="ru-RU" sz="3600" dirty="0"/>
            </a:br>
            <a:r>
              <a:rPr lang="ru-RU" sz="3600" dirty="0"/>
              <a:t>ВОДОКАНАЛІВ</a:t>
            </a:r>
            <a:endParaRPr lang="uk-UA" sz="3600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162E2700-4ADD-2F4E-D0D3-5454227B5F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139" y="3429000"/>
            <a:ext cx="3729501" cy="998091"/>
          </a:xfrm>
        </p:spPr>
        <p:txBody>
          <a:bodyPr vert="horz" wrap="square" lIns="0" tIns="10800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dirty="0"/>
              <a:t>Відновлення водної інфраструктури питне водопостачання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dirty="0"/>
              <a:t>для малих та середніх громад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spc="-1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1FFCC5D-E8AA-72A1-3234-25CCCDAC12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51" y="5188330"/>
            <a:ext cx="1450615" cy="4726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0302825-CD10-2FEA-6AC8-B207AE5FE4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51" y="5791200"/>
            <a:ext cx="2730089" cy="660111"/>
          </a:xfrm>
          <a:prstGeom prst="rect">
            <a:avLst/>
          </a:prstGeom>
        </p:spPr>
      </p:pic>
      <p:pic>
        <p:nvPicPr>
          <p:cNvPr id="28" name="Рисунок 27" descr="Зображення, що містить циліндр, текст, промисловість, дудка&#10;&#10;Автоматично згенерований опис">
            <a:extLst>
              <a:ext uri="{FF2B5EF4-FFF2-40B4-BE49-F238E27FC236}">
                <a16:creationId xmlns:a16="http://schemas.microsoft.com/office/drawing/2014/main" id="{06B06DDD-5FD0-BA0F-6FE1-A0F713D004A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0800" y="11959"/>
            <a:ext cx="3251199" cy="417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2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4CD28-DFBF-0938-F36E-59DC299A2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1A099D6-6870-F2EE-12F3-CA9555C2ADDA}"/>
              </a:ext>
            </a:extLst>
          </p:cNvPr>
          <p:cNvSpPr/>
          <p:nvPr/>
        </p:nvSpPr>
        <p:spPr>
          <a:xfrm>
            <a:off x="0" y="1316736"/>
            <a:ext cx="12192000" cy="29335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8AED62-3D6A-A009-BB8B-644606F04D00}"/>
              </a:ext>
            </a:extLst>
          </p:cNvPr>
          <p:cNvSpPr txBox="1"/>
          <p:nvPr/>
        </p:nvSpPr>
        <p:spPr>
          <a:xfrm>
            <a:off x="461382" y="1998671"/>
            <a:ext cx="445829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762000"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Горенка 	  - 1000 м</a:t>
            </a:r>
            <a:r>
              <a:rPr kumimoji="0" lang="ru-RU" sz="2400" b="1" i="0" u="none" strike="noStrike" kern="1200" cap="none" spc="0" normalizeH="0" baseline="3000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3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/добу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282F3"/>
              </a:solidFill>
              <a:effectLst/>
              <a:uLnTx/>
              <a:uFillTx/>
              <a:latin typeface="Century Gothic (Основной текст)"/>
              <a:ea typeface="Times New Roman" panose="02020603050405020304" pitchFamily="18" charset="0"/>
              <a:cs typeface="Times New Roman"/>
            </a:endParaRPr>
          </a:p>
          <a:p>
            <a:pPr marL="0" marR="0" lvl="0" indent="0" algn="l" defTabSz="7620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Багрин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 	  - 200 м</a:t>
            </a:r>
            <a:r>
              <a:rPr kumimoji="0" lang="ru-RU" sz="2400" b="1" i="0" u="none" strike="noStrike" kern="1200" cap="none" spc="0" normalizeH="0" baseline="3000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3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/добу </a:t>
            </a:r>
          </a:p>
          <a:p>
            <a:pPr defTabSz="762000"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Данилівка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  - 150 м</a:t>
            </a:r>
            <a:r>
              <a:rPr kumimoji="0" lang="ru-RU" sz="2400" b="1" i="0" u="none" strike="noStrike" kern="1200" cap="none" spc="0" normalizeH="0" baseline="3000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3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/добу</a:t>
            </a:r>
          </a:p>
          <a:p>
            <a:pPr defTabSz="762000"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Бородянка 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- 60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м</a:t>
            </a:r>
            <a:r>
              <a:rPr kumimoji="0" lang="ru-RU" sz="2400" b="1" i="0" u="none" strike="noStrike" kern="1200" cap="none" spc="0" normalizeH="0" baseline="3000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3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/добу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srgbClr val="2282F3"/>
              </a:solidFill>
              <a:effectLst/>
              <a:uLnTx/>
              <a:uFillTx/>
              <a:latin typeface="Century Gothic (Основной текст)"/>
              <a:ea typeface="Times New Roman" panose="02020603050405020304" pitchFamily="18" charset="0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C4694-F40B-F9E3-2199-7932E17DB550}"/>
              </a:ext>
            </a:extLst>
          </p:cNvPr>
          <p:cNvSpPr txBox="1"/>
          <p:nvPr/>
        </p:nvSpPr>
        <p:spPr>
          <a:xfrm>
            <a:off x="563844" y="338924"/>
            <a:ext cx="3050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Century Gothic (Основной текст)"/>
              </a:rPr>
              <a:t>2024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Century Gothic (Основной текст)"/>
              </a:rPr>
              <a:t>-2025 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Century Gothic (Основной текст)"/>
              </a:rPr>
              <a:t>рік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1B4356-106F-0C59-AEBA-434226C9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293" y="398774"/>
            <a:ext cx="1695687" cy="5525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26733A-013E-7BD9-B820-68F2F70E7A3E}"/>
              </a:ext>
            </a:extLst>
          </p:cNvPr>
          <p:cNvSpPr txBox="1"/>
          <p:nvPr/>
        </p:nvSpPr>
        <p:spPr>
          <a:xfrm>
            <a:off x="563844" y="4658971"/>
            <a:ext cx="7634771" cy="17645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uk-UA" sz="1600" b="1" noProof="0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Місто: </a:t>
            </a:r>
            <a:r>
              <a:rPr lang="uk-UA" sz="1600" noProof="0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Київська область</a:t>
            </a:r>
          </a:p>
          <a:p>
            <a:pPr>
              <a:spcAft>
                <a:spcPts val="800"/>
              </a:spcAft>
              <a:defRPr/>
            </a:pPr>
            <a:r>
              <a:rPr lang="uk-UA" sz="1600" b="1" noProof="0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Відновлення водної інфраструктури</a:t>
            </a:r>
          </a:p>
          <a:p>
            <a:pPr>
              <a:spcAft>
                <a:spcPts val="800"/>
              </a:spcAft>
              <a:defRPr/>
            </a:pPr>
            <a:r>
              <a:rPr lang="uk-UA" sz="1600" b="1" noProof="0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Продуктивність:  до </a:t>
            </a:r>
            <a:r>
              <a:rPr lang="uk-UA" b="1" dirty="0">
                <a:solidFill>
                  <a:srgbClr val="2282F3"/>
                </a:solidFill>
                <a:latin typeface="Century Gothic (Основной текст)"/>
                <a:cs typeface="Times New Roman"/>
              </a:rPr>
              <a:t>1000 м</a:t>
            </a:r>
            <a:r>
              <a:rPr lang="uk-UA" b="1" baseline="30000" dirty="0">
                <a:solidFill>
                  <a:srgbClr val="2282F3"/>
                </a:solidFill>
                <a:latin typeface="Century Gothic (Основной текст)"/>
                <a:cs typeface="Times New Roman"/>
              </a:rPr>
              <a:t>3</a:t>
            </a:r>
            <a:r>
              <a:rPr lang="uk-UA" b="1" dirty="0">
                <a:solidFill>
                  <a:srgbClr val="2282F3"/>
                </a:solidFill>
                <a:latin typeface="Century Gothic (Основной текст)"/>
                <a:cs typeface="Times New Roman"/>
              </a:rPr>
              <a:t>/добу</a:t>
            </a:r>
            <a:endParaRPr lang="uk-UA" sz="3200" b="1" dirty="0">
              <a:solidFill>
                <a:srgbClr val="2282F3"/>
              </a:solidFill>
              <a:latin typeface="Century Gothic (Основной текст)"/>
              <a:cs typeface="Times New Roman"/>
            </a:endParaRPr>
          </a:p>
          <a:p>
            <a:pPr>
              <a:spcAft>
                <a:spcPts val="800"/>
              </a:spcAft>
              <a:defRPr/>
            </a:pPr>
            <a:r>
              <a:rPr lang="uk-UA" sz="1600" b="1" noProof="0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Застосування: </a:t>
            </a:r>
            <a:r>
              <a:rPr lang="uk-UA" sz="1600" noProof="0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питне водопостачання малих та середніх громад</a:t>
            </a:r>
          </a:p>
          <a:p>
            <a:pPr>
              <a:spcAft>
                <a:spcPts val="800"/>
              </a:spcAft>
              <a:defRPr/>
            </a:pPr>
            <a:r>
              <a:rPr lang="uk-UA" sz="1600" b="1" noProof="0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Джерело води: </a:t>
            </a:r>
            <a:r>
              <a:rPr lang="uk-UA" sz="1600" noProof="0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свердловини та поверхневі джерела</a:t>
            </a:r>
          </a:p>
        </p:txBody>
      </p:sp>
      <p:pic>
        <p:nvPicPr>
          <p:cNvPr id="7" name="Рисунок 6" descr="Зображення, що містить циліндр, текст, промисловість, дудка&#10;&#10;Автоматично згенерований опис">
            <a:extLst>
              <a:ext uri="{FF2B5EF4-FFF2-40B4-BE49-F238E27FC236}">
                <a16:creationId xmlns:a16="http://schemas.microsoft.com/office/drawing/2014/main" id="{1B264778-0BF7-3D83-E242-71CE3160A2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4072" y="372442"/>
            <a:ext cx="2808078" cy="6051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3C94C5-F17A-7249-DF32-B0190485AB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7211" y="1316736"/>
            <a:ext cx="7374789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70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97248-69DC-9C5F-D689-7A912A333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D3F7169-0CA5-C522-D392-D870EF04AB42}"/>
              </a:ext>
            </a:extLst>
          </p:cNvPr>
          <p:cNvSpPr/>
          <p:nvPr/>
        </p:nvSpPr>
        <p:spPr>
          <a:xfrm>
            <a:off x="0" y="1316736"/>
            <a:ext cx="12192000" cy="29335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53B567-B49D-7B8F-433A-EAB612A76F1A}"/>
              </a:ext>
            </a:extLst>
          </p:cNvPr>
          <p:cNvSpPr txBox="1"/>
          <p:nvPr/>
        </p:nvSpPr>
        <p:spPr>
          <a:xfrm>
            <a:off x="602449" y="1649857"/>
            <a:ext cx="4380844" cy="23903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РІШЕННЯ З ВОДОПОСТОЧАННЯ</a:t>
            </a:r>
            <a:r>
              <a:rPr lang="uk-UA" sz="3200" b="1" dirty="0">
                <a:solidFill>
                  <a:srgbClr val="2282F3"/>
                </a:solidFill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 НАСЕЛЕННЮ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2282F3"/>
                </a:solidFill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Перший водоканал в Україні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2282F3"/>
                </a:solidFill>
                <a:latin typeface="Century Gothic (Основной текст)"/>
                <a:ea typeface="Times New Roman" panose="02020603050405020304" pitchFamily="18" charset="0"/>
                <a:cs typeface="Times New Roman"/>
              </a:rPr>
              <a:t>з ультрафільтрацією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Century Gothic (Основной текст)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C1EBF1-9952-E660-1882-C7BB98FDA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293" y="398774"/>
            <a:ext cx="1695687" cy="5525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4F123F-ACC0-316A-3635-ACD3D734BCFD}"/>
              </a:ext>
            </a:extLst>
          </p:cNvPr>
          <p:cNvSpPr txBox="1"/>
          <p:nvPr/>
        </p:nvSpPr>
        <p:spPr>
          <a:xfrm>
            <a:off x="602448" y="4665333"/>
            <a:ext cx="10263672" cy="17645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uk-UA" sz="1600" b="1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Місто: </a:t>
            </a:r>
            <a:r>
              <a:rPr lang="uk-UA" sz="1600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Первомайськ, Миколаївська область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uk-UA" sz="1600" b="1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Відновлення водної інфраструктури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uk-UA" sz="1600" b="1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Продуктивність: </a:t>
            </a:r>
            <a:r>
              <a:rPr lang="uk-UA" b="1" dirty="0">
                <a:solidFill>
                  <a:srgbClr val="2282F3"/>
                </a:solidFill>
                <a:latin typeface="Century Gothic (Основной текст)"/>
                <a:cs typeface="Times New Roman"/>
              </a:rPr>
              <a:t>7000 м³/добу та 300 м³/год (мембранні технології + ультрафільтрація)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uk-UA" sz="1600" b="1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Застосування: </a:t>
            </a:r>
            <a:r>
              <a:rPr lang="uk-UA" sz="1600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питне водопостачання середніх населених пунктів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uk-UA" sz="1600" b="1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Джерело води: </a:t>
            </a:r>
            <a:r>
              <a:rPr lang="uk-UA" sz="1600" dirty="0">
                <a:solidFill>
                  <a:srgbClr val="202020">
                    <a:lumMod val="75000"/>
                  </a:srgbClr>
                </a:solidFill>
                <a:latin typeface="Century Gothic (Основной текст)"/>
                <a:cs typeface="Times New Roman"/>
              </a:rPr>
              <a:t>річка Синюха</a:t>
            </a:r>
            <a:endParaRPr lang="en-US" sz="1600" dirty="0">
              <a:solidFill>
                <a:srgbClr val="202020">
                  <a:lumMod val="75000"/>
                </a:srgbClr>
              </a:solidFill>
              <a:latin typeface="Century Gothic (Основной текст)"/>
              <a:cs typeface="Times New Roman"/>
            </a:endParaRPr>
          </a:p>
        </p:txBody>
      </p:sp>
      <p:pic>
        <p:nvPicPr>
          <p:cNvPr id="7" name="Рисунок 6" descr="Зображення, що містить циліндр, текст, промисловість, дудка&#10;&#10;Автоматично згенерований опис">
            <a:extLst>
              <a:ext uri="{FF2B5EF4-FFF2-40B4-BE49-F238E27FC236}">
                <a16:creationId xmlns:a16="http://schemas.microsoft.com/office/drawing/2014/main" id="{52FD6C16-BD29-980A-71F6-A00A651553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4072" y="372442"/>
            <a:ext cx="2808078" cy="605190"/>
          </a:xfrm>
          <a:prstGeom prst="rect">
            <a:avLst/>
          </a:prstGeom>
        </p:spPr>
      </p:pic>
      <p:pic>
        <p:nvPicPr>
          <p:cNvPr id="2" name="Рисунок 1" descr="Зображення, що містить сталь, дудка, інженерія, у приміщенні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C772AC50-F0CE-932C-DA2F-5FA5856A5A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809" y="1316736"/>
            <a:ext cx="6760191" cy="32577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960986-9258-1555-4358-AC4DA1CD4A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150" y="1303746"/>
            <a:ext cx="2446988" cy="1531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F3952D-30A4-975B-B79C-4A86EB2B4F39}"/>
              </a:ext>
            </a:extLst>
          </p:cNvPr>
          <p:cNvSpPr txBox="1"/>
          <p:nvPr/>
        </p:nvSpPr>
        <p:spPr>
          <a:xfrm>
            <a:off x="6152501" y="3709259"/>
            <a:ext cx="58941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 (Основной текст)"/>
              </a:rPr>
              <a:t>БУДІВНИЦТВО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0050F-F021-8BBD-90A5-EB8C8DD618C1}"/>
              </a:ext>
            </a:extLst>
          </p:cNvPr>
          <p:cNvSpPr txBox="1"/>
          <p:nvPr/>
        </p:nvSpPr>
        <p:spPr>
          <a:xfrm>
            <a:off x="563844" y="338924"/>
            <a:ext cx="3050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Century Gothic (Основной текст)"/>
              </a:rPr>
              <a:t>202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Century Gothic (Основной текст)"/>
              </a:rPr>
              <a:t>5-2026 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Century Gothic (Основной текст)"/>
              </a:rPr>
              <a:t>рік</a:t>
            </a:r>
          </a:p>
        </p:txBody>
      </p:sp>
    </p:spTree>
    <p:extLst>
      <p:ext uri="{BB962C8B-B14F-4D97-AF65-F5344CB8AC3E}">
        <p14:creationId xmlns:p14="http://schemas.microsoft.com/office/powerpoint/2010/main" val="1874072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82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1159F-12B4-9D1F-F67D-930670A47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F4333AC-DF32-1236-FEE9-782182337186}"/>
              </a:ext>
            </a:extLst>
          </p:cNvPr>
          <p:cNvSpPr txBox="1"/>
          <p:nvPr/>
        </p:nvSpPr>
        <p:spPr>
          <a:xfrm>
            <a:off x="1719072" y="1421398"/>
            <a:ext cx="87538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 (Основной текст)"/>
              </a:rPr>
              <a:t>СПІВПРАЦЯ З ТЕРИТОРІАЛЬНИМИ ГРОМАДАМИ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 (Основной текст)"/>
              </a:rPr>
              <a:t> ТА ВОДОКАНАЛАМИ</a:t>
            </a: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B6F81677-F762-F1C6-72C9-EB56D5F3B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888" r="7830"/>
          <a:stretch/>
        </p:blipFill>
        <p:spPr>
          <a:xfrm>
            <a:off x="3863508" y="5732102"/>
            <a:ext cx="4464984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0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25667-DE44-CE59-4EE0-05345A633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олілінія: фігура 29">
            <a:extLst>
              <a:ext uri="{FF2B5EF4-FFF2-40B4-BE49-F238E27FC236}">
                <a16:creationId xmlns:a16="http://schemas.microsoft.com/office/drawing/2014/main" id="{1CABABB1-FED5-36D4-7AAF-DB3B3C3A545C}"/>
              </a:ext>
            </a:extLst>
          </p:cNvPr>
          <p:cNvSpPr/>
          <p:nvPr/>
        </p:nvSpPr>
        <p:spPr>
          <a:xfrm>
            <a:off x="891775" y="3081655"/>
            <a:ext cx="10554753" cy="3065112"/>
          </a:xfrm>
          <a:custGeom>
            <a:avLst/>
            <a:gdLst>
              <a:gd name="connsiteX0" fmla="*/ 647332 w 10376605"/>
              <a:gd name="connsiteY0" fmla="*/ 42908 h 3220574"/>
              <a:gd name="connsiteX1" fmla="*/ 2342020 w 10376605"/>
              <a:gd name="connsiteY1" fmla="*/ 42908 h 3220574"/>
              <a:gd name="connsiteX2" fmla="*/ 4609732 w 10376605"/>
              <a:gd name="connsiteY2" fmla="*/ 30716 h 3220574"/>
              <a:gd name="connsiteX3" fmla="*/ 6840868 w 10376605"/>
              <a:gd name="connsiteY3" fmla="*/ 55100 h 3220574"/>
              <a:gd name="connsiteX4" fmla="*/ 8876932 w 10376605"/>
              <a:gd name="connsiteY4" fmla="*/ 55100 h 3220574"/>
              <a:gd name="connsiteX5" fmla="*/ 10376548 w 10376605"/>
              <a:gd name="connsiteY5" fmla="*/ 811004 h 3220574"/>
              <a:gd name="connsiteX6" fmla="*/ 8925700 w 10376605"/>
              <a:gd name="connsiteY6" fmla="*/ 1761980 h 3220574"/>
              <a:gd name="connsiteX7" fmla="*/ 6718948 w 10376605"/>
              <a:gd name="connsiteY7" fmla="*/ 1774172 h 3220574"/>
              <a:gd name="connsiteX8" fmla="*/ 4682884 w 10376605"/>
              <a:gd name="connsiteY8" fmla="*/ 1835132 h 3220574"/>
              <a:gd name="connsiteX9" fmla="*/ 2500516 w 10376605"/>
              <a:gd name="connsiteY9" fmla="*/ 1725404 h 3220574"/>
              <a:gd name="connsiteX10" fmla="*/ 318148 w 10376605"/>
              <a:gd name="connsiteY10" fmla="*/ 1725404 h 3220574"/>
              <a:gd name="connsiteX11" fmla="*/ 476644 w 10376605"/>
              <a:gd name="connsiteY11" fmla="*/ 3054332 h 3220574"/>
              <a:gd name="connsiteX12" fmla="*/ 4646308 w 10376605"/>
              <a:gd name="connsiteY12" fmla="*/ 3200636 h 3220574"/>
              <a:gd name="connsiteX0" fmla="*/ 647332 w 10376900"/>
              <a:gd name="connsiteY0" fmla="*/ 42908 h 3220574"/>
              <a:gd name="connsiteX1" fmla="*/ 2342020 w 10376900"/>
              <a:gd name="connsiteY1" fmla="*/ 42908 h 3220574"/>
              <a:gd name="connsiteX2" fmla="*/ 4609732 w 10376900"/>
              <a:gd name="connsiteY2" fmla="*/ 30716 h 3220574"/>
              <a:gd name="connsiteX3" fmla="*/ 6840868 w 10376900"/>
              <a:gd name="connsiteY3" fmla="*/ 55100 h 3220574"/>
              <a:gd name="connsiteX4" fmla="*/ 8876932 w 10376900"/>
              <a:gd name="connsiteY4" fmla="*/ 55100 h 3220574"/>
              <a:gd name="connsiteX5" fmla="*/ 10376548 w 10376900"/>
              <a:gd name="connsiteY5" fmla="*/ 811004 h 3220574"/>
              <a:gd name="connsiteX6" fmla="*/ 8925700 w 10376900"/>
              <a:gd name="connsiteY6" fmla="*/ 1761980 h 3220574"/>
              <a:gd name="connsiteX7" fmla="*/ 6718948 w 10376900"/>
              <a:gd name="connsiteY7" fmla="*/ 1774172 h 3220574"/>
              <a:gd name="connsiteX8" fmla="*/ 4682884 w 10376900"/>
              <a:gd name="connsiteY8" fmla="*/ 1835132 h 3220574"/>
              <a:gd name="connsiteX9" fmla="*/ 2500516 w 10376900"/>
              <a:gd name="connsiteY9" fmla="*/ 1725404 h 3220574"/>
              <a:gd name="connsiteX10" fmla="*/ 318148 w 10376900"/>
              <a:gd name="connsiteY10" fmla="*/ 1725404 h 3220574"/>
              <a:gd name="connsiteX11" fmla="*/ 476644 w 10376900"/>
              <a:gd name="connsiteY11" fmla="*/ 3054332 h 3220574"/>
              <a:gd name="connsiteX12" fmla="*/ 4646308 w 10376900"/>
              <a:gd name="connsiteY12" fmla="*/ 3200636 h 3220574"/>
              <a:gd name="connsiteX0" fmla="*/ 647332 w 10376932"/>
              <a:gd name="connsiteY0" fmla="*/ 42908 h 3220574"/>
              <a:gd name="connsiteX1" fmla="*/ 2342020 w 10376932"/>
              <a:gd name="connsiteY1" fmla="*/ 42908 h 3220574"/>
              <a:gd name="connsiteX2" fmla="*/ 4609732 w 10376932"/>
              <a:gd name="connsiteY2" fmla="*/ 30716 h 3220574"/>
              <a:gd name="connsiteX3" fmla="*/ 6840868 w 10376932"/>
              <a:gd name="connsiteY3" fmla="*/ 55100 h 3220574"/>
              <a:gd name="connsiteX4" fmla="*/ 8876932 w 10376932"/>
              <a:gd name="connsiteY4" fmla="*/ 55100 h 3220574"/>
              <a:gd name="connsiteX5" fmla="*/ 10376548 w 10376932"/>
              <a:gd name="connsiteY5" fmla="*/ 811004 h 3220574"/>
              <a:gd name="connsiteX6" fmla="*/ 8925700 w 10376932"/>
              <a:gd name="connsiteY6" fmla="*/ 1761980 h 3220574"/>
              <a:gd name="connsiteX7" fmla="*/ 6718948 w 10376932"/>
              <a:gd name="connsiteY7" fmla="*/ 1774172 h 3220574"/>
              <a:gd name="connsiteX8" fmla="*/ 4682884 w 10376932"/>
              <a:gd name="connsiteY8" fmla="*/ 1835132 h 3220574"/>
              <a:gd name="connsiteX9" fmla="*/ 2500516 w 10376932"/>
              <a:gd name="connsiteY9" fmla="*/ 1725404 h 3220574"/>
              <a:gd name="connsiteX10" fmla="*/ 318148 w 10376932"/>
              <a:gd name="connsiteY10" fmla="*/ 1725404 h 3220574"/>
              <a:gd name="connsiteX11" fmla="*/ 476644 w 10376932"/>
              <a:gd name="connsiteY11" fmla="*/ 3054332 h 3220574"/>
              <a:gd name="connsiteX12" fmla="*/ 4646308 w 10376932"/>
              <a:gd name="connsiteY12" fmla="*/ 3200636 h 3220574"/>
              <a:gd name="connsiteX0" fmla="*/ 647332 w 10376944"/>
              <a:gd name="connsiteY0" fmla="*/ 42908 h 3220574"/>
              <a:gd name="connsiteX1" fmla="*/ 2342020 w 10376944"/>
              <a:gd name="connsiteY1" fmla="*/ 42908 h 3220574"/>
              <a:gd name="connsiteX2" fmla="*/ 4609732 w 10376944"/>
              <a:gd name="connsiteY2" fmla="*/ 30716 h 3220574"/>
              <a:gd name="connsiteX3" fmla="*/ 6840868 w 10376944"/>
              <a:gd name="connsiteY3" fmla="*/ 55100 h 3220574"/>
              <a:gd name="connsiteX4" fmla="*/ 8876932 w 10376944"/>
              <a:gd name="connsiteY4" fmla="*/ 55100 h 3220574"/>
              <a:gd name="connsiteX5" fmla="*/ 10376548 w 10376944"/>
              <a:gd name="connsiteY5" fmla="*/ 811004 h 3220574"/>
              <a:gd name="connsiteX6" fmla="*/ 8925700 w 10376944"/>
              <a:gd name="connsiteY6" fmla="*/ 1761980 h 3220574"/>
              <a:gd name="connsiteX7" fmla="*/ 6718948 w 10376944"/>
              <a:gd name="connsiteY7" fmla="*/ 1774172 h 3220574"/>
              <a:gd name="connsiteX8" fmla="*/ 4682884 w 10376944"/>
              <a:gd name="connsiteY8" fmla="*/ 1835132 h 3220574"/>
              <a:gd name="connsiteX9" fmla="*/ 2500516 w 10376944"/>
              <a:gd name="connsiteY9" fmla="*/ 1725404 h 3220574"/>
              <a:gd name="connsiteX10" fmla="*/ 318148 w 10376944"/>
              <a:gd name="connsiteY10" fmla="*/ 1725404 h 3220574"/>
              <a:gd name="connsiteX11" fmla="*/ 476644 w 10376944"/>
              <a:gd name="connsiteY11" fmla="*/ 3054332 h 3220574"/>
              <a:gd name="connsiteX12" fmla="*/ 4646308 w 10376944"/>
              <a:gd name="connsiteY12" fmla="*/ 3200636 h 3220574"/>
              <a:gd name="connsiteX0" fmla="*/ 647332 w 10376897"/>
              <a:gd name="connsiteY0" fmla="*/ 42908 h 3220574"/>
              <a:gd name="connsiteX1" fmla="*/ 2342020 w 10376897"/>
              <a:gd name="connsiteY1" fmla="*/ 42908 h 3220574"/>
              <a:gd name="connsiteX2" fmla="*/ 4609732 w 10376897"/>
              <a:gd name="connsiteY2" fmla="*/ 30716 h 3220574"/>
              <a:gd name="connsiteX3" fmla="*/ 6840868 w 10376897"/>
              <a:gd name="connsiteY3" fmla="*/ 55100 h 3220574"/>
              <a:gd name="connsiteX4" fmla="*/ 8876932 w 10376897"/>
              <a:gd name="connsiteY4" fmla="*/ 55100 h 3220574"/>
              <a:gd name="connsiteX5" fmla="*/ 10376548 w 10376897"/>
              <a:gd name="connsiteY5" fmla="*/ 811004 h 3220574"/>
              <a:gd name="connsiteX6" fmla="*/ 8925700 w 10376897"/>
              <a:gd name="connsiteY6" fmla="*/ 1761980 h 3220574"/>
              <a:gd name="connsiteX7" fmla="*/ 6767716 w 10376897"/>
              <a:gd name="connsiteY7" fmla="*/ 1725404 h 3220574"/>
              <a:gd name="connsiteX8" fmla="*/ 4682884 w 10376897"/>
              <a:gd name="connsiteY8" fmla="*/ 1835132 h 3220574"/>
              <a:gd name="connsiteX9" fmla="*/ 2500516 w 10376897"/>
              <a:gd name="connsiteY9" fmla="*/ 1725404 h 3220574"/>
              <a:gd name="connsiteX10" fmla="*/ 318148 w 10376897"/>
              <a:gd name="connsiteY10" fmla="*/ 1725404 h 3220574"/>
              <a:gd name="connsiteX11" fmla="*/ 476644 w 10376897"/>
              <a:gd name="connsiteY11" fmla="*/ 3054332 h 3220574"/>
              <a:gd name="connsiteX12" fmla="*/ 4646308 w 10376897"/>
              <a:gd name="connsiteY12" fmla="*/ 3200636 h 3220574"/>
              <a:gd name="connsiteX0" fmla="*/ 647332 w 10376867"/>
              <a:gd name="connsiteY0" fmla="*/ 42908 h 3220574"/>
              <a:gd name="connsiteX1" fmla="*/ 2342020 w 10376867"/>
              <a:gd name="connsiteY1" fmla="*/ 42908 h 3220574"/>
              <a:gd name="connsiteX2" fmla="*/ 4609732 w 10376867"/>
              <a:gd name="connsiteY2" fmla="*/ 30716 h 3220574"/>
              <a:gd name="connsiteX3" fmla="*/ 6840868 w 10376867"/>
              <a:gd name="connsiteY3" fmla="*/ 55100 h 3220574"/>
              <a:gd name="connsiteX4" fmla="*/ 8876932 w 10376867"/>
              <a:gd name="connsiteY4" fmla="*/ 55100 h 3220574"/>
              <a:gd name="connsiteX5" fmla="*/ 10376548 w 10376867"/>
              <a:gd name="connsiteY5" fmla="*/ 811004 h 3220574"/>
              <a:gd name="connsiteX6" fmla="*/ 8925700 w 10376867"/>
              <a:gd name="connsiteY6" fmla="*/ 1761980 h 3220574"/>
              <a:gd name="connsiteX7" fmla="*/ 6767716 w 10376867"/>
              <a:gd name="connsiteY7" fmla="*/ 1725404 h 3220574"/>
              <a:gd name="connsiteX8" fmla="*/ 4682884 w 10376867"/>
              <a:gd name="connsiteY8" fmla="*/ 1835132 h 3220574"/>
              <a:gd name="connsiteX9" fmla="*/ 2500516 w 10376867"/>
              <a:gd name="connsiteY9" fmla="*/ 1725404 h 3220574"/>
              <a:gd name="connsiteX10" fmla="*/ 318148 w 10376867"/>
              <a:gd name="connsiteY10" fmla="*/ 1725404 h 3220574"/>
              <a:gd name="connsiteX11" fmla="*/ 476644 w 10376867"/>
              <a:gd name="connsiteY11" fmla="*/ 3054332 h 3220574"/>
              <a:gd name="connsiteX12" fmla="*/ 4646308 w 10376867"/>
              <a:gd name="connsiteY12" fmla="*/ 3200636 h 3220574"/>
              <a:gd name="connsiteX0" fmla="*/ 647332 w 10376867"/>
              <a:gd name="connsiteY0" fmla="*/ 42908 h 3220574"/>
              <a:gd name="connsiteX1" fmla="*/ 2342020 w 10376867"/>
              <a:gd name="connsiteY1" fmla="*/ 42908 h 3220574"/>
              <a:gd name="connsiteX2" fmla="*/ 4609732 w 10376867"/>
              <a:gd name="connsiteY2" fmla="*/ 30716 h 3220574"/>
              <a:gd name="connsiteX3" fmla="*/ 6840868 w 10376867"/>
              <a:gd name="connsiteY3" fmla="*/ 55100 h 3220574"/>
              <a:gd name="connsiteX4" fmla="*/ 8876932 w 10376867"/>
              <a:gd name="connsiteY4" fmla="*/ 55100 h 3220574"/>
              <a:gd name="connsiteX5" fmla="*/ 10376548 w 10376867"/>
              <a:gd name="connsiteY5" fmla="*/ 811004 h 3220574"/>
              <a:gd name="connsiteX6" fmla="*/ 8925700 w 10376867"/>
              <a:gd name="connsiteY6" fmla="*/ 1761980 h 3220574"/>
              <a:gd name="connsiteX7" fmla="*/ 6767716 w 10376867"/>
              <a:gd name="connsiteY7" fmla="*/ 1725404 h 3220574"/>
              <a:gd name="connsiteX8" fmla="*/ 4609732 w 10376867"/>
              <a:gd name="connsiteY8" fmla="*/ 1774172 h 3220574"/>
              <a:gd name="connsiteX9" fmla="*/ 2500516 w 10376867"/>
              <a:gd name="connsiteY9" fmla="*/ 1725404 h 3220574"/>
              <a:gd name="connsiteX10" fmla="*/ 318148 w 10376867"/>
              <a:gd name="connsiteY10" fmla="*/ 1725404 h 3220574"/>
              <a:gd name="connsiteX11" fmla="*/ 476644 w 10376867"/>
              <a:gd name="connsiteY11" fmla="*/ 3054332 h 3220574"/>
              <a:gd name="connsiteX12" fmla="*/ 4646308 w 10376867"/>
              <a:gd name="connsiteY12" fmla="*/ 3200636 h 3220574"/>
              <a:gd name="connsiteX0" fmla="*/ 653257 w 10382792"/>
              <a:gd name="connsiteY0" fmla="*/ 42908 h 3220574"/>
              <a:gd name="connsiteX1" fmla="*/ 2347945 w 10382792"/>
              <a:gd name="connsiteY1" fmla="*/ 42908 h 3220574"/>
              <a:gd name="connsiteX2" fmla="*/ 4615657 w 10382792"/>
              <a:gd name="connsiteY2" fmla="*/ 30716 h 3220574"/>
              <a:gd name="connsiteX3" fmla="*/ 6846793 w 10382792"/>
              <a:gd name="connsiteY3" fmla="*/ 55100 h 3220574"/>
              <a:gd name="connsiteX4" fmla="*/ 8882857 w 10382792"/>
              <a:gd name="connsiteY4" fmla="*/ 55100 h 3220574"/>
              <a:gd name="connsiteX5" fmla="*/ 10382473 w 10382792"/>
              <a:gd name="connsiteY5" fmla="*/ 811004 h 3220574"/>
              <a:gd name="connsiteX6" fmla="*/ 8931625 w 10382792"/>
              <a:gd name="connsiteY6" fmla="*/ 1761980 h 3220574"/>
              <a:gd name="connsiteX7" fmla="*/ 6773641 w 10382792"/>
              <a:gd name="connsiteY7" fmla="*/ 1725404 h 3220574"/>
              <a:gd name="connsiteX8" fmla="*/ 4615657 w 10382792"/>
              <a:gd name="connsiteY8" fmla="*/ 1774172 h 3220574"/>
              <a:gd name="connsiteX9" fmla="*/ 2603977 w 10382792"/>
              <a:gd name="connsiteY9" fmla="*/ 1725404 h 3220574"/>
              <a:gd name="connsiteX10" fmla="*/ 324073 w 10382792"/>
              <a:gd name="connsiteY10" fmla="*/ 1725404 h 3220574"/>
              <a:gd name="connsiteX11" fmla="*/ 482569 w 10382792"/>
              <a:gd name="connsiteY11" fmla="*/ 3054332 h 3220574"/>
              <a:gd name="connsiteX12" fmla="*/ 4652233 w 10382792"/>
              <a:gd name="connsiteY12" fmla="*/ 3200636 h 3220574"/>
              <a:gd name="connsiteX0" fmla="*/ 718127 w 10447662"/>
              <a:gd name="connsiteY0" fmla="*/ 42908 h 3220574"/>
              <a:gd name="connsiteX1" fmla="*/ 2412815 w 10447662"/>
              <a:gd name="connsiteY1" fmla="*/ 42908 h 3220574"/>
              <a:gd name="connsiteX2" fmla="*/ 4680527 w 10447662"/>
              <a:gd name="connsiteY2" fmla="*/ 30716 h 3220574"/>
              <a:gd name="connsiteX3" fmla="*/ 6911663 w 10447662"/>
              <a:gd name="connsiteY3" fmla="*/ 55100 h 3220574"/>
              <a:gd name="connsiteX4" fmla="*/ 8947727 w 10447662"/>
              <a:gd name="connsiteY4" fmla="*/ 55100 h 3220574"/>
              <a:gd name="connsiteX5" fmla="*/ 10447343 w 10447662"/>
              <a:gd name="connsiteY5" fmla="*/ 811004 h 3220574"/>
              <a:gd name="connsiteX6" fmla="*/ 8996495 w 10447662"/>
              <a:gd name="connsiteY6" fmla="*/ 1761980 h 3220574"/>
              <a:gd name="connsiteX7" fmla="*/ 6838511 w 10447662"/>
              <a:gd name="connsiteY7" fmla="*/ 1725404 h 3220574"/>
              <a:gd name="connsiteX8" fmla="*/ 4680527 w 10447662"/>
              <a:gd name="connsiteY8" fmla="*/ 1774172 h 3220574"/>
              <a:gd name="connsiteX9" fmla="*/ 2668847 w 10447662"/>
              <a:gd name="connsiteY9" fmla="*/ 1725404 h 3220574"/>
              <a:gd name="connsiteX10" fmla="*/ 388943 w 10447662"/>
              <a:gd name="connsiteY10" fmla="*/ 1725404 h 3220574"/>
              <a:gd name="connsiteX11" fmla="*/ 547439 w 10447662"/>
              <a:gd name="connsiteY11" fmla="*/ 3054332 h 3220574"/>
              <a:gd name="connsiteX12" fmla="*/ 4717103 w 10447662"/>
              <a:gd name="connsiteY12" fmla="*/ 3200636 h 3220574"/>
              <a:gd name="connsiteX0" fmla="*/ 667534 w 10397069"/>
              <a:gd name="connsiteY0" fmla="*/ 42908 h 3244989"/>
              <a:gd name="connsiteX1" fmla="*/ 2362222 w 10397069"/>
              <a:gd name="connsiteY1" fmla="*/ 42908 h 3244989"/>
              <a:gd name="connsiteX2" fmla="*/ 4629934 w 10397069"/>
              <a:gd name="connsiteY2" fmla="*/ 30716 h 3244989"/>
              <a:gd name="connsiteX3" fmla="*/ 6861070 w 10397069"/>
              <a:gd name="connsiteY3" fmla="*/ 55100 h 3244989"/>
              <a:gd name="connsiteX4" fmla="*/ 8897134 w 10397069"/>
              <a:gd name="connsiteY4" fmla="*/ 55100 h 3244989"/>
              <a:gd name="connsiteX5" fmla="*/ 10396750 w 10397069"/>
              <a:gd name="connsiteY5" fmla="*/ 811004 h 3244989"/>
              <a:gd name="connsiteX6" fmla="*/ 8945902 w 10397069"/>
              <a:gd name="connsiteY6" fmla="*/ 1761980 h 3244989"/>
              <a:gd name="connsiteX7" fmla="*/ 6787918 w 10397069"/>
              <a:gd name="connsiteY7" fmla="*/ 1725404 h 3244989"/>
              <a:gd name="connsiteX8" fmla="*/ 4629934 w 10397069"/>
              <a:gd name="connsiteY8" fmla="*/ 1774172 h 3244989"/>
              <a:gd name="connsiteX9" fmla="*/ 2618254 w 10397069"/>
              <a:gd name="connsiteY9" fmla="*/ 1725404 h 3244989"/>
              <a:gd name="connsiteX10" fmla="*/ 338350 w 10397069"/>
              <a:gd name="connsiteY10" fmla="*/ 1725404 h 3244989"/>
              <a:gd name="connsiteX11" fmla="*/ 472462 w 10397069"/>
              <a:gd name="connsiteY11" fmla="*/ 3103100 h 3244989"/>
              <a:gd name="connsiteX12" fmla="*/ 4666510 w 10397069"/>
              <a:gd name="connsiteY12" fmla="*/ 3200636 h 3244989"/>
              <a:gd name="connsiteX0" fmla="*/ 924840 w 10654375"/>
              <a:gd name="connsiteY0" fmla="*/ 42908 h 3200636"/>
              <a:gd name="connsiteX1" fmla="*/ 2619528 w 10654375"/>
              <a:gd name="connsiteY1" fmla="*/ 42908 h 3200636"/>
              <a:gd name="connsiteX2" fmla="*/ 4887240 w 10654375"/>
              <a:gd name="connsiteY2" fmla="*/ 30716 h 3200636"/>
              <a:gd name="connsiteX3" fmla="*/ 7118376 w 10654375"/>
              <a:gd name="connsiteY3" fmla="*/ 55100 h 3200636"/>
              <a:gd name="connsiteX4" fmla="*/ 9154440 w 10654375"/>
              <a:gd name="connsiteY4" fmla="*/ 55100 h 3200636"/>
              <a:gd name="connsiteX5" fmla="*/ 10654056 w 10654375"/>
              <a:gd name="connsiteY5" fmla="*/ 811004 h 3200636"/>
              <a:gd name="connsiteX6" fmla="*/ 9203208 w 10654375"/>
              <a:gd name="connsiteY6" fmla="*/ 1761980 h 3200636"/>
              <a:gd name="connsiteX7" fmla="*/ 7045224 w 10654375"/>
              <a:gd name="connsiteY7" fmla="*/ 1725404 h 3200636"/>
              <a:gd name="connsiteX8" fmla="*/ 4887240 w 10654375"/>
              <a:gd name="connsiteY8" fmla="*/ 1774172 h 3200636"/>
              <a:gd name="connsiteX9" fmla="*/ 2875560 w 10654375"/>
              <a:gd name="connsiteY9" fmla="*/ 1725404 h 3200636"/>
              <a:gd name="connsiteX10" fmla="*/ 595656 w 10654375"/>
              <a:gd name="connsiteY10" fmla="*/ 1725404 h 3200636"/>
              <a:gd name="connsiteX11" fmla="*/ 351816 w 10654375"/>
              <a:gd name="connsiteY11" fmla="*/ 2737340 h 3200636"/>
              <a:gd name="connsiteX12" fmla="*/ 4923816 w 10654375"/>
              <a:gd name="connsiteY12" fmla="*/ 3200636 h 3200636"/>
              <a:gd name="connsiteX0" fmla="*/ 582173 w 10311708"/>
              <a:gd name="connsiteY0" fmla="*/ 42908 h 3200636"/>
              <a:gd name="connsiteX1" fmla="*/ 2276861 w 10311708"/>
              <a:gd name="connsiteY1" fmla="*/ 42908 h 3200636"/>
              <a:gd name="connsiteX2" fmla="*/ 4544573 w 10311708"/>
              <a:gd name="connsiteY2" fmla="*/ 30716 h 3200636"/>
              <a:gd name="connsiteX3" fmla="*/ 6775709 w 10311708"/>
              <a:gd name="connsiteY3" fmla="*/ 55100 h 3200636"/>
              <a:gd name="connsiteX4" fmla="*/ 8811773 w 10311708"/>
              <a:gd name="connsiteY4" fmla="*/ 55100 h 3200636"/>
              <a:gd name="connsiteX5" fmla="*/ 10311389 w 10311708"/>
              <a:gd name="connsiteY5" fmla="*/ 811004 h 3200636"/>
              <a:gd name="connsiteX6" fmla="*/ 8860541 w 10311708"/>
              <a:gd name="connsiteY6" fmla="*/ 1761980 h 3200636"/>
              <a:gd name="connsiteX7" fmla="*/ 6702557 w 10311708"/>
              <a:gd name="connsiteY7" fmla="*/ 1725404 h 3200636"/>
              <a:gd name="connsiteX8" fmla="*/ 4544573 w 10311708"/>
              <a:gd name="connsiteY8" fmla="*/ 1774172 h 3200636"/>
              <a:gd name="connsiteX9" fmla="*/ 2532893 w 10311708"/>
              <a:gd name="connsiteY9" fmla="*/ 1725404 h 3200636"/>
              <a:gd name="connsiteX10" fmla="*/ 252989 w 10311708"/>
              <a:gd name="connsiteY10" fmla="*/ 1725404 h 3200636"/>
              <a:gd name="connsiteX11" fmla="*/ 9149 w 10311708"/>
              <a:gd name="connsiteY11" fmla="*/ 2737340 h 3200636"/>
              <a:gd name="connsiteX12" fmla="*/ 4581149 w 10311708"/>
              <a:gd name="connsiteY12" fmla="*/ 3200636 h 3200636"/>
              <a:gd name="connsiteX0" fmla="*/ 582173 w 10311708"/>
              <a:gd name="connsiteY0" fmla="*/ 42908 h 3202019"/>
              <a:gd name="connsiteX1" fmla="*/ 2276861 w 10311708"/>
              <a:gd name="connsiteY1" fmla="*/ 42908 h 3202019"/>
              <a:gd name="connsiteX2" fmla="*/ 4544573 w 10311708"/>
              <a:gd name="connsiteY2" fmla="*/ 30716 h 3202019"/>
              <a:gd name="connsiteX3" fmla="*/ 6775709 w 10311708"/>
              <a:gd name="connsiteY3" fmla="*/ 55100 h 3202019"/>
              <a:gd name="connsiteX4" fmla="*/ 8811773 w 10311708"/>
              <a:gd name="connsiteY4" fmla="*/ 55100 h 3202019"/>
              <a:gd name="connsiteX5" fmla="*/ 10311389 w 10311708"/>
              <a:gd name="connsiteY5" fmla="*/ 811004 h 3202019"/>
              <a:gd name="connsiteX6" fmla="*/ 8860541 w 10311708"/>
              <a:gd name="connsiteY6" fmla="*/ 1761980 h 3202019"/>
              <a:gd name="connsiteX7" fmla="*/ 6702557 w 10311708"/>
              <a:gd name="connsiteY7" fmla="*/ 1725404 h 3202019"/>
              <a:gd name="connsiteX8" fmla="*/ 4544573 w 10311708"/>
              <a:gd name="connsiteY8" fmla="*/ 1774172 h 3202019"/>
              <a:gd name="connsiteX9" fmla="*/ 2532893 w 10311708"/>
              <a:gd name="connsiteY9" fmla="*/ 1725404 h 3202019"/>
              <a:gd name="connsiteX10" fmla="*/ 252989 w 10311708"/>
              <a:gd name="connsiteY10" fmla="*/ 1725404 h 3202019"/>
              <a:gd name="connsiteX11" fmla="*/ 9149 w 10311708"/>
              <a:gd name="connsiteY11" fmla="*/ 2737340 h 3202019"/>
              <a:gd name="connsiteX12" fmla="*/ 4581149 w 10311708"/>
              <a:gd name="connsiteY12" fmla="*/ 3200636 h 3202019"/>
              <a:gd name="connsiteX0" fmla="*/ 605804 w 10335339"/>
              <a:gd name="connsiteY0" fmla="*/ 42908 h 3202019"/>
              <a:gd name="connsiteX1" fmla="*/ 2300492 w 10335339"/>
              <a:gd name="connsiteY1" fmla="*/ 42908 h 3202019"/>
              <a:gd name="connsiteX2" fmla="*/ 4568204 w 10335339"/>
              <a:gd name="connsiteY2" fmla="*/ 30716 h 3202019"/>
              <a:gd name="connsiteX3" fmla="*/ 6799340 w 10335339"/>
              <a:gd name="connsiteY3" fmla="*/ 55100 h 3202019"/>
              <a:gd name="connsiteX4" fmla="*/ 8835404 w 10335339"/>
              <a:gd name="connsiteY4" fmla="*/ 55100 h 3202019"/>
              <a:gd name="connsiteX5" fmla="*/ 10335020 w 10335339"/>
              <a:gd name="connsiteY5" fmla="*/ 811004 h 3202019"/>
              <a:gd name="connsiteX6" fmla="*/ 8884172 w 10335339"/>
              <a:gd name="connsiteY6" fmla="*/ 1761980 h 3202019"/>
              <a:gd name="connsiteX7" fmla="*/ 6726188 w 10335339"/>
              <a:gd name="connsiteY7" fmla="*/ 1725404 h 3202019"/>
              <a:gd name="connsiteX8" fmla="*/ 4568204 w 10335339"/>
              <a:gd name="connsiteY8" fmla="*/ 1774172 h 3202019"/>
              <a:gd name="connsiteX9" fmla="*/ 2556524 w 10335339"/>
              <a:gd name="connsiteY9" fmla="*/ 1725404 h 3202019"/>
              <a:gd name="connsiteX10" fmla="*/ 276620 w 10335339"/>
              <a:gd name="connsiteY10" fmla="*/ 1725404 h 3202019"/>
              <a:gd name="connsiteX11" fmla="*/ 32780 w 10335339"/>
              <a:gd name="connsiteY11" fmla="*/ 2737340 h 3202019"/>
              <a:gd name="connsiteX12" fmla="*/ 4604780 w 10335339"/>
              <a:gd name="connsiteY12" fmla="*/ 3200636 h 3202019"/>
              <a:gd name="connsiteX0" fmla="*/ 685033 w 10414568"/>
              <a:gd name="connsiteY0" fmla="*/ 42908 h 3204486"/>
              <a:gd name="connsiteX1" fmla="*/ 2379721 w 10414568"/>
              <a:gd name="connsiteY1" fmla="*/ 42908 h 3204486"/>
              <a:gd name="connsiteX2" fmla="*/ 4647433 w 10414568"/>
              <a:gd name="connsiteY2" fmla="*/ 30716 h 3204486"/>
              <a:gd name="connsiteX3" fmla="*/ 6878569 w 10414568"/>
              <a:gd name="connsiteY3" fmla="*/ 55100 h 3204486"/>
              <a:gd name="connsiteX4" fmla="*/ 8914633 w 10414568"/>
              <a:gd name="connsiteY4" fmla="*/ 55100 h 3204486"/>
              <a:gd name="connsiteX5" fmla="*/ 10414249 w 10414568"/>
              <a:gd name="connsiteY5" fmla="*/ 811004 h 3204486"/>
              <a:gd name="connsiteX6" fmla="*/ 8963401 w 10414568"/>
              <a:gd name="connsiteY6" fmla="*/ 1761980 h 3204486"/>
              <a:gd name="connsiteX7" fmla="*/ 6805417 w 10414568"/>
              <a:gd name="connsiteY7" fmla="*/ 1725404 h 3204486"/>
              <a:gd name="connsiteX8" fmla="*/ 4647433 w 10414568"/>
              <a:gd name="connsiteY8" fmla="*/ 1774172 h 3204486"/>
              <a:gd name="connsiteX9" fmla="*/ 2635753 w 10414568"/>
              <a:gd name="connsiteY9" fmla="*/ 1725404 h 3204486"/>
              <a:gd name="connsiteX10" fmla="*/ 355849 w 10414568"/>
              <a:gd name="connsiteY10" fmla="*/ 1725404 h 3204486"/>
              <a:gd name="connsiteX11" fmla="*/ 2281 w 10414568"/>
              <a:gd name="connsiteY11" fmla="*/ 2761724 h 3204486"/>
              <a:gd name="connsiteX12" fmla="*/ 4684009 w 10414568"/>
              <a:gd name="connsiteY12" fmla="*/ 3200636 h 3204486"/>
              <a:gd name="connsiteX0" fmla="*/ 808962 w 10538497"/>
              <a:gd name="connsiteY0" fmla="*/ 42908 h 3204486"/>
              <a:gd name="connsiteX1" fmla="*/ 2503650 w 10538497"/>
              <a:gd name="connsiteY1" fmla="*/ 42908 h 3204486"/>
              <a:gd name="connsiteX2" fmla="*/ 4771362 w 10538497"/>
              <a:gd name="connsiteY2" fmla="*/ 30716 h 3204486"/>
              <a:gd name="connsiteX3" fmla="*/ 7002498 w 10538497"/>
              <a:gd name="connsiteY3" fmla="*/ 55100 h 3204486"/>
              <a:gd name="connsiteX4" fmla="*/ 9038562 w 10538497"/>
              <a:gd name="connsiteY4" fmla="*/ 55100 h 3204486"/>
              <a:gd name="connsiteX5" fmla="*/ 10538178 w 10538497"/>
              <a:gd name="connsiteY5" fmla="*/ 811004 h 3204486"/>
              <a:gd name="connsiteX6" fmla="*/ 9087330 w 10538497"/>
              <a:gd name="connsiteY6" fmla="*/ 1761980 h 3204486"/>
              <a:gd name="connsiteX7" fmla="*/ 6929346 w 10538497"/>
              <a:gd name="connsiteY7" fmla="*/ 1725404 h 3204486"/>
              <a:gd name="connsiteX8" fmla="*/ 4771362 w 10538497"/>
              <a:gd name="connsiteY8" fmla="*/ 1774172 h 3204486"/>
              <a:gd name="connsiteX9" fmla="*/ 2759682 w 10538497"/>
              <a:gd name="connsiteY9" fmla="*/ 1725404 h 3204486"/>
              <a:gd name="connsiteX10" fmla="*/ 479778 w 10538497"/>
              <a:gd name="connsiteY10" fmla="*/ 1725404 h 3204486"/>
              <a:gd name="connsiteX11" fmla="*/ 126210 w 10538497"/>
              <a:gd name="connsiteY11" fmla="*/ 2761724 h 3204486"/>
              <a:gd name="connsiteX12" fmla="*/ 4807938 w 10538497"/>
              <a:gd name="connsiteY12" fmla="*/ 3200636 h 3204486"/>
              <a:gd name="connsiteX0" fmla="*/ 808962 w 10538497"/>
              <a:gd name="connsiteY0" fmla="*/ 42908 h 3204486"/>
              <a:gd name="connsiteX1" fmla="*/ 2503650 w 10538497"/>
              <a:gd name="connsiteY1" fmla="*/ 42908 h 3204486"/>
              <a:gd name="connsiteX2" fmla="*/ 4771362 w 10538497"/>
              <a:gd name="connsiteY2" fmla="*/ 30716 h 3204486"/>
              <a:gd name="connsiteX3" fmla="*/ 7002498 w 10538497"/>
              <a:gd name="connsiteY3" fmla="*/ 55100 h 3204486"/>
              <a:gd name="connsiteX4" fmla="*/ 9038562 w 10538497"/>
              <a:gd name="connsiteY4" fmla="*/ 55100 h 3204486"/>
              <a:gd name="connsiteX5" fmla="*/ 10538178 w 10538497"/>
              <a:gd name="connsiteY5" fmla="*/ 811004 h 3204486"/>
              <a:gd name="connsiteX6" fmla="*/ 9087330 w 10538497"/>
              <a:gd name="connsiteY6" fmla="*/ 1761980 h 3204486"/>
              <a:gd name="connsiteX7" fmla="*/ 6929346 w 10538497"/>
              <a:gd name="connsiteY7" fmla="*/ 1725404 h 3204486"/>
              <a:gd name="connsiteX8" fmla="*/ 4771362 w 10538497"/>
              <a:gd name="connsiteY8" fmla="*/ 1774172 h 3204486"/>
              <a:gd name="connsiteX9" fmla="*/ 2759682 w 10538497"/>
              <a:gd name="connsiteY9" fmla="*/ 1725404 h 3204486"/>
              <a:gd name="connsiteX10" fmla="*/ 479778 w 10538497"/>
              <a:gd name="connsiteY10" fmla="*/ 1725404 h 3204486"/>
              <a:gd name="connsiteX11" fmla="*/ 126210 w 10538497"/>
              <a:gd name="connsiteY11" fmla="*/ 2761724 h 3204486"/>
              <a:gd name="connsiteX12" fmla="*/ 4807938 w 10538497"/>
              <a:gd name="connsiteY12" fmla="*/ 3200636 h 3204486"/>
              <a:gd name="connsiteX0" fmla="*/ 808962 w 10538497"/>
              <a:gd name="connsiteY0" fmla="*/ 42908 h 3204486"/>
              <a:gd name="connsiteX1" fmla="*/ 2503650 w 10538497"/>
              <a:gd name="connsiteY1" fmla="*/ 42908 h 3204486"/>
              <a:gd name="connsiteX2" fmla="*/ 4771362 w 10538497"/>
              <a:gd name="connsiteY2" fmla="*/ 30716 h 3204486"/>
              <a:gd name="connsiteX3" fmla="*/ 7002498 w 10538497"/>
              <a:gd name="connsiteY3" fmla="*/ 55100 h 3204486"/>
              <a:gd name="connsiteX4" fmla="*/ 9038562 w 10538497"/>
              <a:gd name="connsiteY4" fmla="*/ 55100 h 3204486"/>
              <a:gd name="connsiteX5" fmla="*/ 10538178 w 10538497"/>
              <a:gd name="connsiteY5" fmla="*/ 811004 h 3204486"/>
              <a:gd name="connsiteX6" fmla="*/ 9087330 w 10538497"/>
              <a:gd name="connsiteY6" fmla="*/ 1761980 h 3204486"/>
              <a:gd name="connsiteX7" fmla="*/ 6929346 w 10538497"/>
              <a:gd name="connsiteY7" fmla="*/ 1725404 h 3204486"/>
              <a:gd name="connsiteX8" fmla="*/ 4771362 w 10538497"/>
              <a:gd name="connsiteY8" fmla="*/ 1774172 h 3204486"/>
              <a:gd name="connsiteX9" fmla="*/ 2759682 w 10538497"/>
              <a:gd name="connsiteY9" fmla="*/ 1725404 h 3204486"/>
              <a:gd name="connsiteX10" fmla="*/ 479778 w 10538497"/>
              <a:gd name="connsiteY10" fmla="*/ 1725404 h 3204486"/>
              <a:gd name="connsiteX11" fmla="*/ 126210 w 10538497"/>
              <a:gd name="connsiteY11" fmla="*/ 2761724 h 3204486"/>
              <a:gd name="connsiteX12" fmla="*/ 4856706 w 10538497"/>
              <a:gd name="connsiteY12" fmla="*/ 3200636 h 3204486"/>
              <a:gd name="connsiteX0" fmla="*/ 808962 w 10538191"/>
              <a:gd name="connsiteY0" fmla="*/ 42908 h 3204486"/>
              <a:gd name="connsiteX1" fmla="*/ 2503650 w 10538191"/>
              <a:gd name="connsiteY1" fmla="*/ 42908 h 3204486"/>
              <a:gd name="connsiteX2" fmla="*/ 4771362 w 10538191"/>
              <a:gd name="connsiteY2" fmla="*/ 30716 h 3204486"/>
              <a:gd name="connsiteX3" fmla="*/ 7002498 w 10538191"/>
              <a:gd name="connsiteY3" fmla="*/ 55100 h 3204486"/>
              <a:gd name="connsiteX4" fmla="*/ 9038562 w 10538191"/>
              <a:gd name="connsiteY4" fmla="*/ 55100 h 3204486"/>
              <a:gd name="connsiteX5" fmla="*/ 10538178 w 10538191"/>
              <a:gd name="connsiteY5" fmla="*/ 811004 h 3204486"/>
              <a:gd name="connsiteX6" fmla="*/ 9014178 w 10538191"/>
              <a:gd name="connsiteY6" fmla="*/ 1749788 h 3204486"/>
              <a:gd name="connsiteX7" fmla="*/ 6929346 w 10538191"/>
              <a:gd name="connsiteY7" fmla="*/ 1725404 h 3204486"/>
              <a:gd name="connsiteX8" fmla="*/ 4771362 w 10538191"/>
              <a:gd name="connsiteY8" fmla="*/ 1774172 h 3204486"/>
              <a:gd name="connsiteX9" fmla="*/ 2759682 w 10538191"/>
              <a:gd name="connsiteY9" fmla="*/ 1725404 h 3204486"/>
              <a:gd name="connsiteX10" fmla="*/ 479778 w 10538191"/>
              <a:gd name="connsiteY10" fmla="*/ 1725404 h 3204486"/>
              <a:gd name="connsiteX11" fmla="*/ 126210 w 10538191"/>
              <a:gd name="connsiteY11" fmla="*/ 2761724 h 3204486"/>
              <a:gd name="connsiteX12" fmla="*/ 4856706 w 10538191"/>
              <a:gd name="connsiteY12" fmla="*/ 3200636 h 3204486"/>
              <a:gd name="connsiteX0" fmla="*/ 808962 w 10538389"/>
              <a:gd name="connsiteY0" fmla="*/ 42908 h 3204486"/>
              <a:gd name="connsiteX1" fmla="*/ 2503650 w 10538389"/>
              <a:gd name="connsiteY1" fmla="*/ 42908 h 3204486"/>
              <a:gd name="connsiteX2" fmla="*/ 4771362 w 10538389"/>
              <a:gd name="connsiteY2" fmla="*/ 30716 h 3204486"/>
              <a:gd name="connsiteX3" fmla="*/ 7002498 w 10538389"/>
              <a:gd name="connsiteY3" fmla="*/ 55100 h 3204486"/>
              <a:gd name="connsiteX4" fmla="*/ 9038562 w 10538389"/>
              <a:gd name="connsiteY4" fmla="*/ 55100 h 3204486"/>
              <a:gd name="connsiteX5" fmla="*/ 10538178 w 10538389"/>
              <a:gd name="connsiteY5" fmla="*/ 811004 h 3204486"/>
              <a:gd name="connsiteX6" fmla="*/ 9014178 w 10538389"/>
              <a:gd name="connsiteY6" fmla="*/ 1749788 h 3204486"/>
              <a:gd name="connsiteX7" fmla="*/ 6929346 w 10538389"/>
              <a:gd name="connsiteY7" fmla="*/ 1725404 h 3204486"/>
              <a:gd name="connsiteX8" fmla="*/ 4771362 w 10538389"/>
              <a:gd name="connsiteY8" fmla="*/ 1774172 h 3204486"/>
              <a:gd name="connsiteX9" fmla="*/ 2759682 w 10538389"/>
              <a:gd name="connsiteY9" fmla="*/ 1725404 h 3204486"/>
              <a:gd name="connsiteX10" fmla="*/ 479778 w 10538389"/>
              <a:gd name="connsiteY10" fmla="*/ 1725404 h 3204486"/>
              <a:gd name="connsiteX11" fmla="*/ 126210 w 10538389"/>
              <a:gd name="connsiteY11" fmla="*/ 2761724 h 3204486"/>
              <a:gd name="connsiteX12" fmla="*/ 4856706 w 10538389"/>
              <a:gd name="connsiteY12" fmla="*/ 3200636 h 3204486"/>
              <a:gd name="connsiteX0" fmla="*/ 808962 w 10538403"/>
              <a:gd name="connsiteY0" fmla="*/ 12192 h 3173770"/>
              <a:gd name="connsiteX1" fmla="*/ 2503650 w 10538403"/>
              <a:gd name="connsiteY1" fmla="*/ 12192 h 3173770"/>
              <a:gd name="connsiteX2" fmla="*/ 4771362 w 10538403"/>
              <a:gd name="connsiteY2" fmla="*/ 0 h 3173770"/>
              <a:gd name="connsiteX3" fmla="*/ 7002498 w 10538403"/>
              <a:gd name="connsiteY3" fmla="*/ 24384 h 3173770"/>
              <a:gd name="connsiteX4" fmla="*/ 9038562 w 10538403"/>
              <a:gd name="connsiteY4" fmla="*/ 24384 h 3173770"/>
              <a:gd name="connsiteX5" fmla="*/ 10538178 w 10538403"/>
              <a:gd name="connsiteY5" fmla="*/ 780288 h 3173770"/>
              <a:gd name="connsiteX6" fmla="*/ 9014178 w 10538403"/>
              <a:gd name="connsiteY6" fmla="*/ 1719072 h 3173770"/>
              <a:gd name="connsiteX7" fmla="*/ 6929346 w 10538403"/>
              <a:gd name="connsiteY7" fmla="*/ 1694688 h 3173770"/>
              <a:gd name="connsiteX8" fmla="*/ 4771362 w 10538403"/>
              <a:gd name="connsiteY8" fmla="*/ 1743456 h 3173770"/>
              <a:gd name="connsiteX9" fmla="*/ 2759682 w 10538403"/>
              <a:gd name="connsiteY9" fmla="*/ 1694688 h 3173770"/>
              <a:gd name="connsiteX10" fmla="*/ 479778 w 10538403"/>
              <a:gd name="connsiteY10" fmla="*/ 1694688 h 3173770"/>
              <a:gd name="connsiteX11" fmla="*/ 126210 w 10538403"/>
              <a:gd name="connsiteY11" fmla="*/ 2731008 h 3173770"/>
              <a:gd name="connsiteX12" fmla="*/ 4856706 w 10538403"/>
              <a:gd name="connsiteY12" fmla="*/ 3169920 h 3173770"/>
              <a:gd name="connsiteX0" fmla="*/ 808962 w 10538403"/>
              <a:gd name="connsiteY0" fmla="*/ 12192 h 3173770"/>
              <a:gd name="connsiteX1" fmla="*/ 2503650 w 10538403"/>
              <a:gd name="connsiteY1" fmla="*/ 12192 h 3173770"/>
              <a:gd name="connsiteX2" fmla="*/ 4771362 w 10538403"/>
              <a:gd name="connsiteY2" fmla="*/ 0 h 3173770"/>
              <a:gd name="connsiteX3" fmla="*/ 7002498 w 10538403"/>
              <a:gd name="connsiteY3" fmla="*/ 24384 h 3173770"/>
              <a:gd name="connsiteX4" fmla="*/ 9038562 w 10538403"/>
              <a:gd name="connsiteY4" fmla="*/ 24384 h 3173770"/>
              <a:gd name="connsiteX5" fmla="*/ 10538178 w 10538403"/>
              <a:gd name="connsiteY5" fmla="*/ 780288 h 3173770"/>
              <a:gd name="connsiteX6" fmla="*/ 9014178 w 10538403"/>
              <a:gd name="connsiteY6" fmla="*/ 1719072 h 3173770"/>
              <a:gd name="connsiteX7" fmla="*/ 4771362 w 10538403"/>
              <a:gd name="connsiteY7" fmla="*/ 1743456 h 3173770"/>
              <a:gd name="connsiteX8" fmla="*/ 2759682 w 10538403"/>
              <a:gd name="connsiteY8" fmla="*/ 1694688 h 3173770"/>
              <a:gd name="connsiteX9" fmla="*/ 479778 w 10538403"/>
              <a:gd name="connsiteY9" fmla="*/ 1694688 h 3173770"/>
              <a:gd name="connsiteX10" fmla="*/ 126210 w 10538403"/>
              <a:gd name="connsiteY10" fmla="*/ 2731008 h 3173770"/>
              <a:gd name="connsiteX11" fmla="*/ 4856706 w 10538403"/>
              <a:gd name="connsiteY11" fmla="*/ 3169920 h 3173770"/>
              <a:gd name="connsiteX0" fmla="*/ 808962 w 10538403"/>
              <a:gd name="connsiteY0" fmla="*/ 12192 h 3173770"/>
              <a:gd name="connsiteX1" fmla="*/ 2503650 w 10538403"/>
              <a:gd name="connsiteY1" fmla="*/ 12192 h 3173770"/>
              <a:gd name="connsiteX2" fmla="*/ 4771362 w 10538403"/>
              <a:gd name="connsiteY2" fmla="*/ 0 h 3173770"/>
              <a:gd name="connsiteX3" fmla="*/ 7002498 w 10538403"/>
              <a:gd name="connsiteY3" fmla="*/ 24384 h 3173770"/>
              <a:gd name="connsiteX4" fmla="*/ 9038562 w 10538403"/>
              <a:gd name="connsiteY4" fmla="*/ 24384 h 3173770"/>
              <a:gd name="connsiteX5" fmla="*/ 10538178 w 10538403"/>
              <a:gd name="connsiteY5" fmla="*/ 780288 h 3173770"/>
              <a:gd name="connsiteX6" fmla="*/ 9014178 w 10538403"/>
              <a:gd name="connsiteY6" fmla="*/ 1719072 h 3173770"/>
              <a:gd name="connsiteX7" fmla="*/ 2759682 w 10538403"/>
              <a:gd name="connsiteY7" fmla="*/ 1694688 h 3173770"/>
              <a:gd name="connsiteX8" fmla="*/ 479778 w 10538403"/>
              <a:gd name="connsiteY8" fmla="*/ 1694688 h 3173770"/>
              <a:gd name="connsiteX9" fmla="*/ 126210 w 10538403"/>
              <a:gd name="connsiteY9" fmla="*/ 2731008 h 3173770"/>
              <a:gd name="connsiteX10" fmla="*/ 4856706 w 10538403"/>
              <a:gd name="connsiteY10" fmla="*/ 3169920 h 3173770"/>
              <a:gd name="connsiteX0" fmla="*/ 808962 w 10538403"/>
              <a:gd name="connsiteY0" fmla="*/ 12192 h 3173770"/>
              <a:gd name="connsiteX1" fmla="*/ 2503650 w 10538403"/>
              <a:gd name="connsiteY1" fmla="*/ 12192 h 3173770"/>
              <a:gd name="connsiteX2" fmla="*/ 4771362 w 10538403"/>
              <a:gd name="connsiteY2" fmla="*/ 0 h 3173770"/>
              <a:gd name="connsiteX3" fmla="*/ 7002498 w 10538403"/>
              <a:gd name="connsiteY3" fmla="*/ 24384 h 3173770"/>
              <a:gd name="connsiteX4" fmla="*/ 9038562 w 10538403"/>
              <a:gd name="connsiteY4" fmla="*/ 24384 h 3173770"/>
              <a:gd name="connsiteX5" fmla="*/ 10538178 w 10538403"/>
              <a:gd name="connsiteY5" fmla="*/ 780288 h 3173770"/>
              <a:gd name="connsiteX6" fmla="*/ 9014178 w 10538403"/>
              <a:gd name="connsiteY6" fmla="*/ 1719072 h 3173770"/>
              <a:gd name="connsiteX7" fmla="*/ 479778 w 10538403"/>
              <a:gd name="connsiteY7" fmla="*/ 1694688 h 3173770"/>
              <a:gd name="connsiteX8" fmla="*/ 126210 w 10538403"/>
              <a:gd name="connsiteY8" fmla="*/ 2731008 h 3173770"/>
              <a:gd name="connsiteX9" fmla="*/ 4856706 w 10538403"/>
              <a:gd name="connsiteY9" fmla="*/ 3169920 h 3173770"/>
              <a:gd name="connsiteX0" fmla="*/ 1185643 w 10915084"/>
              <a:gd name="connsiteY0" fmla="*/ 12192 h 3173770"/>
              <a:gd name="connsiteX1" fmla="*/ 2880331 w 10915084"/>
              <a:gd name="connsiteY1" fmla="*/ 12192 h 3173770"/>
              <a:gd name="connsiteX2" fmla="*/ 5148043 w 10915084"/>
              <a:gd name="connsiteY2" fmla="*/ 0 h 3173770"/>
              <a:gd name="connsiteX3" fmla="*/ 7379179 w 10915084"/>
              <a:gd name="connsiteY3" fmla="*/ 24384 h 3173770"/>
              <a:gd name="connsiteX4" fmla="*/ 9415243 w 10915084"/>
              <a:gd name="connsiteY4" fmla="*/ 24384 h 3173770"/>
              <a:gd name="connsiteX5" fmla="*/ 10914859 w 10915084"/>
              <a:gd name="connsiteY5" fmla="*/ 780288 h 3173770"/>
              <a:gd name="connsiteX6" fmla="*/ 9390859 w 10915084"/>
              <a:gd name="connsiteY6" fmla="*/ 1719072 h 3173770"/>
              <a:gd name="connsiteX7" fmla="*/ 856459 w 10915084"/>
              <a:gd name="connsiteY7" fmla="*/ 1694688 h 3173770"/>
              <a:gd name="connsiteX8" fmla="*/ 502891 w 10915084"/>
              <a:gd name="connsiteY8" fmla="*/ 2731008 h 3173770"/>
              <a:gd name="connsiteX9" fmla="*/ 5233387 w 10915084"/>
              <a:gd name="connsiteY9" fmla="*/ 3169920 h 3173770"/>
              <a:gd name="connsiteX0" fmla="*/ 1185643 w 10921793"/>
              <a:gd name="connsiteY0" fmla="*/ 12192 h 3173770"/>
              <a:gd name="connsiteX1" fmla="*/ 2880331 w 10921793"/>
              <a:gd name="connsiteY1" fmla="*/ 12192 h 3173770"/>
              <a:gd name="connsiteX2" fmla="*/ 5148043 w 10921793"/>
              <a:gd name="connsiteY2" fmla="*/ 0 h 3173770"/>
              <a:gd name="connsiteX3" fmla="*/ 7379179 w 10921793"/>
              <a:gd name="connsiteY3" fmla="*/ 24384 h 3173770"/>
              <a:gd name="connsiteX4" fmla="*/ 9415243 w 10921793"/>
              <a:gd name="connsiteY4" fmla="*/ 24384 h 3173770"/>
              <a:gd name="connsiteX5" fmla="*/ 10914859 w 10921793"/>
              <a:gd name="connsiteY5" fmla="*/ 780288 h 3173770"/>
              <a:gd name="connsiteX6" fmla="*/ 9390859 w 10921793"/>
              <a:gd name="connsiteY6" fmla="*/ 1719072 h 3173770"/>
              <a:gd name="connsiteX7" fmla="*/ 856459 w 10921793"/>
              <a:gd name="connsiteY7" fmla="*/ 1694688 h 3173770"/>
              <a:gd name="connsiteX8" fmla="*/ 502891 w 10921793"/>
              <a:gd name="connsiteY8" fmla="*/ 2731008 h 3173770"/>
              <a:gd name="connsiteX9" fmla="*/ 5233387 w 10921793"/>
              <a:gd name="connsiteY9" fmla="*/ 3169920 h 3173770"/>
              <a:gd name="connsiteX0" fmla="*/ 1185643 w 10915084"/>
              <a:gd name="connsiteY0" fmla="*/ 12192 h 3173770"/>
              <a:gd name="connsiteX1" fmla="*/ 2880331 w 10915084"/>
              <a:gd name="connsiteY1" fmla="*/ 12192 h 3173770"/>
              <a:gd name="connsiteX2" fmla="*/ 5148043 w 10915084"/>
              <a:gd name="connsiteY2" fmla="*/ 0 h 3173770"/>
              <a:gd name="connsiteX3" fmla="*/ 7379179 w 10915084"/>
              <a:gd name="connsiteY3" fmla="*/ 24384 h 3173770"/>
              <a:gd name="connsiteX4" fmla="*/ 9415243 w 10915084"/>
              <a:gd name="connsiteY4" fmla="*/ 24384 h 3173770"/>
              <a:gd name="connsiteX5" fmla="*/ 10914859 w 10915084"/>
              <a:gd name="connsiteY5" fmla="*/ 780288 h 3173770"/>
              <a:gd name="connsiteX6" fmla="*/ 9390859 w 10915084"/>
              <a:gd name="connsiteY6" fmla="*/ 1719072 h 3173770"/>
              <a:gd name="connsiteX7" fmla="*/ 856459 w 10915084"/>
              <a:gd name="connsiteY7" fmla="*/ 1694688 h 3173770"/>
              <a:gd name="connsiteX8" fmla="*/ 502891 w 10915084"/>
              <a:gd name="connsiteY8" fmla="*/ 2731008 h 3173770"/>
              <a:gd name="connsiteX9" fmla="*/ 5233387 w 10915084"/>
              <a:gd name="connsiteY9" fmla="*/ 3169920 h 3173770"/>
              <a:gd name="connsiteX0" fmla="*/ 1185643 w 10915084"/>
              <a:gd name="connsiteY0" fmla="*/ 12192 h 3173770"/>
              <a:gd name="connsiteX1" fmla="*/ 2880331 w 10915084"/>
              <a:gd name="connsiteY1" fmla="*/ 12192 h 3173770"/>
              <a:gd name="connsiteX2" fmla="*/ 5148043 w 10915084"/>
              <a:gd name="connsiteY2" fmla="*/ 0 h 3173770"/>
              <a:gd name="connsiteX3" fmla="*/ 9415243 w 10915084"/>
              <a:gd name="connsiteY3" fmla="*/ 24384 h 3173770"/>
              <a:gd name="connsiteX4" fmla="*/ 10914859 w 10915084"/>
              <a:gd name="connsiteY4" fmla="*/ 780288 h 3173770"/>
              <a:gd name="connsiteX5" fmla="*/ 9390859 w 10915084"/>
              <a:gd name="connsiteY5" fmla="*/ 1719072 h 3173770"/>
              <a:gd name="connsiteX6" fmla="*/ 856459 w 10915084"/>
              <a:gd name="connsiteY6" fmla="*/ 1694688 h 3173770"/>
              <a:gd name="connsiteX7" fmla="*/ 502891 w 10915084"/>
              <a:gd name="connsiteY7" fmla="*/ 2731008 h 3173770"/>
              <a:gd name="connsiteX8" fmla="*/ 5233387 w 10915084"/>
              <a:gd name="connsiteY8" fmla="*/ 3169920 h 3173770"/>
              <a:gd name="connsiteX0" fmla="*/ 1185643 w 10915084"/>
              <a:gd name="connsiteY0" fmla="*/ 0 h 3161578"/>
              <a:gd name="connsiteX1" fmla="*/ 2880331 w 10915084"/>
              <a:gd name="connsiteY1" fmla="*/ 0 h 3161578"/>
              <a:gd name="connsiteX2" fmla="*/ 9415243 w 10915084"/>
              <a:gd name="connsiteY2" fmla="*/ 12192 h 3161578"/>
              <a:gd name="connsiteX3" fmla="*/ 10914859 w 10915084"/>
              <a:gd name="connsiteY3" fmla="*/ 768096 h 3161578"/>
              <a:gd name="connsiteX4" fmla="*/ 9390859 w 10915084"/>
              <a:gd name="connsiteY4" fmla="*/ 1706880 h 3161578"/>
              <a:gd name="connsiteX5" fmla="*/ 856459 w 10915084"/>
              <a:gd name="connsiteY5" fmla="*/ 1682496 h 3161578"/>
              <a:gd name="connsiteX6" fmla="*/ 502891 w 10915084"/>
              <a:gd name="connsiteY6" fmla="*/ 2718816 h 3161578"/>
              <a:gd name="connsiteX7" fmla="*/ 5233387 w 10915084"/>
              <a:gd name="connsiteY7" fmla="*/ 3157728 h 3161578"/>
              <a:gd name="connsiteX0" fmla="*/ 1185643 w 10915084"/>
              <a:gd name="connsiteY0" fmla="*/ 0 h 3161578"/>
              <a:gd name="connsiteX1" fmla="*/ 9415243 w 10915084"/>
              <a:gd name="connsiteY1" fmla="*/ 12192 h 3161578"/>
              <a:gd name="connsiteX2" fmla="*/ 10914859 w 10915084"/>
              <a:gd name="connsiteY2" fmla="*/ 768096 h 3161578"/>
              <a:gd name="connsiteX3" fmla="*/ 9390859 w 10915084"/>
              <a:gd name="connsiteY3" fmla="*/ 1706880 h 3161578"/>
              <a:gd name="connsiteX4" fmla="*/ 856459 w 10915084"/>
              <a:gd name="connsiteY4" fmla="*/ 1682496 h 3161578"/>
              <a:gd name="connsiteX5" fmla="*/ 502891 w 10915084"/>
              <a:gd name="connsiteY5" fmla="*/ 2718816 h 3161578"/>
              <a:gd name="connsiteX6" fmla="*/ 5233387 w 10915084"/>
              <a:gd name="connsiteY6" fmla="*/ 3157728 h 3161578"/>
              <a:gd name="connsiteX0" fmla="*/ 1213330 w 10942771"/>
              <a:gd name="connsiteY0" fmla="*/ 0 h 3161578"/>
              <a:gd name="connsiteX1" fmla="*/ 9442930 w 10942771"/>
              <a:gd name="connsiteY1" fmla="*/ 12192 h 3161578"/>
              <a:gd name="connsiteX2" fmla="*/ 10942546 w 10942771"/>
              <a:gd name="connsiteY2" fmla="*/ 768096 h 3161578"/>
              <a:gd name="connsiteX3" fmla="*/ 9418546 w 10942771"/>
              <a:gd name="connsiteY3" fmla="*/ 1706880 h 3161578"/>
              <a:gd name="connsiteX4" fmla="*/ 884146 w 10942771"/>
              <a:gd name="connsiteY4" fmla="*/ 1682496 h 3161578"/>
              <a:gd name="connsiteX5" fmla="*/ 530578 w 10942771"/>
              <a:gd name="connsiteY5" fmla="*/ 2718816 h 3161578"/>
              <a:gd name="connsiteX6" fmla="*/ 5261074 w 10942771"/>
              <a:gd name="connsiteY6" fmla="*/ 3157728 h 3161578"/>
              <a:gd name="connsiteX0" fmla="*/ 1201355 w 10930796"/>
              <a:gd name="connsiteY0" fmla="*/ 0 h 3161578"/>
              <a:gd name="connsiteX1" fmla="*/ 9430955 w 10930796"/>
              <a:gd name="connsiteY1" fmla="*/ 12192 h 3161578"/>
              <a:gd name="connsiteX2" fmla="*/ 10930571 w 10930796"/>
              <a:gd name="connsiteY2" fmla="*/ 768096 h 3161578"/>
              <a:gd name="connsiteX3" fmla="*/ 9406571 w 10930796"/>
              <a:gd name="connsiteY3" fmla="*/ 1706880 h 3161578"/>
              <a:gd name="connsiteX4" fmla="*/ 872171 w 10930796"/>
              <a:gd name="connsiteY4" fmla="*/ 1682496 h 3161578"/>
              <a:gd name="connsiteX5" fmla="*/ 518603 w 10930796"/>
              <a:gd name="connsiteY5" fmla="*/ 2718816 h 3161578"/>
              <a:gd name="connsiteX6" fmla="*/ 5249099 w 10930796"/>
              <a:gd name="connsiteY6" fmla="*/ 3157728 h 3161578"/>
              <a:gd name="connsiteX0" fmla="*/ 1201355 w 10930796"/>
              <a:gd name="connsiteY0" fmla="*/ 0 h 3157728"/>
              <a:gd name="connsiteX1" fmla="*/ 9430955 w 10930796"/>
              <a:gd name="connsiteY1" fmla="*/ 12192 h 3157728"/>
              <a:gd name="connsiteX2" fmla="*/ 10930571 w 10930796"/>
              <a:gd name="connsiteY2" fmla="*/ 768096 h 3157728"/>
              <a:gd name="connsiteX3" fmla="*/ 9406571 w 10930796"/>
              <a:gd name="connsiteY3" fmla="*/ 1706880 h 3157728"/>
              <a:gd name="connsiteX4" fmla="*/ 872171 w 10930796"/>
              <a:gd name="connsiteY4" fmla="*/ 1682496 h 3157728"/>
              <a:gd name="connsiteX5" fmla="*/ 518603 w 10930796"/>
              <a:gd name="connsiteY5" fmla="*/ 2718816 h 3157728"/>
              <a:gd name="connsiteX6" fmla="*/ 5249099 w 10930796"/>
              <a:gd name="connsiteY6" fmla="*/ 3157728 h 3157728"/>
              <a:gd name="connsiteX0" fmla="*/ 1185417 w 10914858"/>
              <a:gd name="connsiteY0" fmla="*/ 0 h 3159107"/>
              <a:gd name="connsiteX1" fmla="*/ 9415017 w 10914858"/>
              <a:gd name="connsiteY1" fmla="*/ 12192 h 3159107"/>
              <a:gd name="connsiteX2" fmla="*/ 10914633 w 10914858"/>
              <a:gd name="connsiteY2" fmla="*/ 768096 h 3159107"/>
              <a:gd name="connsiteX3" fmla="*/ 9390633 w 10914858"/>
              <a:gd name="connsiteY3" fmla="*/ 1706880 h 3159107"/>
              <a:gd name="connsiteX4" fmla="*/ 856233 w 10914858"/>
              <a:gd name="connsiteY4" fmla="*/ 1682496 h 3159107"/>
              <a:gd name="connsiteX5" fmla="*/ 514857 w 10914858"/>
              <a:gd name="connsiteY5" fmla="*/ 2865120 h 3159107"/>
              <a:gd name="connsiteX6" fmla="*/ 5233161 w 10914858"/>
              <a:gd name="connsiteY6" fmla="*/ 3157728 h 3159107"/>
              <a:gd name="connsiteX0" fmla="*/ 1234225 w 10963666"/>
              <a:gd name="connsiteY0" fmla="*/ 0 h 3159107"/>
              <a:gd name="connsiteX1" fmla="*/ 9463825 w 10963666"/>
              <a:gd name="connsiteY1" fmla="*/ 12192 h 3159107"/>
              <a:gd name="connsiteX2" fmla="*/ 10963441 w 10963666"/>
              <a:gd name="connsiteY2" fmla="*/ 768096 h 3159107"/>
              <a:gd name="connsiteX3" fmla="*/ 9439441 w 10963666"/>
              <a:gd name="connsiteY3" fmla="*/ 1706880 h 3159107"/>
              <a:gd name="connsiteX4" fmla="*/ 905041 w 10963666"/>
              <a:gd name="connsiteY4" fmla="*/ 1682496 h 3159107"/>
              <a:gd name="connsiteX5" fmla="*/ 563665 w 10963666"/>
              <a:gd name="connsiteY5" fmla="*/ 2865120 h 3159107"/>
              <a:gd name="connsiteX6" fmla="*/ 5281969 w 10963666"/>
              <a:gd name="connsiteY6" fmla="*/ 3157728 h 3159107"/>
              <a:gd name="connsiteX0" fmla="*/ 1228074 w 10957515"/>
              <a:gd name="connsiteY0" fmla="*/ 0 h 3202742"/>
              <a:gd name="connsiteX1" fmla="*/ 9457674 w 10957515"/>
              <a:gd name="connsiteY1" fmla="*/ 12192 h 3202742"/>
              <a:gd name="connsiteX2" fmla="*/ 10957290 w 10957515"/>
              <a:gd name="connsiteY2" fmla="*/ 768096 h 3202742"/>
              <a:gd name="connsiteX3" fmla="*/ 9433290 w 10957515"/>
              <a:gd name="connsiteY3" fmla="*/ 1706880 h 3202742"/>
              <a:gd name="connsiteX4" fmla="*/ 898890 w 10957515"/>
              <a:gd name="connsiteY4" fmla="*/ 1682496 h 3202742"/>
              <a:gd name="connsiteX5" fmla="*/ 569706 w 10957515"/>
              <a:gd name="connsiteY5" fmla="*/ 2999232 h 3202742"/>
              <a:gd name="connsiteX6" fmla="*/ 5275818 w 10957515"/>
              <a:gd name="connsiteY6" fmla="*/ 3157728 h 3202742"/>
              <a:gd name="connsiteX0" fmla="*/ 1140999 w 10870440"/>
              <a:gd name="connsiteY0" fmla="*/ 0 h 3190843"/>
              <a:gd name="connsiteX1" fmla="*/ 9370599 w 10870440"/>
              <a:gd name="connsiteY1" fmla="*/ 12192 h 3190843"/>
              <a:gd name="connsiteX2" fmla="*/ 10870215 w 10870440"/>
              <a:gd name="connsiteY2" fmla="*/ 768096 h 3190843"/>
              <a:gd name="connsiteX3" fmla="*/ 9346215 w 10870440"/>
              <a:gd name="connsiteY3" fmla="*/ 1706880 h 3190843"/>
              <a:gd name="connsiteX4" fmla="*/ 811815 w 10870440"/>
              <a:gd name="connsiteY4" fmla="*/ 1682496 h 3190843"/>
              <a:gd name="connsiteX5" fmla="*/ 665511 w 10870440"/>
              <a:gd name="connsiteY5" fmla="*/ 2974848 h 3190843"/>
              <a:gd name="connsiteX6" fmla="*/ 5188743 w 10870440"/>
              <a:gd name="connsiteY6" fmla="*/ 3157728 h 3190843"/>
              <a:gd name="connsiteX0" fmla="*/ 1211055 w 10940496"/>
              <a:gd name="connsiteY0" fmla="*/ 0 h 3190843"/>
              <a:gd name="connsiteX1" fmla="*/ 9440655 w 10940496"/>
              <a:gd name="connsiteY1" fmla="*/ 12192 h 3190843"/>
              <a:gd name="connsiteX2" fmla="*/ 10940271 w 10940496"/>
              <a:gd name="connsiteY2" fmla="*/ 768096 h 3190843"/>
              <a:gd name="connsiteX3" fmla="*/ 9416271 w 10940496"/>
              <a:gd name="connsiteY3" fmla="*/ 1706880 h 3190843"/>
              <a:gd name="connsiteX4" fmla="*/ 881871 w 10940496"/>
              <a:gd name="connsiteY4" fmla="*/ 1682496 h 3190843"/>
              <a:gd name="connsiteX5" fmla="*/ 735567 w 10940496"/>
              <a:gd name="connsiteY5" fmla="*/ 2974848 h 3190843"/>
              <a:gd name="connsiteX6" fmla="*/ 5258799 w 10940496"/>
              <a:gd name="connsiteY6" fmla="*/ 3157728 h 3190843"/>
              <a:gd name="connsiteX0" fmla="*/ 1211055 w 10940496"/>
              <a:gd name="connsiteY0" fmla="*/ 0 h 3157728"/>
              <a:gd name="connsiteX1" fmla="*/ 9440655 w 10940496"/>
              <a:gd name="connsiteY1" fmla="*/ 12192 h 3157728"/>
              <a:gd name="connsiteX2" fmla="*/ 10940271 w 10940496"/>
              <a:gd name="connsiteY2" fmla="*/ 768096 h 3157728"/>
              <a:gd name="connsiteX3" fmla="*/ 9416271 w 10940496"/>
              <a:gd name="connsiteY3" fmla="*/ 1706880 h 3157728"/>
              <a:gd name="connsiteX4" fmla="*/ 881871 w 10940496"/>
              <a:gd name="connsiteY4" fmla="*/ 1682496 h 3157728"/>
              <a:gd name="connsiteX5" fmla="*/ 735567 w 10940496"/>
              <a:gd name="connsiteY5" fmla="*/ 2974848 h 3157728"/>
              <a:gd name="connsiteX6" fmla="*/ 5258799 w 10940496"/>
              <a:gd name="connsiteY6" fmla="*/ 3157728 h 3157728"/>
              <a:gd name="connsiteX0" fmla="*/ 1217048 w 10946489"/>
              <a:gd name="connsiteY0" fmla="*/ 0 h 3185334"/>
              <a:gd name="connsiteX1" fmla="*/ 9446648 w 10946489"/>
              <a:gd name="connsiteY1" fmla="*/ 12192 h 3185334"/>
              <a:gd name="connsiteX2" fmla="*/ 10946264 w 10946489"/>
              <a:gd name="connsiteY2" fmla="*/ 768096 h 3185334"/>
              <a:gd name="connsiteX3" fmla="*/ 9422264 w 10946489"/>
              <a:gd name="connsiteY3" fmla="*/ 1706880 h 3185334"/>
              <a:gd name="connsiteX4" fmla="*/ 887864 w 10946489"/>
              <a:gd name="connsiteY4" fmla="*/ 1682496 h 3185334"/>
              <a:gd name="connsiteX5" fmla="*/ 729368 w 10946489"/>
              <a:gd name="connsiteY5" fmla="*/ 3108960 h 3185334"/>
              <a:gd name="connsiteX6" fmla="*/ 5264792 w 10946489"/>
              <a:gd name="connsiteY6" fmla="*/ 3157728 h 3185334"/>
              <a:gd name="connsiteX0" fmla="*/ 1217048 w 10946489"/>
              <a:gd name="connsiteY0" fmla="*/ 0 h 3157728"/>
              <a:gd name="connsiteX1" fmla="*/ 9446648 w 10946489"/>
              <a:gd name="connsiteY1" fmla="*/ 12192 h 3157728"/>
              <a:gd name="connsiteX2" fmla="*/ 10946264 w 10946489"/>
              <a:gd name="connsiteY2" fmla="*/ 768096 h 3157728"/>
              <a:gd name="connsiteX3" fmla="*/ 9422264 w 10946489"/>
              <a:gd name="connsiteY3" fmla="*/ 1706880 h 3157728"/>
              <a:gd name="connsiteX4" fmla="*/ 887864 w 10946489"/>
              <a:gd name="connsiteY4" fmla="*/ 1682496 h 3157728"/>
              <a:gd name="connsiteX5" fmla="*/ 729368 w 10946489"/>
              <a:gd name="connsiteY5" fmla="*/ 3108960 h 3157728"/>
              <a:gd name="connsiteX6" fmla="*/ 5264792 w 10946489"/>
              <a:gd name="connsiteY6" fmla="*/ 3157728 h 3157728"/>
              <a:gd name="connsiteX0" fmla="*/ 1233469 w 10962910"/>
              <a:gd name="connsiteY0" fmla="*/ 0 h 3157728"/>
              <a:gd name="connsiteX1" fmla="*/ 9463069 w 10962910"/>
              <a:gd name="connsiteY1" fmla="*/ 12192 h 3157728"/>
              <a:gd name="connsiteX2" fmla="*/ 10962685 w 10962910"/>
              <a:gd name="connsiteY2" fmla="*/ 768096 h 3157728"/>
              <a:gd name="connsiteX3" fmla="*/ 9438685 w 10962910"/>
              <a:gd name="connsiteY3" fmla="*/ 1706880 h 3157728"/>
              <a:gd name="connsiteX4" fmla="*/ 904285 w 10962910"/>
              <a:gd name="connsiteY4" fmla="*/ 1682496 h 3157728"/>
              <a:gd name="connsiteX5" fmla="*/ 745789 w 10962910"/>
              <a:gd name="connsiteY5" fmla="*/ 3108960 h 3157728"/>
              <a:gd name="connsiteX6" fmla="*/ 5281213 w 10962910"/>
              <a:gd name="connsiteY6" fmla="*/ 3157728 h 3157728"/>
              <a:gd name="connsiteX0" fmla="*/ 1243356 w 10972797"/>
              <a:gd name="connsiteY0" fmla="*/ 0 h 3157728"/>
              <a:gd name="connsiteX1" fmla="*/ 9472956 w 10972797"/>
              <a:gd name="connsiteY1" fmla="*/ 12192 h 3157728"/>
              <a:gd name="connsiteX2" fmla="*/ 10972572 w 10972797"/>
              <a:gd name="connsiteY2" fmla="*/ 768096 h 3157728"/>
              <a:gd name="connsiteX3" fmla="*/ 9448572 w 10972797"/>
              <a:gd name="connsiteY3" fmla="*/ 1706880 h 3157728"/>
              <a:gd name="connsiteX4" fmla="*/ 914172 w 10972797"/>
              <a:gd name="connsiteY4" fmla="*/ 1682496 h 3157728"/>
              <a:gd name="connsiteX5" fmla="*/ 755676 w 10972797"/>
              <a:gd name="connsiteY5" fmla="*/ 3108960 h 3157728"/>
              <a:gd name="connsiteX6" fmla="*/ 5291100 w 10972797"/>
              <a:gd name="connsiteY6" fmla="*/ 3157728 h 3157728"/>
              <a:gd name="connsiteX0" fmla="*/ 1239048 w 10968489"/>
              <a:gd name="connsiteY0" fmla="*/ 0 h 3157728"/>
              <a:gd name="connsiteX1" fmla="*/ 9468648 w 10968489"/>
              <a:gd name="connsiteY1" fmla="*/ 12192 h 3157728"/>
              <a:gd name="connsiteX2" fmla="*/ 10968264 w 10968489"/>
              <a:gd name="connsiteY2" fmla="*/ 768096 h 3157728"/>
              <a:gd name="connsiteX3" fmla="*/ 9444264 w 10968489"/>
              <a:gd name="connsiteY3" fmla="*/ 1706880 h 3157728"/>
              <a:gd name="connsiteX4" fmla="*/ 909864 w 10968489"/>
              <a:gd name="connsiteY4" fmla="*/ 1682496 h 3157728"/>
              <a:gd name="connsiteX5" fmla="*/ 751368 w 10968489"/>
              <a:gd name="connsiteY5" fmla="*/ 3108960 h 3157728"/>
              <a:gd name="connsiteX6" fmla="*/ 5286792 w 10968489"/>
              <a:gd name="connsiteY6" fmla="*/ 3157728 h 3157728"/>
              <a:gd name="connsiteX0" fmla="*/ 1239048 w 10968489"/>
              <a:gd name="connsiteY0" fmla="*/ 0 h 3157728"/>
              <a:gd name="connsiteX1" fmla="*/ 9468648 w 10968489"/>
              <a:gd name="connsiteY1" fmla="*/ 12192 h 3157728"/>
              <a:gd name="connsiteX2" fmla="*/ 10968264 w 10968489"/>
              <a:gd name="connsiteY2" fmla="*/ 768096 h 3157728"/>
              <a:gd name="connsiteX3" fmla="*/ 9444264 w 10968489"/>
              <a:gd name="connsiteY3" fmla="*/ 1706880 h 3157728"/>
              <a:gd name="connsiteX4" fmla="*/ 909864 w 10968489"/>
              <a:gd name="connsiteY4" fmla="*/ 1682496 h 3157728"/>
              <a:gd name="connsiteX5" fmla="*/ 751368 w 10968489"/>
              <a:gd name="connsiteY5" fmla="*/ 3108960 h 3157728"/>
              <a:gd name="connsiteX6" fmla="*/ 5286792 w 10968489"/>
              <a:gd name="connsiteY6" fmla="*/ 3157728 h 3157728"/>
              <a:gd name="connsiteX0" fmla="*/ 1190792 w 10920233"/>
              <a:gd name="connsiteY0" fmla="*/ 0 h 3157728"/>
              <a:gd name="connsiteX1" fmla="*/ 9420392 w 10920233"/>
              <a:gd name="connsiteY1" fmla="*/ 12192 h 3157728"/>
              <a:gd name="connsiteX2" fmla="*/ 10920008 w 10920233"/>
              <a:gd name="connsiteY2" fmla="*/ 768096 h 3157728"/>
              <a:gd name="connsiteX3" fmla="*/ 9396008 w 10920233"/>
              <a:gd name="connsiteY3" fmla="*/ 1706880 h 3157728"/>
              <a:gd name="connsiteX4" fmla="*/ 861608 w 10920233"/>
              <a:gd name="connsiteY4" fmla="*/ 1682496 h 3157728"/>
              <a:gd name="connsiteX5" fmla="*/ 703112 w 10920233"/>
              <a:gd name="connsiteY5" fmla="*/ 3108960 h 3157728"/>
              <a:gd name="connsiteX6" fmla="*/ 5238536 w 10920233"/>
              <a:gd name="connsiteY6" fmla="*/ 3157728 h 3157728"/>
              <a:gd name="connsiteX0" fmla="*/ 1085544 w 10814985"/>
              <a:gd name="connsiteY0" fmla="*/ 0 h 3157728"/>
              <a:gd name="connsiteX1" fmla="*/ 9315144 w 10814985"/>
              <a:gd name="connsiteY1" fmla="*/ 12192 h 3157728"/>
              <a:gd name="connsiteX2" fmla="*/ 10814760 w 10814985"/>
              <a:gd name="connsiteY2" fmla="*/ 768096 h 3157728"/>
              <a:gd name="connsiteX3" fmla="*/ 9290760 w 10814985"/>
              <a:gd name="connsiteY3" fmla="*/ 1706880 h 3157728"/>
              <a:gd name="connsiteX4" fmla="*/ 756360 w 10814985"/>
              <a:gd name="connsiteY4" fmla="*/ 1682496 h 3157728"/>
              <a:gd name="connsiteX5" fmla="*/ 597864 w 10814985"/>
              <a:gd name="connsiteY5" fmla="*/ 3108960 h 3157728"/>
              <a:gd name="connsiteX6" fmla="*/ 5133288 w 10814985"/>
              <a:gd name="connsiteY6" fmla="*/ 3157728 h 3157728"/>
              <a:gd name="connsiteX0" fmla="*/ 1159855 w 10889296"/>
              <a:gd name="connsiteY0" fmla="*/ 0 h 3157728"/>
              <a:gd name="connsiteX1" fmla="*/ 9389455 w 10889296"/>
              <a:gd name="connsiteY1" fmla="*/ 12192 h 3157728"/>
              <a:gd name="connsiteX2" fmla="*/ 10889071 w 10889296"/>
              <a:gd name="connsiteY2" fmla="*/ 768096 h 3157728"/>
              <a:gd name="connsiteX3" fmla="*/ 9365071 w 10889296"/>
              <a:gd name="connsiteY3" fmla="*/ 1706880 h 3157728"/>
              <a:gd name="connsiteX4" fmla="*/ 830671 w 10889296"/>
              <a:gd name="connsiteY4" fmla="*/ 1682496 h 3157728"/>
              <a:gd name="connsiteX5" fmla="*/ 672175 w 10889296"/>
              <a:gd name="connsiteY5" fmla="*/ 3108960 h 3157728"/>
              <a:gd name="connsiteX6" fmla="*/ 5207599 w 10889296"/>
              <a:gd name="connsiteY6" fmla="*/ 3157728 h 3157728"/>
              <a:gd name="connsiteX0" fmla="*/ 1159855 w 10889296"/>
              <a:gd name="connsiteY0" fmla="*/ 0 h 3108960"/>
              <a:gd name="connsiteX1" fmla="*/ 9389455 w 10889296"/>
              <a:gd name="connsiteY1" fmla="*/ 12192 h 3108960"/>
              <a:gd name="connsiteX2" fmla="*/ 10889071 w 10889296"/>
              <a:gd name="connsiteY2" fmla="*/ 768096 h 3108960"/>
              <a:gd name="connsiteX3" fmla="*/ 9365071 w 10889296"/>
              <a:gd name="connsiteY3" fmla="*/ 1706880 h 3108960"/>
              <a:gd name="connsiteX4" fmla="*/ 830671 w 10889296"/>
              <a:gd name="connsiteY4" fmla="*/ 1682496 h 3108960"/>
              <a:gd name="connsiteX5" fmla="*/ 672175 w 10889296"/>
              <a:gd name="connsiteY5" fmla="*/ 3108960 h 3108960"/>
              <a:gd name="connsiteX6" fmla="*/ 5207599 w 10889296"/>
              <a:gd name="connsiteY6" fmla="*/ 3084991 h 3108960"/>
              <a:gd name="connsiteX0" fmla="*/ 1159855 w 10889296"/>
              <a:gd name="connsiteY0" fmla="*/ 0 h 3108960"/>
              <a:gd name="connsiteX1" fmla="*/ 9389455 w 10889296"/>
              <a:gd name="connsiteY1" fmla="*/ 12192 h 3108960"/>
              <a:gd name="connsiteX2" fmla="*/ 10889071 w 10889296"/>
              <a:gd name="connsiteY2" fmla="*/ 768096 h 3108960"/>
              <a:gd name="connsiteX3" fmla="*/ 9365071 w 10889296"/>
              <a:gd name="connsiteY3" fmla="*/ 1706880 h 3108960"/>
              <a:gd name="connsiteX4" fmla="*/ 830671 w 10889296"/>
              <a:gd name="connsiteY4" fmla="*/ 1682496 h 3108960"/>
              <a:gd name="connsiteX5" fmla="*/ 672175 w 10889296"/>
              <a:gd name="connsiteY5" fmla="*/ 3108960 h 3108960"/>
              <a:gd name="connsiteX6" fmla="*/ 5209587 w 10889296"/>
              <a:gd name="connsiteY6" fmla="*/ 3065112 h 3108960"/>
              <a:gd name="connsiteX0" fmla="*/ 1248939 w 10978380"/>
              <a:gd name="connsiteY0" fmla="*/ 0 h 3065112"/>
              <a:gd name="connsiteX1" fmla="*/ 9478539 w 10978380"/>
              <a:gd name="connsiteY1" fmla="*/ 12192 h 3065112"/>
              <a:gd name="connsiteX2" fmla="*/ 10978155 w 10978380"/>
              <a:gd name="connsiteY2" fmla="*/ 768096 h 3065112"/>
              <a:gd name="connsiteX3" fmla="*/ 9454155 w 10978380"/>
              <a:gd name="connsiteY3" fmla="*/ 1706880 h 3065112"/>
              <a:gd name="connsiteX4" fmla="*/ 919755 w 10978380"/>
              <a:gd name="connsiteY4" fmla="*/ 1682496 h 3065112"/>
              <a:gd name="connsiteX5" fmla="*/ 765234 w 10978380"/>
              <a:gd name="connsiteY5" fmla="*/ 3055289 h 3065112"/>
              <a:gd name="connsiteX6" fmla="*/ 5298671 w 10978380"/>
              <a:gd name="connsiteY6" fmla="*/ 3065112 h 3065112"/>
              <a:gd name="connsiteX0" fmla="*/ 1248939 w 10978380"/>
              <a:gd name="connsiteY0" fmla="*/ 0 h 3065112"/>
              <a:gd name="connsiteX1" fmla="*/ 9478539 w 10978380"/>
              <a:gd name="connsiteY1" fmla="*/ 12192 h 3065112"/>
              <a:gd name="connsiteX2" fmla="*/ 10978155 w 10978380"/>
              <a:gd name="connsiteY2" fmla="*/ 768096 h 3065112"/>
              <a:gd name="connsiteX3" fmla="*/ 9454155 w 10978380"/>
              <a:gd name="connsiteY3" fmla="*/ 1706880 h 3065112"/>
              <a:gd name="connsiteX4" fmla="*/ 919755 w 10978380"/>
              <a:gd name="connsiteY4" fmla="*/ 1682496 h 3065112"/>
              <a:gd name="connsiteX5" fmla="*/ 765234 w 10978380"/>
              <a:gd name="connsiteY5" fmla="*/ 3061253 h 3065112"/>
              <a:gd name="connsiteX6" fmla="*/ 5298671 w 10978380"/>
              <a:gd name="connsiteY6" fmla="*/ 3065112 h 3065112"/>
              <a:gd name="connsiteX0" fmla="*/ 1459321 w 11188762"/>
              <a:gd name="connsiteY0" fmla="*/ 0 h 3065112"/>
              <a:gd name="connsiteX1" fmla="*/ 9688921 w 11188762"/>
              <a:gd name="connsiteY1" fmla="*/ 12192 h 3065112"/>
              <a:gd name="connsiteX2" fmla="*/ 11188537 w 11188762"/>
              <a:gd name="connsiteY2" fmla="*/ 768096 h 3065112"/>
              <a:gd name="connsiteX3" fmla="*/ 9664537 w 11188762"/>
              <a:gd name="connsiteY3" fmla="*/ 1706880 h 3065112"/>
              <a:gd name="connsiteX4" fmla="*/ 1130137 w 11188762"/>
              <a:gd name="connsiteY4" fmla="*/ 1682496 h 3065112"/>
              <a:gd name="connsiteX5" fmla="*/ 975616 w 11188762"/>
              <a:gd name="connsiteY5" fmla="*/ 3061253 h 3065112"/>
              <a:gd name="connsiteX6" fmla="*/ 5509053 w 11188762"/>
              <a:gd name="connsiteY6" fmla="*/ 3065112 h 3065112"/>
              <a:gd name="connsiteX0" fmla="*/ 1198187 w 10927628"/>
              <a:gd name="connsiteY0" fmla="*/ 0 h 3065112"/>
              <a:gd name="connsiteX1" fmla="*/ 9427787 w 10927628"/>
              <a:gd name="connsiteY1" fmla="*/ 12192 h 3065112"/>
              <a:gd name="connsiteX2" fmla="*/ 10927403 w 10927628"/>
              <a:gd name="connsiteY2" fmla="*/ 768096 h 3065112"/>
              <a:gd name="connsiteX3" fmla="*/ 9403403 w 10927628"/>
              <a:gd name="connsiteY3" fmla="*/ 1706880 h 3065112"/>
              <a:gd name="connsiteX4" fmla="*/ 869003 w 10927628"/>
              <a:gd name="connsiteY4" fmla="*/ 1682496 h 3065112"/>
              <a:gd name="connsiteX5" fmla="*/ 714482 w 10927628"/>
              <a:gd name="connsiteY5" fmla="*/ 3061253 h 3065112"/>
              <a:gd name="connsiteX6" fmla="*/ 5247919 w 10927628"/>
              <a:gd name="connsiteY6" fmla="*/ 3065112 h 3065112"/>
              <a:gd name="connsiteX0" fmla="*/ 1205740 w 10935181"/>
              <a:gd name="connsiteY0" fmla="*/ 0 h 3065112"/>
              <a:gd name="connsiteX1" fmla="*/ 9435340 w 10935181"/>
              <a:gd name="connsiteY1" fmla="*/ 12192 h 3065112"/>
              <a:gd name="connsiteX2" fmla="*/ 10934956 w 10935181"/>
              <a:gd name="connsiteY2" fmla="*/ 768096 h 3065112"/>
              <a:gd name="connsiteX3" fmla="*/ 9410956 w 10935181"/>
              <a:gd name="connsiteY3" fmla="*/ 1706880 h 3065112"/>
              <a:gd name="connsiteX4" fmla="*/ 876556 w 10935181"/>
              <a:gd name="connsiteY4" fmla="*/ 1682496 h 3065112"/>
              <a:gd name="connsiteX5" fmla="*/ 722035 w 10935181"/>
              <a:gd name="connsiteY5" fmla="*/ 3061253 h 3065112"/>
              <a:gd name="connsiteX6" fmla="*/ 5255472 w 10935181"/>
              <a:gd name="connsiteY6" fmla="*/ 3065112 h 3065112"/>
              <a:gd name="connsiteX0" fmla="*/ 1205740 w 10952263"/>
              <a:gd name="connsiteY0" fmla="*/ 52567 h 3117679"/>
              <a:gd name="connsiteX1" fmla="*/ 9435340 w 10952263"/>
              <a:gd name="connsiteY1" fmla="*/ 64759 h 3117679"/>
              <a:gd name="connsiteX2" fmla="*/ 10945589 w 10952263"/>
              <a:gd name="connsiteY2" fmla="*/ 895091 h 3117679"/>
              <a:gd name="connsiteX3" fmla="*/ 9410956 w 10952263"/>
              <a:gd name="connsiteY3" fmla="*/ 1759447 h 3117679"/>
              <a:gd name="connsiteX4" fmla="*/ 876556 w 10952263"/>
              <a:gd name="connsiteY4" fmla="*/ 1735063 h 3117679"/>
              <a:gd name="connsiteX5" fmla="*/ 722035 w 10952263"/>
              <a:gd name="connsiteY5" fmla="*/ 3113820 h 3117679"/>
              <a:gd name="connsiteX6" fmla="*/ 5255472 w 10952263"/>
              <a:gd name="connsiteY6" fmla="*/ 3117679 h 3117679"/>
              <a:gd name="connsiteX0" fmla="*/ 1205740 w 10948924"/>
              <a:gd name="connsiteY0" fmla="*/ 52567 h 3117679"/>
              <a:gd name="connsiteX1" fmla="*/ 9435340 w 10948924"/>
              <a:gd name="connsiteY1" fmla="*/ 64759 h 3117679"/>
              <a:gd name="connsiteX2" fmla="*/ 10945589 w 10948924"/>
              <a:gd name="connsiteY2" fmla="*/ 895091 h 3117679"/>
              <a:gd name="connsiteX3" fmla="*/ 9410956 w 10948924"/>
              <a:gd name="connsiteY3" fmla="*/ 1759447 h 3117679"/>
              <a:gd name="connsiteX4" fmla="*/ 876556 w 10948924"/>
              <a:gd name="connsiteY4" fmla="*/ 1735063 h 3117679"/>
              <a:gd name="connsiteX5" fmla="*/ 722035 w 10948924"/>
              <a:gd name="connsiteY5" fmla="*/ 3113820 h 3117679"/>
              <a:gd name="connsiteX6" fmla="*/ 5255472 w 10948924"/>
              <a:gd name="connsiteY6" fmla="*/ 3117679 h 3117679"/>
              <a:gd name="connsiteX0" fmla="*/ 1205740 w 10950280"/>
              <a:gd name="connsiteY0" fmla="*/ 52567 h 3117679"/>
              <a:gd name="connsiteX1" fmla="*/ 9435340 w 10950280"/>
              <a:gd name="connsiteY1" fmla="*/ 64759 h 3117679"/>
              <a:gd name="connsiteX2" fmla="*/ 10945589 w 10950280"/>
              <a:gd name="connsiteY2" fmla="*/ 895091 h 3117679"/>
              <a:gd name="connsiteX3" fmla="*/ 9410956 w 10950280"/>
              <a:gd name="connsiteY3" fmla="*/ 1759447 h 3117679"/>
              <a:gd name="connsiteX4" fmla="*/ 876556 w 10950280"/>
              <a:gd name="connsiteY4" fmla="*/ 1735063 h 3117679"/>
              <a:gd name="connsiteX5" fmla="*/ 722035 w 10950280"/>
              <a:gd name="connsiteY5" fmla="*/ 3113820 h 3117679"/>
              <a:gd name="connsiteX6" fmla="*/ 5255472 w 10950280"/>
              <a:gd name="connsiteY6" fmla="*/ 3117679 h 3117679"/>
              <a:gd name="connsiteX0" fmla="*/ 1205740 w 10950280"/>
              <a:gd name="connsiteY0" fmla="*/ 52567 h 3117679"/>
              <a:gd name="connsiteX1" fmla="*/ 9435340 w 10950280"/>
              <a:gd name="connsiteY1" fmla="*/ 64759 h 3117679"/>
              <a:gd name="connsiteX2" fmla="*/ 10945589 w 10950280"/>
              <a:gd name="connsiteY2" fmla="*/ 895091 h 3117679"/>
              <a:gd name="connsiteX3" fmla="*/ 9410956 w 10950280"/>
              <a:gd name="connsiteY3" fmla="*/ 1759447 h 3117679"/>
              <a:gd name="connsiteX4" fmla="*/ 876556 w 10950280"/>
              <a:gd name="connsiteY4" fmla="*/ 1735063 h 3117679"/>
              <a:gd name="connsiteX5" fmla="*/ 722035 w 10950280"/>
              <a:gd name="connsiteY5" fmla="*/ 3113820 h 3117679"/>
              <a:gd name="connsiteX6" fmla="*/ 5255472 w 10950280"/>
              <a:gd name="connsiteY6" fmla="*/ 3117679 h 3117679"/>
              <a:gd name="connsiteX0" fmla="*/ 1205740 w 10950280"/>
              <a:gd name="connsiteY0" fmla="*/ 0 h 3065112"/>
              <a:gd name="connsiteX1" fmla="*/ 9435340 w 10950280"/>
              <a:gd name="connsiteY1" fmla="*/ 12192 h 3065112"/>
              <a:gd name="connsiteX2" fmla="*/ 10945589 w 10950280"/>
              <a:gd name="connsiteY2" fmla="*/ 842524 h 3065112"/>
              <a:gd name="connsiteX3" fmla="*/ 9410956 w 10950280"/>
              <a:gd name="connsiteY3" fmla="*/ 1706880 h 3065112"/>
              <a:gd name="connsiteX4" fmla="*/ 876556 w 10950280"/>
              <a:gd name="connsiteY4" fmla="*/ 1682496 h 3065112"/>
              <a:gd name="connsiteX5" fmla="*/ 722035 w 10950280"/>
              <a:gd name="connsiteY5" fmla="*/ 3061253 h 3065112"/>
              <a:gd name="connsiteX6" fmla="*/ 5255472 w 10950280"/>
              <a:gd name="connsiteY6" fmla="*/ 3065112 h 3065112"/>
              <a:gd name="connsiteX0" fmla="*/ 1205740 w 10949671"/>
              <a:gd name="connsiteY0" fmla="*/ 0 h 3065112"/>
              <a:gd name="connsiteX1" fmla="*/ 9435340 w 10949671"/>
              <a:gd name="connsiteY1" fmla="*/ 12192 h 3065112"/>
              <a:gd name="connsiteX2" fmla="*/ 10945589 w 10949671"/>
              <a:gd name="connsiteY2" fmla="*/ 842524 h 3065112"/>
              <a:gd name="connsiteX3" fmla="*/ 9410956 w 10949671"/>
              <a:gd name="connsiteY3" fmla="*/ 1706880 h 3065112"/>
              <a:gd name="connsiteX4" fmla="*/ 876556 w 10949671"/>
              <a:gd name="connsiteY4" fmla="*/ 1682496 h 3065112"/>
              <a:gd name="connsiteX5" fmla="*/ 722035 w 10949671"/>
              <a:gd name="connsiteY5" fmla="*/ 3061253 h 3065112"/>
              <a:gd name="connsiteX6" fmla="*/ 5255472 w 10949671"/>
              <a:gd name="connsiteY6" fmla="*/ 3065112 h 3065112"/>
              <a:gd name="connsiteX0" fmla="*/ 1205740 w 10950280"/>
              <a:gd name="connsiteY0" fmla="*/ 0 h 3065112"/>
              <a:gd name="connsiteX1" fmla="*/ 9435340 w 10950280"/>
              <a:gd name="connsiteY1" fmla="*/ 12192 h 3065112"/>
              <a:gd name="connsiteX2" fmla="*/ 10945589 w 10950280"/>
              <a:gd name="connsiteY2" fmla="*/ 842524 h 3065112"/>
              <a:gd name="connsiteX3" fmla="*/ 9410956 w 10950280"/>
              <a:gd name="connsiteY3" fmla="*/ 1706880 h 3065112"/>
              <a:gd name="connsiteX4" fmla="*/ 876556 w 10950280"/>
              <a:gd name="connsiteY4" fmla="*/ 1682496 h 3065112"/>
              <a:gd name="connsiteX5" fmla="*/ 722035 w 10950280"/>
              <a:gd name="connsiteY5" fmla="*/ 3061253 h 3065112"/>
              <a:gd name="connsiteX6" fmla="*/ 5255472 w 10950280"/>
              <a:gd name="connsiteY6" fmla="*/ 3065112 h 3065112"/>
              <a:gd name="connsiteX0" fmla="*/ 1205740 w 10950280"/>
              <a:gd name="connsiteY0" fmla="*/ 0 h 3065112"/>
              <a:gd name="connsiteX1" fmla="*/ 9435340 w 10950280"/>
              <a:gd name="connsiteY1" fmla="*/ 12192 h 3065112"/>
              <a:gd name="connsiteX2" fmla="*/ 10945589 w 10950280"/>
              <a:gd name="connsiteY2" fmla="*/ 842524 h 3065112"/>
              <a:gd name="connsiteX3" fmla="*/ 9410956 w 10950280"/>
              <a:gd name="connsiteY3" fmla="*/ 1706880 h 3065112"/>
              <a:gd name="connsiteX4" fmla="*/ 876556 w 10950280"/>
              <a:gd name="connsiteY4" fmla="*/ 1682496 h 3065112"/>
              <a:gd name="connsiteX5" fmla="*/ 722035 w 10950280"/>
              <a:gd name="connsiteY5" fmla="*/ 3061253 h 3065112"/>
              <a:gd name="connsiteX6" fmla="*/ 5255472 w 10950280"/>
              <a:gd name="connsiteY6" fmla="*/ 3065112 h 3065112"/>
              <a:gd name="connsiteX0" fmla="*/ 1205740 w 10950280"/>
              <a:gd name="connsiteY0" fmla="*/ 56978 h 3122090"/>
              <a:gd name="connsiteX1" fmla="*/ 9435340 w 10950280"/>
              <a:gd name="connsiteY1" fmla="*/ 69170 h 3122090"/>
              <a:gd name="connsiteX2" fmla="*/ 10945589 w 10950280"/>
              <a:gd name="connsiteY2" fmla="*/ 959137 h 3122090"/>
              <a:gd name="connsiteX3" fmla="*/ 9410956 w 10950280"/>
              <a:gd name="connsiteY3" fmla="*/ 1763858 h 3122090"/>
              <a:gd name="connsiteX4" fmla="*/ 876556 w 10950280"/>
              <a:gd name="connsiteY4" fmla="*/ 1739474 h 3122090"/>
              <a:gd name="connsiteX5" fmla="*/ 722035 w 10950280"/>
              <a:gd name="connsiteY5" fmla="*/ 3118231 h 3122090"/>
              <a:gd name="connsiteX6" fmla="*/ 5255472 w 10950280"/>
              <a:gd name="connsiteY6" fmla="*/ 3122090 h 3122090"/>
              <a:gd name="connsiteX0" fmla="*/ 1205740 w 10948126"/>
              <a:gd name="connsiteY0" fmla="*/ 56978 h 3122090"/>
              <a:gd name="connsiteX1" fmla="*/ 9435340 w 10948126"/>
              <a:gd name="connsiteY1" fmla="*/ 69170 h 3122090"/>
              <a:gd name="connsiteX2" fmla="*/ 10945589 w 10948126"/>
              <a:gd name="connsiteY2" fmla="*/ 959137 h 3122090"/>
              <a:gd name="connsiteX3" fmla="*/ 9410956 w 10948126"/>
              <a:gd name="connsiteY3" fmla="*/ 1763858 h 3122090"/>
              <a:gd name="connsiteX4" fmla="*/ 876556 w 10948126"/>
              <a:gd name="connsiteY4" fmla="*/ 1739474 h 3122090"/>
              <a:gd name="connsiteX5" fmla="*/ 722035 w 10948126"/>
              <a:gd name="connsiteY5" fmla="*/ 3118231 h 3122090"/>
              <a:gd name="connsiteX6" fmla="*/ 5255472 w 10948126"/>
              <a:gd name="connsiteY6" fmla="*/ 3122090 h 3122090"/>
              <a:gd name="connsiteX0" fmla="*/ 1205740 w 10948126"/>
              <a:gd name="connsiteY0" fmla="*/ 56978 h 3122090"/>
              <a:gd name="connsiteX1" fmla="*/ 9435340 w 10948126"/>
              <a:gd name="connsiteY1" fmla="*/ 69170 h 3122090"/>
              <a:gd name="connsiteX2" fmla="*/ 10945589 w 10948126"/>
              <a:gd name="connsiteY2" fmla="*/ 959137 h 3122090"/>
              <a:gd name="connsiteX3" fmla="*/ 9410956 w 10948126"/>
              <a:gd name="connsiteY3" fmla="*/ 1763858 h 3122090"/>
              <a:gd name="connsiteX4" fmla="*/ 876556 w 10948126"/>
              <a:gd name="connsiteY4" fmla="*/ 1739474 h 3122090"/>
              <a:gd name="connsiteX5" fmla="*/ 722035 w 10948126"/>
              <a:gd name="connsiteY5" fmla="*/ 3118231 h 3122090"/>
              <a:gd name="connsiteX6" fmla="*/ 5255472 w 10948126"/>
              <a:gd name="connsiteY6" fmla="*/ 3122090 h 3122090"/>
              <a:gd name="connsiteX0" fmla="*/ 1205740 w 10947859"/>
              <a:gd name="connsiteY0" fmla="*/ 0 h 3065112"/>
              <a:gd name="connsiteX1" fmla="*/ 9435340 w 10947859"/>
              <a:gd name="connsiteY1" fmla="*/ 12192 h 3065112"/>
              <a:gd name="connsiteX2" fmla="*/ 10945589 w 10947859"/>
              <a:gd name="connsiteY2" fmla="*/ 902159 h 3065112"/>
              <a:gd name="connsiteX3" fmla="*/ 9410956 w 10947859"/>
              <a:gd name="connsiteY3" fmla="*/ 1706880 h 3065112"/>
              <a:gd name="connsiteX4" fmla="*/ 876556 w 10947859"/>
              <a:gd name="connsiteY4" fmla="*/ 1682496 h 3065112"/>
              <a:gd name="connsiteX5" fmla="*/ 722035 w 10947859"/>
              <a:gd name="connsiteY5" fmla="*/ 3061253 h 3065112"/>
              <a:gd name="connsiteX6" fmla="*/ 5255472 w 10947859"/>
              <a:gd name="connsiteY6" fmla="*/ 3065112 h 3065112"/>
              <a:gd name="connsiteX0" fmla="*/ 1205740 w 10470901"/>
              <a:gd name="connsiteY0" fmla="*/ 0 h 3065112"/>
              <a:gd name="connsiteX1" fmla="*/ 9435340 w 10470901"/>
              <a:gd name="connsiteY1" fmla="*/ 12192 h 3065112"/>
              <a:gd name="connsiteX2" fmla="*/ 9410956 w 10470901"/>
              <a:gd name="connsiteY2" fmla="*/ 1706880 h 3065112"/>
              <a:gd name="connsiteX3" fmla="*/ 876556 w 10470901"/>
              <a:gd name="connsiteY3" fmla="*/ 1682496 h 3065112"/>
              <a:gd name="connsiteX4" fmla="*/ 722035 w 10470901"/>
              <a:gd name="connsiteY4" fmla="*/ 3061253 h 3065112"/>
              <a:gd name="connsiteX5" fmla="*/ 5255472 w 10470901"/>
              <a:gd name="connsiteY5" fmla="*/ 3065112 h 3065112"/>
              <a:gd name="connsiteX0" fmla="*/ 1205740 w 10523434"/>
              <a:gd name="connsiteY0" fmla="*/ 0 h 3065112"/>
              <a:gd name="connsiteX1" fmla="*/ 9435340 w 10523434"/>
              <a:gd name="connsiteY1" fmla="*/ 12192 h 3065112"/>
              <a:gd name="connsiteX2" fmla="*/ 9410956 w 10523434"/>
              <a:gd name="connsiteY2" fmla="*/ 1706880 h 3065112"/>
              <a:gd name="connsiteX3" fmla="*/ 876556 w 10523434"/>
              <a:gd name="connsiteY3" fmla="*/ 1682496 h 3065112"/>
              <a:gd name="connsiteX4" fmla="*/ 722035 w 10523434"/>
              <a:gd name="connsiteY4" fmla="*/ 3061253 h 3065112"/>
              <a:gd name="connsiteX5" fmla="*/ 5255472 w 10523434"/>
              <a:gd name="connsiteY5" fmla="*/ 3065112 h 3065112"/>
              <a:gd name="connsiteX0" fmla="*/ 1205740 w 10554753"/>
              <a:gd name="connsiteY0" fmla="*/ 0 h 3065112"/>
              <a:gd name="connsiteX1" fmla="*/ 9435340 w 10554753"/>
              <a:gd name="connsiteY1" fmla="*/ 12192 h 3065112"/>
              <a:gd name="connsiteX2" fmla="*/ 9410956 w 10554753"/>
              <a:gd name="connsiteY2" fmla="*/ 1706880 h 3065112"/>
              <a:gd name="connsiteX3" fmla="*/ 876556 w 10554753"/>
              <a:gd name="connsiteY3" fmla="*/ 1682496 h 3065112"/>
              <a:gd name="connsiteX4" fmla="*/ 722035 w 10554753"/>
              <a:gd name="connsiteY4" fmla="*/ 3061253 h 3065112"/>
              <a:gd name="connsiteX5" fmla="*/ 5255472 w 10554753"/>
              <a:gd name="connsiteY5" fmla="*/ 3065112 h 306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54753" h="3065112">
                <a:moveTo>
                  <a:pt x="1205740" y="0"/>
                </a:moveTo>
                <a:lnTo>
                  <a:pt x="9435340" y="12192"/>
                </a:lnTo>
                <a:cubicBezTo>
                  <a:pt x="10887936" y="9593"/>
                  <a:pt x="10975643" y="1704943"/>
                  <a:pt x="9410956" y="1706880"/>
                </a:cubicBezTo>
                <a:lnTo>
                  <a:pt x="876556" y="1682496"/>
                </a:lnTo>
                <a:cubicBezTo>
                  <a:pt x="-444006" y="1748736"/>
                  <a:pt x="-83937" y="3085551"/>
                  <a:pt x="722035" y="3061253"/>
                </a:cubicBezTo>
                <a:lnTo>
                  <a:pt x="5255472" y="3065112"/>
                </a:lnTo>
              </a:path>
            </a:pathLst>
          </a:custGeom>
          <a:noFill/>
          <a:ln w="79375">
            <a:solidFill>
              <a:schemeClr val="accent1">
                <a:shade val="15000"/>
                <a:alpha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8" name="Рисунок 67" descr="Зображення, що містить знімок екрана, чорний, Графіка&#10;&#10;Автоматично згенерований опис">
            <a:extLst>
              <a:ext uri="{FF2B5EF4-FFF2-40B4-BE49-F238E27FC236}">
                <a16:creationId xmlns:a16="http://schemas.microsoft.com/office/drawing/2014/main" id="{0239D38E-258B-AB55-37C2-1106A6B92B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8" r="69467" b="84792"/>
          <a:stretch/>
        </p:blipFill>
        <p:spPr>
          <a:xfrm>
            <a:off x="795235" y="3000605"/>
            <a:ext cx="3247111" cy="5288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B83EB-E1B8-7C4C-B01D-A741DFE765BF}"/>
              </a:ext>
            </a:extLst>
          </p:cNvPr>
          <p:cNvSpPr txBox="1"/>
          <p:nvPr/>
        </p:nvSpPr>
        <p:spPr>
          <a:xfrm>
            <a:off x="617220" y="135273"/>
            <a:ext cx="9189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srgbClr val="545860"/>
                </a:solidFill>
                <a:effectLst/>
                <a:uLnTx/>
                <a:uFillTx/>
                <a:latin typeface="Century Gothic (Заголовки)"/>
              </a:rPr>
              <a:t>ШЛЯХ ВІД ЗАПИТУ ДО ГОТОВОГО ПРОЄКТУ 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545860"/>
              </a:solidFill>
              <a:effectLst/>
              <a:uLnTx/>
              <a:uFillTx/>
              <a:latin typeface="Century Gothic (Заголовки)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C157A2-9B45-D140-459B-937DBF03EBD1}"/>
              </a:ext>
            </a:extLst>
          </p:cNvPr>
          <p:cNvSpPr txBox="1"/>
          <p:nvPr/>
        </p:nvSpPr>
        <p:spPr>
          <a:xfrm>
            <a:off x="3251709" y="2182002"/>
            <a:ext cx="1461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  <a:alpha val="40000"/>
                  </a:prstClr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t>ТЕХНІЧНЕ ЗАВДАННЯ</a:t>
            </a:r>
          </a:p>
        </p:txBody>
      </p:sp>
      <p:pic>
        <p:nvPicPr>
          <p:cNvPr id="69" name="Рисунок 68" descr="Зображення, що містить знімок екрана, чорний, Графіка&#10;&#10;Автоматично згенерований опис">
            <a:extLst>
              <a:ext uri="{FF2B5EF4-FFF2-40B4-BE49-F238E27FC236}">
                <a16:creationId xmlns:a16="http://schemas.microsoft.com/office/drawing/2014/main" id="{D614C77B-82A3-5571-2511-7C883CABF1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8" r="69467" b="84792"/>
          <a:stretch/>
        </p:blipFill>
        <p:spPr>
          <a:xfrm>
            <a:off x="2924000" y="3000605"/>
            <a:ext cx="3247111" cy="528854"/>
          </a:xfrm>
          <a:prstGeom prst="rect">
            <a:avLst/>
          </a:prstGeom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EEC38292-6401-CA0B-4315-1B2630C0DD56}"/>
              </a:ext>
            </a:extLst>
          </p:cNvPr>
          <p:cNvSpPr/>
          <p:nvPr/>
        </p:nvSpPr>
        <p:spPr>
          <a:xfrm>
            <a:off x="3729518" y="2812976"/>
            <a:ext cx="515566" cy="515566"/>
          </a:xfrm>
          <a:prstGeom prst="ellipse">
            <a:avLst/>
          </a:prstGeom>
          <a:solidFill>
            <a:srgbClr val="C3CB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Cera PRO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286B889-0528-F19D-6FF9-39CA9BFB3712}"/>
              </a:ext>
            </a:extLst>
          </p:cNvPr>
          <p:cNvGrpSpPr/>
          <p:nvPr/>
        </p:nvGrpSpPr>
        <p:grpSpPr>
          <a:xfrm>
            <a:off x="862900" y="2182002"/>
            <a:ext cx="2005382" cy="1146540"/>
            <a:chOff x="789748" y="2182002"/>
            <a:chExt cx="2005382" cy="1146540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AEB4FB86-6A9C-B53D-74E8-231D7C547717}"/>
                </a:ext>
              </a:extLst>
            </p:cNvPr>
            <p:cNvSpPr/>
            <p:nvPr/>
          </p:nvSpPr>
          <p:spPr>
            <a:xfrm>
              <a:off x="1538168" y="2812976"/>
              <a:ext cx="515566" cy="515566"/>
            </a:xfrm>
            <a:prstGeom prst="ellipse">
              <a:avLst/>
            </a:prstGeom>
            <a:solidFill>
              <a:srgbClr val="5458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2494B1E-6F0E-1281-A330-3403947E4D58}"/>
                </a:ext>
              </a:extLst>
            </p:cNvPr>
            <p:cNvSpPr txBox="1"/>
            <p:nvPr/>
          </p:nvSpPr>
          <p:spPr>
            <a:xfrm>
              <a:off x="789748" y="2182002"/>
              <a:ext cx="20053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1" i="0" u="none" strike="noStrike" kern="1200" cap="none" spc="0" normalizeH="0" baseline="0" noProof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" panose="00000500000000000000" pitchFamily="50" charset="0"/>
                  <a:ea typeface="+mn-ea"/>
                  <a:cs typeface="+mn-cs"/>
                </a:rPr>
                <a:t>ОБСТЕЖЕННЯ ОБ’ЄКТА</a:t>
              </a:r>
            </a:p>
          </p:txBody>
        </p:sp>
      </p:grpSp>
      <p:pic>
        <p:nvPicPr>
          <p:cNvPr id="70" name="Рисунок 69" descr="Зображення, що містить знімок екрана, чорний, Графіка&#10;&#10;Автоматично згенерований опис">
            <a:extLst>
              <a:ext uri="{FF2B5EF4-FFF2-40B4-BE49-F238E27FC236}">
                <a16:creationId xmlns:a16="http://schemas.microsoft.com/office/drawing/2014/main" id="{93AEE819-32AB-364A-6D69-CE4CF310A7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8" r="69467" b="84792"/>
          <a:stretch/>
        </p:blipFill>
        <p:spPr>
          <a:xfrm>
            <a:off x="4934740" y="2991736"/>
            <a:ext cx="3247111" cy="528854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EB4E030D-2DE1-9B11-80A6-D0197D2DCB86}"/>
              </a:ext>
            </a:extLst>
          </p:cNvPr>
          <p:cNvSpPr/>
          <p:nvPr/>
        </p:nvSpPr>
        <p:spPr>
          <a:xfrm>
            <a:off x="5847716" y="2812976"/>
            <a:ext cx="515566" cy="515566"/>
          </a:xfrm>
          <a:prstGeom prst="ellipse">
            <a:avLst/>
          </a:prstGeom>
          <a:solidFill>
            <a:srgbClr val="C3CB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Cera PRO Black" panose="00000A00000000000000" pitchFamily="50" charset="0"/>
                <a:ea typeface="+mn-ea"/>
                <a:cs typeface="+mn-cs"/>
              </a:rPr>
              <a:t>3</a:t>
            </a:r>
          </a:p>
        </p:txBody>
      </p:sp>
      <p:pic>
        <p:nvPicPr>
          <p:cNvPr id="71" name="Рисунок 70" descr="Зображення, що містить знімок екрана, чорний, Графіка&#10;&#10;Автоматично згенерований опис">
            <a:extLst>
              <a:ext uri="{FF2B5EF4-FFF2-40B4-BE49-F238E27FC236}">
                <a16:creationId xmlns:a16="http://schemas.microsoft.com/office/drawing/2014/main" id="{F49B4C9D-DE36-13C7-407A-577E2AA88E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8" r="69467" b="84792"/>
          <a:stretch/>
        </p:blipFill>
        <p:spPr>
          <a:xfrm>
            <a:off x="6999287" y="3000605"/>
            <a:ext cx="3247111" cy="52885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8C4E6F2-D2FE-48AF-1713-0B4F978FD56C}"/>
              </a:ext>
            </a:extLst>
          </p:cNvPr>
          <p:cNvSpPr txBox="1"/>
          <p:nvPr/>
        </p:nvSpPr>
        <p:spPr>
          <a:xfrm>
            <a:off x="4967954" y="1891104"/>
            <a:ext cx="22712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uk-UA" b="1" dirty="0">
                <a:solidFill>
                  <a:prstClr val="white">
                    <a:lumMod val="85000"/>
                    <a:alpha val="40000"/>
                  </a:prstClr>
                </a:solidFill>
                <a:latin typeface="Cera PRO" panose="00000500000000000000" pitchFamily="50" charset="0"/>
              </a:rPr>
              <a:t>ТЕХНІКО-ЕКОНОМІЧНЕ ОБҐРУНТУВАННЯ 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  <a:alpha val="40000"/>
                </a:prstClr>
              </a:solidFill>
              <a:effectLst/>
              <a:uLnTx/>
              <a:uFillTx/>
              <a:latin typeface="Cera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892444-177F-3D8C-8E5A-41AD584EB6C0}"/>
              </a:ext>
            </a:extLst>
          </p:cNvPr>
          <p:cNvSpPr txBox="1"/>
          <p:nvPr/>
        </p:nvSpPr>
        <p:spPr>
          <a:xfrm>
            <a:off x="9256733" y="2182002"/>
            <a:ext cx="2141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  <a:alpha val="40000"/>
                  </a:prstClr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t>БАЗОВИЙ ІНЖЕНИРІНГ</a:t>
            </a:r>
          </a:p>
        </p:txBody>
      </p:sp>
      <p:pic>
        <p:nvPicPr>
          <p:cNvPr id="72" name="Рисунок 71" descr="Зображення, що містить знімок екрана, чорний, Графіка&#10;&#10;Автоматично згенерований опис">
            <a:extLst>
              <a:ext uri="{FF2B5EF4-FFF2-40B4-BE49-F238E27FC236}">
                <a16:creationId xmlns:a16="http://schemas.microsoft.com/office/drawing/2014/main" id="{E87652A9-4FEE-4186-C56A-6C1EC3EF8D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152" t="-2073" r="130" b="35367"/>
          <a:stretch/>
        </p:blipFill>
        <p:spPr>
          <a:xfrm>
            <a:off x="10232921" y="2979341"/>
            <a:ext cx="1246209" cy="2097888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496EC757-337F-12EA-DC86-C4AC486D1971}"/>
              </a:ext>
            </a:extLst>
          </p:cNvPr>
          <p:cNvSpPr/>
          <p:nvPr/>
        </p:nvSpPr>
        <p:spPr>
          <a:xfrm>
            <a:off x="10084112" y="2812976"/>
            <a:ext cx="515566" cy="515566"/>
          </a:xfrm>
          <a:prstGeom prst="ellipse">
            <a:avLst/>
          </a:prstGeom>
          <a:solidFill>
            <a:srgbClr val="C3CB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Cera PRO Black" panose="00000A00000000000000" pitchFamily="50" charset="0"/>
                <a:ea typeface="+mn-ea"/>
                <a:cs typeface="+mn-cs"/>
              </a:rPr>
              <a:t>5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B924CFF3-0C74-60D5-3FEA-B37A4D6116F8}"/>
              </a:ext>
            </a:extLst>
          </p:cNvPr>
          <p:cNvSpPr/>
          <p:nvPr/>
        </p:nvSpPr>
        <p:spPr>
          <a:xfrm>
            <a:off x="7965914" y="2812976"/>
            <a:ext cx="515566" cy="515566"/>
          </a:xfrm>
          <a:prstGeom prst="ellipse">
            <a:avLst/>
          </a:prstGeom>
          <a:solidFill>
            <a:srgbClr val="C3CB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Cera PRO Black" panose="00000A00000000000000" pitchFamily="50" charset="0"/>
                <a:ea typeface="+mn-ea"/>
                <a:cs typeface="+mn-cs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15852B-F07F-FD12-7DC3-BD49938DD512}"/>
              </a:ext>
            </a:extLst>
          </p:cNvPr>
          <p:cNvSpPr txBox="1"/>
          <p:nvPr/>
        </p:nvSpPr>
        <p:spPr>
          <a:xfrm>
            <a:off x="7191361" y="2182002"/>
            <a:ext cx="2064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  <a:alpha val="40000"/>
                  </a:prstClr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t>ФОРМУЄМО КП для ІНВЕСТОРІВ</a:t>
            </a:r>
          </a:p>
        </p:txBody>
      </p:sp>
      <p:pic>
        <p:nvPicPr>
          <p:cNvPr id="73" name="Рисунок 72" descr="Зображення, що містить знімок екрана, чорний, Графіка&#10;&#10;Автоматично згенерований опис">
            <a:extLst>
              <a:ext uri="{FF2B5EF4-FFF2-40B4-BE49-F238E27FC236}">
                <a16:creationId xmlns:a16="http://schemas.microsoft.com/office/drawing/2014/main" id="{FA45535D-0429-F29A-0AA8-F9BD599B30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46" t="-1608" r="69467" b="95008"/>
          <a:stretch/>
        </p:blipFill>
        <p:spPr>
          <a:xfrm>
            <a:off x="8181851" y="4694033"/>
            <a:ext cx="1976665" cy="207576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AF859933-2D7A-1A70-7553-C637F9717660}"/>
              </a:ext>
            </a:extLst>
          </p:cNvPr>
          <p:cNvSpPr/>
          <p:nvPr/>
        </p:nvSpPr>
        <p:spPr>
          <a:xfrm>
            <a:off x="10084112" y="4509275"/>
            <a:ext cx="515566" cy="515566"/>
          </a:xfrm>
          <a:prstGeom prst="ellipse">
            <a:avLst/>
          </a:prstGeom>
          <a:solidFill>
            <a:srgbClr val="C3CB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Cera PRO Black" panose="00000A00000000000000" pitchFamily="50" charset="0"/>
                <a:ea typeface="+mn-ea"/>
                <a:cs typeface="+mn-cs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36FD2F-C507-B0CF-6915-2873CAE43806}"/>
              </a:ext>
            </a:extLst>
          </p:cNvPr>
          <p:cNvSpPr txBox="1"/>
          <p:nvPr/>
        </p:nvSpPr>
        <p:spPr>
          <a:xfrm>
            <a:off x="9261598" y="4085602"/>
            <a:ext cx="2141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  <a:alpha val="40000"/>
                  </a:prstClr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t>ПРО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  <a:alpha val="40000"/>
                  </a:prstClr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t>E</a:t>
            </a: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  <a:alpha val="40000"/>
                  </a:prstClr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t>КТУЄМО</a:t>
            </a:r>
          </a:p>
        </p:txBody>
      </p:sp>
      <p:pic>
        <p:nvPicPr>
          <p:cNvPr id="74" name="Рисунок 73" descr="Зображення, що містить знімок екрана, чорний, Графіка&#10;&#10;Автоматично згенерований опис">
            <a:extLst>
              <a:ext uri="{FF2B5EF4-FFF2-40B4-BE49-F238E27FC236}">
                <a16:creationId xmlns:a16="http://schemas.microsoft.com/office/drawing/2014/main" id="{3D7E3CD4-9F8C-D0F7-3A40-84F417AD60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46" t="-1608" r="69467" b="95008"/>
          <a:stretch/>
        </p:blipFill>
        <p:spPr>
          <a:xfrm>
            <a:off x="6145702" y="4688902"/>
            <a:ext cx="1976665" cy="207576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6B2BA217-C724-B5F9-CEEB-697266755DFE}"/>
              </a:ext>
            </a:extLst>
          </p:cNvPr>
          <p:cNvSpPr/>
          <p:nvPr/>
        </p:nvSpPr>
        <p:spPr>
          <a:xfrm>
            <a:off x="7961162" y="4487253"/>
            <a:ext cx="515566" cy="515566"/>
          </a:xfrm>
          <a:prstGeom prst="ellipse">
            <a:avLst/>
          </a:prstGeom>
          <a:solidFill>
            <a:srgbClr val="C3CB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Cera PRO Black" panose="00000A00000000000000" pitchFamily="50" charset="0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F4570D-D69A-E7DA-3F36-9042E7863D76}"/>
              </a:ext>
            </a:extLst>
          </p:cNvPr>
          <p:cNvSpPr txBox="1"/>
          <p:nvPr/>
        </p:nvSpPr>
        <p:spPr>
          <a:xfrm>
            <a:off x="7034977" y="4085602"/>
            <a:ext cx="2356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  <a:alpha val="40000"/>
                  </a:prstClr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t>ВИГОТОВЛЯЄМО</a:t>
            </a:r>
          </a:p>
        </p:txBody>
      </p:sp>
      <p:pic>
        <p:nvPicPr>
          <p:cNvPr id="75" name="Рисунок 74" descr="Зображення, що містить знімок екрана, чорний, Графіка&#10;&#10;Автоматично згенерований опис">
            <a:extLst>
              <a:ext uri="{FF2B5EF4-FFF2-40B4-BE49-F238E27FC236}">
                <a16:creationId xmlns:a16="http://schemas.microsoft.com/office/drawing/2014/main" id="{B844679C-9DA2-B003-05D4-048CE033F7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46" t="-1608" r="69467" b="95008"/>
          <a:stretch/>
        </p:blipFill>
        <p:spPr>
          <a:xfrm>
            <a:off x="4015108" y="4680840"/>
            <a:ext cx="1976665" cy="207576"/>
          </a:xfrm>
          <a:prstGeom prst="rect">
            <a:avLst/>
          </a:prstGeom>
        </p:spPr>
      </p:pic>
      <p:pic>
        <p:nvPicPr>
          <p:cNvPr id="76" name="Рисунок 75" descr="Зображення, що містить знімок екрана, чорний, Графіка&#10;&#10;Автоматично згенерований опис">
            <a:extLst>
              <a:ext uri="{FF2B5EF4-FFF2-40B4-BE49-F238E27FC236}">
                <a16:creationId xmlns:a16="http://schemas.microsoft.com/office/drawing/2014/main" id="{739C94CE-314E-D896-E6C1-2BF5D16E99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46" t="-1608" r="69467" b="95008"/>
          <a:stretch/>
        </p:blipFill>
        <p:spPr>
          <a:xfrm>
            <a:off x="1900877" y="4679185"/>
            <a:ext cx="1976665" cy="207576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BE6ECDF8-5C28-4787-154F-5758D299656A}"/>
              </a:ext>
            </a:extLst>
          </p:cNvPr>
          <p:cNvSpPr/>
          <p:nvPr/>
        </p:nvSpPr>
        <p:spPr>
          <a:xfrm>
            <a:off x="3724766" y="4504888"/>
            <a:ext cx="515566" cy="515566"/>
          </a:xfrm>
          <a:prstGeom prst="ellipse">
            <a:avLst/>
          </a:prstGeom>
          <a:solidFill>
            <a:srgbClr val="C3CB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Cera PRO Black" panose="00000A00000000000000" pitchFamily="50" charset="0"/>
                <a:ea typeface="+mn-ea"/>
                <a:cs typeface="+mn-cs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23875-9006-7D20-497B-7EEC7E89ACB1}"/>
              </a:ext>
            </a:extLst>
          </p:cNvPr>
          <p:cNvSpPr txBox="1"/>
          <p:nvPr/>
        </p:nvSpPr>
        <p:spPr>
          <a:xfrm>
            <a:off x="2870930" y="4085602"/>
            <a:ext cx="2231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  <a:alpha val="40000"/>
                  </a:prstClr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t>ЗМОНТОВУЄМО</a:t>
            </a:r>
          </a:p>
        </p:txBody>
      </p:sp>
      <p:pic>
        <p:nvPicPr>
          <p:cNvPr id="81" name="Рисунок 80" descr="Зображення, що містить знімок екрана, чорний, Графіка, темрява&#10;&#10;Автоматично згенерований опис">
            <a:extLst>
              <a:ext uri="{FF2B5EF4-FFF2-40B4-BE49-F238E27FC236}">
                <a16:creationId xmlns:a16="http://schemas.microsoft.com/office/drawing/2014/main" id="{CA5D969E-CBB2-2B85-A3E7-1410A1B52F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23" y="4696753"/>
            <a:ext cx="2291564" cy="1543411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ACDD1BA7-3B81-D87B-1C29-21C6B562360F}"/>
              </a:ext>
            </a:extLst>
          </p:cNvPr>
          <p:cNvSpPr/>
          <p:nvPr/>
        </p:nvSpPr>
        <p:spPr>
          <a:xfrm>
            <a:off x="1481778" y="4399230"/>
            <a:ext cx="648000" cy="648000"/>
          </a:xfrm>
          <a:prstGeom prst="ellipse">
            <a:avLst/>
          </a:prstGeom>
          <a:solidFill>
            <a:srgbClr val="C3CB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Cera PRO Black" panose="00000A00000000000000" pitchFamily="50" charset="0"/>
                <a:ea typeface="+mn-ea"/>
                <a:cs typeface="+mn-cs"/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07D0D3-697F-B363-7354-17BB6A3068BD}"/>
              </a:ext>
            </a:extLst>
          </p:cNvPr>
          <p:cNvSpPr txBox="1"/>
          <p:nvPr/>
        </p:nvSpPr>
        <p:spPr>
          <a:xfrm>
            <a:off x="1409610" y="4056106"/>
            <a:ext cx="775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  <a:alpha val="40000"/>
                  </a:prstClr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t>ПНР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90453D-EAB9-5ABD-EB86-645721C634DD}"/>
              </a:ext>
            </a:extLst>
          </p:cNvPr>
          <p:cNvSpPr txBox="1"/>
          <p:nvPr/>
        </p:nvSpPr>
        <p:spPr>
          <a:xfrm>
            <a:off x="1992136" y="5452565"/>
            <a:ext cx="2106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  <a:alpha val="40000"/>
                  </a:prstClr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t>ОБСЛУГОВУЄМО</a:t>
            </a:r>
          </a:p>
        </p:txBody>
      </p:sp>
      <p:pic>
        <p:nvPicPr>
          <p:cNvPr id="82" name="Рисунок 81" descr="Зображення, що містить знімок екрана, чорний, Графіка&#10;&#10;Автоматично згенерований опис">
            <a:extLst>
              <a:ext uri="{FF2B5EF4-FFF2-40B4-BE49-F238E27FC236}">
                <a16:creationId xmlns:a16="http://schemas.microsoft.com/office/drawing/2014/main" id="{92B84016-C183-89CD-C39B-C9C9FA6870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45" t="-1608" r="64276" b="95842"/>
          <a:stretch/>
        </p:blipFill>
        <p:spPr>
          <a:xfrm>
            <a:off x="3318919" y="6045877"/>
            <a:ext cx="2528797" cy="181355"/>
          </a:xfrm>
          <a:prstGeom prst="rect">
            <a:avLst/>
          </a:prstGeom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id="{F05D66DD-B17A-1AC2-057C-40095971F694}"/>
              </a:ext>
            </a:extLst>
          </p:cNvPr>
          <p:cNvSpPr/>
          <p:nvPr/>
        </p:nvSpPr>
        <p:spPr>
          <a:xfrm>
            <a:off x="2723249" y="5790750"/>
            <a:ext cx="648000" cy="648000"/>
          </a:xfrm>
          <a:prstGeom prst="ellipse">
            <a:avLst/>
          </a:prstGeom>
          <a:solidFill>
            <a:srgbClr val="C3CB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Cera PRO Black" panose="00000A00000000000000" pitchFamily="50" charset="0"/>
                <a:ea typeface="+mn-ea"/>
                <a:cs typeface="+mn-cs"/>
              </a:rPr>
              <a:t>11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BA0F872-A406-A4D4-D1FB-C87F9A39A887}"/>
              </a:ext>
            </a:extLst>
          </p:cNvPr>
          <p:cNvSpPr/>
          <p:nvPr/>
        </p:nvSpPr>
        <p:spPr>
          <a:xfrm>
            <a:off x="5847716" y="4504888"/>
            <a:ext cx="515566" cy="515566"/>
          </a:xfrm>
          <a:prstGeom prst="ellipse">
            <a:avLst/>
          </a:prstGeom>
          <a:solidFill>
            <a:srgbClr val="C3CB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Cera PRO Black" panose="00000A00000000000000" pitchFamily="50" charset="0"/>
                <a:ea typeface="+mn-ea"/>
                <a:cs typeface="+mn-cs"/>
              </a:rPr>
              <a:t>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2000C0-AA94-C015-275D-F541AA393AFF}"/>
              </a:ext>
            </a:extLst>
          </p:cNvPr>
          <p:cNvSpPr txBox="1"/>
          <p:nvPr/>
        </p:nvSpPr>
        <p:spPr>
          <a:xfrm>
            <a:off x="4986650" y="4085602"/>
            <a:ext cx="2231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  <a:alpha val="40000"/>
                  </a:prstClr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t>БУДУЄМО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F371E12-D623-5748-3E6A-BAE3F7710824}"/>
              </a:ext>
            </a:extLst>
          </p:cNvPr>
          <p:cNvSpPr/>
          <p:nvPr/>
        </p:nvSpPr>
        <p:spPr>
          <a:xfrm>
            <a:off x="5779606" y="5791681"/>
            <a:ext cx="648000" cy="648000"/>
          </a:xfrm>
          <a:prstGeom prst="ellipse">
            <a:avLst/>
          </a:prstGeom>
          <a:solidFill>
            <a:srgbClr val="C3CB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0000"/>
                  </a:prstClr>
                </a:solidFill>
                <a:effectLst/>
                <a:uLnTx/>
                <a:uFillTx/>
                <a:latin typeface="Cera PRO Black" panose="00000A00000000000000" pitchFamily="50" charset="0"/>
                <a:ea typeface="+mn-ea"/>
                <a:cs typeface="+mn-cs"/>
              </a:rPr>
              <a:t>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B5921F-2707-2161-29E3-3C4E9A6192CD}"/>
              </a:ext>
            </a:extLst>
          </p:cNvPr>
          <p:cNvSpPr txBox="1"/>
          <p:nvPr/>
        </p:nvSpPr>
        <p:spPr>
          <a:xfrm>
            <a:off x="4728627" y="5175566"/>
            <a:ext cx="2749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  <a:alpha val="40000"/>
                  </a:prstClr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t>ВИТРАТНІ МАТЕРІАЛИ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  <a:alpha val="40000"/>
                  </a:prstClr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t>ECOSOFT</a:t>
            </a:r>
            <a:endParaRPr kumimoji="0" lang="uk-UA" sz="18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  <a:alpha val="40000"/>
                </a:prstClr>
              </a:solidFill>
              <a:effectLst/>
              <a:uLnTx/>
              <a:uFillTx/>
              <a:latin typeface="Cera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9C6BC1-02F4-412D-6C6C-774373A5B42A}"/>
              </a:ext>
            </a:extLst>
          </p:cNvPr>
          <p:cNvSpPr txBox="1"/>
          <p:nvPr/>
        </p:nvSpPr>
        <p:spPr>
          <a:xfrm>
            <a:off x="7516590" y="5816760"/>
            <a:ext cx="47405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Заголовки)"/>
              </a:rPr>
              <a:t>100% СУПРОВІД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1200" cap="none" spc="0" normalizeH="0" baseline="0" noProof="0" dirty="0">
              <a:ln>
                <a:noFill/>
              </a:ln>
              <a:solidFill>
                <a:srgbClr val="2282F3"/>
              </a:solidFill>
              <a:effectLst/>
              <a:uLnTx/>
              <a:uFillTx/>
              <a:latin typeface="Century Gothic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401289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  <p:set>
                                      <p:cBhvr>
                                        <p:cTn id="1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8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mph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  <p:set>
                                      <p:cBhvr>
                                        <p:cTn id="1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4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458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282F3"/>
                                      </p:to>
                                    </p:animClr>
                                    <p:set>
                                      <p:cBhvr>
                                        <p:cTn id="1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82F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282F3"/>
                                      </p:to>
                                    </p:animClr>
                                    <p:set>
                                      <p:cBhvr>
                                        <p:cTn id="1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82F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3" grpId="0" animBg="1"/>
      <p:bldP spid="55" grpId="0"/>
      <p:bldP spid="51" grpId="0"/>
      <p:bldP spid="45" grpId="0" animBg="1"/>
      <p:bldP spid="44" grpId="0" animBg="1"/>
      <p:bldP spid="12" grpId="0"/>
      <p:bldP spid="4" grpId="0" animBg="1"/>
      <p:bldP spid="13" grpId="0"/>
      <p:bldP spid="5" grpId="0" animBg="1"/>
      <p:bldP spid="14" grpId="0"/>
      <p:bldP spid="7" grpId="0" animBg="1"/>
      <p:bldP spid="15" grpId="0"/>
      <p:bldP spid="8" grpId="0" animBg="1"/>
      <p:bldP spid="16" grpId="0"/>
      <p:bldP spid="18" grpId="0" build="allAtOnce"/>
      <p:bldP spid="33" grpId="0" animBg="1"/>
      <p:bldP spid="33" grpId="1" animBg="1"/>
      <p:bldP spid="6" grpId="0" animBg="1"/>
      <p:bldP spid="36" grpId="0"/>
      <p:bldP spid="17" grpId="0" animBg="1"/>
      <p:bldP spid="17" grpId="1" animBg="1"/>
      <p:bldP spid="38" grpId="0"/>
      <p:bldP spid="3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503C4-1B98-3159-8CD5-5F698505A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29CB3A5B-2F90-BFEB-56D1-74BFB035A4C3}"/>
              </a:ext>
            </a:extLst>
          </p:cNvPr>
          <p:cNvSpPr txBox="1">
            <a:spLocks/>
          </p:cNvSpPr>
          <p:nvPr/>
        </p:nvSpPr>
        <p:spPr>
          <a:xfrm>
            <a:off x="374652" y="264160"/>
            <a:ext cx="10841718" cy="1555550"/>
          </a:xfrm>
          <a:prstGeom prst="rect">
            <a:avLst/>
          </a:prstGeom>
        </p:spPr>
        <p:txBody>
          <a:bodyPr vert="horz" lIns="0" tIns="36000" rIns="0" bIns="0" rtlCol="0" anchor="t">
            <a:noAutofit/>
          </a:bodyPr>
          <a:lstStyle>
            <a:lvl1pPr algn="l" defTabSz="742749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uk-UA" sz="4400" b="1" i="0" kern="1200" spc="-1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СПІВПРАЦЯ ЗА НА ПРЯМКАМИ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66459C-CF62-786E-AA38-E7A6CDECF1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4652" y="1328580"/>
            <a:ext cx="2763659" cy="44196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uk-UA" b="1" dirty="0"/>
              <a:t>АДМІНІСТРУВАННЯ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b="1" dirty="0"/>
              <a:t>ТА СТРАТЕГІЯ</a:t>
            </a:r>
          </a:p>
          <a:p>
            <a:pPr marL="0" indent="0">
              <a:buNone/>
            </a:pPr>
            <a:endParaRPr lang="uk-UA" b="1" dirty="0"/>
          </a:p>
          <a:p>
            <a:r>
              <a:rPr lang="uk-UA" sz="1400" b="1" dirty="0"/>
              <a:t>Аналіз</a:t>
            </a:r>
            <a:r>
              <a:rPr lang="uk-UA" sz="1400" dirty="0"/>
              <a:t> теперішніх задач </a:t>
            </a:r>
            <a:r>
              <a:rPr lang="uk-UA" sz="1400" b="1" dirty="0"/>
              <a:t>сектору ЖКГ </a:t>
            </a:r>
            <a:r>
              <a:rPr lang="uk-UA" sz="1400" dirty="0"/>
              <a:t>територіальних громад та можливостей їхнього вирішення.</a:t>
            </a:r>
          </a:p>
          <a:p>
            <a:r>
              <a:rPr lang="uk-UA" sz="1400" b="1" dirty="0"/>
              <a:t>Розробка стратегій</a:t>
            </a:r>
            <a:r>
              <a:rPr lang="uk-UA" sz="1400" dirty="0"/>
              <a:t> щодо рішення задач сектору ЖКГ територіальних громад.</a:t>
            </a:r>
          </a:p>
          <a:p>
            <a:r>
              <a:rPr lang="uk-UA" sz="1400" b="1" dirty="0"/>
              <a:t>Формування</a:t>
            </a:r>
            <a:r>
              <a:rPr lang="uk-UA" sz="1400" dirty="0"/>
              <a:t> </a:t>
            </a:r>
            <a:r>
              <a:rPr lang="uk-UA" sz="1400" b="1" dirty="0"/>
              <a:t>«дорожньої карти» </a:t>
            </a:r>
            <a:r>
              <a:rPr lang="uk-UA" sz="1400" dirty="0"/>
              <a:t>та пошуки інструментів вирішення.</a:t>
            </a:r>
          </a:p>
          <a:p>
            <a:endParaRPr lang="uk-UA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096ABEE-C0F0-3A48-26B8-CE630355C4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67503" y="1328580"/>
            <a:ext cx="2763659" cy="44196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uk-UA" sz="1867" b="1" dirty="0"/>
              <a:t>ПРОЕКТИ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1867" b="1" dirty="0"/>
              <a:t>ТА КОШТОРИС</a:t>
            </a:r>
          </a:p>
          <a:p>
            <a:pPr marL="0" indent="0">
              <a:buNone/>
            </a:pPr>
            <a:endParaRPr lang="uk-UA" sz="1867" b="1" dirty="0"/>
          </a:p>
          <a:p>
            <a:r>
              <a:rPr lang="uk-UA" sz="1400" dirty="0"/>
              <a:t>Юридичний консалтинг.</a:t>
            </a:r>
          </a:p>
          <a:p>
            <a:r>
              <a:rPr lang="uk-UA" sz="1400" b="1" dirty="0"/>
              <a:t>Пілотні випробування для підготовки ТЕО.</a:t>
            </a:r>
          </a:p>
          <a:p>
            <a:pPr marL="184150" indent="-184150"/>
            <a:r>
              <a:rPr lang="uk-UA" sz="1400" dirty="0"/>
              <a:t>Формулювання технічного завдання для підготовки проектно-кошторисної документації.</a:t>
            </a:r>
          </a:p>
          <a:p>
            <a:r>
              <a:rPr lang="uk-UA" sz="1400" b="1" dirty="0"/>
              <a:t>Розробка проектно – кошторисної документації</a:t>
            </a:r>
          </a:p>
          <a:p>
            <a:endParaRPr lang="uk-UA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DCE6C96-79B8-CA74-1E8E-AF8D6937BA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0353" y="1328580"/>
            <a:ext cx="2763659" cy="44196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uk-UA" sz="1867" b="1" dirty="0"/>
              <a:t>ТЕХНОЛОГІЇ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1867" b="1" dirty="0"/>
              <a:t>ТА ОБЛАДНАННЯ</a:t>
            </a:r>
          </a:p>
          <a:p>
            <a:pPr marL="0" indent="0">
              <a:buNone/>
            </a:pPr>
            <a:endParaRPr lang="uk-UA" sz="1867" b="1" dirty="0"/>
          </a:p>
          <a:p>
            <a:r>
              <a:rPr lang="uk-UA" sz="1400" dirty="0"/>
              <a:t>Розробка та впровадження </a:t>
            </a:r>
            <a:r>
              <a:rPr lang="uk-UA" sz="1400" b="1" dirty="0"/>
              <a:t>сучасних</a:t>
            </a:r>
            <a:r>
              <a:rPr lang="uk-UA" sz="1400" dirty="0"/>
              <a:t> технологічних </a:t>
            </a:r>
            <a:r>
              <a:rPr lang="uk-UA" sz="1400" b="1" dirty="0"/>
              <a:t>рішень</a:t>
            </a:r>
            <a:r>
              <a:rPr lang="uk-UA" sz="1400" dirty="0"/>
              <a:t>.</a:t>
            </a:r>
          </a:p>
          <a:p>
            <a:r>
              <a:rPr lang="uk-UA" sz="1400" b="1" dirty="0"/>
              <a:t>Екологічні та енергоефективні</a:t>
            </a:r>
            <a:r>
              <a:rPr lang="uk-UA" sz="1400" dirty="0"/>
              <a:t> технології для сектору ЖКГ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AED5FB7D-1114-307E-64F7-7B09B76AB8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3204" y="1328580"/>
            <a:ext cx="2763659" cy="44196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uk-UA" sz="1867" b="1" dirty="0"/>
              <a:t>ІНВЕСТИЦІЇ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1867" b="1" dirty="0"/>
              <a:t>ТА ГРАНТИ</a:t>
            </a:r>
          </a:p>
          <a:p>
            <a:pPr marL="0" indent="0">
              <a:buNone/>
            </a:pPr>
            <a:endParaRPr lang="uk-UA" sz="1867" b="1" dirty="0"/>
          </a:p>
          <a:p>
            <a:r>
              <a:rPr lang="uk-UA" sz="1400" dirty="0"/>
              <a:t>Алгоритми та механізми роботи з інвестиційними фондами, грантами.</a:t>
            </a:r>
          </a:p>
          <a:p>
            <a:r>
              <a:rPr lang="uk-UA" sz="1400" dirty="0"/>
              <a:t>Консультація з підготовки та адоптація документації.</a:t>
            </a:r>
          </a:p>
          <a:p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92F07-C4FD-0EF2-9C3F-46C43F3D7AF9}"/>
              </a:ext>
            </a:extLst>
          </p:cNvPr>
          <p:cNvSpPr txBox="1"/>
          <p:nvPr/>
        </p:nvSpPr>
        <p:spPr>
          <a:xfrm>
            <a:off x="7516590" y="5816760"/>
            <a:ext cx="47405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ntury Gothic (Заголовки)"/>
              </a:rPr>
              <a:t>100% СУПРОВІД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1200" cap="none" spc="0" normalizeH="0" baseline="0" noProof="0" dirty="0">
              <a:ln>
                <a:noFill/>
              </a:ln>
              <a:solidFill>
                <a:srgbClr val="2282F3"/>
              </a:solidFill>
              <a:effectLst/>
              <a:uLnTx/>
              <a:uFillTx/>
              <a:latin typeface="Century Gothic (Заголовки)"/>
            </a:endParaRPr>
          </a:p>
        </p:txBody>
      </p:sp>
    </p:spTree>
    <p:extLst>
      <p:ext uri="{BB962C8B-B14F-4D97-AF65-F5344CB8AC3E}">
        <p14:creationId xmlns:p14="http://schemas.microsoft.com/office/powerpoint/2010/main" val="3878304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68AE01-2F85-BDB2-2E21-A62744D9BF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65487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5A2D6F2-1A14-FF78-7841-5582E922ED56}"/>
              </a:ext>
            </a:extLst>
          </p:cNvPr>
          <p:cNvSpPr txBox="1">
            <a:spLocks/>
          </p:cNvSpPr>
          <p:nvPr/>
        </p:nvSpPr>
        <p:spPr>
          <a:xfrm>
            <a:off x="3352800" y="-2"/>
            <a:ext cx="5486400" cy="2304289"/>
          </a:xfrm>
          <a:prstGeom prst="round2SameRect">
            <a:avLst>
              <a:gd name="adj1" fmla="val 0"/>
              <a:gd name="adj2" fmla="val 9963"/>
            </a:avLst>
          </a:prstGeom>
          <a:solidFill>
            <a:schemeClr val="accent1"/>
          </a:solidFill>
          <a:ln>
            <a:noFill/>
          </a:ln>
        </p:spPr>
        <p:txBody>
          <a:bodyPr vert="horz" lIns="144000" tIns="144000" rIns="144000" bIns="144000" rtlCol="0" anchor="b">
            <a:noAutofit/>
          </a:bodyPr>
          <a:lstStyle>
            <a:lvl1pPr marL="139272" indent="-139272" algn="l" defTabSz="557090" rtl="0" eaLnBrk="1" latinLnBrk="0" hangingPunct="1">
              <a:lnSpc>
                <a:spcPct val="90000"/>
              </a:lnSpc>
              <a:spcBef>
                <a:spcPts val="609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uk-UA" sz="788" b="0" i="0" kern="1200" spc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7818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96362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4906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3452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31997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Font typeface="Arial" panose="020B0604020202020204" pitchFamily="34" charset="0"/>
              <a:buChar char="•"/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10541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Font typeface="Arial" panose="020B0604020202020204" pitchFamily="34" charset="0"/>
              <a:buChar char="•"/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89086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Font typeface="Arial" panose="020B0604020202020204" pitchFamily="34" charset="0"/>
              <a:buChar char="•"/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7631" indent="-139272" algn="l" defTabSz="557090" rtl="0" eaLnBrk="1" latinLnBrk="0" hangingPunct="1">
              <a:lnSpc>
                <a:spcPct val="90000"/>
              </a:lnSpc>
              <a:spcBef>
                <a:spcPts val="304"/>
              </a:spcBef>
              <a:buFont typeface="Arial" panose="020B0604020202020204" pitchFamily="34" charset="0"/>
              <a:buChar char="•"/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</a:rPr>
              <a:t>Ecosoft </a:t>
            </a:r>
            <a:r>
              <a:rPr lang="uk-UA" sz="1600" dirty="0">
                <a:solidFill>
                  <a:schemeClr val="bg1"/>
                </a:solidFill>
              </a:rPr>
              <a:t>є лідером європейського ринку професійної водопідготовки.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uk-UA" sz="1600" dirty="0">
                <a:solidFill>
                  <a:schemeClr val="bg1"/>
                </a:solidFill>
              </a:rPr>
              <a:t>​Заснована у 1991 році сім’єю Мітченко як інженерна компанія з очищення води та розробки​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uk-UA" sz="1600" dirty="0">
                <a:solidFill>
                  <a:schemeClr val="bg1"/>
                </a:solidFill>
              </a:rPr>
              <a:t>програмного забезпечення.</a:t>
            </a:r>
          </a:p>
          <a:p>
            <a:pPr marL="0" indent="0" algn="ctr">
              <a:buNone/>
            </a:pPr>
            <a:r>
              <a:rPr lang="uk-UA" sz="1600" dirty="0">
                <a:solidFill>
                  <a:schemeClr val="bg1"/>
                </a:solidFill>
              </a:rPr>
              <a:t>З 2018 року </a:t>
            </a:r>
            <a:r>
              <a:rPr lang="en-US" sz="1600" dirty="0">
                <a:solidFill>
                  <a:schemeClr val="bg1"/>
                </a:solidFill>
              </a:rPr>
              <a:t>Ecosoft </a:t>
            </a:r>
            <a:r>
              <a:rPr lang="uk-UA" sz="1600" dirty="0">
                <a:solidFill>
                  <a:schemeClr val="bg1"/>
                </a:solidFill>
              </a:rPr>
              <a:t>увійшов 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uk-UA" sz="1600" dirty="0">
                <a:solidFill>
                  <a:schemeClr val="bg1"/>
                </a:solidFill>
              </a:rPr>
              <a:t>до Австрійської групи компанії </a:t>
            </a:r>
            <a:r>
              <a:rPr lang="en-US" sz="1600" dirty="0">
                <a:solidFill>
                  <a:schemeClr val="bg1"/>
                </a:solidFill>
              </a:rPr>
              <a:t>BWT.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7E129F-3C72-4439-F527-4FDC30D66A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66890"/>
            <a:ext cx="12192001" cy="259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9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BCED0-CCC0-5954-62F5-C155780FD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0">
            <a:extLst>
              <a:ext uri="{FF2B5EF4-FFF2-40B4-BE49-F238E27FC236}">
                <a16:creationId xmlns:a16="http://schemas.microsoft.com/office/drawing/2014/main" id="{E3545DAF-5D85-E0DB-9B9C-B65915DD82A9}"/>
              </a:ext>
            </a:extLst>
          </p:cNvPr>
          <p:cNvSpPr txBox="1">
            <a:spLocks/>
          </p:cNvSpPr>
          <p:nvPr/>
        </p:nvSpPr>
        <p:spPr>
          <a:xfrm>
            <a:off x="374651" y="1107330"/>
            <a:ext cx="9207164" cy="775015"/>
          </a:xfrm>
          <a:prstGeom prst="rect">
            <a:avLst/>
          </a:prstGeom>
        </p:spPr>
        <p:txBody>
          <a:bodyPr vert="horz" wrap="square" lIns="0" tIns="36000" rIns="0" bIns="0" rtlCol="0" anchor="b">
            <a:spAutoFit/>
          </a:bodyPr>
          <a:lstStyle>
            <a:lvl1pPr algn="l" defTabSz="742749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sz="2400" b="0" dirty="0"/>
              <a:t>Міжнародними організаціями ​</a:t>
            </a:r>
            <a:r>
              <a:rPr lang="en-US" sz="2400" b="0" dirty="0"/>
              <a:t> </a:t>
            </a:r>
            <a:r>
              <a:rPr lang="uk-UA" sz="2400" b="0" dirty="0"/>
              <a:t>та благодійними фондами​</a:t>
            </a:r>
          </a:p>
          <a:p>
            <a:pPr>
              <a:lnSpc>
                <a:spcPct val="100000"/>
              </a:lnSpc>
            </a:pPr>
            <a:r>
              <a:rPr lang="uk-UA" sz="2400" b="0" dirty="0"/>
              <a:t>Урядовими програмами, ​</a:t>
            </a:r>
            <a:r>
              <a:rPr lang="en-US" sz="2400" b="0" dirty="0"/>
              <a:t> </a:t>
            </a:r>
            <a:r>
              <a:rPr lang="uk-UA" sz="2400" b="0" dirty="0"/>
              <a:t>Муніципалітетами та громадами​</a:t>
            </a:r>
          </a:p>
        </p:txBody>
      </p:sp>
      <p:sp>
        <p:nvSpPr>
          <p:cNvPr id="41" name="Заголовок 40">
            <a:extLst>
              <a:ext uri="{FF2B5EF4-FFF2-40B4-BE49-F238E27FC236}">
                <a16:creationId xmlns:a16="http://schemas.microsoft.com/office/drawing/2014/main" id="{4FEEE947-9353-DB68-EC55-917CEAB2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/>
              <a:t>МИ СПІВПРАЦЮЄМО:</a:t>
            </a:r>
            <a:endParaRPr lang="uk-UA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2023C72-1919-3F44-A60B-CD292A730308}"/>
              </a:ext>
            </a:extLst>
          </p:cNvPr>
          <p:cNvGrpSpPr/>
          <p:nvPr/>
        </p:nvGrpSpPr>
        <p:grpSpPr>
          <a:xfrm>
            <a:off x="1499028" y="2419376"/>
            <a:ext cx="8811554" cy="3696809"/>
            <a:chOff x="1887474" y="2346709"/>
            <a:chExt cx="8417052" cy="3531299"/>
          </a:xfrm>
        </p:grpSpPr>
        <p:grpSp>
          <p:nvGrpSpPr>
            <p:cNvPr id="2" name="Group 19">
              <a:extLst>
                <a:ext uri="{FF2B5EF4-FFF2-40B4-BE49-F238E27FC236}">
                  <a16:creationId xmlns:a16="http://schemas.microsoft.com/office/drawing/2014/main" id="{DA568A5A-7E3E-D8B1-222A-AD3692B8DAF7}"/>
                </a:ext>
              </a:extLst>
            </p:cNvPr>
            <p:cNvGrpSpPr/>
            <p:nvPr/>
          </p:nvGrpSpPr>
          <p:grpSpPr>
            <a:xfrm>
              <a:off x="1887474" y="2346709"/>
              <a:ext cx="8417052" cy="3531299"/>
              <a:chOff x="2139099" y="1908939"/>
              <a:chExt cx="9112080" cy="3822715"/>
            </a:xfrm>
          </p:grpSpPr>
          <p:pic>
            <p:nvPicPr>
              <p:cNvPr id="5" name="Рисунок 4" descr="Изображение выглядит как текс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625F482-7A59-23E6-9F61-F29854CE1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41436" y="3613040"/>
                <a:ext cx="1695108" cy="847555"/>
              </a:xfrm>
              <a:prstGeom prst="rect">
                <a:avLst/>
              </a:prstGeom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F09B228B-4FAE-3235-201F-674E374067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15366" y="2084612"/>
                <a:ext cx="703682" cy="977012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2EC14E0C-5E5F-5084-5A55-EE885A52B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83103" y="2138289"/>
                <a:ext cx="808905" cy="808905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1B29C2A4-B8D8-A1E3-33CA-E4FA441E2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41911" y="3685746"/>
                <a:ext cx="1999589" cy="754845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487DBA63-DC41-D611-F9C5-C3DF4D1302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39099" y="5037506"/>
                <a:ext cx="1704872" cy="318024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8066E38F-44F8-FCF2-B011-B2DFC98FB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78563" y="3870493"/>
                <a:ext cx="1522143" cy="403695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93533225-F551-D2A4-4A53-1FA5E4B45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08965" y="2059311"/>
                <a:ext cx="1760047" cy="949260"/>
              </a:xfrm>
              <a:prstGeom prst="rect">
                <a:avLst/>
              </a:prstGeom>
            </p:spPr>
          </p:pic>
          <p:pic>
            <p:nvPicPr>
              <p:cNvPr id="24" name="Picture 2" descr="IREX (Рада міжнародних наукових досліджень та обмінів) — Вікіпедія">
                <a:extLst>
                  <a:ext uri="{FF2B5EF4-FFF2-40B4-BE49-F238E27FC236}">
                    <a16:creationId xmlns:a16="http://schemas.microsoft.com/office/drawing/2014/main" id="{1EC057A2-E5B5-7CFC-87D4-012B194D2F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7789" y="4935231"/>
                <a:ext cx="1232033" cy="5225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Рисунок 24" descr="Изображение выглядит как логотип, Шрифт, Графика, апельси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99B34F0-A846-1AE5-7B0D-F775A8C69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18097" y="4924649"/>
                <a:ext cx="1324348" cy="543738"/>
              </a:xfrm>
              <a:prstGeom prst="rect">
                <a:avLst/>
              </a:prstGeom>
            </p:spPr>
          </p:pic>
          <p:pic>
            <p:nvPicPr>
              <p:cNvPr id="26" name="Рисунок 25" descr="Изображение выглядит как текст, логотип, Шрифт, Торговая мар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C316DA9-4C82-93A6-6B60-30731D9C50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37573" y="1908939"/>
                <a:ext cx="1586563" cy="1342068"/>
              </a:xfrm>
              <a:prstGeom prst="rect">
                <a:avLst/>
              </a:prstGeom>
            </p:spPr>
          </p:pic>
          <p:pic>
            <p:nvPicPr>
              <p:cNvPr id="27" name="Рисунок 26" descr="Изображение выглядит как текс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D2FFB87-46C7-AF2E-D16A-6E748C1ED4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61272" y="4875330"/>
                <a:ext cx="3889907" cy="856324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2ACE8F21-BA7F-714A-6267-FD4FFCA213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3653"/>
              <a:stretch/>
            </p:blipFill>
            <p:spPr>
              <a:xfrm>
                <a:off x="10204310" y="2014142"/>
                <a:ext cx="984126" cy="1057199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B82AF467-59AE-C93D-E7A9-9137386988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69528" y="3736963"/>
                <a:ext cx="1483874" cy="578491"/>
              </a:xfrm>
              <a:prstGeom prst="rect">
                <a:avLst/>
              </a:prstGeom>
            </p:spPr>
          </p:pic>
        </p:grp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A1341F6-4C66-8AB2-8682-FF7501B96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9550" y="4116114"/>
              <a:ext cx="1406041" cy="45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3657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73E85-093A-A435-F888-417695462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0">
            <a:extLst>
              <a:ext uri="{FF2B5EF4-FFF2-40B4-BE49-F238E27FC236}">
                <a16:creationId xmlns:a16="http://schemas.microsoft.com/office/drawing/2014/main" id="{A01F9A4B-0BC3-D504-BC63-BD639A8AA106}"/>
              </a:ext>
            </a:extLst>
          </p:cNvPr>
          <p:cNvSpPr txBox="1">
            <a:spLocks/>
          </p:cNvSpPr>
          <p:nvPr/>
        </p:nvSpPr>
        <p:spPr>
          <a:xfrm>
            <a:off x="844951" y="787078"/>
            <a:ext cx="11192719" cy="121019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marL="0" indent="0" algn="ctr" defTabSz="742749" rtl="0" eaLnBrk="1" latinLnBrk="0" hangingPunct="1">
              <a:lnSpc>
                <a:spcPct val="90000"/>
              </a:lnSpc>
              <a:spcBef>
                <a:spcPts val="812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5400" b="0" i="0" kern="1200" spc="0">
                <a:solidFill>
                  <a:schemeClr val="tx1"/>
                </a:solidFill>
                <a:latin typeface="Cera PRO Medium" pitchFamily="2" charset="0"/>
                <a:ea typeface="+mn-ea"/>
                <a:cs typeface="+mn-cs"/>
              </a:defRPr>
            </a:lvl1pPr>
            <a:lvl2pPr marL="557063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28435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99810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71186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42561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934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309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6684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2749" rtl="0" eaLnBrk="1" fontAlgn="auto" latinLnBrk="0" hangingPunct="1">
              <a:lnSpc>
                <a:spcPct val="90000"/>
              </a:lnSpc>
              <a:spcBef>
                <a:spcPts val="812"/>
              </a:spcBef>
              <a:spcAft>
                <a:spcPts val="0"/>
              </a:spcAft>
              <a:buClr>
                <a:srgbClr val="0C203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uk-UA" sz="6300" b="1" spc="-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ЗАЗПРОШУЄМО НА СТЕНД </a:t>
            </a:r>
          </a:p>
        </p:txBody>
      </p:sp>
      <p:sp>
        <p:nvSpPr>
          <p:cNvPr id="5" name="Текст 20">
            <a:extLst>
              <a:ext uri="{FF2B5EF4-FFF2-40B4-BE49-F238E27FC236}">
                <a16:creationId xmlns:a16="http://schemas.microsoft.com/office/drawing/2014/main" id="{DA5E067D-B14C-EAB5-02EE-40A7499FF0DC}"/>
              </a:ext>
            </a:extLst>
          </p:cNvPr>
          <p:cNvSpPr txBox="1">
            <a:spLocks/>
          </p:cNvSpPr>
          <p:nvPr/>
        </p:nvSpPr>
        <p:spPr>
          <a:xfrm>
            <a:off x="4676171" y="4860732"/>
            <a:ext cx="3194614" cy="121019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marL="0" indent="0" algn="ctr" defTabSz="742749" rtl="0" eaLnBrk="1" latinLnBrk="0" hangingPunct="1">
              <a:lnSpc>
                <a:spcPct val="90000"/>
              </a:lnSpc>
              <a:spcBef>
                <a:spcPts val="812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5400" b="0" i="0" kern="1200" spc="0">
                <a:solidFill>
                  <a:schemeClr val="tx1"/>
                </a:solidFill>
                <a:latin typeface="Cera PRO Medium" pitchFamily="2" charset="0"/>
                <a:ea typeface="+mn-ea"/>
                <a:cs typeface="+mn-cs"/>
              </a:defRPr>
            </a:lvl1pPr>
            <a:lvl2pPr marL="557063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28435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99810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71186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42561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934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309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6684" indent="-185686" algn="l" defTabSz="742749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2749" rtl="0" eaLnBrk="1" fontAlgn="auto" latinLnBrk="0" hangingPunct="1">
              <a:lnSpc>
                <a:spcPct val="90000"/>
              </a:lnSpc>
              <a:spcBef>
                <a:spcPts val="812"/>
              </a:spcBef>
              <a:spcAft>
                <a:spcPts val="0"/>
              </a:spcAft>
              <a:buClr>
                <a:srgbClr val="0C203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uk-UA" sz="6600" b="1" spc="-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1А-В-2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625A5E3C-131A-B32F-95FF-009441A08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5920" y="6114964"/>
            <a:ext cx="542668" cy="4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93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05B22-C0D8-F95A-DA6E-531186AA89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chemeClr val="accent1"/>
                </a:solidFill>
                <a:latin typeface="+mn-lt"/>
              </a:rPr>
              <a:t>НАША МІСІЯ</a:t>
            </a:r>
            <a:endParaRPr lang="en-GB" sz="4000" b="1" dirty="0">
              <a:solidFill>
                <a:schemeClr val="accent1"/>
              </a:solidFill>
              <a:effectLst/>
              <a:latin typeface="+mn-lt"/>
            </a:endParaRPr>
          </a:p>
          <a:p>
            <a:r>
              <a:rPr lang="uk-UA" sz="4000" dirty="0">
                <a:solidFill>
                  <a:schemeClr val="accent1"/>
                </a:solidFill>
                <a:latin typeface="+mn-lt"/>
              </a:rPr>
              <a:t>Очищувати воду там, де</a:t>
            </a:r>
            <a:r>
              <a:rPr lang="en-US" sz="4000" dirty="0">
                <a:solidFill>
                  <a:schemeClr val="accent1"/>
                </a:solidFill>
                <a:latin typeface="+mn-lt"/>
              </a:rPr>
              <a:t> </a:t>
            </a:r>
            <a:r>
              <a:rPr lang="uk-UA" sz="4000" dirty="0">
                <a:solidFill>
                  <a:schemeClr val="accent1"/>
                </a:solidFill>
                <a:latin typeface="+mn-lt"/>
              </a:rPr>
              <a:t>це</a:t>
            </a:r>
            <a:r>
              <a:rPr lang="en-US" sz="4000" dirty="0">
                <a:solidFill>
                  <a:schemeClr val="accent1"/>
                </a:solidFill>
                <a:latin typeface="+mn-lt"/>
              </a:rPr>
              <a:t> </a:t>
            </a:r>
            <a:r>
              <a:rPr lang="uk-UA" sz="4000" dirty="0">
                <a:solidFill>
                  <a:schemeClr val="accent1"/>
                </a:solidFill>
                <a:latin typeface="+mn-lt"/>
              </a:rPr>
              <a:t>найбільше потрібно людям</a:t>
            </a:r>
            <a:r>
              <a:rPr lang="en-US" sz="4000" dirty="0">
                <a:solidFill>
                  <a:schemeClr val="accent1"/>
                </a:solidFill>
                <a:latin typeface="+mn-lt"/>
              </a:rPr>
              <a:t> </a:t>
            </a:r>
            <a:r>
              <a:rPr lang="uk-UA" sz="4000" dirty="0">
                <a:solidFill>
                  <a:schemeClr val="accent1"/>
                </a:solidFill>
                <a:latin typeface="+mn-lt"/>
              </a:rPr>
              <a:t>та</a:t>
            </a:r>
            <a:r>
              <a:rPr lang="en-US" sz="4000" dirty="0">
                <a:solidFill>
                  <a:schemeClr val="accent1"/>
                </a:solidFill>
                <a:latin typeface="+mn-lt"/>
              </a:rPr>
              <a:t> </a:t>
            </a:r>
            <a:r>
              <a:rPr lang="uk-UA" sz="4000" dirty="0">
                <a:solidFill>
                  <a:schemeClr val="accent1"/>
                </a:solidFill>
                <a:latin typeface="+mn-lt"/>
              </a:rPr>
              <a:t>компаніям</a:t>
            </a:r>
            <a:endParaRPr lang="en-GB" sz="4000" dirty="0">
              <a:solidFill>
                <a:schemeClr val="accent1"/>
              </a:solidFill>
              <a:effectLst/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2A2F06-722F-0A57-25CC-6E35C79BADF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391403" y="6400800"/>
            <a:ext cx="3621156" cy="1524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A"/>
            </a:defPPr>
            <a:lvl1pPr marL="0" algn="r" defTabSz="914400" rtl="0" eaLnBrk="1" latinLnBrk="0" hangingPunct="1">
              <a:defRPr sz="731" b="0" i="0" kern="1200">
                <a:solidFill>
                  <a:schemeClr val="bg1"/>
                </a:solidFill>
                <a:latin typeface="Cera PRO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ПРО КОМПАНІЮ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F5E7B3-02F7-2FCE-210C-C7628F281AD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12557" y="6400800"/>
            <a:ext cx="804305" cy="1524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A"/>
            </a:defPPr>
            <a:lvl1pPr marL="0" algn="r" defTabSz="914400" rtl="0" eaLnBrk="1" latinLnBrk="0" hangingPunct="1">
              <a:defRPr sz="731" b="0" i="0" kern="1200">
                <a:solidFill>
                  <a:schemeClr val="bg1"/>
                </a:solidFill>
                <a:latin typeface="Cera PRO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45AA0E-AF85-E540-B80D-C5D3DE19539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78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6A97B5-7B5A-E1A1-1D05-754ED5FC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ХРОНОЛОГІЯ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9A2C2-D9AE-FBB7-D702-9066D770E5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4652" y="1116396"/>
            <a:ext cx="3689349" cy="3340100"/>
          </a:xfrm>
          <a:prstGeom prst="round2SameRect">
            <a:avLst>
              <a:gd name="adj1" fmla="val 6280"/>
              <a:gd name="adj2" fmla="val 0"/>
            </a:avLst>
          </a:prstGeom>
        </p:spPr>
        <p:txBody>
          <a:bodyPr anchor="b"/>
          <a:lstStyle/>
          <a:p>
            <a:pPr marL="0" indent="0">
              <a:buNone/>
            </a:pPr>
            <a:r>
              <a:rPr lang="uk-UA" sz="4800" spc="-150"/>
              <a:t>2022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BD94EC-DEF7-E087-6158-C45FE146AB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652" y="4456497"/>
            <a:ext cx="3689349" cy="2057399"/>
          </a:xfrm>
          <a:prstGeom prst="round2SameRect">
            <a:avLst>
              <a:gd name="adj1" fmla="val 0"/>
              <a:gd name="adj2" fmla="val 6001"/>
            </a:avLst>
          </a:prstGeom>
        </p:spPr>
        <p:txBody>
          <a:bodyPr anchor="t"/>
          <a:lstStyle/>
          <a:p>
            <a:pPr marL="0" indent="0">
              <a:lnSpc>
                <a:spcPct val="100000"/>
              </a:lnSpc>
              <a:buNone/>
            </a:pPr>
            <a:r>
              <a:rPr lang="uk-UA" sz="1600" dirty="0"/>
              <a:t>Знищення 6000 м² виробничих, складських та офісних приміщень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B1C2BC-CD53-430C-88D3-3280D1264E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0868" y="1116396"/>
            <a:ext cx="3689349" cy="3340100"/>
          </a:xfrm>
          <a:prstGeom prst="round2SameRect">
            <a:avLst>
              <a:gd name="adj1" fmla="val 5072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44000" rIns="108000" bIns="108000" rtlCol="0" anchor="b">
            <a:noAutofit/>
          </a:bodyPr>
          <a:lstStyle/>
          <a:p>
            <a:pPr marL="0" indent="0">
              <a:buNone/>
            </a:pPr>
            <a:r>
              <a:rPr lang="uk-UA" sz="4800" spc="-150"/>
              <a:t>2023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898EDF-982A-7DBD-4AF6-13D7B34114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0868" y="4456497"/>
            <a:ext cx="3689349" cy="2057399"/>
          </a:xfrm>
          <a:prstGeom prst="round2SameRect">
            <a:avLst>
              <a:gd name="adj1" fmla="val 0"/>
              <a:gd name="adj2" fmla="val 6618"/>
            </a:avLst>
          </a:prstGeom>
        </p:spPr>
        <p:txBody>
          <a:bodyPr anchor="t"/>
          <a:lstStyle/>
          <a:p>
            <a:pPr marL="0" indent="0">
              <a:lnSpc>
                <a:spcPct val="100000"/>
              </a:lnSpc>
              <a:buNone/>
            </a:pPr>
            <a:r>
              <a:rPr lang="uk-UA" sz="1600" dirty="0"/>
              <a:t>Проєкт відновлення, будівельні роботи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B05D06-8836-EAAC-5333-E24F42E9CC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7084" y="1116396"/>
            <a:ext cx="3689349" cy="3340100"/>
          </a:xfrm>
          <a:prstGeom prst="round2SameRect">
            <a:avLst>
              <a:gd name="adj1" fmla="val 467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08000" tIns="144000" rIns="108000" bIns="108000" rtlCol="0" anchor="b">
            <a:noAutofit/>
          </a:bodyPr>
          <a:lstStyle/>
          <a:p>
            <a:pPr marL="0" indent="0">
              <a:buNone/>
            </a:pPr>
            <a:r>
              <a:rPr lang="uk-UA" sz="4800" spc="-150" dirty="0"/>
              <a:t>2024</a:t>
            </a:r>
            <a:r>
              <a:rPr lang="en-US" sz="4800" spc="-150" dirty="0"/>
              <a:t>-2025</a:t>
            </a:r>
            <a:endParaRPr lang="uk-UA" sz="4800" spc="-15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193E8FB-5333-99F7-FB2D-4307C9704B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7084" y="4456497"/>
            <a:ext cx="3689349" cy="2057399"/>
          </a:xfrm>
          <a:prstGeom prst="round2SameRect">
            <a:avLst>
              <a:gd name="adj1" fmla="val 0"/>
              <a:gd name="adj2" fmla="val 7853"/>
            </a:avLst>
          </a:prstGeom>
        </p:spPr>
        <p:txBody>
          <a:bodyPr anchor="t"/>
          <a:lstStyle/>
          <a:p>
            <a:pPr marL="0" indent="0">
              <a:lnSpc>
                <a:spcPct val="100000"/>
              </a:lnSpc>
              <a:buNone/>
            </a:pPr>
            <a:r>
              <a:rPr lang="uk-UA" sz="1600" dirty="0"/>
              <a:t>Переїзд з орендованого складу до власного виробничого, складського, офісного комплексу та навчального центру — 7500 м²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1600" dirty="0"/>
              <a:t>Проект енергонезалежності потужністю — 500 кВт</a:t>
            </a:r>
          </a:p>
          <a:p>
            <a:pPr marL="0" indent="0">
              <a:lnSpc>
                <a:spcPct val="100000"/>
              </a:lnSpc>
              <a:buNone/>
            </a:pPr>
            <a:endParaRPr lang="uk-UA" sz="1600" b="1" baseline="30000" dirty="0">
              <a:highlight>
                <a:srgbClr val="FFFF00"/>
              </a:highlight>
            </a:endParaRPr>
          </a:p>
        </p:txBody>
      </p:sp>
      <p:pic>
        <p:nvPicPr>
          <p:cNvPr id="12" name="Picture Placeholder 23">
            <a:extLst>
              <a:ext uri="{FF2B5EF4-FFF2-40B4-BE49-F238E27FC236}">
                <a16:creationId xmlns:a16="http://schemas.microsoft.com/office/drawing/2014/main" id="{0E0C1223-3F0E-C945-8BC2-F47C2F9FD1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650" y="1113406"/>
            <a:ext cx="3693439" cy="2376022"/>
          </a:xfrm>
          <a:prstGeom prst="rect">
            <a:avLst/>
          </a:prstGeom>
        </p:spPr>
      </p:pic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15A4B8FA-D743-C78C-C50B-66C93AACC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6776" y="1113407"/>
            <a:ext cx="3693439" cy="237602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771015-FB6B-1995-C91A-2FF5971CB4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8331" y="1142363"/>
            <a:ext cx="3689349" cy="23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79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CFFC0DE-471B-B6ED-7E54-10C8D1FEB8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358140"/>
            <a:ext cx="2865020" cy="3060700"/>
          </a:xfrm>
          <a:prstGeom prst="roundRect">
            <a:avLst>
              <a:gd name="adj" fmla="val 54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3956FD-00F0-988F-0087-1EAEEE2D66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3565006"/>
            <a:ext cx="4210093" cy="2955174"/>
          </a:xfrm>
          <a:prstGeom prst="roundRect">
            <a:avLst>
              <a:gd name="adj" fmla="val 54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Рисунок 2" descr="Изображение выглядит как на открытом воздухе, дерево, дом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F799BCF7-46AB-45DA-42D2-E6DD01F1EA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6369" y="3565007"/>
            <a:ext cx="7064156" cy="2955174"/>
          </a:xfrm>
          <a:prstGeom prst="roundRect">
            <a:avLst>
              <a:gd name="adj" fmla="val 54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Рисунок 4" descr="Изображение выглядит как на открытом воздухе, строительство, дом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E93EA17A-5BDB-D9E3-8AB6-205616FB39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4459" y="358140"/>
            <a:ext cx="2866066" cy="3060700"/>
          </a:xfrm>
          <a:prstGeom prst="roundRect">
            <a:avLst>
              <a:gd name="adj" fmla="val 54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7E8DB2-48DC-B58B-74E2-F42E057030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3760" y="358139"/>
            <a:ext cx="5344160" cy="3060702"/>
          </a:xfrm>
          <a:prstGeom prst="roundRect">
            <a:avLst>
              <a:gd name="adj" fmla="val 54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AC46187-5498-6B74-AF3C-DBDD609BB1CD}"/>
              </a:ext>
            </a:extLst>
          </p:cNvPr>
          <p:cNvSpPr>
            <a:spLocks noGrp="1"/>
          </p:cNvSpPr>
          <p:nvPr/>
        </p:nvSpPr>
        <p:spPr>
          <a:xfrm>
            <a:off x="4511675" y="2661159"/>
            <a:ext cx="3168650" cy="1515362"/>
          </a:xfrm>
          <a:prstGeom prst="roundRect">
            <a:avLst>
              <a:gd name="adj" fmla="val 9461"/>
            </a:avLst>
          </a:prstGeom>
          <a:solidFill>
            <a:schemeClr val="accent1"/>
          </a:solidFill>
          <a:ln w="114300">
            <a:solidFill>
              <a:schemeClr val="bg1"/>
            </a:solidFill>
          </a:ln>
        </p:spPr>
        <p:txBody>
          <a:bodyPr vert="horz" lIns="0" tIns="240000" rIns="0" bIns="0" rtlCol="0" anchor="ctr">
            <a:noAutofit/>
          </a:bodyPr>
          <a:lstStyle>
            <a:lvl1pPr algn="l" defTabSz="55709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3300" b="1" i="0" kern="1200" spc="-113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5E7D3B72-73D6-28B5-4970-DA0C44975D9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476" y="3037101"/>
            <a:ext cx="2819048" cy="60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53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52DB6-4A86-BB24-987D-6D76FBEE6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37E7EFB-384B-DA2B-D1BE-F9EEB944FB59}"/>
              </a:ext>
            </a:extLst>
          </p:cNvPr>
          <p:cNvGrpSpPr/>
          <p:nvPr/>
        </p:nvGrpSpPr>
        <p:grpSpPr>
          <a:xfrm>
            <a:off x="5350060" y="2416837"/>
            <a:ext cx="1480449" cy="1028541"/>
            <a:chOff x="5350060" y="2416837"/>
            <a:chExt cx="1480449" cy="10285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352F08-0FA5-3705-E940-FC287BE1955B}"/>
                </a:ext>
              </a:extLst>
            </p:cNvPr>
            <p:cNvSpPr txBox="1"/>
            <p:nvPr/>
          </p:nvSpPr>
          <p:spPr>
            <a:xfrm>
              <a:off x="5350060" y="2416837"/>
              <a:ext cx="1030778" cy="338554"/>
            </a:xfrm>
            <a:prstGeom prst="rect">
              <a:avLst/>
            </a:prstGeom>
            <a:solidFill>
              <a:srgbClr val="FFDC5D">
                <a:alpha val="89912"/>
              </a:srgbClr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</a:rPr>
                <a:t>Poland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496D99-8CCB-E0D6-4A51-EB3F83ED2060}"/>
                </a:ext>
              </a:extLst>
            </p:cNvPr>
            <p:cNvSpPr/>
            <p:nvPr/>
          </p:nvSpPr>
          <p:spPr>
            <a:xfrm>
              <a:off x="6634566" y="3249435"/>
              <a:ext cx="195943" cy="195943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91440" tIns="91440" rIns="91440" bIns="91440" rtlCol="0" anchor="t">
              <a:spAutoFit/>
            </a:bodyPr>
            <a:lstStyle/>
            <a:p>
              <a:pPr algn="l"/>
              <a:endParaRPr lang="uk-UA" sz="2000" b="1"/>
            </a:p>
          </p:txBody>
        </p: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C501E786-9E44-4FD3-208D-9998673265B8}"/>
                </a:ext>
              </a:extLst>
            </p:cNvPr>
            <p:cNvCxnSpPr>
              <a:stCxn id="3" idx="3"/>
              <a:endCxn id="10" idx="0"/>
            </p:cNvCxnSpPr>
            <p:nvPr/>
          </p:nvCxnSpPr>
          <p:spPr>
            <a:xfrm>
              <a:off x="6380838" y="2586114"/>
              <a:ext cx="351700" cy="663321"/>
            </a:xfrm>
            <a:prstGeom prst="bentConnector2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1F92E00-5419-7AB4-3480-F304622392F6}"/>
              </a:ext>
            </a:extLst>
          </p:cNvPr>
          <p:cNvGrpSpPr/>
          <p:nvPr/>
        </p:nvGrpSpPr>
        <p:grpSpPr>
          <a:xfrm>
            <a:off x="7442687" y="2153929"/>
            <a:ext cx="1760126" cy="1783921"/>
            <a:chOff x="7442687" y="2153929"/>
            <a:chExt cx="1760126" cy="17839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F990D2-DD0C-1F44-7BE7-ACA36034C33C}"/>
                </a:ext>
              </a:extLst>
            </p:cNvPr>
            <p:cNvSpPr txBox="1"/>
            <p:nvPr/>
          </p:nvSpPr>
          <p:spPr>
            <a:xfrm>
              <a:off x="7442687" y="2153929"/>
              <a:ext cx="1335269" cy="338554"/>
            </a:xfrm>
            <a:prstGeom prst="rect">
              <a:avLst/>
            </a:prstGeom>
            <a:solidFill>
              <a:srgbClr val="FFDC5D">
                <a:alpha val="89912"/>
              </a:srgbClr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</a:rPr>
                <a:t>Ukraine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D2A29F7-916B-B834-DB95-55B5FC65F02C}"/>
                </a:ext>
              </a:extLst>
            </p:cNvPr>
            <p:cNvSpPr/>
            <p:nvPr/>
          </p:nvSpPr>
          <p:spPr>
            <a:xfrm>
              <a:off x="9006870" y="3741907"/>
              <a:ext cx="195943" cy="195943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91440" tIns="91440" rIns="91440" bIns="91440" rtlCol="0" anchor="t">
              <a:spAutoFit/>
            </a:bodyPr>
            <a:lstStyle/>
            <a:p>
              <a:pPr algn="l"/>
              <a:endParaRPr lang="uk-UA" sz="2000" b="1"/>
            </a:p>
          </p:txBody>
        </p:sp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8E97DB06-F1D3-82C3-B01E-9E54058859BF}"/>
                </a:ext>
              </a:extLst>
            </p:cNvPr>
            <p:cNvCxnSpPr>
              <a:cxnSpLocks/>
              <a:stCxn id="7" idx="3"/>
              <a:endCxn id="9" idx="0"/>
            </p:cNvCxnSpPr>
            <p:nvPr/>
          </p:nvCxnSpPr>
          <p:spPr>
            <a:xfrm>
              <a:off x="8777956" y="2323206"/>
              <a:ext cx="326886" cy="1418701"/>
            </a:xfrm>
            <a:prstGeom prst="bentConnector2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CA25851-43DB-C940-A352-B8429DB673D3}"/>
              </a:ext>
            </a:extLst>
          </p:cNvPr>
          <p:cNvGrpSpPr/>
          <p:nvPr/>
        </p:nvGrpSpPr>
        <p:grpSpPr>
          <a:xfrm>
            <a:off x="2995983" y="2230874"/>
            <a:ext cx="1593746" cy="1686664"/>
            <a:chOff x="2995983" y="2230874"/>
            <a:chExt cx="1593746" cy="16866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10A295-C335-0FC4-3B36-F02546186C2D}"/>
                </a:ext>
              </a:extLst>
            </p:cNvPr>
            <p:cNvSpPr txBox="1"/>
            <p:nvPr/>
          </p:nvSpPr>
          <p:spPr>
            <a:xfrm>
              <a:off x="2995983" y="2230874"/>
              <a:ext cx="1199027" cy="338554"/>
            </a:xfrm>
            <a:prstGeom prst="rect">
              <a:avLst/>
            </a:prstGeom>
            <a:solidFill>
              <a:srgbClr val="FFDC5D">
                <a:alpha val="89912"/>
              </a:srgbClr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</a:rPr>
                <a:t>Belgium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01DC33E-E003-19A4-6640-022ABD9CD947}"/>
                </a:ext>
              </a:extLst>
            </p:cNvPr>
            <p:cNvSpPr/>
            <p:nvPr/>
          </p:nvSpPr>
          <p:spPr>
            <a:xfrm>
              <a:off x="4393786" y="3721595"/>
              <a:ext cx="195943" cy="195943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91440" tIns="91440" rIns="91440" bIns="91440" rtlCol="0" anchor="t">
              <a:spAutoFit/>
            </a:bodyPr>
            <a:lstStyle/>
            <a:p>
              <a:pPr algn="l"/>
              <a:endParaRPr lang="uk-UA" sz="2000" b="1"/>
            </a:p>
          </p:txBody>
        </p: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B34BF05D-F395-35F4-4103-F0E43D172A68}"/>
                </a:ext>
              </a:extLst>
            </p:cNvPr>
            <p:cNvCxnSpPr>
              <a:cxnSpLocks/>
              <a:stCxn id="8" idx="3"/>
              <a:endCxn id="13" idx="0"/>
            </p:cNvCxnSpPr>
            <p:nvPr/>
          </p:nvCxnSpPr>
          <p:spPr>
            <a:xfrm>
              <a:off x="4195010" y="2400151"/>
              <a:ext cx="296748" cy="1321444"/>
            </a:xfrm>
            <a:prstGeom prst="bentConnector2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B939DDB-95EE-4517-5B2C-E9099CE05480}"/>
              </a:ext>
            </a:extLst>
          </p:cNvPr>
          <p:cNvGrpSpPr/>
          <p:nvPr/>
        </p:nvGrpSpPr>
        <p:grpSpPr>
          <a:xfrm>
            <a:off x="1175631" y="3392384"/>
            <a:ext cx="2430447" cy="1216545"/>
            <a:chOff x="1175631" y="3392384"/>
            <a:chExt cx="2430447" cy="121654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3A215D-2F84-C199-F866-31D2FE5CE364}"/>
                </a:ext>
              </a:extLst>
            </p:cNvPr>
            <p:cNvSpPr txBox="1"/>
            <p:nvPr/>
          </p:nvSpPr>
          <p:spPr>
            <a:xfrm>
              <a:off x="1175631" y="4270375"/>
              <a:ext cx="1904276" cy="338554"/>
            </a:xfrm>
            <a:prstGeom prst="rect">
              <a:avLst/>
            </a:prstGeom>
            <a:solidFill>
              <a:srgbClr val="FFDC5D">
                <a:alpha val="89912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</a:rPr>
                <a:t>United Kingdom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7C4E22-5A49-3A5D-FA33-64CD7CD0B0DF}"/>
                </a:ext>
              </a:extLst>
            </p:cNvPr>
            <p:cNvSpPr/>
            <p:nvPr/>
          </p:nvSpPr>
          <p:spPr>
            <a:xfrm>
              <a:off x="3410135" y="3392384"/>
              <a:ext cx="195943" cy="195943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91440" tIns="91440" rIns="91440" bIns="91440" rtlCol="0" anchor="t">
              <a:spAutoFit/>
            </a:bodyPr>
            <a:lstStyle/>
            <a:p>
              <a:pPr algn="l"/>
              <a:endParaRPr lang="uk-UA" sz="2000" b="1"/>
            </a:p>
          </p:txBody>
        </p: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F9F1BD5D-81A2-3485-B61A-C7544758EDB6}"/>
                </a:ext>
              </a:extLst>
            </p:cNvPr>
            <p:cNvCxnSpPr>
              <a:cxnSpLocks/>
              <a:stCxn id="4" idx="3"/>
              <a:endCxn id="12" idx="4"/>
            </p:cNvCxnSpPr>
            <p:nvPr/>
          </p:nvCxnSpPr>
          <p:spPr>
            <a:xfrm flipV="1">
              <a:off x="3079907" y="3588327"/>
              <a:ext cx="428200" cy="851325"/>
            </a:xfrm>
            <a:prstGeom prst="bentConnector2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38A80EA-5A6C-B0BC-234B-DA5875FC2F1B}"/>
              </a:ext>
            </a:extLst>
          </p:cNvPr>
          <p:cNvGrpSpPr/>
          <p:nvPr/>
        </p:nvGrpSpPr>
        <p:grpSpPr>
          <a:xfrm>
            <a:off x="371474" y="2948708"/>
            <a:ext cx="1653442" cy="808896"/>
            <a:chOff x="371474" y="2948708"/>
            <a:chExt cx="1653442" cy="80889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EDD8D0-6E57-1630-852F-847703024A5A}"/>
                </a:ext>
              </a:extLst>
            </p:cNvPr>
            <p:cNvSpPr txBox="1"/>
            <p:nvPr/>
          </p:nvSpPr>
          <p:spPr>
            <a:xfrm>
              <a:off x="371474" y="3419050"/>
              <a:ext cx="1121765" cy="338554"/>
            </a:xfrm>
            <a:prstGeom prst="rect">
              <a:avLst/>
            </a:prstGeom>
            <a:solidFill>
              <a:srgbClr val="FFDC5D">
                <a:alpha val="89912"/>
              </a:srgbClr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A"/>
              </a:defPPr>
              <a:lvl1pPr>
                <a:defRPr b="1"/>
              </a:lvl1pPr>
            </a:lstStyle>
            <a:p>
              <a:r>
                <a:rPr lang="en-US" sz="1600" dirty="0">
                  <a:solidFill>
                    <a:schemeClr val="accent2"/>
                  </a:solidFill>
                </a:rPr>
                <a:t>Ireland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946412A-49CD-F96F-4570-D062F85BB9E9}"/>
                </a:ext>
              </a:extLst>
            </p:cNvPr>
            <p:cNvSpPr/>
            <p:nvPr/>
          </p:nvSpPr>
          <p:spPr>
            <a:xfrm>
              <a:off x="1828973" y="2948708"/>
              <a:ext cx="195943" cy="195943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91440" tIns="91440" rIns="91440" bIns="91440" rtlCol="0" anchor="t">
              <a:spAutoFit/>
            </a:bodyPr>
            <a:lstStyle/>
            <a:p>
              <a:pPr algn="l"/>
              <a:endParaRPr lang="uk-UA" sz="2000" b="1"/>
            </a:p>
          </p:txBody>
        </p: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BD8056D8-31CC-DAB5-98DC-3DCBAC825F20}"/>
                </a:ext>
              </a:extLst>
            </p:cNvPr>
            <p:cNvCxnSpPr>
              <a:cxnSpLocks/>
              <a:stCxn id="5" idx="3"/>
              <a:endCxn id="14" idx="4"/>
            </p:cNvCxnSpPr>
            <p:nvPr/>
          </p:nvCxnSpPr>
          <p:spPr>
            <a:xfrm flipV="1">
              <a:off x="1493239" y="3144651"/>
              <a:ext cx="433706" cy="443676"/>
            </a:xfrm>
            <a:prstGeom prst="bentConnector2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AF5E49B2-CAA8-26C8-6652-5DCB561D0EFB}"/>
              </a:ext>
            </a:extLst>
          </p:cNvPr>
          <p:cNvGrpSpPr/>
          <p:nvPr/>
        </p:nvGrpSpPr>
        <p:grpSpPr>
          <a:xfrm>
            <a:off x="3606078" y="5331143"/>
            <a:ext cx="1939925" cy="623867"/>
            <a:chOff x="3606078" y="5331143"/>
            <a:chExt cx="1939925" cy="62386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DFA8215-6CC2-2C49-73EF-C05168634B4B}"/>
                </a:ext>
              </a:extLst>
            </p:cNvPr>
            <p:cNvSpPr/>
            <p:nvPr/>
          </p:nvSpPr>
          <p:spPr>
            <a:xfrm>
              <a:off x="5350060" y="5331143"/>
              <a:ext cx="195943" cy="195943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91440" tIns="91440" rIns="91440" bIns="91440" rtlCol="0" anchor="t">
              <a:spAutoFit/>
            </a:bodyPr>
            <a:lstStyle/>
            <a:p>
              <a:pPr algn="l"/>
              <a:endParaRPr lang="uk-UA" sz="2000" b="1"/>
            </a:p>
          </p:txBody>
        </p: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BFBF8600-7C7E-6483-A476-6AB516518479}"/>
                </a:ext>
              </a:extLst>
            </p:cNvPr>
            <p:cNvCxnSpPr>
              <a:cxnSpLocks/>
              <a:stCxn id="6" idx="3"/>
              <a:endCxn id="11" idx="4"/>
            </p:cNvCxnSpPr>
            <p:nvPr/>
          </p:nvCxnSpPr>
          <p:spPr>
            <a:xfrm flipV="1">
              <a:off x="5177616" y="5527086"/>
              <a:ext cx="270416" cy="258647"/>
            </a:xfrm>
            <a:prstGeom prst="bentConnector2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0C388A-124C-EACA-B651-30ABE9ECFB43}"/>
                </a:ext>
              </a:extLst>
            </p:cNvPr>
            <p:cNvSpPr txBox="1"/>
            <p:nvPr/>
          </p:nvSpPr>
          <p:spPr>
            <a:xfrm>
              <a:off x="3606078" y="5616456"/>
              <a:ext cx="1571538" cy="338554"/>
            </a:xfrm>
            <a:prstGeom prst="rect">
              <a:avLst/>
            </a:prstGeom>
            <a:solidFill>
              <a:srgbClr val="FFDC5D">
                <a:alpha val="89912"/>
              </a:srgbClr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</a:rPr>
                <a:t>Italy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A94ADBE2-ECDE-5803-4E2B-A5B09FEE6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ECOSOFT </a:t>
            </a:r>
            <a:r>
              <a:rPr lang="uk-UA" dirty="0"/>
              <a:t>СЬОГОДНІ</a:t>
            </a:r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id="{21243B3D-6D22-2086-056C-821A875CB9D5}"/>
              </a:ext>
            </a:extLst>
          </p:cNvPr>
          <p:cNvSpPr txBox="1">
            <a:spLocks/>
          </p:cNvSpPr>
          <p:nvPr/>
        </p:nvSpPr>
        <p:spPr>
          <a:xfrm>
            <a:off x="527050" y="520700"/>
            <a:ext cx="11463338" cy="51117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742749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b="1" i="0" kern="1200" spc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dirty="0"/>
          </a:p>
        </p:txBody>
      </p:sp>
      <p:pic>
        <p:nvPicPr>
          <p:cNvPr id="2" name="Graphic 22" descr="Factory with solid fill">
            <a:extLst>
              <a:ext uri="{FF2B5EF4-FFF2-40B4-BE49-F238E27FC236}">
                <a16:creationId xmlns:a16="http://schemas.microsoft.com/office/drawing/2014/main" id="{5FE5CC8E-133E-02C4-FF1B-9651B91922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56829" y="4052047"/>
            <a:ext cx="280495" cy="280495"/>
          </a:xfrm>
          <a:prstGeom prst="rect">
            <a:avLst/>
          </a:prstGeom>
        </p:spPr>
      </p:pic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DD5CBA31-D3EA-9F2E-6B2F-1A49C63C2767}"/>
              </a:ext>
            </a:extLst>
          </p:cNvPr>
          <p:cNvGrpSpPr/>
          <p:nvPr/>
        </p:nvGrpSpPr>
        <p:grpSpPr>
          <a:xfrm>
            <a:off x="5481690" y="4036214"/>
            <a:ext cx="4263782" cy="1226735"/>
            <a:chOff x="5481690" y="4036214"/>
            <a:chExt cx="4263782" cy="1226735"/>
          </a:xfrm>
        </p:grpSpPr>
        <p:pic>
          <p:nvPicPr>
            <p:cNvPr id="22" name="Graphic 31" descr="Beaker with solid fill">
              <a:extLst>
                <a:ext uri="{FF2B5EF4-FFF2-40B4-BE49-F238E27FC236}">
                  <a16:creationId xmlns:a16="http://schemas.microsoft.com/office/drawing/2014/main" id="{3B43B52A-5985-560D-0645-0D1655B75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64977" y="4036214"/>
              <a:ext cx="280495" cy="280495"/>
            </a:xfrm>
            <a:prstGeom prst="rect">
              <a:avLst/>
            </a:prstGeom>
          </p:spPr>
        </p:pic>
        <p:pic>
          <p:nvPicPr>
            <p:cNvPr id="36" name="Graphic 31" descr="Beaker with solid fill">
              <a:extLst>
                <a:ext uri="{FF2B5EF4-FFF2-40B4-BE49-F238E27FC236}">
                  <a16:creationId xmlns:a16="http://schemas.microsoft.com/office/drawing/2014/main" id="{9E365B28-5060-5011-CDD4-6444C8CE9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81690" y="4982454"/>
              <a:ext cx="280495" cy="280495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277D729-0BB6-BF5C-C1E2-3BF37BDABC8B}"/>
              </a:ext>
            </a:extLst>
          </p:cNvPr>
          <p:cNvGrpSpPr/>
          <p:nvPr/>
        </p:nvGrpSpPr>
        <p:grpSpPr>
          <a:xfrm>
            <a:off x="312680" y="4882217"/>
            <a:ext cx="2981327" cy="1704872"/>
            <a:chOff x="371473" y="4233396"/>
            <a:chExt cx="2981327" cy="1704872"/>
          </a:xfrm>
        </p:grpSpPr>
        <p:sp>
          <p:nvSpPr>
            <p:cNvPr id="48" name="Text Placeholder 6">
              <a:extLst>
                <a:ext uri="{FF2B5EF4-FFF2-40B4-BE49-F238E27FC236}">
                  <a16:creationId xmlns:a16="http://schemas.microsoft.com/office/drawing/2014/main" id="{50E2C3D1-473D-916A-A8C9-9E385D6AEE13}"/>
                </a:ext>
              </a:extLst>
            </p:cNvPr>
            <p:cNvSpPr txBox="1">
              <a:spLocks/>
            </p:cNvSpPr>
            <p:nvPr/>
          </p:nvSpPr>
          <p:spPr>
            <a:xfrm>
              <a:off x="704193" y="4233396"/>
              <a:ext cx="2648607" cy="170487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08000" tIns="108000" rIns="108000" bIns="36000" rtlCol="0" anchor="t">
              <a:spAutoFit/>
            </a:bodyPr>
            <a:lstStyle>
              <a:lvl1pPr marL="185691" indent="-185691" algn="l" defTabSz="742768" rtl="0" eaLnBrk="1" latinLnBrk="0" hangingPunct="1">
                <a:lnSpc>
                  <a:spcPct val="90000"/>
                </a:lnSpc>
                <a:spcBef>
                  <a:spcPts val="812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lang="uk-UA" sz="1800" b="1" i="0" kern="1200" spc="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557077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28459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99842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671228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042612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13994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85378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56762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uk-UA" sz="1400" b="0" dirty="0"/>
                <a:t>Виробництво фільтрів</a:t>
              </a:r>
              <a:endParaRPr lang="en-US" sz="1400" b="0" dirty="0"/>
            </a:p>
            <a:p>
              <a:pPr marL="0"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sz="1400" b="0" dirty="0" err="1"/>
                <a:t>RnD</a:t>
              </a:r>
              <a:r>
                <a:rPr lang="en-US" sz="1400" b="0" dirty="0"/>
                <a:t> </a:t>
              </a:r>
              <a:r>
                <a:rPr lang="uk-UA" sz="1400" b="0" dirty="0"/>
                <a:t>центри</a:t>
              </a:r>
              <a:endParaRPr lang="en-US" sz="1400" b="0" dirty="0"/>
            </a:p>
            <a:p>
              <a:pPr marL="0"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uk-UA" sz="1400" b="0" dirty="0"/>
                <a:t>Офіси</a:t>
              </a:r>
              <a:endParaRPr lang="en-US" sz="1400" b="0" dirty="0"/>
            </a:p>
            <a:p>
              <a:pPr marL="0"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ru-RU" sz="1400" b="0" dirty="0"/>
                <a:t>З</a:t>
              </a:r>
              <a:r>
                <a:rPr lang="uk-UA" sz="1400" b="0" dirty="0" err="1"/>
                <a:t>авод</a:t>
              </a:r>
              <a:endParaRPr lang="uk-UA" sz="1400" b="0" dirty="0"/>
            </a:p>
          </p:txBody>
        </p:sp>
        <p:pic>
          <p:nvPicPr>
            <p:cNvPr id="49" name="Graphic 21" descr="Factory with solid fill">
              <a:extLst>
                <a:ext uri="{FF2B5EF4-FFF2-40B4-BE49-F238E27FC236}">
                  <a16:creationId xmlns:a16="http://schemas.microsoft.com/office/drawing/2014/main" id="{2BD44239-1B28-F5FE-7F46-8AD3AA4D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1473" y="5650299"/>
              <a:ext cx="280495" cy="280495"/>
            </a:xfrm>
            <a:prstGeom prst="rect">
              <a:avLst/>
            </a:prstGeom>
          </p:spPr>
        </p:pic>
        <p:pic>
          <p:nvPicPr>
            <p:cNvPr id="50" name="Graphic 24" descr="Beaker with solid fill">
              <a:extLst>
                <a:ext uri="{FF2B5EF4-FFF2-40B4-BE49-F238E27FC236}">
                  <a16:creationId xmlns:a16="http://schemas.microsoft.com/office/drawing/2014/main" id="{9B5F8E33-113D-4B36-B287-D920C14E5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1473" y="4797192"/>
              <a:ext cx="280495" cy="280495"/>
            </a:xfrm>
            <a:prstGeom prst="rect">
              <a:avLst/>
            </a:prstGeom>
          </p:spPr>
        </p:pic>
        <p:pic>
          <p:nvPicPr>
            <p:cNvPr id="51" name="Graphic 26" descr="Office Chair with solid fill">
              <a:extLst>
                <a:ext uri="{FF2B5EF4-FFF2-40B4-BE49-F238E27FC236}">
                  <a16:creationId xmlns:a16="http://schemas.microsoft.com/office/drawing/2014/main" id="{A295164C-3859-2379-6EF9-2528336BF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1473" y="5223745"/>
              <a:ext cx="280495" cy="280495"/>
            </a:xfrm>
            <a:prstGeom prst="rect">
              <a:avLst/>
            </a:prstGeom>
          </p:spPr>
        </p:pic>
        <p:pic>
          <p:nvPicPr>
            <p:cNvPr id="52" name="Graphic 28" descr="Inventory with solid fill">
              <a:extLst>
                <a:ext uri="{FF2B5EF4-FFF2-40B4-BE49-F238E27FC236}">
                  <a16:creationId xmlns:a16="http://schemas.microsoft.com/office/drawing/2014/main" id="{923B99AC-8975-5E00-9480-16956ADD4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71473" y="4370639"/>
              <a:ext cx="280495" cy="280495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5138FA62-536E-A49A-7890-4ACB2ECC8E0E}"/>
              </a:ext>
            </a:extLst>
          </p:cNvPr>
          <p:cNvGrpSpPr/>
          <p:nvPr/>
        </p:nvGrpSpPr>
        <p:grpSpPr>
          <a:xfrm>
            <a:off x="4157197" y="3957924"/>
            <a:ext cx="5284201" cy="1315484"/>
            <a:chOff x="4157197" y="3957924"/>
            <a:chExt cx="5284201" cy="1315484"/>
          </a:xfrm>
        </p:grpSpPr>
        <p:pic>
          <p:nvPicPr>
            <p:cNvPr id="21" name="Graphic 30" descr="Inventory with solid fill">
              <a:extLst>
                <a:ext uri="{FF2B5EF4-FFF2-40B4-BE49-F238E27FC236}">
                  <a16:creationId xmlns:a16="http://schemas.microsoft.com/office/drawing/2014/main" id="{17BA5A36-6552-9DDB-AB42-33C84C89F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60903" y="4046673"/>
              <a:ext cx="280495" cy="280495"/>
            </a:xfrm>
            <a:prstGeom prst="rect">
              <a:avLst/>
            </a:prstGeom>
          </p:spPr>
        </p:pic>
        <p:pic>
          <p:nvPicPr>
            <p:cNvPr id="35" name="Graphic 30" descr="Inventory with solid fill">
              <a:extLst>
                <a:ext uri="{FF2B5EF4-FFF2-40B4-BE49-F238E27FC236}">
                  <a16:creationId xmlns:a16="http://schemas.microsoft.com/office/drawing/2014/main" id="{DEE81044-1BBE-A89F-94C0-AFBF8E240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77616" y="4992913"/>
              <a:ext cx="280495" cy="280495"/>
            </a:xfrm>
            <a:prstGeom prst="rect">
              <a:avLst/>
            </a:prstGeom>
          </p:spPr>
        </p:pic>
        <p:pic>
          <p:nvPicPr>
            <p:cNvPr id="61" name="Graphic 30" descr="Inventory with solid fill">
              <a:extLst>
                <a:ext uri="{FF2B5EF4-FFF2-40B4-BE49-F238E27FC236}">
                  <a16:creationId xmlns:a16="http://schemas.microsoft.com/office/drawing/2014/main" id="{33927B57-285C-0E93-D039-990132AB7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57197" y="3957924"/>
              <a:ext cx="280495" cy="280495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0363C1C2-938A-8E69-7052-0FD61EB6F77E}"/>
              </a:ext>
            </a:extLst>
          </p:cNvPr>
          <p:cNvGrpSpPr/>
          <p:nvPr/>
        </p:nvGrpSpPr>
        <p:grpSpPr>
          <a:xfrm>
            <a:off x="3171072" y="3108161"/>
            <a:ext cx="6854895" cy="1219007"/>
            <a:chOff x="3171072" y="3108161"/>
            <a:chExt cx="6854895" cy="1219007"/>
          </a:xfrm>
        </p:grpSpPr>
        <p:pic>
          <p:nvPicPr>
            <p:cNvPr id="31" name="Graphic 32" descr="Office Chair with solid fill">
              <a:extLst>
                <a:ext uri="{FF2B5EF4-FFF2-40B4-BE49-F238E27FC236}">
                  <a16:creationId xmlns:a16="http://schemas.microsoft.com/office/drawing/2014/main" id="{A407FAC5-F880-B0E1-9DE9-BB8C7EB13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45472" y="4046673"/>
              <a:ext cx="280495" cy="280495"/>
            </a:xfrm>
            <a:prstGeom prst="rect">
              <a:avLst/>
            </a:prstGeom>
          </p:spPr>
        </p:pic>
        <p:pic>
          <p:nvPicPr>
            <p:cNvPr id="46" name="Graphic 32" descr="Office Chair with solid fill">
              <a:extLst>
                <a:ext uri="{FF2B5EF4-FFF2-40B4-BE49-F238E27FC236}">
                  <a16:creationId xmlns:a16="http://schemas.microsoft.com/office/drawing/2014/main" id="{7D28C8FF-97DE-3BCE-1223-B9C6D2A57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71072" y="3108161"/>
              <a:ext cx="280495" cy="280495"/>
            </a:xfrm>
            <a:prstGeom prst="rect">
              <a:avLst/>
            </a:prstGeom>
          </p:spPr>
        </p:pic>
        <p:pic>
          <p:nvPicPr>
            <p:cNvPr id="63" name="Graphic 32" descr="Office Chair with solid fill">
              <a:extLst>
                <a:ext uri="{FF2B5EF4-FFF2-40B4-BE49-F238E27FC236}">
                  <a16:creationId xmlns:a16="http://schemas.microsoft.com/office/drawing/2014/main" id="{B39134C3-B85C-476C-0DC2-F8A14E13A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49481" y="3961102"/>
              <a:ext cx="280495" cy="280495"/>
            </a:xfrm>
            <a:prstGeom prst="rect">
              <a:avLst/>
            </a:prstGeom>
          </p:spPr>
        </p:pic>
        <p:pic>
          <p:nvPicPr>
            <p:cNvPr id="64" name="Graphic 32" descr="Office Chair with solid fill">
              <a:extLst>
                <a:ext uri="{FF2B5EF4-FFF2-40B4-BE49-F238E27FC236}">
                  <a16:creationId xmlns:a16="http://schemas.microsoft.com/office/drawing/2014/main" id="{B08959DC-22C5-7F15-6724-4C9ADE684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77875" y="3420528"/>
              <a:ext cx="280495" cy="280495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08B154A0-E0DB-39B5-5F79-2582EFEFDFA9}"/>
              </a:ext>
            </a:extLst>
          </p:cNvPr>
          <p:cNvGrpSpPr/>
          <p:nvPr/>
        </p:nvGrpSpPr>
        <p:grpSpPr>
          <a:xfrm>
            <a:off x="3306812" y="948118"/>
            <a:ext cx="2655449" cy="1059810"/>
            <a:chOff x="3306812" y="948118"/>
            <a:chExt cx="2655449" cy="1059810"/>
          </a:xfrm>
        </p:grpSpPr>
        <p:sp>
          <p:nvSpPr>
            <p:cNvPr id="65" name="Text Placeholder 6">
              <a:extLst>
                <a:ext uri="{FF2B5EF4-FFF2-40B4-BE49-F238E27FC236}">
                  <a16:creationId xmlns:a16="http://schemas.microsoft.com/office/drawing/2014/main" id="{C0FB3194-D2A6-F102-9C13-A2337D8BDB59}"/>
                </a:ext>
              </a:extLst>
            </p:cNvPr>
            <p:cNvSpPr txBox="1">
              <a:spLocks/>
            </p:cNvSpPr>
            <p:nvPr/>
          </p:nvSpPr>
          <p:spPr>
            <a:xfrm>
              <a:off x="3306812" y="948118"/>
              <a:ext cx="2655449" cy="1059810"/>
            </a:xfrm>
            <a:prstGeom prst="round2SameRect">
              <a:avLst>
                <a:gd name="adj1" fmla="val 8612"/>
                <a:gd name="adj2" fmla="val 10591"/>
              </a:avLst>
            </a:prstGeom>
            <a:solidFill>
              <a:schemeClr val="bg2"/>
            </a:solidFill>
            <a:ln>
              <a:noFill/>
            </a:ln>
          </p:spPr>
          <p:txBody>
            <a:bodyPr vert="horz" lIns="108000" tIns="810000" rIns="108000" bIns="36000" rtlCol="0" anchor="b">
              <a:noAutofit/>
            </a:bodyPr>
            <a:lstStyle>
              <a:lvl1pPr marL="185691" indent="-185691" algn="l" defTabSz="742768" rtl="0" eaLnBrk="1" latinLnBrk="0" hangingPunct="1">
                <a:lnSpc>
                  <a:spcPct val="90000"/>
                </a:lnSpc>
                <a:spcBef>
                  <a:spcPts val="812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lang="uk-UA" sz="1800" b="1" i="0" kern="1200" spc="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557077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28459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99842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671228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042612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13994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85378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56762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uk-UA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Власні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RnD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uk-UA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центри в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 </a:t>
              </a:r>
              <a:r>
                <a:rPr lang="uk-UA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Україні та Італії</a:t>
              </a:r>
            </a:p>
          </p:txBody>
        </p:sp>
        <p:pic>
          <p:nvPicPr>
            <p:cNvPr id="68" name="Graphic 40" descr="Beaker with solid fill">
              <a:extLst>
                <a:ext uri="{FF2B5EF4-FFF2-40B4-BE49-F238E27FC236}">
                  <a16:creationId xmlns:a16="http://schemas.microsoft.com/office/drawing/2014/main" id="{CF6998C9-09A7-9F62-6AF6-16E0D301B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68960" y="1062600"/>
              <a:ext cx="280495" cy="213764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62EE34D5-9B53-DBF6-3469-D49B952805C1}"/>
              </a:ext>
            </a:extLst>
          </p:cNvPr>
          <p:cNvGrpSpPr/>
          <p:nvPr/>
        </p:nvGrpSpPr>
        <p:grpSpPr>
          <a:xfrm>
            <a:off x="6103872" y="946924"/>
            <a:ext cx="2719672" cy="1059810"/>
            <a:chOff x="6103872" y="946924"/>
            <a:chExt cx="2719672" cy="1059810"/>
          </a:xfrm>
        </p:grpSpPr>
        <p:sp>
          <p:nvSpPr>
            <p:cNvPr id="66" name="Text Placeholder 6">
              <a:extLst>
                <a:ext uri="{FF2B5EF4-FFF2-40B4-BE49-F238E27FC236}">
                  <a16:creationId xmlns:a16="http://schemas.microsoft.com/office/drawing/2014/main" id="{E7DD8052-9F5F-33EB-5E82-751168D8A046}"/>
                </a:ext>
              </a:extLst>
            </p:cNvPr>
            <p:cNvSpPr txBox="1">
              <a:spLocks/>
            </p:cNvSpPr>
            <p:nvPr/>
          </p:nvSpPr>
          <p:spPr>
            <a:xfrm>
              <a:off x="6103872" y="946924"/>
              <a:ext cx="2719672" cy="1059810"/>
            </a:xfrm>
            <a:prstGeom prst="round2SameRect">
              <a:avLst>
                <a:gd name="adj1" fmla="val 8612"/>
                <a:gd name="adj2" fmla="val 10591"/>
              </a:avLst>
            </a:prstGeom>
            <a:solidFill>
              <a:schemeClr val="bg2"/>
            </a:solidFill>
            <a:ln>
              <a:noFill/>
            </a:ln>
          </p:spPr>
          <p:txBody>
            <a:bodyPr vert="horz" lIns="108000" tIns="810000" rIns="108000" bIns="36000" rtlCol="0" anchor="b">
              <a:noAutofit/>
            </a:bodyPr>
            <a:lstStyle>
              <a:lvl1pPr marL="185691" indent="-185691" algn="l" defTabSz="742768" rtl="0" eaLnBrk="1" latinLnBrk="0" hangingPunct="1">
                <a:lnSpc>
                  <a:spcPct val="90000"/>
                </a:lnSpc>
                <a:spcBef>
                  <a:spcPts val="812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lang="uk-UA" sz="1800" b="1" i="0" kern="1200" spc="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557077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28459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99842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671228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042612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13994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85378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56762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uk-UA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Офіси в Україні, Польщі, Великій Британії та Бельгії.</a:t>
              </a:r>
            </a:p>
          </p:txBody>
        </p:sp>
        <p:pic>
          <p:nvPicPr>
            <p:cNvPr id="69" name="Graphic 41" descr="Office Chair with solid fill">
              <a:extLst>
                <a:ext uri="{FF2B5EF4-FFF2-40B4-BE49-F238E27FC236}">
                  <a16:creationId xmlns:a16="http://schemas.microsoft.com/office/drawing/2014/main" id="{AEE3BFBD-0105-3431-3941-29F765E7D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33004" y="1061406"/>
              <a:ext cx="280495" cy="213764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E7B6C3CD-BF84-A161-B0A2-D7F7F1FF88BC}"/>
              </a:ext>
            </a:extLst>
          </p:cNvPr>
          <p:cNvGrpSpPr/>
          <p:nvPr/>
        </p:nvGrpSpPr>
        <p:grpSpPr>
          <a:xfrm>
            <a:off x="9006870" y="946924"/>
            <a:ext cx="2719672" cy="1059810"/>
            <a:chOff x="9006870" y="946924"/>
            <a:chExt cx="2719672" cy="1059810"/>
          </a:xfrm>
        </p:grpSpPr>
        <p:sp>
          <p:nvSpPr>
            <p:cNvPr id="67" name="Text Placeholder 6">
              <a:extLst>
                <a:ext uri="{FF2B5EF4-FFF2-40B4-BE49-F238E27FC236}">
                  <a16:creationId xmlns:a16="http://schemas.microsoft.com/office/drawing/2014/main" id="{F350E997-4C71-1C1A-DC16-4A47D30A374B}"/>
                </a:ext>
              </a:extLst>
            </p:cNvPr>
            <p:cNvSpPr txBox="1">
              <a:spLocks/>
            </p:cNvSpPr>
            <p:nvPr/>
          </p:nvSpPr>
          <p:spPr>
            <a:xfrm>
              <a:off x="9006870" y="946924"/>
              <a:ext cx="2719672" cy="1059810"/>
            </a:xfrm>
            <a:prstGeom prst="round2SameRect">
              <a:avLst>
                <a:gd name="adj1" fmla="val 8612"/>
                <a:gd name="adj2" fmla="val 10591"/>
              </a:avLst>
            </a:prstGeom>
            <a:solidFill>
              <a:schemeClr val="bg2"/>
            </a:solidFill>
            <a:ln>
              <a:noFill/>
            </a:ln>
          </p:spPr>
          <p:txBody>
            <a:bodyPr vert="horz" lIns="108000" tIns="810000" rIns="108000" bIns="36000" rtlCol="0" anchor="b">
              <a:noAutofit/>
            </a:bodyPr>
            <a:lstStyle>
              <a:lvl1pPr marL="185691" indent="-185691" algn="l" defTabSz="742768" rtl="0" eaLnBrk="1" latinLnBrk="0" hangingPunct="1">
                <a:lnSpc>
                  <a:spcPct val="90000"/>
                </a:lnSpc>
                <a:spcBef>
                  <a:spcPts val="812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lang="uk-UA" sz="1800" b="1" i="0" kern="1200" spc="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557077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28459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99842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671228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67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042612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13994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85378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56762" indent="-185691" algn="l" defTabSz="742768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uk-UA" sz="1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Будується сучасний завод на </a:t>
              </a:r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</a:t>
              </a:r>
              <a:r>
                <a:rPr lang="uk-UA" sz="1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</a:t>
              </a:r>
              <a:r>
                <a:rPr lang="uk-UA" sz="1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00 м</a:t>
              </a:r>
              <a:r>
                <a:rPr lang="en-US" sz="1400" baseline="30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r>
                <a:rPr lang="uk-UA" sz="1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в Україні.</a:t>
              </a:r>
            </a:p>
          </p:txBody>
        </p:sp>
        <p:pic>
          <p:nvPicPr>
            <p:cNvPr id="70" name="Graphic 42" descr="Factory with solid fill">
              <a:extLst>
                <a:ext uri="{FF2B5EF4-FFF2-40B4-BE49-F238E27FC236}">
                  <a16:creationId xmlns:a16="http://schemas.microsoft.com/office/drawing/2014/main" id="{EAC5709C-7306-0AEA-A585-9B57F738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38764" y="1061406"/>
              <a:ext cx="280495" cy="213764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6421B111-16F7-D6B8-A059-07BF40A69AEB}"/>
              </a:ext>
            </a:extLst>
          </p:cNvPr>
          <p:cNvGrpSpPr/>
          <p:nvPr/>
        </p:nvGrpSpPr>
        <p:grpSpPr>
          <a:xfrm>
            <a:off x="374650" y="944279"/>
            <a:ext cx="2777639" cy="1059809"/>
            <a:chOff x="374650" y="944279"/>
            <a:chExt cx="2777639" cy="1059809"/>
          </a:xfrm>
        </p:grpSpPr>
        <p:sp>
          <p:nvSpPr>
            <p:cNvPr id="71" name="Text Placeholder 6">
              <a:extLst>
                <a:ext uri="{FF2B5EF4-FFF2-40B4-BE49-F238E27FC236}">
                  <a16:creationId xmlns:a16="http://schemas.microsoft.com/office/drawing/2014/main" id="{46F7AAA2-0C17-1D43-AD2A-9DAA7ADC4358}"/>
                </a:ext>
              </a:extLst>
            </p:cNvPr>
            <p:cNvSpPr txBox="1">
              <a:spLocks/>
            </p:cNvSpPr>
            <p:nvPr/>
          </p:nvSpPr>
          <p:spPr>
            <a:xfrm>
              <a:off x="374650" y="944279"/>
              <a:ext cx="2777639" cy="1059809"/>
            </a:xfrm>
            <a:prstGeom prst="round2SameRect">
              <a:avLst>
                <a:gd name="adj1" fmla="val 8612"/>
                <a:gd name="adj2" fmla="val 10591"/>
              </a:avLst>
            </a:prstGeom>
            <a:solidFill>
              <a:schemeClr val="bg2"/>
            </a:solidFill>
          </p:spPr>
          <p:txBody>
            <a:bodyPr anchor="b">
              <a:noAutofit/>
            </a:bodyPr>
            <a:lstStyle>
              <a:lvl1pPr marL="185686" indent="-185686" algn="l" defTabSz="742749" rtl="0" eaLnBrk="1" latinLnBrk="0" hangingPunct="1">
                <a:lnSpc>
                  <a:spcPct val="90000"/>
                </a:lnSpc>
                <a:spcBef>
                  <a:spcPts val="812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57063" indent="-185686" algn="l" defTabSz="742749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28435" indent="-185686" algn="l" defTabSz="742749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99810" indent="-185686" algn="l" defTabSz="742749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671186" indent="-185686" algn="l" defTabSz="742749" rtl="0" eaLnBrk="1" latinLnBrk="0" hangingPunct="1">
                <a:lnSpc>
                  <a:spcPct val="90000"/>
                </a:lnSpc>
                <a:spcBef>
                  <a:spcPts val="405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 b="0" i="0" kern="1200" spc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042561" indent="-185686" algn="l" defTabSz="742749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13934" indent="-185686" algn="l" defTabSz="742749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85309" indent="-185686" algn="l" defTabSz="742749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56684" indent="-185686" algn="l" defTabSz="742749" rtl="0" eaLnBrk="1" latinLnBrk="0" hangingPunct="1">
                <a:lnSpc>
                  <a:spcPct val="90000"/>
                </a:lnSpc>
                <a:spcBef>
                  <a:spcPts val="405"/>
                </a:spcBef>
                <a:buFont typeface="Arial" panose="020B0604020202020204" pitchFamily="34" charset="0"/>
                <a:buChar char="•"/>
                <a:defRPr sz="14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uk-UA" sz="1400" b="1" dirty="0">
                  <a:latin typeface="+mj-lt"/>
                </a:rPr>
                <a:t>Виробництво фільтрів та</a:t>
              </a:r>
              <a:r>
                <a:rPr lang="en-US" sz="1400" b="1" dirty="0">
                  <a:latin typeface="+mj-lt"/>
                </a:rPr>
                <a:t> </a:t>
              </a:r>
              <a:r>
                <a:rPr lang="uk-UA" sz="1400" b="1" dirty="0">
                  <a:latin typeface="+mj-lt"/>
                </a:rPr>
                <a:t>системи очищення води в</a:t>
              </a:r>
              <a:r>
                <a:rPr lang="en-US" sz="1400" b="1" dirty="0">
                  <a:latin typeface="+mj-lt"/>
                </a:rPr>
                <a:t> </a:t>
              </a:r>
              <a:r>
                <a:rPr lang="uk-UA" sz="1400" b="1" dirty="0">
                  <a:latin typeface="+mj-lt"/>
                </a:rPr>
                <a:t>Україні, Бельгії та Італії.</a:t>
              </a:r>
            </a:p>
          </p:txBody>
        </p:sp>
        <p:pic>
          <p:nvPicPr>
            <p:cNvPr id="72" name="Graphic 39" descr="Inventory with solid fill">
              <a:extLst>
                <a:ext uri="{FF2B5EF4-FFF2-40B4-BE49-F238E27FC236}">
                  <a16:creationId xmlns:a16="http://schemas.microsoft.com/office/drawing/2014/main" id="{5A2AF9CF-90C8-E266-17EF-FFB2B7E9A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688469" y="1030506"/>
              <a:ext cx="280495" cy="280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0343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82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78C41E-350C-4306-3E9F-E62F516AE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AC3ED9A-4FD5-9F4C-8C7D-EDEC274C7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88" r="7830"/>
          <a:stretch/>
        </p:blipFill>
        <p:spPr>
          <a:xfrm>
            <a:off x="1536192" y="-126529"/>
            <a:ext cx="9119616" cy="2451640"/>
          </a:xfrm>
          <a:prstGeom prst="rect">
            <a:avLst/>
          </a:prstGeom>
        </p:spPr>
      </p:pic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F9D9AE90-538D-84B4-830B-40B0D34B97D9}"/>
              </a:ext>
            </a:extLst>
          </p:cNvPr>
          <p:cNvGrpSpPr/>
          <p:nvPr/>
        </p:nvGrpSpPr>
        <p:grpSpPr>
          <a:xfrm>
            <a:off x="0" y="6317356"/>
            <a:ext cx="44872820" cy="540644"/>
            <a:chOff x="0" y="6317356"/>
            <a:chExt cx="44872820" cy="540644"/>
          </a:xfrm>
        </p:grpSpPr>
        <p:grpSp>
          <p:nvGrpSpPr>
            <p:cNvPr id="7" name="Групувати 6">
              <a:extLst>
                <a:ext uri="{FF2B5EF4-FFF2-40B4-BE49-F238E27FC236}">
                  <a16:creationId xmlns:a16="http://schemas.microsoft.com/office/drawing/2014/main" id="{3C965051-6ED2-BD18-E883-F695D8E4C66C}"/>
                </a:ext>
              </a:extLst>
            </p:cNvPr>
            <p:cNvGrpSpPr/>
            <p:nvPr/>
          </p:nvGrpSpPr>
          <p:grpSpPr>
            <a:xfrm>
              <a:off x="0" y="6317356"/>
              <a:ext cx="22436410" cy="540644"/>
              <a:chOff x="-13796646" y="1237998"/>
              <a:chExt cx="34389289" cy="828671"/>
            </a:xfrm>
          </p:grpSpPr>
          <p:pic>
            <p:nvPicPr>
              <p:cNvPr id="8" name="Рисунок 7" descr="Зображення, що містить текст, Шрифт, знімок екрана, логотип&#10;&#10;Автоматично згенерований опис">
                <a:extLst>
                  <a:ext uri="{FF2B5EF4-FFF2-40B4-BE49-F238E27FC236}">
                    <a16:creationId xmlns:a16="http://schemas.microsoft.com/office/drawing/2014/main" id="{8BE1A272-F90E-AEDE-C52E-5E22014B0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7010835" y="1238004"/>
                <a:ext cx="7217664" cy="828665"/>
              </a:xfrm>
              <a:prstGeom prst="rect">
                <a:avLst/>
              </a:prstGeom>
            </p:spPr>
          </p:pic>
          <p:pic>
            <p:nvPicPr>
              <p:cNvPr id="9" name="Рисунок 8" descr="Зображення, що містить текст, Шрифт, знімок екрана, логотип&#10;&#10;Автоматично згенерований опис">
                <a:extLst>
                  <a:ext uri="{FF2B5EF4-FFF2-40B4-BE49-F238E27FC236}">
                    <a16:creationId xmlns:a16="http://schemas.microsoft.com/office/drawing/2014/main" id="{F2BB76D8-581F-5594-357C-DE5599665B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3796646" y="1238004"/>
                <a:ext cx="7217664" cy="828665"/>
              </a:xfrm>
              <a:prstGeom prst="rect">
                <a:avLst/>
              </a:prstGeom>
            </p:spPr>
          </p:pic>
          <p:pic>
            <p:nvPicPr>
              <p:cNvPr id="10" name="Рисунок 9" descr="Зображення, що містить текст, Шрифт, знімок екрана, логотип&#10;&#10;Автоматично згенерований опис">
                <a:extLst>
                  <a:ext uri="{FF2B5EF4-FFF2-40B4-BE49-F238E27FC236}">
                    <a16:creationId xmlns:a16="http://schemas.microsoft.com/office/drawing/2014/main" id="{53498DC7-6426-23BA-269A-12FA8F1099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18"/>
              <a:stretch/>
            </p:blipFill>
            <p:spPr>
              <a:xfrm>
                <a:off x="-277398" y="1238001"/>
                <a:ext cx="7217664" cy="828665"/>
              </a:xfrm>
              <a:prstGeom prst="rect">
                <a:avLst/>
              </a:prstGeom>
            </p:spPr>
          </p:pic>
          <p:pic>
            <p:nvPicPr>
              <p:cNvPr id="11" name="Рисунок 10" descr="Зображення, що містить текст, Шрифт, знімок екрана, логотип&#10;&#10;Автоматично згенерований опис">
                <a:extLst>
                  <a:ext uri="{FF2B5EF4-FFF2-40B4-BE49-F238E27FC236}">
                    <a16:creationId xmlns:a16="http://schemas.microsoft.com/office/drawing/2014/main" id="{B54F74B8-C4BD-7FE9-BC38-FC6DF5F6C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08413" y="1237998"/>
                <a:ext cx="7217664" cy="828665"/>
              </a:xfrm>
              <a:prstGeom prst="rect">
                <a:avLst/>
              </a:prstGeom>
            </p:spPr>
          </p:pic>
          <p:pic>
            <p:nvPicPr>
              <p:cNvPr id="12" name="Рисунок 11" descr="Зображення, що містить текст, Шрифт, знімок екрана, логотип&#10;&#10;Автоматично згенерований опис">
                <a:extLst>
                  <a:ext uri="{FF2B5EF4-FFF2-40B4-BE49-F238E27FC236}">
                    <a16:creationId xmlns:a16="http://schemas.microsoft.com/office/drawing/2014/main" id="{48D0DE9D-01EB-F312-E0AF-67DCB617A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374979" y="1237998"/>
                <a:ext cx="7217664" cy="828665"/>
              </a:xfrm>
              <a:prstGeom prst="rect">
                <a:avLst/>
              </a:prstGeom>
            </p:spPr>
          </p:pic>
        </p:grpSp>
        <p:grpSp>
          <p:nvGrpSpPr>
            <p:cNvPr id="13" name="Групувати 12">
              <a:extLst>
                <a:ext uri="{FF2B5EF4-FFF2-40B4-BE49-F238E27FC236}">
                  <a16:creationId xmlns:a16="http://schemas.microsoft.com/office/drawing/2014/main" id="{4839F78A-5796-AA59-21E9-B3CD4918EFFD}"/>
                </a:ext>
              </a:extLst>
            </p:cNvPr>
            <p:cNvGrpSpPr/>
            <p:nvPr/>
          </p:nvGrpSpPr>
          <p:grpSpPr>
            <a:xfrm>
              <a:off x="22436410" y="6317356"/>
              <a:ext cx="22436410" cy="540644"/>
              <a:chOff x="-13796646" y="1237998"/>
              <a:chExt cx="34389289" cy="828671"/>
            </a:xfrm>
          </p:grpSpPr>
          <p:pic>
            <p:nvPicPr>
              <p:cNvPr id="14" name="Рисунок 13" descr="Зображення, що містить текст, Шрифт, знімок екрана, логотип&#10;&#10;Автоматично згенерований опис">
                <a:extLst>
                  <a:ext uri="{FF2B5EF4-FFF2-40B4-BE49-F238E27FC236}">
                    <a16:creationId xmlns:a16="http://schemas.microsoft.com/office/drawing/2014/main" id="{3D5ED819-F854-70E1-B3F5-BE9310526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7010835" y="1238004"/>
                <a:ext cx="7217664" cy="828665"/>
              </a:xfrm>
              <a:prstGeom prst="rect">
                <a:avLst/>
              </a:prstGeom>
            </p:spPr>
          </p:pic>
          <p:pic>
            <p:nvPicPr>
              <p:cNvPr id="15" name="Рисунок 14" descr="Зображення, що містить текст, Шрифт, знімок екрана, логотип&#10;&#10;Автоматично згенерований опис">
                <a:extLst>
                  <a:ext uri="{FF2B5EF4-FFF2-40B4-BE49-F238E27FC236}">
                    <a16:creationId xmlns:a16="http://schemas.microsoft.com/office/drawing/2014/main" id="{4DE16785-B4A2-89DF-DCCA-852A9B2ED0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3796646" y="1238004"/>
                <a:ext cx="7217664" cy="828665"/>
              </a:xfrm>
              <a:prstGeom prst="rect">
                <a:avLst/>
              </a:prstGeom>
            </p:spPr>
          </p:pic>
          <p:pic>
            <p:nvPicPr>
              <p:cNvPr id="16" name="Рисунок 15" descr="Зображення, що містить текст, Шрифт, знімок екрана, логотип&#10;&#10;Автоматично згенерований опис">
                <a:extLst>
                  <a:ext uri="{FF2B5EF4-FFF2-40B4-BE49-F238E27FC236}">
                    <a16:creationId xmlns:a16="http://schemas.microsoft.com/office/drawing/2014/main" id="{6ED39044-073A-80CD-97E8-0769AD1C7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18"/>
              <a:stretch/>
            </p:blipFill>
            <p:spPr>
              <a:xfrm>
                <a:off x="-277398" y="1238001"/>
                <a:ext cx="7217664" cy="828665"/>
              </a:xfrm>
              <a:prstGeom prst="rect">
                <a:avLst/>
              </a:prstGeom>
            </p:spPr>
          </p:pic>
          <p:pic>
            <p:nvPicPr>
              <p:cNvPr id="17" name="Рисунок 16" descr="Зображення, що містить текст, Шрифт, знімок екрана, логотип&#10;&#10;Автоматично згенерований опис">
                <a:extLst>
                  <a:ext uri="{FF2B5EF4-FFF2-40B4-BE49-F238E27FC236}">
                    <a16:creationId xmlns:a16="http://schemas.microsoft.com/office/drawing/2014/main" id="{D747CB11-2983-DC8E-DA43-675834CF00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08413" y="1237998"/>
                <a:ext cx="7217664" cy="828665"/>
              </a:xfrm>
              <a:prstGeom prst="rect">
                <a:avLst/>
              </a:prstGeom>
            </p:spPr>
          </p:pic>
          <p:pic>
            <p:nvPicPr>
              <p:cNvPr id="18" name="Рисунок 17" descr="Зображення, що містить текст, Шрифт, знімок екрана, логотип&#10;&#10;Автоматично згенерований опис">
                <a:extLst>
                  <a:ext uri="{FF2B5EF4-FFF2-40B4-BE49-F238E27FC236}">
                    <a16:creationId xmlns:a16="http://schemas.microsoft.com/office/drawing/2014/main" id="{346A7C23-1ED6-C2B5-C210-17A551A52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374979" y="1237998"/>
                <a:ext cx="7217664" cy="828665"/>
              </a:xfrm>
              <a:prstGeom prst="rect">
                <a:avLst/>
              </a:prstGeom>
            </p:spPr>
          </p:pic>
        </p:grpSp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D0CE21DF-69DC-C355-1ED0-1383A6EB6A94}"/>
              </a:ext>
            </a:extLst>
          </p:cNvPr>
          <p:cNvGrpSpPr/>
          <p:nvPr/>
        </p:nvGrpSpPr>
        <p:grpSpPr>
          <a:xfrm>
            <a:off x="334963" y="1989902"/>
            <a:ext cx="5337465" cy="3864864"/>
            <a:chOff x="334963" y="1975104"/>
            <a:chExt cx="5337465" cy="3864864"/>
          </a:xfrm>
        </p:grpSpPr>
        <p:sp>
          <p:nvSpPr>
            <p:cNvPr id="20" name="Прямокутник: округлені кути 19">
              <a:extLst>
                <a:ext uri="{FF2B5EF4-FFF2-40B4-BE49-F238E27FC236}">
                  <a16:creationId xmlns:a16="http://schemas.microsoft.com/office/drawing/2014/main" id="{B4132B00-8829-C74D-EF00-D8909C8FF71A}"/>
                </a:ext>
              </a:extLst>
            </p:cNvPr>
            <p:cNvSpPr/>
            <p:nvPr/>
          </p:nvSpPr>
          <p:spPr>
            <a:xfrm>
              <a:off x="334963" y="1975104"/>
              <a:ext cx="5329237" cy="3864864"/>
            </a:xfrm>
            <a:prstGeom prst="roundRect">
              <a:avLst>
                <a:gd name="adj" fmla="val 584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7F2CC73D-0C46-C5E9-C793-B584E0514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3191" y="1975104"/>
              <a:ext cx="5329237" cy="3864864"/>
            </a:xfrm>
            <a:custGeom>
              <a:avLst/>
              <a:gdLst>
                <a:gd name="connsiteX0" fmla="*/ 225979 w 5329237"/>
                <a:gd name="connsiteY0" fmla="*/ 0 h 3864864"/>
                <a:gd name="connsiteX1" fmla="*/ 5103258 w 5329237"/>
                <a:gd name="connsiteY1" fmla="*/ 0 h 3864864"/>
                <a:gd name="connsiteX2" fmla="*/ 5329237 w 5329237"/>
                <a:gd name="connsiteY2" fmla="*/ 225979 h 3864864"/>
                <a:gd name="connsiteX3" fmla="*/ 5329237 w 5329237"/>
                <a:gd name="connsiteY3" fmla="*/ 3638885 h 3864864"/>
                <a:gd name="connsiteX4" fmla="*/ 5103258 w 5329237"/>
                <a:gd name="connsiteY4" fmla="*/ 3864864 h 3864864"/>
                <a:gd name="connsiteX5" fmla="*/ 225979 w 5329237"/>
                <a:gd name="connsiteY5" fmla="*/ 3864864 h 3864864"/>
                <a:gd name="connsiteX6" fmla="*/ 0 w 5329237"/>
                <a:gd name="connsiteY6" fmla="*/ 3638885 h 3864864"/>
                <a:gd name="connsiteX7" fmla="*/ 0 w 5329237"/>
                <a:gd name="connsiteY7" fmla="*/ 225979 h 3864864"/>
                <a:gd name="connsiteX8" fmla="*/ 225979 w 5329237"/>
                <a:gd name="connsiteY8" fmla="*/ 0 h 386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9237" h="3864864">
                  <a:moveTo>
                    <a:pt x="225979" y="0"/>
                  </a:moveTo>
                  <a:lnTo>
                    <a:pt x="5103258" y="0"/>
                  </a:lnTo>
                  <a:cubicBezTo>
                    <a:pt x="5228063" y="0"/>
                    <a:pt x="5329237" y="101174"/>
                    <a:pt x="5329237" y="225979"/>
                  </a:cubicBezTo>
                  <a:lnTo>
                    <a:pt x="5329237" y="3638885"/>
                  </a:lnTo>
                  <a:cubicBezTo>
                    <a:pt x="5329237" y="3763690"/>
                    <a:pt x="5228063" y="3864864"/>
                    <a:pt x="5103258" y="3864864"/>
                  </a:cubicBezTo>
                  <a:lnTo>
                    <a:pt x="225979" y="3864864"/>
                  </a:lnTo>
                  <a:cubicBezTo>
                    <a:pt x="101174" y="3864864"/>
                    <a:pt x="0" y="3763690"/>
                    <a:pt x="0" y="3638885"/>
                  </a:cubicBezTo>
                  <a:lnTo>
                    <a:pt x="0" y="225979"/>
                  </a:lnTo>
                  <a:cubicBezTo>
                    <a:pt x="0" y="101174"/>
                    <a:pt x="101174" y="0"/>
                    <a:pt x="225979" y="0"/>
                  </a:cubicBezTo>
                  <a:close/>
                </a:path>
              </a:pathLst>
            </a:custGeom>
          </p:spPr>
        </p:pic>
        <p:sp>
          <p:nvSpPr>
            <p:cNvPr id="62" name="Прямокутник: округлені кути 61">
              <a:extLst>
                <a:ext uri="{FF2B5EF4-FFF2-40B4-BE49-F238E27FC236}">
                  <a16:creationId xmlns:a16="http://schemas.microsoft.com/office/drawing/2014/main" id="{5B60E11D-4549-1C38-C8C0-006CCE7E6EE6}"/>
                </a:ext>
              </a:extLst>
            </p:cNvPr>
            <p:cNvSpPr/>
            <p:nvPr/>
          </p:nvSpPr>
          <p:spPr>
            <a:xfrm>
              <a:off x="334963" y="1975104"/>
              <a:ext cx="5329237" cy="3864864"/>
            </a:xfrm>
            <a:prstGeom prst="roundRect">
              <a:avLst>
                <a:gd name="adj" fmla="val 5847"/>
              </a:avLst>
            </a:prstGeom>
            <a:gradFill>
              <a:gsLst>
                <a:gs pos="0">
                  <a:schemeClr val="tx1">
                    <a:alpha val="18000"/>
                  </a:schemeClr>
                </a:gs>
                <a:gs pos="41200">
                  <a:srgbClr val="000000">
                    <a:alpha val="3000"/>
                  </a:srgbClr>
                </a:gs>
                <a:gs pos="100000">
                  <a:schemeClr val="tx1">
                    <a:alpha val="79000"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D2C95DE-5B78-DEEA-B9ED-2F4C07991913}"/>
                </a:ext>
              </a:extLst>
            </p:cNvPr>
            <p:cNvSpPr txBox="1">
              <a:spLocks/>
            </p:cNvSpPr>
            <p:nvPr/>
          </p:nvSpPr>
          <p:spPr>
            <a:xfrm>
              <a:off x="1010953" y="4938480"/>
              <a:ext cx="36980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НАЙБІЛЬШИЙ ВИРОБНИК У СФЕРІ ОЧИЩЕННЯ ВОДИ</a:t>
              </a:r>
            </a:p>
          </p:txBody>
        </p:sp>
      </p:grp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FBA1BBBD-77F4-9EE3-93B4-48B7CC8F863E}"/>
              </a:ext>
            </a:extLst>
          </p:cNvPr>
          <p:cNvGrpSpPr/>
          <p:nvPr/>
        </p:nvGrpSpPr>
        <p:grpSpPr>
          <a:xfrm>
            <a:off x="900190" y="1989902"/>
            <a:ext cx="5329237" cy="3864864"/>
            <a:chOff x="6527800" y="2029074"/>
            <a:chExt cx="5329237" cy="386486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85D1561-E160-DCC5-FCCE-50AE0445E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27800" y="2029074"/>
              <a:ext cx="5329237" cy="3864864"/>
            </a:xfrm>
            <a:custGeom>
              <a:avLst/>
              <a:gdLst>
                <a:gd name="connsiteX0" fmla="*/ 225979 w 5329237"/>
                <a:gd name="connsiteY0" fmla="*/ 0 h 3864864"/>
                <a:gd name="connsiteX1" fmla="*/ 5103258 w 5329237"/>
                <a:gd name="connsiteY1" fmla="*/ 0 h 3864864"/>
                <a:gd name="connsiteX2" fmla="*/ 5329237 w 5329237"/>
                <a:gd name="connsiteY2" fmla="*/ 225979 h 3864864"/>
                <a:gd name="connsiteX3" fmla="*/ 5329237 w 5329237"/>
                <a:gd name="connsiteY3" fmla="*/ 3638885 h 3864864"/>
                <a:gd name="connsiteX4" fmla="*/ 5103258 w 5329237"/>
                <a:gd name="connsiteY4" fmla="*/ 3864864 h 3864864"/>
                <a:gd name="connsiteX5" fmla="*/ 225979 w 5329237"/>
                <a:gd name="connsiteY5" fmla="*/ 3864864 h 3864864"/>
                <a:gd name="connsiteX6" fmla="*/ 0 w 5329237"/>
                <a:gd name="connsiteY6" fmla="*/ 3638885 h 3864864"/>
                <a:gd name="connsiteX7" fmla="*/ 0 w 5329237"/>
                <a:gd name="connsiteY7" fmla="*/ 225979 h 3864864"/>
                <a:gd name="connsiteX8" fmla="*/ 225979 w 5329237"/>
                <a:gd name="connsiteY8" fmla="*/ 0 h 386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9237" h="3864864">
                  <a:moveTo>
                    <a:pt x="225979" y="0"/>
                  </a:moveTo>
                  <a:lnTo>
                    <a:pt x="5103258" y="0"/>
                  </a:lnTo>
                  <a:cubicBezTo>
                    <a:pt x="5228063" y="0"/>
                    <a:pt x="5329237" y="101174"/>
                    <a:pt x="5329237" y="225979"/>
                  </a:cubicBezTo>
                  <a:lnTo>
                    <a:pt x="5329237" y="3638885"/>
                  </a:lnTo>
                  <a:cubicBezTo>
                    <a:pt x="5329237" y="3763690"/>
                    <a:pt x="5228063" y="3864864"/>
                    <a:pt x="5103258" y="3864864"/>
                  </a:cubicBezTo>
                  <a:lnTo>
                    <a:pt x="225979" y="3864864"/>
                  </a:lnTo>
                  <a:cubicBezTo>
                    <a:pt x="101174" y="3864864"/>
                    <a:pt x="0" y="3763690"/>
                    <a:pt x="0" y="3638885"/>
                  </a:cubicBezTo>
                  <a:lnTo>
                    <a:pt x="0" y="225979"/>
                  </a:lnTo>
                  <a:cubicBezTo>
                    <a:pt x="0" y="101174"/>
                    <a:pt x="101174" y="0"/>
                    <a:pt x="225979" y="0"/>
                  </a:cubicBezTo>
                  <a:close/>
                </a:path>
              </a:pathLst>
            </a:custGeom>
          </p:spPr>
        </p:pic>
        <p:sp>
          <p:nvSpPr>
            <p:cNvPr id="5" name="Прямокутник: округлені кути 4">
              <a:extLst>
                <a:ext uri="{FF2B5EF4-FFF2-40B4-BE49-F238E27FC236}">
                  <a16:creationId xmlns:a16="http://schemas.microsoft.com/office/drawing/2014/main" id="{A91FAEF5-945F-D542-1CDB-E1BCBE7A01F0}"/>
                </a:ext>
              </a:extLst>
            </p:cNvPr>
            <p:cNvSpPr/>
            <p:nvPr/>
          </p:nvSpPr>
          <p:spPr>
            <a:xfrm>
              <a:off x="6527800" y="2037012"/>
              <a:ext cx="5329237" cy="3846293"/>
            </a:xfrm>
            <a:prstGeom prst="roundRect">
              <a:avLst>
                <a:gd name="adj" fmla="val 5222"/>
              </a:avLst>
            </a:prstGeom>
            <a:gradFill>
              <a:gsLst>
                <a:gs pos="0">
                  <a:schemeClr val="tx1">
                    <a:alpha val="18000"/>
                  </a:schemeClr>
                </a:gs>
                <a:gs pos="41200">
                  <a:srgbClr val="000000">
                    <a:alpha val="3000"/>
                  </a:srgbClr>
                </a:gs>
                <a:gs pos="100000">
                  <a:schemeClr val="tx1">
                    <a:alpha val="79000"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E7BEE1-E307-08CC-7B75-EBA518EDAC90}"/>
                </a:ext>
              </a:extLst>
            </p:cNvPr>
            <p:cNvSpPr txBox="1"/>
            <p:nvPr/>
          </p:nvSpPr>
          <p:spPr>
            <a:xfrm>
              <a:off x="6862762" y="4853950"/>
              <a:ext cx="4507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ВИКОНУЄМО ІНДИВІДУАЛЬНІ ПРОЕКТИ ВІД ІДЕЇ ДО РЕАЛІЗАЦІЇ</a:t>
              </a:r>
            </a:p>
          </p:txBody>
        </p:sp>
      </p:grpSp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895C68D4-CA48-A42B-A887-FBE1DA4B7EDC}"/>
              </a:ext>
            </a:extLst>
          </p:cNvPr>
          <p:cNvGrpSpPr/>
          <p:nvPr/>
        </p:nvGrpSpPr>
        <p:grpSpPr>
          <a:xfrm>
            <a:off x="1457189" y="1989902"/>
            <a:ext cx="5329237" cy="3864864"/>
            <a:chOff x="740933" y="1975104"/>
            <a:chExt cx="5329237" cy="3864864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A97E507E-D379-5DC4-E2EB-0B0B6669E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933" y="1975104"/>
              <a:ext cx="5329237" cy="3864864"/>
            </a:xfrm>
            <a:custGeom>
              <a:avLst/>
              <a:gdLst>
                <a:gd name="connsiteX0" fmla="*/ 225979 w 5329237"/>
                <a:gd name="connsiteY0" fmla="*/ 0 h 3864864"/>
                <a:gd name="connsiteX1" fmla="*/ 5103258 w 5329237"/>
                <a:gd name="connsiteY1" fmla="*/ 0 h 3864864"/>
                <a:gd name="connsiteX2" fmla="*/ 5329237 w 5329237"/>
                <a:gd name="connsiteY2" fmla="*/ 225979 h 3864864"/>
                <a:gd name="connsiteX3" fmla="*/ 5329237 w 5329237"/>
                <a:gd name="connsiteY3" fmla="*/ 3638885 h 3864864"/>
                <a:gd name="connsiteX4" fmla="*/ 5103258 w 5329237"/>
                <a:gd name="connsiteY4" fmla="*/ 3864864 h 3864864"/>
                <a:gd name="connsiteX5" fmla="*/ 225979 w 5329237"/>
                <a:gd name="connsiteY5" fmla="*/ 3864864 h 3864864"/>
                <a:gd name="connsiteX6" fmla="*/ 0 w 5329237"/>
                <a:gd name="connsiteY6" fmla="*/ 3638885 h 3864864"/>
                <a:gd name="connsiteX7" fmla="*/ 0 w 5329237"/>
                <a:gd name="connsiteY7" fmla="*/ 225979 h 3864864"/>
                <a:gd name="connsiteX8" fmla="*/ 225979 w 5329237"/>
                <a:gd name="connsiteY8" fmla="*/ 0 h 386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9237" h="3864864">
                  <a:moveTo>
                    <a:pt x="225979" y="0"/>
                  </a:moveTo>
                  <a:lnTo>
                    <a:pt x="5103258" y="0"/>
                  </a:lnTo>
                  <a:cubicBezTo>
                    <a:pt x="5228063" y="0"/>
                    <a:pt x="5329237" y="101174"/>
                    <a:pt x="5329237" y="225979"/>
                  </a:cubicBezTo>
                  <a:lnTo>
                    <a:pt x="5329237" y="3638885"/>
                  </a:lnTo>
                  <a:cubicBezTo>
                    <a:pt x="5329237" y="3763690"/>
                    <a:pt x="5228063" y="3864864"/>
                    <a:pt x="5103258" y="3864864"/>
                  </a:cubicBezTo>
                  <a:lnTo>
                    <a:pt x="225979" y="3864864"/>
                  </a:lnTo>
                  <a:cubicBezTo>
                    <a:pt x="101174" y="3864864"/>
                    <a:pt x="0" y="3763690"/>
                    <a:pt x="0" y="3638885"/>
                  </a:cubicBezTo>
                  <a:lnTo>
                    <a:pt x="0" y="225979"/>
                  </a:lnTo>
                  <a:cubicBezTo>
                    <a:pt x="0" y="101174"/>
                    <a:pt x="101174" y="0"/>
                    <a:pt x="225979" y="0"/>
                  </a:cubicBezTo>
                  <a:close/>
                </a:path>
              </a:pathLst>
            </a:custGeom>
          </p:spPr>
        </p:pic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B9C51840-A8F3-2742-6665-8D6621EEBE70}"/>
                </a:ext>
              </a:extLst>
            </p:cNvPr>
            <p:cNvSpPr/>
            <p:nvPr/>
          </p:nvSpPr>
          <p:spPr>
            <a:xfrm>
              <a:off x="740933" y="1993675"/>
              <a:ext cx="5329237" cy="3846293"/>
            </a:xfrm>
            <a:prstGeom prst="roundRect">
              <a:avLst>
                <a:gd name="adj" fmla="val 5222"/>
              </a:avLst>
            </a:prstGeom>
            <a:gradFill>
              <a:gsLst>
                <a:gs pos="0">
                  <a:schemeClr val="tx1">
                    <a:alpha val="18000"/>
                  </a:schemeClr>
                </a:gs>
                <a:gs pos="41200">
                  <a:srgbClr val="000000">
                    <a:alpha val="3000"/>
                  </a:srgbClr>
                </a:gs>
                <a:gs pos="100000">
                  <a:schemeClr val="tx1">
                    <a:alpha val="79000"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18926B-A71D-811C-A598-A5C6F85AC433}"/>
                </a:ext>
              </a:extLst>
            </p:cNvPr>
            <p:cNvSpPr txBox="1"/>
            <p:nvPr/>
          </p:nvSpPr>
          <p:spPr>
            <a:xfrm>
              <a:off x="1075895" y="4799980"/>
              <a:ext cx="4507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СУЧАСНЕ ВИРОБНИЦТВО ВІД ГЛЕЧИКІВ ДО СИСТЕМ ДЛЯ НАДЗВИЧАЙНИХ СИТУАЦІЙ</a:t>
              </a:r>
            </a:p>
          </p:txBody>
        </p:sp>
      </p:grpSp>
      <p:grpSp>
        <p:nvGrpSpPr>
          <p:cNvPr id="74" name="Сервіс">
            <a:extLst>
              <a:ext uri="{FF2B5EF4-FFF2-40B4-BE49-F238E27FC236}">
                <a16:creationId xmlns:a16="http://schemas.microsoft.com/office/drawing/2014/main" id="{8DD86A9B-8C73-3106-1999-6B20032E9C39}"/>
              </a:ext>
            </a:extLst>
          </p:cNvPr>
          <p:cNvGrpSpPr/>
          <p:nvPr/>
        </p:nvGrpSpPr>
        <p:grpSpPr>
          <a:xfrm>
            <a:off x="1977690" y="1989902"/>
            <a:ext cx="5329237" cy="3864864"/>
            <a:chOff x="704435" y="1975104"/>
            <a:chExt cx="5329237" cy="3864864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F0431151-BCB5-C57A-2172-5E81F2138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4435" y="1975104"/>
              <a:ext cx="5329237" cy="3864864"/>
            </a:xfrm>
            <a:custGeom>
              <a:avLst/>
              <a:gdLst>
                <a:gd name="connsiteX0" fmla="*/ 225979 w 5329237"/>
                <a:gd name="connsiteY0" fmla="*/ 0 h 3864864"/>
                <a:gd name="connsiteX1" fmla="*/ 5103258 w 5329237"/>
                <a:gd name="connsiteY1" fmla="*/ 0 h 3864864"/>
                <a:gd name="connsiteX2" fmla="*/ 5329237 w 5329237"/>
                <a:gd name="connsiteY2" fmla="*/ 225979 h 3864864"/>
                <a:gd name="connsiteX3" fmla="*/ 5329237 w 5329237"/>
                <a:gd name="connsiteY3" fmla="*/ 3638885 h 3864864"/>
                <a:gd name="connsiteX4" fmla="*/ 5103258 w 5329237"/>
                <a:gd name="connsiteY4" fmla="*/ 3864864 h 3864864"/>
                <a:gd name="connsiteX5" fmla="*/ 225979 w 5329237"/>
                <a:gd name="connsiteY5" fmla="*/ 3864864 h 3864864"/>
                <a:gd name="connsiteX6" fmla="*/ 0 w 5329237"/>
                <a:gd name="connsiteY6" fmla="*/ 3638885 h 3864864"/>
                <a:gd name="connsiteX7" fmla="*/ 0 w 5329237"/>
                <a:gd name="connsiteY7" fmla="*/ 225979 h 3864864"/>
                <a:gd name="connsiteX8" fmla="*/ 225979 w 5329237"/>
                <a:gd name="connsiteY8" fmla="*/ 0 h 386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9237" h="3864864">
                  <a:moveTo>
                    <a:pt x="225979" y="0"/>
                  </a:moveTo>
                  <a:lnTo>
                    <a:pt x="5103258" y="0"/>
                  </a:lnTo>
                  <a:cubicBezTo>
                    <a:pt x="5228063" y="0"/>
                    <a:pt x="5329237" y="101174"/>
                    <a:pt x="5329237" y="225979"/>
                  </a:cubicBezTo>
                  <a:lnTo>
                    <a:pt x="5329237" y="3638885"/>
                  </a:lnTo>
                  <a:cubicBezTo>
                    <a:pt x="5329237" y="3763690"/>
                    <a:pt x="5228063" y="3864864"/>
                    <a:pt x="5103258" y="3864864"/>
                  </a:cubicBezTo>
                  <a:lnTo>
                    <a:pt x="225979" y="3864864"/>
                  </a:lnTo>
                  <a:cubicBezTo>
                    <a:pt x="101174" y="3864864"/>
                    <a:pt x="0" y="3763690"/>
                    <a:pt x="0" y="3638885"/>
                  </a:cubicBezTo>
                  <a:lnTo>
                    <a:pt x="0" y="225979"/>
                  </a:lnTo>
                  <a:cubicBezTo>
                    <a:pt x="0" y="101174"/>
                    <a:pt x="101174" y="0"/>
                    <a:pt x="225979" y="0"/>
                  </a:cubicBezTo>
                  <a:close/>
                </a:path>
              </a:pathLst>
            </a:custGeom>
          </p:spPr>
        </p:pic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C8783BAB-8399-181A-414B-F55EEE0D6AEF}"/>
                </a:ext>
              </a:extLst>
            </p:cNvPr>
            <p:cNvSpPr/>
            <p:nvPr/>
          </p:nvSpPr>
          <p:spPr>
            <a:xfrm>
              <a:off x="704435" y="1993675"/>
              <a:ext cx="5329237" cy="3846293"/>
            </a:xfrm>
            <a:prstGeom prst="roundRect">
              <a:avLst>
                <a:gd name="adj" fmla="val 5222"/>
              </a:avLst>
            </a:prstGeom>
            <a:gradFill>
              <a:gsLst>
                <a:gs pos="0">
                  <a:schemeClr val="tx1">
                    <a:alpha val="18000"/>
                  </a:schemeClr>
                </a:gs>
                <a:gs pos="41200">
                  <a:srgbClr val="000000">
                    <a:alpha val="3000"/>
                  </a:srgbClr>
                </a:gs>
                <a:gs pos="100000">
                  <a:schemeClr val="tx1">
                    <a:alpha val="79000"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7" name="Сервіс">
              <a:extLst>
                <a:ext uri="{FF2B5EF4-FFF2-40B4-BE49-F238E27FC236}">
                  <a16:creationId xmlns:a16="http://schemas.microsoft.com/office/drawing/2014/main" id="{C2838E76-9A49-309D-A62F-4EB5298B4B14}"/>
                </a:ext>
              </a:extLst>
            </p:cNvPr>
            <p:cNvSpPr txBox="1"/>
            <p:nvPr/>
          </p:nvSpPr>
          <p:spPr>
            <a:xfrm>
              <a:off x="1115441" y="4946242"/>
              <a:ext cx="4507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СЕРВІСНЕ ОБСЛУГОВУВАННЯ</a:t>
              </a:r>
              <a:br>
                <a: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</a:br>
              <a:r>
                <a: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 ВЛАСНІ ВИТРАТНІ МАТЕРІАЛИ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FF6B9E28-FF97-7EE1-42A3-9E4D58CAA7D3}"/>
              </a:ext>
            </a:extLst>
          </p:cNvPr>
          <p:cNvSpPr txBox="1"/>
          <p:nvPr/>
        </p:nvSpPr>
        <p:spPr>
          <a:xfrm>
            <a:off x="249899" y="6048995"/>
            <a:ext cx="2216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t>НАМ ДОВІРЯЮТЬ:</a:t>
            </a:r>
          </a:p>
        </p:txBody>
      </p: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6C18FCFC-3510-FA0A-B8FE-0FD52920B33B}"/>
              </a:ext>
            </a:extLst>
          </p:cNvPr>
          <p:cNvGrpSpPr/>
          <p:nvPr/>
        </p:nvGrpSpPr>
        <p:grpSpPr>
          <a:xfrm>
            <a:off x="2571188" y="1989902"/>
            <a:ext cx="5329236" cy="3864864"/>
            <a:chOff x="23405024" y="2045903"/>
            <a:chExt cx="5329236" cy="3864864"/>
          </a:xfrm>
        </p:grpSpPr>
        <p:sp>
          <p:nvSpPr>
            <p:cNvPr id="83" name="Полілінія: фігура 82">
              <a:extLst>
                <a:ext uri="{FF2B5EF4-FFF2-40B4-BE49-F238E27FC236}">
                  <a16:creationId xmlns:a16="http://schemas.microsoft.com/office/drawing/2014/main" id="{0CEC3FB5-AA6A-2F47-94D3-09915495DBC1}"/>
                </a:ext>
              </a:extLst>
            </p:cNvPr>
            <p:cNvSpPr/>
            <p:nvPr/>
          </p:nvSpPr>
          <p:spPr>
            <a:xfrm>
              <a:off x="23405024" y="2045903"/>
              <a:ext cx="5329236" cy="3864864"/>
            </a:xfrm>
            <a:custGeom>
              <a:avLst/>
              <a:gdLst>
                <a:gd name="connsiteX0" fmla="*/ 225978 w 5329236"/>
                <a:gd name="connsiteY0" fmla="*/ 0 h 3864864"/>
                <a:gd name="connsiteX1" fmla="*/ 5103256 w 5329236"/>
                <a:gd name="connsiteY1" fmla="*/ 0 h 3864864"/>
                <a:gd name="connsiteX2" fmla="*/ 5329236 w 5329236"/>
                <a:gd name="connsiteY2" fmla="*/ 225979 h 3864864"/>
                <a:gd name="connsiteX3" fmla="*/ 5329236 w 5329236"/>
                <a:gd name="connsiteY3" fmla="*/ 3638885 h 3864864"/>
                <a:gd name="connsiteX4" fmla="*/ 5103256 w 5329236"/>
                <a:gd name="connsiteY4" fmla="*/ 3864864 h 3864864"/>
                <a:gd name="connsiteX5" fmla="*/ 225978 w 5329236"/>
                <a:gd name="connsiteY5" fmla="*/ 3864864 h 3864864"/>
                <a:gd name="connsiteX6" fmla="*/ 0 w 5329236"/>
                <a:gd name="connsiteY6" fmla="*/ 3638885 h 3864864"/>
                <a:gd name="connsiteX7" fmla="*/ 0 w 5329236"/>
                <a:gd name="connsiteY7" fmla="*/ 225979 h 3864864"/>
                <a:gd name="connsiteX8" fmla="*/ 225978 w 5329236"/>
                <a:gd name="connsiteY8" fmla="*/ 0 h 386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9236" h="3864864">
                  <a:moveTo>
                    <a:pt x="225978" y="0"/>
                  </a:moveTo>
                  <a:lnTo>
                    <a:pt x="5103256" y="0"/>
                  </a:lnTo>
                  <a:cubicBezTo>
                    <a:pt x="5228062" y="0"/>
                    <a:pt x="5329236" y="101174"/>
                    <a:pt x="5329236" y="225979"/>
                  </a:cubicBezTo>
                  <a:lnTo>
                    <a:pt x="5329236" y="3638885"/>
                  </a:lnTo>
                  <a:cubicBezTo>
                    <a:pt x="5329236" y="3763690"/>
                    <a:pt x="5228062" y="3864864"/>
                    <a:pt x="5103256" y="3864864"/>
                  </a:cubicBezTo>
                  <a:lnTo>
                    <a:pt x="225978" y="3864864"/>
                  </a:lnTo>
                  <a:cubicBezTo>
                    <a:pt x="101172" y="3864864"/>
                    <a:pt x="0" y="3763690"/>
                    <a:pt x="0" y="3638885"/>
                  </a:cubicBezTo>
                  <a:lnTo>
                    <a:pt x="0" y="225979"/>
                  </a:lnTo>
                  <a:cubicBezTo>
                    <a:pt x="0" y="101174"/>
                    <a:pt x="101172" y="0"/>
                    <a:pt x="2259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7774AFE-D749-5FFB-488B-20B471D06C15}"/>
                </a:ext>
              </a:extLst>
            </p:cNvPr>
            <p:cNvSpPr txBox="1"/>
            <p:nvPr/>
          </p:nvSpPr>
          <p:spPr>
            <a:xfrm>
              <a:off x="23790004" y="2176151"/>
              <a:ext cx="3440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000" b="0" i="0" u="none" strike="noStrike" kern="1200" cap="none" spc="0" normalizeH="0" baseline="0" noProof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РЕАЛІЗОВАНІ ПРОЕКТИ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9528759-A680-5E48-8D63-A889C5FD6E97}"/>
                </a:ext>
              </a:extLst>
            </p:cNvPr>
            <p:cNvSpPr txBox="1"/>
            <p:nvPr/>
          </p:nvSpPr>
          <p:spPr>
            <a:xfrm>
              <a:off x="23795128" y="2527374"/>
              <a:ext cx="4400174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82F3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24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 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" panose="00000500000000000000" pitchFamily="50" charset="0"/>
                  <a:ea typeface="+mn-ea"/>
                  <a:cs typeface="+mn-cs"/>
                </a:rPr>
                <a:t>– Металургійна Промисловість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82F3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59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 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" panose="00000500000000000000" pitchFamily="50" charset="0"/>
                  <a:ea typeface="+mn-ea"/>
                  <a:cs typeface="+mn-cs"/>
                </a:rPr>
                <a:t>– Енергетична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2000" dirty="0">
                  <a:solidFill>
                    <a:srgbClr val="2282F3"/>
                  </a:solidFill>
                  <a:latin typeface="Cera PRO Black" panose="00000A00000000000000" pitchFamily="50" charset="0"/>
                </a:rPr>
                <a:t>30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 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" panose="00000500000000000000" pitchFamily="50" charset="0"/>
                  <a:ea typeface="+mn-ea"/>
                  <a:cs typeface="+mn-cs"/>
                </a:rPr>
                <a:t>– Хімічна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82F3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37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 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" panose="00000500000000000000" pitchFamily="50" charset="0"/>
                  <a:ea typeface="+mn-ea"/>
                  <a:cs typeface="+mn-cs"/>
                </a:rPr>
                <a:t>– Фармацевтична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82F3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68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 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" panose="00000500000000000000" pitchFamily="50" charset="0"/>
                  <a:ea typeface="+mn-ea"/>
                  <a:cs typeface="+mn-cs"/>
                </a:rPr>
                <a:t>– Харчова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2000" dirty="0">
                  <a:solidFill>
                    <a:srgbClr val="2282F3"/>
                  </a:solidFill>
                  <a:latin typeface="Cera PRO Black" panose="00000A00000000000000" pitchFamily="50" charset="0"/>
                </a:rPr>
                <a:t>31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 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" panose="00000500000000000000" pitchFamily="50" charset="0"/>
                  <a:ea typeface="+mn-ea"/>
                  <a:cs typeface="+mn-cs"/>
                </a:rPr>
                <a:t>– Агро</a:t>
              </a:r>
              <a:b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</a:br>
              <a:r>
                <a:rPr kumimoji="0" lang="uk-U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 </a:t>
              </a:r>
              <a:r>
                <a:rPr kumimoji="0" lang="uk-UA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  </a:t>
              </a:r>
              <a:endPara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2282F3"/>
                </a:solidFill>
                <a:effectLst/>
                <a:uLnTx/>
                <a:uFillTx/>
                <a:latin typeface="Cera PRO Black" panose="00000A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82F3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141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 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" panose="00000500000000000000" pitchFamily="50" charset="0"/>
                  <a:ea typeface="+mn-ea"/>
                  <a:cs typeface="+mn-cs"/>
                </a:rPr>
                <a:t>– дитячих садочків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82F3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107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 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" panose="00000500000000000000" pitchFamily="50" charset="0"/>
                  <a:ea typeface="+mn-ea"/>
                  <a:cs typeface="+mn-cs"/>
                </a:rPr>
                <a:t>– освітніх закладів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82F3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43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 </a:t>
              </a:r>
              <a:r>
                <a: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" panose="00000500000000000000" pitchFamily="50" charset="0"/>
                  <a:ea typeface="+mn-ea"/>
                  <a:cs typeface="+mn-cs"/>
                </a:rPr>
                <a:t>– медичних закладів 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E1E1BC8-35CB-B28A-F26A-2F3623D58D30}"/>
                </a:ext>
              </a:extLst>
            </p:cNvPr>
            <p:cNvSpPr txBox="1"/>
            <p:nvPr/>
          </p:nvSpPr>
          <p:spPr>
            <a:xfrm>
              <a:off x="23775100" y="4562383"/>
              <a:ext cx="38619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srgbClr val="545860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Муніципальне водопостачання </a:t>
              </a: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srgbClr val="5458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4D3F5458-AEE4-109A-38E4-571814DEFC01}"/>
              </a:ext>
            </a:extLst>
          </p:cNvPr>
          <p:cNvGrpSpPr/>
          <p:nvPr/>
        </p:nvGrpSpPr>
        <p:grpSpPr>
          <a:xfrm>
            <a:off x="7790261" y="2031654"/>
            <a:ext cx="3337879" cy="1851563"/>
            <a:chOff x="8351093" y="2031654"/>
            <a:chExt cx="3337879" cy="185156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DDDE27-F281-E750-0744-9C7D7724E510}"/>
                </a:ext>
              </a:extLst>
            </p:cNvPr>
            <p:cNvSpPr txBox="1"/>
            <p:nvPr/>
          </p:nvSpPr>
          <p:spPr>
            <a:xfrm>
              <a:off x="8430464" y="2959887"/>
              <a:ext cx="286134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ISO 9001: 2015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ISO 14001</a:t>
              </a:r>
              <a:r>
                <a: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: 2015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ra PRO Black" panose="00000A00000000000000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ISO 45001:</a:t>
              </a:r>
              <a:r>
                <a: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ra PRO Black" panose="00000A00000000000000" pitchFamily="50" charset="0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908E4E3E-B5D7-ADDF-24D6-2E577EA500D6}"/>
                </a:ext>
              </a:extLst>
            </p:cNvPr>
            <p:cNvSpPr/>
            <p:nvPr/>
          </p:nvSpPr>
          <p:spPr>
            <a:xfrm>
              <a:off x="8351093" y="2031654"/>
              <a:ext cx="3337879" cy="8635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2" name="Picture 29" descr="A black background with letters&#10;&#10;Description automatically generated">
              <a:extLst>
                <a:ext uri="{FF2B5EF4-FFF2-40B4-BE49-F238E27FC236}">
                  <a16:creationId xmlns:a16="http://schemas.microsoft.com/office/drawing/2014/main" id="{D7A87E39-8FDE-1DDF-8865-7082094C8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3445" y="2120150"/>
              <a:ext cx="680012" cy="680012"/>
            </a:xfrm>
            <a:prstGeom prst="rect">
              <a:avLst/>
            </a:prstGeom>
          </p:spPr>
        </p:pic>
        <p:pic>
          <p:nvPicPr>
            <p:cNvPr id="23" name="Picture 31" descr="A yellow seal with black text&#10;&#10;Description automatically generated">
              <a:extLst>
                <a:ext uri="{FF2B5EF4-FFF2-40B4-BE49-F238E27FC236}">
                  <a16:creationId xmlns:a16="http://schemas.microsoft.com/office/drawing/2014/main" id="{6CD75654-2882-B403-BAC9-DCAB86F55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0789" y="2120150"/>
              <a:ext cx="680012" cy="680012"/>
            </a:xfrm>
            <a:prstGeom prst="rect">
              <a:avLst/>
            </a:prstGeom>
          </p:spPr>
        </p:pic>
        <p:pic>
          <p:nvPicPr>
            <p:cNvPr id="25" name="Picture 33" descr="A logo with blue drops on it&#10;&#10;Description automatically generated">
              <a:extLst>
                <a:ext uri="{FF2B5EF4-FFF2-40B4-BE49-F238E27FC236}">
                  <a16:creationId xmlns:a16="http://schemas.microsoft.com/office/drawing/2014/main" id="{4B178BB3-FD18-666B-F395-EE14BA964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5680" y="2131367"/>
              <a:ext cx="680012" cy="680012"/>
            </a:xfrm>
            <a:prstGeom prst="rect">
              <a:avLst/>
            </a:prstGeom>
          </p:spPr>
        </p:pic>
        <p:pic>
          <p:nvPicPr>
            <p:cNvPr id="26" name="Picture 34" descr="A logo of a company&#10;&#10;Description automatically generated">
              <a:extLst>
                <a:ext uri="{FF2B5EF4-FFF2-40B4-BE49-F238E27FC236}">
                  <a16:creationId xmlns:a16="http://schemas.microsoft.com/office/drawing/2014/main" id="{9F0C981E-7ACF-1168-6019-743F3DCE4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3313" y="2120150"/>
              <a:ext cx="680012" cy="680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36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-1.84023 -0.00047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1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348BF-34DA-B0B7-9D57-21CEDA9D3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96822D1-F62C-8492-1D94-59C5D2B2E016}"/>
              </a:ext>
            </a:extLst>
          </p:cNvPr>
          <p:cNvSpPr txBox="1"/>
          <p:nvPr/>
        </p:nvSpPr>
        <p:spPr>
          <a:xfrm>
            <a:off x="513982" y="3483269"/>
            <a:ext cx="609407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100" b="1" spc="-150" dirty="0">
                <a:solidFill>
                  <a:srgbClr val="545860"/>
                </a:solidFill>
                <a:latin typeface="Century Gothic (Основной текст)"/>
                <a:ea typeface="+mj-ea"/>
                <a:cs typeface="+mj-cs"/>
              </a:rPr>
              <a:t>СЕРВІС від</a:t>
            </a:r>
            <a:r>
              <a:rPr lang="en-US" sz="4100" b="1" spc="-150" dirty="0">
                <a:solidFill>
                  <a:srgbClr val="545860"/>
                </a:solidFill>
                <a:latin typeface="Century Gothic (Основной текст)"/>
                <a:ea typeface="+mj-ea"/>
                <a:cs typeface="+mj-cs"/>
              </a:rPr>
              <a:t> ECOSOFT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04A8A0-CAFA-2747-484A-FC26AE58B1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38" y="336857"/>
            <a:ext cx="5292486" cy="6233631"/>
          </a:xfrm>
          <a:custGeom>
            <a:avLst/>
            <a:gdLst>
              <a:gd name="connsiteX0" fmla="*/ 0 w 4990506"/>
              <a:gd name="connsiteY0" fmla="*/ 0 h 6120385"/>
              <a:gd name="connsiteX1" fmla="*/ 564477 w 4990506"/>
              <a:gd name="connsiteY1" fmla="*/ 0 h 6120385"/>
              <a:gd name="connsiteX2" fmla="*/ 564477 w 4990506"/>
              <a:gd name="connsiteY2" fmla="*/ 1 h 6120385"/>
              <a:gd name="connsiteX3" fmla="*/ 4528385 w 4990506"/>
              <a:gd name="connsiteY3" fmla="*/ 1 h 6120385"/>
              <a:gd name="connsiteX4" fmla="*/ 4990506 w 4990506"/>
              <a:gd name="connsiteY4" fmla="*/ 462122 h 6120385"/>
              <a:gd name="connsiteX5" fmla="*/ 4990506 w 4990506"/>
              <a:gd name="connsiteY5" fmla="*/ 5658264 h 6120385"/>
              <a:gd name="connsiteX6" fmla="*/ 4528385 w 4990506"/>
              <a:gd name="connsiteY6" fmla="*/ 6120385 h 6120385"/>
              <a:gd name="connsiteX7" fmla="*/ 462121 w 4990506"/>
              <a:gd name="connsiteY7" fmla="*/ 6120385 h 6120385"/>
              <a:gd name="connsiteX8" fmla="*/ 0 w 4990506"/>
              <a:gd name="connsiteY8" fmla="*/ 5658264 h 6120385"/>
              <a:gd name="connsiteX9" fmla="*/ 0 w 4990506"/>
              <a:gd name="connsiteY9" fmla="*/ 485029 h 6120385"/>
              <a:gd name="connsiteX10" fmla="*/ 0 w 4990506"/>
              <a:gd name="connsiteY10" fmla="*/ 462122 h 612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90506" h="6120385">
                <a:moveTo>
                  <a:pt x="0" y="0"/>
                </a:moveTo>
                <a:lnTo>
                  <a:pt x="564477" y="0"/>
                </a:lnTo>
                <a:lnTo>
                  <a:pt x="564477" y="1"/>
                </a:lnTo>
                <a:lnTo>
                  <a:pt x="4528385" y="1"/>
                </a:lnTo>
                <a:cubicBezTo>
                  <a:pt x="4783607" y="1"/>
                  <a:pt x="4990506" y="206900"/>
                  <a:pt x="4990506" y="462122"/>
                </a:cubicBezTo>
                <a:lnTo>
                  <a:pt x="4990506" y="5658264"/>
                </a:lnTo>
                <a:cubicBezTo>
                  <a:pt x="4990506" y="5913486"/>
                  <a:pt x="4783607" y="6120385"/>
                  <a:pt x="4528385" y="6120385"/>
                </a:cubicBezTo>
                <a:lnTo>
                  <a:pt x="462121" y="6120385"/>
                </a:lnTo>
                <a:cubicBezTo>
                  <a:pt x="206899" y="6120385"/>
                  <a:pt x="0" y="5913486"/>
                  <a:pt x="0" y="5658264"/>
                </a:cubicBezTo>
                <a:lnTo>
                  <a:pt x="0" y="485029"/>
                </a:lnTo>
                <a:lnTo>
                  <a:pt x="0" y="46212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8407A2-349E-D313-BA54-F8A682989C5B}"/>
              </a:ext>
            </a:extLst>
          </p:cNvPr>
          <p:cNvSpPr txBox="1"/>
          <p:nvPr/>
        </p:nvSpPr>
        <p:spPr>
          <a:xfrm>
            <a:off x="6044733" y="663929"/>
            <a:ext cx="5975430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uk-UA" sz="3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ТЕХНОЛОГІЧНА ГРУПА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409E0-86D5-A455-6074-FEF9B6B8E7CD}"/>
              </a:ext>
            </a:extLst>
          </p:cNvPr>
          <p:cNvSpPr txBox="1"/>
          <p:nvPr/>
        </p:nvSpPr>
        <p:spPr>
          <a:xfrm>
            <a:off x="6036723" y="1987555"/>
            <a:ext cx="597543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uk-UA" sz="3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ІНЖЕНЕРНО-</a:t>
            </a:r>
          </a:p>
          <a:p>
            <a:r>
              <a:rPr lang="uk-UA" sz="3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ПРОЄКТУВАЛЬНА ГРУПА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73BD75-A34E-3A62-61FB-DB5DBBB0111C}"/>
              </a:ext>
            </a:extLst>
          </p:cNvPr>
          <p:cNvSpPr txBox="1"/>
          <p:nvPr/>
        </p:nvSpPr>
        <p:spPr>
          <a:xfrm>
            <a:off x="6036723" y="3821135"/>
            <a:ext cx="5975430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uk-UA" sz="3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ГРУПА УПРАВЛІННЯ ПРОЄКТАМИ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6D51A5-6F0A-CB81-3DD5-A35531C6D4CB}"/>
              </a:ext>
            </a:extLst>
          </p:cNvPr>
          <p:cNvSpPr txBox="1"/>
          <p:nvPr/>
        </p:nvSpPr>
        <p:spPr>
          <a:xfrm>
            <a:off x="6036723" y="5035168"/>
            <a:ext cx="6096000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uk-UA" sz="3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ГРУПА ПУСКО-НАЛАГОДЖЕННЯ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00A678-AEF5-FF98-7F2B-709F892C1909}"/>
              </a:ext>
            </a:extLst>
          </p:cNvPr>
          <p:cNvSpPr txBox="1"/>
          <p:nvPr/>
        </p:nvSpPr>
        <p:spPr>
          <a:xfrm>
            <a:off x="6076725" y="1111012"/>
            <a:ext cx="4900214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uk-UA" sz="1100" dirty="0"/>
              <a:t>Діагностика роботи.</a:t>
            </a:r>
          </a:p>
          <a:p>
            <a:r>
              <a:rPr lang="uk-UA" sz="1100" dirty="0"/>
              <a:t>Виконання технологічних розрахунків та підготовка техніко-комерційних пропозицій.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08ECA2-2ABB-B6F5-244A-6E87C1AB5975}"/>
              </a:ext>
            </a:extLst>
          </p:cNvPr>
          <p:cNvSpPr txBox="1"/>
          <p:nvPr/>
        </p:nvSpPr>
        <p:spPr>
          <a:xfrm>
            <a:off x="3595183" y="339455"/>
            <a:ext cx="2122070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</a:rPr>
              <a:t>364</a:t>
            </a:r>
            <a:endParaRPr lang="uk-UA" sz="6600" b="1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ECB651-E178-2A68-BA54-FC35ECEDDCED}"/>
              </a:ext>
            </a:extLst>
          </p:cNvPr>
          <p:cNvSpPr txBox="1"/>
          <p:nvPr/>
        </p:nvSpPr>
        <p:spPr>
          <a:xfrm>
            <a:off x="2218997" y="955522"/>
            <a:ext cx="149176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БІЛЬШ НІЖ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5A74D5-8EEB-D814-E4D1-21B732EB6176}"/>
              </a:ext>
            </a:extLst>
          </p:cNvPr>
          <p:cNvSpPr txBox="1"/>
          <p:nvPr/>
        </p:nvSpPr>
        <p:spPr>
          <a:xfrm>
            <a:off x="2218997" y="1277521"/>
            <a:ext cx="315921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ПРОМИСЛОВИХ ПРОЄКТІВ 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4B6A41F-6AF5-E48E-EDD2-AD7213035FF9}"/>
              </a:ext>
            </a:extLst>
          </p:cNvPr>
          <p:cNvSpPr txBox="1"/>
          <p:nvPr/>
        </p:nvSpPr>
        <p:spPr>
          <a:xfrm>
            <a:off x="6036723" y="4278805"/>
            <a:ext cx="5799739" cy="415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uk-UA" sz="1050" dirty="0"/>
              <a:t>Підготовка бізнес-кейсів і брифів.</a:t>
            </a:r>
          </a:p>
          <a:p>
            <a:r>
              <a:rPr lang="uk-UA" sz="1050" dirty="0"/>
              <a:t>Керування проєктами.  Функції представника підрядника.</a:t>
            </a:r>
            <a:endParaRPr lang="uk-UA" sz="1050" noProof="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CC8B279-E181-A34D-8AD1-EB7E33BDE3B1}"/>
              </a:ext>
            </a:extLst>
          </p:cNvPr>
          <p:cNvSpPr txBox="1"/>
          <p:nvPr/>
        </p:nvSpPr>
        <p:spPr>
          <a:xfrm>
            <a:off x="6036723" y="2917112"/>
            <a:ext cx="5799739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uk-UA" sz="1000" noProof="0" dirty="0"/>
              <a:t>Моделювання, розробка конструкторської та паспортно-експлуатаційної документації</a:t>
            </a:r>
          </a:p>
          <a:p>
            <a:r>
              <a:rPr lang="uk-UA" sz="1000" noProof="0" dirty="0"/>
              <a:t>Виконання передпроєктних робіт і розроблення проєктної та робочої документації</a:t>
            </a:r>
          </a:p>
          <a:p>
            <a:r>
              <a:rPr lang="uk-UA" sz="1000" noProof="0" dirty="0"/>
              <a:t>Розроблення та тестування програмного забезпечення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30DB34-624A-9BFD-AACB-0900DE2F552D}"/>
              </a:ext>
            </a:extLst>
          </p:cNvPr>
          <p:cNvSpPr txBox="1"/>
          <p:nvPr/>
        </p:nvSpPr>
        <p:spPr>
          <a:xfrm>
            <a:off x="6036723" y="5512416"/>
            <a:ext cx="5799739" cy="415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uk-UA" sz="1050" dirty="0"/>
              <a:t>Індивідуальне та комплексне налагоджування.</a:t>
            </a:r>
          </a:p>
          <a:p>
            <a:r>
              <a:rPr lang="uk-UA" sz="1050" noProof="0" dirty="0"/>
              <a:t>Розробка режимних карт та інструкцій.</a:t>
            </a:r>
          </a:p>
        </p:txBody>
      </p:sp>
    </p:spTree>
    <p:extLst>
      <p:ext uri="{BB962C8B-B14F-4D97-AF65-F5344CB8AC3E}">
        <p14:creationId xmlns:p14="http://schemas.microsoft.com/office/powerpoint/2010/main" val="2320946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6195B3-5FD9-D597-9A32-0B64C2CEE64A}"/>
              </a:ext>
            </a:extLst>
          </p:cNvPr>
          <p:cNvSpPr txBox="1"/>
          <p:nvPr/>
        </p:nvSpPr>
        <p:spPr>
          <a:xfrm>
            <a:off x="5599263" y="185235"/>
            <a:ext cx="6094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4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СЕРВІС від</a:t>
            </a:r>
            <a:r>
              <a:rPr lang="en-US" sz="44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ECOSOFT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4D5038-6DB7-5B0E-53C4-CB612F91EC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368300"/>
            <a:ext cx="4990506" cy="6156324"/>
          </a:xfrm>
          <a:custGeom>
            <a:avLst/>
            <a:gdLst>
              <a:gd name="connsiteX0" fmla="*/ 0 w 4990506"/>
              <a:gd name="connsiteY0" fmla="*/ 0 h 6120385"/>
              <a:gd name="connsiteX1" fmla="*/ 564477 w 4990506"/>
              <a:gd name="connsiteY1" fmla="*/ 0 h 6120385"/>
              <a:gd name="connsiteX2" fmla="*/ 564477 w 4990506"/>
              <a:gd name="connsiteY2" fmla="*/ 1 h 6120385"/>
              <a:gd name="connsiteX3" fmla="*/ 4528385 w 4990506"/>
              <a:gd name="connsiteY3" fmla="*/ 1 h 6120385"/>
              <a:gd name="connsiteX4" fmla="*/ 4990506 w 4990506"/>
              <a:gd name="connsiteY4" fmla="*/ 462122 h 6120385"/>
              <a:gd name="connsiteX5" fmla="*/ 4990506 w 4990506"/>
              <a:gd name="connsiteY5" fmla="*/ 5658264 h 6120385"/>
              <a:gd name="connsiteX6" fmla="*/ 4528385 w 4990506"/>
              <a:gd name="connsiteY6" fmla="*/ 6120385 h 6120385"/>
              <a:gd name="connsiteX7" fmla="*/ 462121 w 4990506"/>
              <a:gd name="connsiteY7" fmla="*/ 6120385 h 6120385"/>
              <a:gd name="connsiteX8" fmla="*/ 0 w 4990506"/>
              <a:gd name="connsiteY8" fmla="*/ 5658264 h 6120385"/>
              <a:gd name="connsiteX9" fmla="*/ 0 w 4990506"/>
              <a:gd name="connsiteY9" fmla="*/ 485029 h 6120385"/>
              <a:gd name="connsiteX10" fmla="*/ 0 w 4990506"/>
              <a:gd name="connsiteY10" fmla="*/ 462122 h 612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90506" h="6120385">
                <a:moveTo>
                  <a:pt x="0" y="0"/>
                </a:moveTo>
                <a:lnTo>
                  <a:pt x="564477" y="0"/>
                </a:lnTo>
                <a:lnTo>
                  <a:pt x="564477" y="1"/>
                </a:lnTo>
                <a:lnTo>
                  <a:pt x="4528385" y="1"/>
                </a:lnTo>
                <a:cubicBezTo>
                  <a:pt x="4783607" y="1"/>
                  <a:pt x="4990506" y="206900"/>
                  <a:pt x="4990506" y="462122"/>
                </a:cubicBezTo>
                <a:lnTo>
                  <a:pt x="4990506" y="5658264"/>
                </a:lnTo>
                <a:cubicBezTo>
                  <a:pt x="4990506" y="5913486"/>
                  <a:pt x="4783607" y="6120385"/>
                  <a:pt x="4528385" y="6120385"/>
                </a:cubicBezTo>
                <a:lnTo>
                  <a:pt x="462121" y="6120385"/>
                </a:lnTo>
                <a:cubicBezTo>
                  <a:pt x="206899" y="6120385"/>
                  <a:pt x="0" y="5913486"/>
                  <a:pt x="0" y="5658264"/>
                </a:cubicBezTo>
                <a:lnTo>
                  <a:pt x="0" y="485029"/>
                </a:lnTo>
                <a:lnTo>
                  <a:pt x="0" y="462122"/>
                </a:lnTo>
                <a:close/>
              </a:path>
            </a:pathLst>
          </a:cu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8A6181C0-6492-191D-9997-F5D9525E890E}"/>
              </a:ext>
            </a:extLst>
          </p:cNvPr>
          <p:cNvGrpSpPr/>
          <p:nvPr/>
        </p:nvGrpSpPr>
        <p:grpSpPr>
          <a:xfrm>
            <a:off x="5339234" y="1008202"/>
            <a:ext cx="4802373" cy="1015663"/>
            <a:chOff x="5339234" y="1008202"/>
            <a:chExt cx="4802373" cy="10156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B4F2FB-CF38-DC0E-B59C-3297F53FE6E7}"/>
                </a:ext>
              </a:extLst>
            </p:cNvPr>
            <p:cNvSpPr txBox="1"/>
            <p:nvPr/>
          </p:nvSpPr>
          <p:spPr>
            <a:xfrm>
              <a:off x="6792474" y="1192869"/>
              <a:ext cx="3349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solidFill>
                    <a:srgbClr val="545860"/>
                  </a:solidFill>
                  <a:latin typeface="Century Gothic (Основной текст)"/>
                </a:rPr>
                <a:t>авторизованих сервісних центрів в Україні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E4D504-6C45-55C6-B218-1104BC00BC62}"/>
                </a:ext>
              </a:extLst>
            </p:cNvPr>
            <p:cNvSpPr txBox="1"/>
            <p:nvPr/>
          </p:nvSpPr>
          <p:spPr>
            <a:xfrm>
              <a:off x="5339234" y="1008202"/>
              <a:ext cx="162323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6000" b="1" dirty="0">
                  <a:solidFill>
                    <a:srgbClr val="2282F3"/>
                  </a:solidFill>
                  <a:latin typeface="Century Gothic (Основной текст)"/>
                </a:rPr>
                <a:t>20</a:t>
              </a: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73D83FAB-D7EF-DC44-82DF-D7CEB3891AAA}"/>
              </a:ext>
            </a:extLst>
          </p:cNvPr>
          <p:cNvGrpSpPr/>
          <p:nvPr/>
        </p:nvGrpSpPr>
        <p:grpSpPr>
          <a:xfrm>
            <a:off x="5760382" y="4707011"/>
            <a:ext cx="5552656" cy="780940"/>
            <a:chOff x="5760382" y="4707011"/>
            <a:chExt cx="5552656" cy="78094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98D173-DB6F-9D43-B8F1-3A11BF71027F}"/>
                </a:ext>
              </a:extLst>
            </p:cNvPr>
            <p:cNvSpPr txBox="1"/>
            <p:nvPr/>
          </p:nvSpPr>
          <p:spPr>
            <a:xfrm>
              <a:off x="6792474" y="4829973"/>
              <a:ext cx="45205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>
                  <a:solidFill>
                    <a:srgbClr val="545860"/>
                  </a:solidFill>
                  <a:latin typeface="Century Gothic (Основной текст)"/>
                </a:rPr>
                <a:t>Власне виробництво - прямий імпорт витратних матеріалів для сервісу</a:t>
              </a:r>
            </a:p>
          </p:txBody>
        </p:sp>
        <p:pic>
          <p:nvPicPr>
            <p:cNvPr id="22" name="Графіка 21" descr="Production with solid fill">
              <a:extLst>
                <a:ext uri="{FF2B5EF4-FFF2-40B4-BE49-F238E27FC236}">
                  <a16:creationId xmlns:a16="http://schemas.microsoft.com/office/drawing/2014/main" id="{BF8257CD-6A4E-714D-4060-2653275CA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60382" y="4707011"/>
              <a:ext cx="780940" cy="780940"/>
            </a:xfrm>
            <a:prstGeom prst="rect">
              <a:avLst/>
            </a:prstGeom>
          </p:spPr>
        </p:pic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261CCB1A-6672-CB7A-E965-39644C0E2219}"/>
              </a:ext>
            </a:extLst>
          </p:cNvPr>
          <p:cNvGrpSpPr/>
          <p:nvPr/>
        </p:nvGrpSpPr>
        <p:grpSpPr>
          <a:xfrm>
            <a:off x="5693652" y="1865072"/>
            <a:ext cx="6324169" cy="914400"/>
            <a:chOff x="5693652" y="1865072"/>
            <a:chExt cx="6324169" cy="9144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7CF4CB-53A6-C957-BDFC-756CC87FF2A5}"/>
                </a:ext>
              </a:extLst>
            </p:cNvPr>
            <p:cNvSpPr txBox="1"/>
            <p:nvPr/>
          </p:nvSpPr>
          <p:spPr>
            <a:xfrm>
              <a:off x="6793401" y="2029885"/>
              <a:ext cx="52244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dirty="0">
                  <a:solidFill>
                    <a:srgbClr val="545860"/>
                  </a:solidFill>
                  <a:latin typeface="Century Gothic (Основной текст)"/>
                </a:rPr>
                <a:t>Команда спеціалістів - </a:t>
              </a:r>
              <a:r>
                <a:rPr lang="uk-UA" sz="1400" dirty="0">
                  <a:solidFill>
                    <a:srgbClr val="545860"/>
                  </a:solidFill>
                  <a:latin typeface="Century Gothic (Основной текст)"/>
                </a:rPr>
                <a:t>інженери, проектанти, керівники проектів, </a:t>
              </a:r>
              <a:r>
                <a:rPr lang="uk-UA" sz="1400" dirty="0" err="1">
                  <a:solidFill>
                    <a:srgbClr val="545860"/>
                  </a:solidFill>
                  <a:latin typeface="Century Gothic (Основной текст)"/>
                </a:rPr>
                <a:t>пуско</a:t>
              </a:r>
              <a:r>
                <a:rPr lang="uk-UA" sz="1400" dirty="0">
                  <a:solidFill>
                    <a:srgbClr val="545860"/>
                  </a:solidFill>
                  <a:latin typeface="Century Gothic (Основной текст)"/>
                </a:rPr>
                <a:t>-налагоджування</a:t>
              </a:r>
              <a:endParaRPr lang="uk-UA" dirty="0">
                <a:solidFill>
                  <a:srgbClr val="545860"/>
                </a:solidFill>
                <a:latin typeface="Century Gothic (Основной текст)"/>
              </a:endParaRPr>
            </a:p>
          </p:txBody>
        </p:sp>
        <p:pic>
          <p:nvPicPr>
            <p:cNvPr id="24" name="Графіка 23" descr="Users with solid fill">
              <a:extLst>
                <a:ext uri="{FF2B5EF4-FFF2-40B4-BE49-F238E27FC236}">
                  <a16:creationId xmlns:a16="http://schemas.microsoft.com/office/drawing/2014/main" id="{FDD93BA2-35CA-7DC4-8AB8-553430CBE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3652" y="1865072"/>
              <a:ext cx="914400" cy="914400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A5CE99AF-FAC6-DC51-AF50-E53366FADBD0}"/>
              </a:ext>
            </a:extLst>
          </p:cNvPr>
          <p:cNvGrpSpPr/>
          <p:nvPr/>
        </p:nvGrpSpPr>
        <p:grpSpPr>
          <a:xfrm>
            <a:off x="5765463" y="5606491"/>
            <a:ext cx="5379555" cy="770779"/>
            <a:chOff x="5765463" y="5606491"/>
            <a:chExt cx="5379555" cy="77077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9DE07C-A8BA-1170-8B8F-1955C512B497}"/>
                </a:ext>
              </a:extLst>
            </p:cNvPr>
            <p:cNvSpPr txBox="1"/>
            <p:nvPr/>
          </p:nvSpPr>
          <p:spPr>
            <a:xfrm>
              <a:off x="6792474" y="5753963"/>
              <a:ext cx="43525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>
                  <a:solidFill>
                    <a:srgbClr val="545860"/>
                  </a:solidFill>
                  <a:latin typeface="Century Gothic (Основной текст)"/>
                </a:rPr>
                <a:t>Найбільший склад ЗІП в Україні</a:t>
              </a:r>
            </a:p>
          </p:txBody>
        </p:sp>
        <p:pic>
          <p:nvPicPr>
            <p:cNvPr id="26" name="Графіка 25" descr="Blockchain with solid fill">
              <a:extLst>
                <a:ext uri="{FF2B5EF4-FFF2-40B4-BE49-F238E27FC236}">
                  <a16:creationId xmlns:a16="http://schemas.microsoft.com/office/drawing/2014/main" id="{009062B3-5C74-E14C-37DF-11BD02548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7271249">
              <a:off x="5765463" y="5606491"/>
              <a:ext cx="770779" cy="770779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0D01EA6-8329-4588-E32C-8C1BB06D01F6}"/>
              </a:ext>
            </a:extLst>
          </p:cNvPr>
          <p:cNvGrpSpPr/>
          <p:nvPr/>
        </p:nvGrpSpPr>
        <p:grpSpPr>
          <a:xfrm>
            <a:off x="5693652" y="3643698"/>
            <a:ext cx="6048638" cy="1015663"/>
            <a:chOff x="5693652" y="3643698"/>
            <a:chExt cx="6048638" cy="101566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BFB608D-AFD8-25BD-78BB-50D275249106}"/>
                </a:ext>
              </a:extLst>
            </p:cNvPr>
            <p:cNvSpPr txBox="1"/>
            <p:nvPr/>
          </p:nvSpPr>
          <p:spPr>
            <a:xfrm>
              <a:off x="6792474" y="3643698"/>
              <a:ext cx="494981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dirty="0">
                  <a:solidFill>
                    <a:srgbClr val="545860"/>
                  </a:solidFill>
                  <a:latin typeface="Century Gothic (Основной текст)"/>
                </a:rPr>
                <a:t>Високі стандарти роботи АСЦ </a:t>
              </a:r>
              <a:br>
                <a:rPr lang="uk-UA" dirty="0">
                  <a:solidFill>
                    <a:srgbClr val="545860"/>
                  </a:solidFill>
                  <a:latin typeface="Century Gothic (Основной текст)"/>
                </a:rPr>
              </a:br>
              <a:r>
                <a:rPr lang="uk-UA" sz="1400" dirty="0">
                  <a:solidFill>
                    <a:srgbClr val="545860"/>
                  </a:solidFill>
                  <a:latin typeface="Century Gothic (Основной текст)"/>
                </a:rPr>
                <a:t>регулярна акредитація, страховий запас запчастин, єдина цінова політика, технічні акти, дозвільна документація</a:t>
              </a:r>
              <a:endParaRPr lang="uk-UA" dirty="0">
                <a:solidFill>
                  <a:srgbClr val="545860"/>
                </a:solidFill>
                <a:latin typeface="Century Gothic (Основной текст)"/>
              </a:endParaRPr>
            </a:p>
          </p:txBody>
        </p:sp>
        <p:pic>
          <p:nvPicPr>
            <p:cNvPr id="28" name="Графіка 27" descr="Clipboard Checked with solid fill">
              <a:extLst>
                <a:ext uri="{FF2B5EF4-FFF2-40B4-BE49-F238E27FC236}">
                  <a16:creationId xmlns:a16="http://schemas.microsoft.com/office/drawing/2014/main" id="{21E36549-0361-F610-204B-B48BE6C18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93652" y="3694329"/>
              <a:ext cx="914400" cy="914400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60733CF8-4289-E9B7-097E-88D560E2F580}"/>
              </a:ext>
            </a:extLst>
          </p:cNvPr>
          <p:cNvGrpSpPr/>
          <p:nvPr/>
        </p:nvGrpSpPr>
        <p:grpSpPr>
          <a:xfrm>
            <a:off x="5693652" y="2692145"/>
            <a:ext cx="5904459" cy="914400"/>
            <a:chOff x="5693652" y="2692145"/>
            <a:chExt cx="5904459" cy="9144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63FBA2-64E0-1936-CE68-40354B4B6044}"/>
                </a:ext>
              </a:extLst>
            </p:cNvPr>
            <p:cNvSpPr txBox="1"/>
            <p:nvPr/>
          </p:nvSpPr>
          <p:spPr>
            <a:xfrm>
              <a:off x="6792474" y="2915304"/>
              <a:ext cx="4805637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uk-UA" dirty="0">
                  <a:solidFill>
                    <a:srgbClr val="545860"/>
                  </a:solidFill>
                  <a:latin typeface="Century Gothic (Основной текст)"/>
                </a:rPr>
                <a:t>Професійне навчання спеціалістів</a:t>
              </a:r>
            </a:p>
          </p:txBody>
        </p:sp>
        <p:pic>
          <p:nvPicPr>
            <p:cNvPr id="34" name="Графіка 33" descr="Graduation cap with solid fill">
              <a:extLst>
                <a:ext uri="{FF2B5EF4-FFF2-40B4-BE49-F238E27FC236}">
                  <a16:creationId xmlns:a16="http://schemas.microsoft.com/office/drawing/2014/main" id="{1E46CFE6-6889-A0C9-5B8D-37E534146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693652" y="269214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1158361"/>
      </p:ext>
    </p:extLst>
  </p:cSld>
  <p:clrMapOvr>
    <a:masterClrMapping/>
  </p:clrMapOvr>
</p:sld>
</file>

<file path=ppt/theme/theme1.xml><?xml version="1.0" encoding="utf-8"?>
<a:theme xmlns:a="http://schemas.openxmlformats.org/drawingml/2006/main" name="Ecosoft-2024-Nov">
  <a:themeElements>
    <a:clrScheme name="Ecosoft Color Scheme 2024">
      <a:dk1>
        <a:srgbClr val="000000"/>
      </a:dk1>
      <a:lt1>
        <a:srgbClr val="FFFFFF"/>
      </a:lt1>
      <a:dk2>
        <a:srgbClr val="2282F3"/>
      </a:dk2>
      <a:lt2>
        <a:srgbClr val="F0F0F0"/>
      </a:lt2>
      <a:accent1>
        <a:srgbClr val="2282F3"/>
      </a:accent1>
      <a:accent2>
        <a:srgbClr val="0C203E"/>
      </a:accent2>
      <a:accent3>
        <a:srgbClr val="FFDB5D"/>
      </a:accent3>
      <a:accent4>
        <a:srgbClr val="FF6404"/>
      </a:accent4>
      <a:accent5>
        <a:srgbClr val="714BD8"/>
      </a:accent5>
      <a:accent6>
        <a:srgbClr val="7CC300"/>
      </a:accent6>
      <a:hlink>
        <a:srgbClr val="2282F3"/>
      </a:hlink>
      <a:folHlink>
        <a:srgbClr val="0059E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ln w="38100">
          <a:solidFill>
            <a:schemeClr val="accent1">
              <a:alpha val="49717"/>
            </a:schemeClr>
          </a:solidFill>
        </a:ln>
      </a:spPr>
      <a:bodyPr wrap="square" lIns="91440" tIns="91440" rIns="91440" bIns="91440" rtlCol="0" anchor="t">
        <a:spAutoFit/>
      </a:bodyPr>
      <a:lstStyle>
        <a:defPPr algn="l">
          <a:defRPr sz="2000" b="1" dirty="0" smtClean="0"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a:style>
    </a:spDef>
    <a:txDef>
      <a:spPr>
        <a:solidFill>
          <a:schemeClr val="bg2"/>
        </a:solidFill>
        <a:ln>
          <a:noFill/>
        </a:ln>
      </a:spPr>
      <a:bodyPr vert="horz" lIns="108000" tIns="810000" rIns="108000" bIns="36000" rtlCol="0" anchor="b">
        <a:noAutofit/>
      </a:bodyPr>
      <a:lstStyle>
        <a:defPPr marL="0" indent="0" algn="l">
          <a:buFont typeface="Arial" panose="020B0604020202020204" pitchFamily="34" charset="0"/>
          <a:buNone/>
          <a:defRPr sz="140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-2024-oct" id="{32B521E9-DC5E-9E49-96DD-C81BE1CD0901}" vid="{3FFF568F-46B4-6842-890D-9E7AF692BC1F}"/>
    </a:ext>
  </a:extLst>
</a:theme>
</file>

<file path=ppt/theme/theme2.xml><?xml version="1.0" encoding="utf-8"?>
<a:theme xmlns:a="http://schemas.openxmlformats.org/drawingml/2006/main" name="Ecosoft-Slides-2024-Q4">
  <a:themeElements>
    <a:clrScheme name="Ecosoft Color Scheme 2024">
      <a:dk1>
        <a:srgbClr val="202020"/>
      </a:dk1>
      <a:lt1>
        <a:srgbClr val="FFFFFF"/>
      </a:lt1>
      <a:dk2>
        <a:srgbClr val="545860"/>
      </a:dk2>
      <a:lt2>
        <a:srgbClr val="F0F0F0"/>
      </a:lt2>
      <a:accent1>
        <a:srgbClr val="2282F3"/>
      </a:accent1>
      <a:accent2>
        <a:srgbClr val="0C203E"/>
      </a:accent2>
      <a:accent3>
        <a:srgbClr val="FFDB5D"/>
      </a:accent3>
      <a:accent4>
        <a:srgbClr val="FF6404"/>
      </a:accent4>
      <a:accent5>
        <a:srgbClr val="714BD8"/>
      </a:accent5>
      <a:accent6>
        <a:srgbClr val="7CC300"/>
      </a:accent6>
      <a:hlink>
        <a:srgbClr val="2282F3"/>
      </a:hlink>
      <a:folHlink>
        <a:srgbClr val="0059E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38100">
          <a:noFill/>
        </a:ln>
      </a:spPr>
      <a:bodyPr wrap="square" lIns="91440" tIns="91440" rIns="91440" bIns="91440" rtlCol="0" anchor="t">
        <a:spAutoFit/>
      </a:bodyPr>
      <a:lstStyle>
        <a:defPPr algn="l">
          <a:defRPr sz="2000" b="1" dirty="0"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a:style>
    </a:spDef>
    <a:txDef>
      <a:spPr>
        <a:solidFill>
          <a:schemeClr val="bg2"/>
        </a:solidFill>
        <a:ln>
          <a:noFill/>
        </a:ln>
      </a:spPr>
      <a:bodyPr vert="horz" lIns="108000" tIns="810000" rIns="108000" bIns="36000" rtlCol="0" anchor="b">
        <a:noAutofit/>
      </a:bodyPr>
      <a:lstStyle>
        <a:defPPr marL="0" indent="0" algn="l">
          <a:buFont typeface="Arial" panose="020B0604020202020204" pitchFamily="34" charset="0"/>
          <a:buNone/>
          <a:defRPr sz="140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Презентація2" id="{28C4E6FA-96C4-4926-8E14-87F05151E614}" vid="{9AEF633F-12B7-409C-8B68-0FA1538ACBA5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Ecosoft Color Scheme 2024">
    <a:dk1>
      <a:srgbClr val="000000"/>
    </a:dk1>
    <a:lt1>
      <a:srgbClr val="FFFFFF"/>
    </a:lt1>
    <a:dk2>
      <a:srgbClr val="2282F3"/>
    </a:dk2>
    <a:lt2>
      <a:srgbClr val="F0F0F0"/>
    </a:lt2>
    <a:accent1>
      <a:srgbClr val="2282F3"/>
    </a:accent1>
    <a:accent2>
      <a:srgbClr val="0C203E"/>
    </a:accent2>
    <a:accent3>
      <a:srgbClr val="FFDB5D"/>
    </a:accent3>
    <a:accent4>
      <a:srgbClr val="FF6404"/>
    </a:accent4>
    <a:accent5>
      <a:srgbClr val="714BD8"/>
    </a:accent5>
    <a:accent6>
      <a:srgbClr val="7CC300"/>
    </a:accent6>
    <a:hlink>
      <a:srgbClr val="2282F3"/>
    </a:hlink>
    <a:folHlink>
      <a:srgbClr val="0059E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2749</TotalTime>
  <Words>764</Words>
  <Application>Microsoft Office PowerPoint</Application>
  <PresentationFormat>Широкоэкранный</PresentationFormat>
  <Paragraphs>183</Paragraphs>
  <Slides>21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Century Gothic</vt:lpstr>
      <vt:lpstr>Century Gothic (Заголовки)</vt:lpstr>
      <vt:lpstr>Century Gothic (Основной текст)</vt:lpstr>
      <vt:lpstr>Cera PRO</vt:lpstr>
      <vt:lpstr>Cera PRO Black</vt:lpstr>
      <vt:lpstr>Cera PRO Medium</vt:lpstr>
      <vt:lpstr>Söhne</vt:lpstr>
      <vt:lpstr>Times New Roman</vt:lpstr>
      <vt:lpstr>Ecosoft-2024-Nov</vt:lpstr>
      <vt:lpstr>Ecosoft-Slides-2024-Q4</vt:lpstr>
      <vt:lpstr>Тема Office</vt:lpstr>
      <vt:lpstr>РОЗРОБКА, ВПРОВАДЖЕННЯ  ТА СЕРВІС РІШЕНЬ  ДЛЯ ЗАБЕЗПЕЧЕННЯ НАСЕЛЕННЯ  ЯКІСНОЮ ПИТНОЮ ВОДОЮ</vt:lpstr>
      <vt:lpstr>Презентация PowerPoint</vt:lpstr>
      <vt:lpstr>Презентация PowerPoint</vt:lpstr>
      <vt:lpstr>ХРОНОЛОГІЯ</vt:lpstr>
      <vt:lpstr>Презентация PowerPoint</vt:lpstr>
      <vt:lpstr>ECOSOFT СЬОГОДНІ</vt:lpstr>
      <vt:lpstr>Презентация PowerPoint</vt:lpstr>
      <vt:lpstr>Презентация PowerPoint</vt:lpstr>
      <vt:lpstr>Презентация PowerPoint</vt:lpstr>
      <vt:lpstr>ПРОМИСЛОВІ ПРОЄКТИ</vt:lpstr>
      <vt:lpstr>Оліє-екстракційний завод</vt:lpstr>
      <vt:lpstr>Центрально горно збагачуючий комбінат</vt:lpstr>
      <vt:lpstr> Молочна компанія </vt:lpstr>
      <vt:lpstr>РІШЕННЯ ДЛЯ ВОДОКАНАЛІВ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 СПІВПРАЦЮЄМО: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Dmytro Aleksieiev</dc:creator>
  <cp:lastModifiedBy>Olga Bakun</cp:lastModifiedBy>
  <cp:revision>12</cp:revision>
  <dcterms:created xsi:type="dcterms:W3CDTF">2024-11-21T09:44:41Z</dcterms:created>
  <dcterms:modified xsi:type="dcterms:W3CDTF">2025-05-12T07:54:03Z</dcterms:modified>
</cp:coreProperties>
</file>