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sldIdLst>
    <p:sldId id="289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97"/>
  </p:normalViewPr>
  <p:slideViewPr>
    <p:cSldViewPr snapToGrid="0">
      <p:cViewPr>
        <p:scale>
          <a:sx n="100" d="100"/>
          <a:sy n="100" d="100"/>
        </p:scale>
        <p:origin x="100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A4F0B2-2025-A844-AC35-D22A65E25CC8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ru-RU"/>
        </a:p>
      </dgm:t>
    </dgm:pt>
    <dgm:pt modelId="{360119C7-D8DA-FF46-BDE0-701BFD099C9A}">
      <dgm:prSet custT="1"/>
      <dgm:spPr/>
      <dgm:t>
        <a:bodyPr/>
        <a:lstStyle/>
        <a:p>
          <a:pPr algn="ctr"/>
          <a:r>
            <a:rPr lang="ru-UA" sz="3000" b="1" u="sng"/>
            <a:t>Було:</a:t>
          </a:r>
        </a:p>
      </dgm:t>
    </dgm:pt>
    <dgm:pt modelId="{ABA26072-523F-E24B-BFFC-A0D6AA9E12A0}" type="parTrans" cxnId="{31515620-C870-9841-AD1A-DD4A29737EDB}">
      <dgm:prSet/>
      <dgm:spPr/>
      <dgm:t>
        <a:bodyPr/>
        <a:lstStyle/>
        <a:p>
          <a:pPr algn="ctr"/>
          <a:endParaRPr lang="ru-RU" sz="3000" b="1" u="sng"/>
        </a:p>
      </dgm:t>
    </dgm:pt>
    <dgm:pt modelId="{B7800388-095B-3946-AF9D-FF733E12A50A}" type="sibTrans" cxnId="{31515620-C870-9841-AD1A-DD4A29737EDB}">
      <dgm:prSet/>
      <dgm:spPr/>
      <dgm:t>
        <a:bodyPr/>
        <a:lstStyle/>
        <a:p>
          <a:pPr algn="ctr"/>
          <a:endParaRPr lang="ru-RU" sz="3000" b="1" u="sng"/>
        </a:p>
      </dgm:t>
    </dgm:pt>
    <dgm:pt modelId="{3D8E1DF9-D4A6-9645-84F9-0FC5A3A1CBB2}" type="pres">
      <dgm:prSet presAssocID="{68A4F0B2-2025-A844-AC35-D22A65E25CC8}" presName="linear" presStyleCnt="0">
        <dgm:presLayoutVars>
          <dgm:animLvl val="lvl"/>
          <dgm:resizeHandles val="exact"/>
        </dgm:presLayoutVars>
      </dgm:prSet>
      <dgm:spPr/>
    </dgm:pt>
    <dgm:pt modelId="{A8FDB009-905B-7A44-B278-51112B1985BB}" type="pres">
      <dgm:prSet presAssocID="{360119C7-D8DA-FF46-BDE0-701BFD099C9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1515620-C870-9841-AD1A-DD4A29737EDB}" srcId="{68A4F0B2-2025-A844-AC35-D22A65E25CC8}" destId="{360119C7-D8DA-FF46-BDE0-701BFD099C9A}" srcOrd="0" destOrd="0" parTransId="{ABA26072-523F-E24B-BFFC-A0D6AA9E12A0}" sibTransId="{B7800388-095B-3946-AF9D-FF733E12A50A}"/>
    <dgm:cxn modelId="{78EC7865-1C86-F540-BCE3-0BF1FC356D9A}" type="presOf" srcId="{360119C7-D8DA-FF46-BDE0-701BFD099C9A}" destId="{A8FDB009-905B-7A44-B278-51112B1985BB}" srcOrd="0" destOrd="0" presId="urn:microsoft.com/office/officeart/2005/8/layout/vList2"/>
    <dgm:cxn modelId="{5ED245AC-12E8-C242-A1C1-1B250DEF3597}" type="presOf" srcId="{68A4F0B2-2025-A844-AC35-D22A65E25CC8}" destId="{3D8E1DF9-D4A6-9645-84F9-0FC5A3A1CBB2}" srcOrd="0" destOrd="0" presId="urn:microsoft.com/office/officeart/2005/8/layout/vList2"/>
    <dgm:cxn modelId="{DC988E7A-B761-D046-B7F1-13557FA8024B}" type="presParOf" srcId="{3D8E1DF9-D4A6-9645-84F9-0FC5A3A1CBB2}" destId="{A8FDB009-905B-7A44-B278-51112B1985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1548E5E-A301-1A45-95B3-9B05A9BEFFFF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EA069F9E-F928-4748-AFAB-5A47EC89BB1C}">
      <dgm:prSet custT="1"/>
      <dgm:spPr/>
      <dgm:t>
        <a:bodyPr/>
        <a:lstStyle/>
        <a:p>
          <a:pPr algn="ctr"/>
          <a:r>
            <a:rPr lang="ru-RU" sz="1700" dirty="0"/>
            <a:t>П</a:t>
          </a:r>
          <a:r>
            <a:rPr lang="ru-UA" sz="1700" dirty="0"/>
            <a:t>ерелік заходів з варіантами</a:t>
          </a:r>
        </a:p>
      </dgm:t>
    </dgm:pt>
    <dgm:pt modelId="{E35455AB-3036-1848-8A65-A182CDD1D283}" type="parTrans" cxnId="{A7B4A3B3-F366-BE42-BB75-AC853A2F76BC}">
      <dgm:prSet/>
      <dgm:spPr/>
      <dgm:t>
        <a:bodyPr/>
        <a:lstStyle/>
        <a:p>
          <a:endParaRPr lang="ru-RU" sz="1700"/>
        </a:p>
      </dgm:t>
    </dgm:pt>
    <dgm:pt modelId="{B4AC68D6-5270-C941-898C-A4919203C520}" type="sibTrans" cxnId="{A7B4A3B3-F366-BE42-BB75-AC853A2F76BC}">
      <dgm:prSet/>
      <dgm:spPr/>
      <dgm:t>
        <a:bodyPr/>
        <a:lstStyle/>
        <a:p>
          <a:endParaRPr lang="ru-RU" sz="1700"/>
        </a:p>
      </dgm:t>
    </dgm:pt>
    <dgm:pt modelId="{AC556C18-BA75-FD4D-86DD-59F052F6827D}" type="pres">
      <dgm:prSet presAssocID="{A1548E5E-A301-1A45-95B3-9B05A9BEFFFF}" presName="linear" presStyleCnt="0">
        <dgm:presLayoutVars>
          <dgm:animLvl val="lvl"/>
          <dgm:resizeHandles val="exact"/>
        </dgm:presLayoutVars>
      </dgm:prSet>
      <dgm:spPr/>
    </dgm:pt>
    <dgm:pt modelId="{4AF74182-2BE0-5640-B1BA-B6FC39ECDE70}" type="pres">
      <dgm:prSet presAssocID="{EA069F9E-F928-4748-AFAB-5A47EC89BB1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8D42C5E-E967-AD41-8066-3434084753A4}" type="presOf" srcId="{EA069F9E-F928-4748-AFAB-5A47EC89BB1C}" destId="{4AF74182-2BE0-5640-B1BA-B6FC39ECDE70}" srcOrd="0" destOrd="0" presId="urn:microsoft.com/office/officeart/2005/8/layout/vList2"/>
    <dgm:cxn modelId="{0AFCEE6C-C76E-B24B-99E8-054E91F2229A}" type="presOf" srcId="{A1548E5E-A301-1A45-95B3-9B05A9BEFFFF}" destId="{AC556C18-BA75-FD4D-86DD-59F052F6827D}" srcOrd="0" destOrd="0" presId="urn:microsoft.com/office/officeart/2005/8/layout/vList2"/>
    <dgm:cxn modelId="{A7B4A3B3-F366-BE42-BB75-AC853A2F76BC}" srcId="{A1548E5E-A301-1A45-95B3-9B05A9BEFFFF}" destId="{EA069F9E-F928-4748-AFAB-5A47EC89BB1C}" srcOrd="0" destOrd="0" parTransId="{E35455AB-3036-1848-8A65-A182CDD1D283}" sibTransId="{B4AC68D6-5270-C941-898C-A4919203C520}"/>
    <dgm:cxn modelId="{9E401DA1-1848-8243-9FD2-9C1370CB3D14}" type="presParOf" srcId="{AC556C18-BA75-FD4D-86DD-59F052F6827D}" destId="{4AF74182-2BE0-5640-B1BA-B6FC39ECDE7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06D1425-D28E-4B4A-A569-48339E0C1EED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99A65F82-B159-014D-8F05-D445302AE12D}">
      <dgm:prSet custT="1"/>
      <dgm:spPr/>
      <dgm:t>
        <a:bodyPr/>
        <a:lstStyle/>
        <a:p>
          <a:pPr algn="ctr"/>
          <a:r>
            <a:rPr lang="ru-RU" sz="1700" dirty="0"/>
            <a:t>П</a:t>
          </a:r>
          <a:r>
            <a:rPr lang="ru-UA" sz="1700" dirty="0"/>
            <a:t>орівняння варіантів</a:t>
          </a:r>
        </a:p>
      </dgm:t>
    </dgm:pt>
    <dgm:pt modelId="{320C8210-CA37-7D4A-9DA4-B99D0BAB1A9E}" type="parTrans" cxnId="{C4BA5E75-54DD-A74E-BBA8-02EC784373EA}">
      <dgm:prSet/>
      <dgm:spPr/>
      <dgm:t>
        <a:bodyPr/>
        <a:lstStyle/>
        <a:p>
          <a:endParaRPr lang="ru-RU"/>
        </a:p>
      </dgm:t>
    </dgm:pt>
    <dgm:pt modelId="{A13D56FB-DC1B-254B-8045-EF079BBEF4EB}" type="sibTrans" cxnId="{C4BA5E75-54DD-A74E-BBA8-02EC784373EA}">
      <dgm:prSet/>
      <dgm:spPr/>
      <dgm:t>
        <a:bodyPr/>
        <a:lstStyle/>
        <a:p>
          <a:endParaRPr lang="ru-RU"/>
        </a:p>
      </dgm:t>
    </dgm:pt>
    <dgm:pt modelId="{F11329C6-1B09-BE4C-AE54-26DBEAD72EB9}" type="pres">
      <dgm:prSet presAssocID="{206D1425-D28E-4B4A-A569-48339E0C1EED}" presName="linear" presStyleCnt="0">
        <dgm:presLayoutVars>
          <dgm:animLvl val="lvl"/>
          <dgm:resizeHandles val="exact"/>
        </dgm:presLayoutVars>
      </dgm:prSet>
      <dgm:spPr/>
    </dgm:pt>
    <dgm:pt modelId="{4F8C8043-868D-D04D-8FF5-A4FA6C46C18C}" type="pres">
      <dgm:prSet presAssocID="{99A65F82-B159-014D-8F05-D445302AE12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4BA5E75-54DD-A74E-BBA8-02EC784373EA}" srcId="{206D1425-D28E-4B4A-A569-48339E0C1EED}" destId="{99A65F82-B159-014D-8F05-D445302AE12D}" srcOrd="0" destOrd="0" parTransId="{320C8210-CA37-7D4A-9DA4-B99D0BAB1A9E}" sibTransId="{A13D56FB-DC1B-254B-8045-EF079BBEF4EB}"/>
    <dgm:cxn modelId="{277A7A98-D924-B046-950D-69398BD85D06}" type="presOf" srcId="{206D1425-D28E-4B4A-A569-48339E0C1EED}" destId="{F11329C6-1B09-BE4C-AE54-26DBEAD72EB9}" srcOrd="0" destOrd="0" presId="urn:microsoft.com/office/officeart/2005/8/layout/vList2"/>
    <dgm:cxn modelId="{3D8FD6BE-8A5B-2A4E-BAD8-A712D8AC0916}" type="presOf" srcId="{99A65F82-B159-014D-8F05-D445302AE12D}" destId="{4F8C8043-868D-D04D-8FF5-A4FA6C46C18C}" srcOrd="0" destOrd="0" presId="urn:microsoft.com/office/officeart/2005/8/layout/vList2"/>
    <dgm:cxn modelId="{2333C80A-5459-C747-A2F4-679E261235D7}" type="presParOf" srcId="{F11329C6-1B09-BE4C-AE54-26DBEAD72EB9}" destId="{4F8C8043-868D-D04D-8FF5-A4FA6C46C18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827C83B-2C68-AB4A-94C7-52533F3C1CA9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3717D9D3-F8E1-0A46-B57C-F18F7D1912E2}">
      <dgm:prSet custT="1"/>
      <dgm:spPr/>
      <dgm:t>
        <a:bodyPr/>
        <a:lstStyle/>
        <a:p>
          <a:pPr algn="ctr"/>
          <a:r>
            <a:rPr lang="ru-RU" sz="1700" dirty="0"/>
            <a:t>О</a:t>
          </a:r>
          <a:r>
            <a:rPr lang="ru-UA" sz="1700" dirty="0"/>
            <a:t>цінка та ранжування </a:t>
          </a:r>
        </a:p>
      </dgm:t>
    </dgm:pt>
    <dgm:pt modelId="{4A6EBD25-67DC-6A48-A1BF-B7601048DA2E}" type="parTrans" cxnId="{80D53B84-3C7C-FB4D-BDF4-C3FC704EE7D6}">
      <dgm:prSet/>
      <dgm:spPr/>
      <dgm:t>
        <a:bodyPr/>
        <a:lstStyle/>
        <a:p>
          <a:endParaRPr lang="ru-RU"/>
        </a:p>
      </dgm:t>
    </dgm:pt>
    <dgm:pt modelId="{E6361C6C-BE63-474A-AD95-14D762306BD2}" type="sibTrans" cxnId="{80D53B84-3C7C-FB4D-BDF4-C3FC704EE7D6}">
      <dgm:prSet/>
      <dgm:spPr/>
      <dgm:t>
        <a:bodyPr/>
        <a:lstStyle/>
        <a:p>
          <a:endParaRPr lang="ru-RU"/>
        </a:p>
      </dgm:t>
    </dgm:pt>
    <dgm:pt modelId="{CB5ED878-655A-1045-837F-3495E6E04826}" type="pres">
      <dgm:prSet presAssocID="{5827C83B-2C68-AB4A-94C7-52533F3C1CA9}" presName="linear" presStyleCnt="0">
        <dgm:presLayoutVars>
          <dgm:animLvl val="lvl"/>
          <dgm:resizeHandles val="exact"/>
        </dgm:presLayoutVars>
      </dgm:prSet>
      <dgm:spPr/>
    </dgm:pt>
    <dgm:pt modelId="{3D84F2F0-A47B-0449-B32D-C4AF88177A40}" type="pres">
      <dgm:prSet presAssocID="{3717D9D3-F8E1-0A46-B57C-F18F7D1912E2}" presName="parentText" presStyleLbl="node1" presStyleIdx="0" presStyleCnt="1" custLinFactNeighborX="-6952" custLinFactNeighborY="4244">
        <dgm:presLayoutVars>
          <dgm:chMax val="0"/>
          <dgm:bulletEnabled val="1"/>
        </dgm:presLayoutVars>
      </dgm:prSet>
      <dgm:spPr/>
    </dgm:pt>
  </dgm:ptLst>
  <dgm:cxnLst>
    <dgm:cxn modelId="{4755E981-DA08-AF4D-A027-876B8C56D059}" type="presOf" srcId="{3717D9D3-F8E1-0A46-B57C-F18F7D1912E2}" destId="{3D84F2F0-A47B-0449-B32D-C4AF88177A40}" srcOrd="0" destOrd="0" presId="urn:microsoft.com/office/officeart/2005/8/layout/vList2"/>
    <dgm:cxn modelId="{80D53B84-3C7C-FB4D-BDF4-C3FC704EE7D6}" srcId="{5827C83B-2C68-AB4A-94C7-52533F3C1CA9}" destId="{3717D9D3-F8E1-0A46-B57C-F18F7D1912E2}" srcOrd="0" destOrd="0" parTransId="{4A6EBD25-67DC-6A48-A1BF-B7601048DA2E}" sibTransId="{E6361C6C-BE63-474A-AD95-14D762306BD2}"/>
    <dgm:cxn modelId="{A1BE18B0-0A82-EF48-B9A4-0C6165BDB3F9}" type="presOf" srcId="{5827C83B-2C68-AB4A-94C7-52533F3C1CA9}" destId="{CB5ED878-655A-1045-837F-3495E6E04826}" srcOrd="0" destOrd="0" presId="urn:microsoft.com/office/officeart/2005/8/layout/vList2"/>
    <dgm:cxn modelId="{CFAA7D69-A01F-0640-96A4-D3797AF1C073}" type="presParOf" srcId="{CB5ED878-655A-1045-837F-3495E6E04826}" destId="{3D84F2F0-A47B-0449-B32D-C4AF88177A4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F893515-3CCE-9446-9483-D1C4274DC01F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57305854-9339-794D-9D10-219C7CCF0074}">
      <dgm:prSet custT="1"/>
      <dgm:spPr/>
      <dgm:t>
        <a:bodyPr/>
        <a:lstStyle/>
        <a:p>
          <a:pPr algn="ctr"/>
          <a:r>
            <a:rPr lang="ru-RU" sz="1700" dirty="0"/>
            <a:t>Ф</a:t>
          </a:r>
          <a:r>
            <a:rPr lang="ru-UA" sz="1700" dirty="0"/>
            <a:t>інансова модель</a:t>
          </a:r>
        </a:p>
      </dgm:t>
    </dgm:pt>
    <dgm:pt modelId="{A9139816-26F1-3A4B-8E57-C1E4D13D6BCF}" type="parTrans" cxnId="{22808BE7-9CA5-A14B-961A-9067783D7BD5}">
      <dgm:prSet/>
      <dgm:spPr/>
      <dgm:t>
        <a:bodyPr/>
        <a:lstStyle/>
        <a:p>
          <a:pPr algn="ctr"/>
          <a:endParaRPr lang="ru-RU" sz="1700"/>
        </a:p>
      </dgm:t>
    </dgm:pt>
    <dgm:pt modelId="{D8308A3C-A8A6-AF47-ABD7-51A585E64213}" type="sibTrans" cxnId="{22808BE7-9CA5-A14B-961A-9067783D7BD5}">
      <dgm:prSet/>
      <dgm:spPr/>
      <dgm:t>
        <a:bodyPr/>
        <a:lstStyle/>
        <a:p>
          <a:pPr algn="ctr"/>
          <a:endParaRPr lang="ru-RU" sz="1700"/>
        </a:p>
      </dgm:t>
    </dgm:pt>
    <dgm:pt modelId="{2BD7BED8-FA6B-3E4C-991B-B871E59F0572}" type="pres">
      <dgm:prSet presAssocID="{5F893515-3CCE-9446-9483-D1C4274DC01F}" presName="linear" presStyleCnt="0">
        <dgm:presLayoutVars>
          <dgm:animLvl val="lvl"/>
          <dgm:resizeHandles val="exact"/>
        </dgm:presLayoutVars>
      </dgm:prSet>
      <dgm:spPr/>
    </dgm:pt>
    <dgm:pt modelId="{86F57955-1CD4-A242-BB43-4B1CC1435542}" type="pres">
      <dgm:prSet presAssocID="{57305854-9339-794D-9D10-219C7CCF007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2FE7481-9A70-F542-BC27-970D165D867C}" type="presOf" srcId="{5F893515-3CCE-9446-9483-D1C4274DC01F}" destId="{2BD7BED8-FA6B-3E4C-991B-B871E59F0572}" srcOrd="0" destOrd="0" presId="urn:microsoft.com/office/officeart/2005/8/layout/vList2"/>
    <dgm:cxn modelId="{DCF21ACC-F78B-9748-A39F-A2C91AFCC491}" type="presOf" srcId="{57305854-9339-794D-9D10-219C7CCF0074}" destId="{86F57955-1CD4-A242-BB43-4B1CC1435542}" srcOrd="0" destOrd="0" presId="urn:microsoft.com/office/officeart/2005/8/layout/vList2"/>
    <dgm:cxn modelId="{22808BE7-9CA5-A14B-961A-9067783D7BD5}" srcId="{5F893515-3CCE-9446-9483-D1C4274DC01F}" destId="{57305854-9339-794D-9D10-219C7CCF0074}" srcOrd="0" destOrd="0" parTransId="{A9139816-26F1-3A4B-8E57-C1E4D13D6BCF}" sibTransId="{D8308A3C-A8A6-AF47-ABD7-51A585E64213}"/>
    <dgm:cxn modelId="{8AC062F1-F5DB-B54E-BE84-8F92C8CC6BF1}" type="presParOf" srcId="{2BD7BED8-FA6B-3E4C-991B-B871E59F0572}" destId="{86F57955-1CD4-A242-BB43-4B1CC143554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F72C994-80CE-3F48-A460-AD90015E278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07E71CD-2453-EE48-8B8A-FE09B9C14E8D}">
      <dgm:prSet custT="1"/>
      <dgm:spPr/>
      <dgm:t>
        <a:bodyPr/>
        <a:lstStyle/>
        <a:p>
          <a:pPr algn="ctr"/>
          <a:r>
            <a:rPr lang="ru-RU" sz="1800" dirty="0"/>
            <a:t>Р</a:t>
          </a:r>
          <a:r>
            <a:rPr lang="ru-UA" sz="1800" dirty="0"/>
            <a:t>озрахунок кредитів та грантів</a:t>
          </a:r>
        </a:p>
      </dgm:t>
    </dgm:pt>
    <dgm:pt modelId="{04C7C98E-951D-2B40-A64C-BEF306A46BDB}" type="parTrans" cxnId="{AF6C8A4F-DC6F-164A-BB74-6B4DE142D901}">
      <dgm:prSet/>
      <dgm:spPr/>
      <dgm:t>
        <a:bodyPr/>
        <a:lstStyle/>
        <a:p>
          <a:endParaRPr lang="ru-RU" sz="1800"/>
        </a:p>
      </dgm:t>
    </dgm:pt>
    <dgm:pt modelId="{BF944840-C464-1145-AFC8-6C9FED1AB504}" type="sibTrans" cxnId="{AF6C8A4F-DC6F-164A-BB74-6B4DE142D901}">
      <dgm:prSet/>
      <dgm:spPr/>
      <dgm:t>
        <a:bodyPr/>
        <a:lstStyle/>
        <a:p>
          <a:endParaRPr lang="ru-RU" sz="1800"/>
        </a:p>
      </dgm:t>
    </dgm:pt>
    <dgm:pt modelId="{81913B5F-A562-EC49-8043-0CF4CC224E02}" type="pres">
      <dgm:prSet presAssocID="{0F72C994-80CE-3F48-A460-AD90015E2780}" presName="linear" presStyleCnt="0">
        <dgm:presLayoutVars>
          <dgm:animLvl val="lvl"/>
          <dgm:resizeHandles val="exact"/>
        </dgm:presLayoutVars>
      </dgm:prSet>
      <dgm:spPr/>
    </dgm:pt>
    <dgm:pt modelId="{FC95D9AB-FA50-034E-A70B-F291C91BDFC7}" type="pres">
      <dgm:prSet presAssocID="{307E71CD-2453-EE48-8B8A-FE09B9C14E8D}" presName="parentText" presStyleLbl="node1" presStyleIdx="0" presStyleCnt="1" custScaleY="184357">
        <dgm:presLayoutVars>
          <dgm:chMax val="0"/>
          <dgm:bulletEnabled val="1"/>
        </dgm:presLayoutVars>
      </dgm:prSet>
      <dgm:spPr/>
    </dgm:pt>
  </dgm:ptLst>
  <dgm:cxnLst>
    <dgm:cxn modelId="{AF6C8A4F-DC6F-164A-BB74-6B4DE142D901}" srcId="{0F72C994-80CE-3F48-A460-AD90015E2780}" destId="{307E71CD-2453-EE48-8B8A-FE09B9C14E8D}" srcOrd="0" destOrd="0" parTransId="{04C7C98E-951D-2B40-A64C-BEF306A46BDB}" sibTransId="{BF944840-C464-1145-AFC8-6C9FED1AB504}"/>
    <dgm:cxn modelId="{88C15581-52FA-494B-BBF6-AD9ACB24CEE5}" type="presOf" srcId="{307E71CD-2453-EE48-8B8A-FE09B9C14E8D}" destId="{FC95D9AB-FA50-034E-A70B-F291C91BDFC7}" srcOrd="0" destOrd="0" presId="urn:microsoft.com/office/officeart/2005/8/layout/vList2"/>
    <dgm:cxn modelId="{B5CCFEA2-CC6E-D245-A949-32D1749B2D07}" type="presOf" srcId="{0F72C994-80CE-3F48-A460-AD90015E2780}" destId="{81913B5F-A562-EC49-8043-0CF4CC224E02}" srcOrd="0" destOrd="0" presId="urn:microsoft.com/office/officeart/2005/8/layout/vList2"/>
    <dgm:cxn modelId="{E4CE871D-D1E7-994C-8139-7449962F7C33}" type="presParOf" srcId="{81913B5F-A562-EC49-8043-0CF4CC224E02}" destId="{FC95D9AB-FA50-034E-A70B-F291C91BDFC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11DC2FC-841C-7B48-9827-65240A5F427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BFEFAAC-0422-4646-8E44-2BB9D8855FC1}">
      <dgm:prSet custT="1"/>
      <dgm:spPr/>
      <dgm:t>
        <a:bodyPr/>
        <a:lstStyle/>
        <a:p>
          <a:pPr algn="ctr"/>
          <a:r>
            <a:rPr lang="ru-RU" sz="1800" dirty="0"/>
            <a:t>Е</a:t>
          </a:r>
          <a:r>
            <a:rPr lang="ru-UA" sz="1800" dirty="0"/>
            <a:t>кологічна оцінка (опціонально)</a:t>
          </a:r>
        </a:p>
      </dgm:t>
    </dgm:pt>
    <dgm:pt modelId="{1112B4EC-2063-1C48-9B7C-C4B6694D63CB}" type="parTrans" cxnId="{2809BD0D-7B65-C940-B3D6-02CCFF0F7BC1}">
      <dgm:prSet/>
      <dgm:spPr/>
      <dgm:t>
        <a:bodyPr/>
        <a:lstStyle/>
        <a:p>
          <a:endParaRPr lang="ru-RU" sz="1800"/>
        </a:p>
      </dgm:t>
    </dgm:pt>
    <dgm:pt modelId="{E09D38DA-B0AB-4641-A073-4AD2C49CDE42}" type="sibTrans" cxnId="{2809BD0D-7B65-C940-B3D6-02CCFF0F7BC1}">
      <dgm:prSet/>
      <dgm:spPr/>
      <dgm:t>
        <a:bodyPr/>
        <a:lstStyle/>
        <a:p>
          <a:endParaRPr lang="ru-RU" sz="1800"/>
        </a:p>
      </dgm:t>
    </dgm:pt>
    <dgm:pt modelId="{85E2A3B7-3942-CB48-ADA0-51168DAB56AA}" type="pres">
      <dgm:prSet presAssocID="{411DC2FC-841C-7B48-9827-65240A5F427C}" presName="linear" presStyleCnt="0">
        <dgm:presLayoutVars>
          <dgm:animLvl val="lvl"/>
          <dgm:resizeHandles val="exact"/>
        </dgm:presLayoutVars>
      </dgm:prSet>
      <dgm:spPr/>
    </dgm:pt>
    <dgm:pt modelId="{93FF4D96-0564-CC47-99E5-AA3A39736D0C}" type="pres">
      <dgm:prSet presAssocID="{0BFEFAAC-0422-4646-8E44-2BB9D8855FC1}" presName="parentText" presStyleLbl="node1" presStyleIdx="0" presStyleCnt="1" custScaleY="279542" custLinFactNeighborX="4280" custLinFactNeighborY="31140">
        <dgm:presLayoutVars>
          <dgm:chMax val="0"/>
          <dgm:bulletEnabled val="1"/>
        </dgm:presLayoutVars>
      </dgm:prSet>
      <dgm:spPr/>
    </dgm:pt>
  </dgm:ptLst>
  <dgm:cxnLst>
    <dgm:cxn modelId="{2809BD0D-7B65-C940-B3D6-02CCFF0F7BC1}" srcId="{411DC2FC-841C-7B48-9827-65240A5F427C}" destId="{0BFEFAAC-0422-4646-8E44-2BB9D8855FC1}" srcOrd="0" destOrd="0" parTransId="{1112B4EC-2063-1C48-9B7C-C4B6694D63CB}" sibTransId="{E09D38DA-B0AB-4641-A073-4AD2C49CDE42}"/>
    <dgm:cxn modelId="{AD2A6F33-1E36-9145-9B75-3029A1217AF5}" type="presOf" srcId="{0BFEFAAC-0422-4646-8E44-2BB9D8855FC1}" destId="{93FF4D96-0564-CC47-99E5-AA3A39736D0C}" srcOrd="0" destOrd="0" presId="urn:microsoft.com/office/officeart/2005/8/layout/vList2"/>
    <dgm:cxn modelId="{5AEE0867-861A-8648-8EF0-8876CB1105A6}" type="presOf" srcId="{411DC2FC-841C-7B48-9827-65240A5F427C}" destId="{85E2A3B7-3942-CB48-ADA0-51168DAB56AA}" srcOrd="0" destOrd="0" presId="urn:microsoft.com/office/officeart/2005/8/layout/vList2"/>
    <dgm:cxn modelId="{238DF3C1-CBDA-0E45-A4BB-DC31DEF66256}" type="presParOf" srcId="{85E2A3B7-3942-CB48-ADA0-51168DAB56AA}" destId="{93FF4D96-0564-CC47-99E5-AA3A39736D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AEAAD9D-D22A-3247-A97C-DCDCB9D4F8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5B1E84-941C-1F46-912B-CAEE9FAD7AED}">
      <dgm:prSet/>
      <dgm:spPr/>
      <dgm:t>
        <a:bodyPr/>
        <a:lstStyle/>
        <a:p>
          <a:r>
            <a:rPr lang="ru-UA" dirty="0">
              <a:latin typeface="+mj-lt"/>
            </a:rPr>
            <a:t>Варіант 1: </a:t>
          </a:r>
          <a:r>
            <a:rPr lang="ru-RU" dirty="0">
              <a:latin typeface="+mj-lt"/>
            </a:rPr>
            <a:t>за </a:t>
          </a:r>
          <a:r>
            <a:rPr lang="ru-RU" dirty="0" err="1">
              <a:latin typeface="+mj-lt"/>
            </a:rPr>
            <a:t>наявності</a:t>
          </a:r>
          <a:r>
            <a:rPr lang="ru-RU" dirty="0">
              <a:latin typeface="+mj-lt"/>
            </a:rPr>
            <a:t> </a:t>
          </a:r>
          <a:r>
            <a:rPr lang="ru-RU" dirty="0" err="1">
              <a:latin typeface="+mj-lt"/>
            </a:rPr>
            <a:t>гідравлічної</a:t>
          </a:r>
          <a:r>
            <a:rPr lang="ru-RU" dirty="0">
              <a:latin typeface="+mj-lt"/>
            </a:rPr>
            <a:t> </a:t>
          </a:r>
          <a:r>
            <a:rPr lang="ru-RU" dirty="0" err="1">
              <a:latin typeface="+mj-lt"/>
            </a:rPr>
            <a:t>моделі</a:t>
          </a:r>
          <a:r>
            <a:rPr lang="ru-RU" dirty="0">
              <a:latin typeface="+mj-lt"/>
            </a:rPr>
            <a:t> з </a:t>
          </a:r>
          <a:r>
            <a:rPr lang="ru-RU" dirty="0" err="1">
              <a:latin typeface="+mj-lt"/>
            </a:rPr>
            <a:t>гідравлічної</a:t>
          </a:r>
          <a:r>
            <a:rPr lang="ru-RU" dirty="0">
              <a:latin typeface="+mj-lt"/>
            </a:rPr>
            <a:t> </a:t>
          </a:r>
          <a:r>
            <a:rPr lang="ru-RU" dirty="0" err="1">
              <a:latin typeface="+mj-lt"/>
            </a:rPr>
            <a:t>моделі</a:t>
          </a:r>
          <a:endParaRPr lang="ru-UA" dirty="0">
            <a:latin typeface="+mj-lt"/>
          </a:endParaRPr>
        </a:p>
      </dgm:t>
    </dgm:pt>
    <dgm:pt modelId="{88ABB03C-E17F-6841-A2E0-AE931A550690}" type="parTrans" cxnId="{111D9CC8-72D9-D84E-92DF-20CBDCDB86C6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36083C85-9850-C341-8892-B0947BEFFD84}" type="sibTrans" cxnId="{111D9CC8-72D9-D84E-92DF-20CBDCDB86C6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90DEC054-D39D-364D-BF0E-53F1FBA9AD38}">
      <dgm:prSet/>
      <dgm:spPr/>
      <dgm:t>
        <a:bodyPr/>
        <a:lstStyle/>
        <a:p>
          <a:r>
            <a:rPr lang="ru-UA" dirty="0">
              <a:latin typeface="+mj-lt"/>
            </a:rPr>
            <a:t>Варіант 2: </a:t>
          </a:r>
          <a:r>
            <a:rPr lang="ru-RU" dirty="0">
              <a:effectLst/>
              <a:latin typeface="+mj-lt"/>
            </a:rPr>
            <a:t>за </a:t>
          </a:r>
          <a:r>
            <a:rPr lang="ru-RU" dirty="0" err="1">
              <a:effectLst/>
              <a:latin typeface="+mj-lt"/>
            </a:rPr>
            <a:t>відсутності</a:t>
          </a:r>
          <a:r>
            <a:rPr lang="ru-RU" dirty="0">
              <a:effectLst/>
              <a:latin typeface="+mj-lt"/>
            </a:rPr>
            <a:t>, </a:t>
          </a:r>
          <a:r>
            <a:rPr lang="ru-RU" dirty="0">
              <a:latin typeface="+mj-lt"/>
            </a:rPr>
            <a:t> </a:t>
          </a:r>
          <a:r>
            <a:rPr lang="ru-RU" dirty="0">
              <a:effectLst/>
              <a:latin typeface="+mj-lt"/>
            </a:rPr>
            <a:t>будь </a:t>
          </a:r>
          <a:r>
            <a:rPr lang="ru-RU" dirty="0" err="1">
              <a:effectLst/>
              <a:latin typeface="+mj-lt"/>
            </a:rPr>
            <a:t>яким</a:t>
          </a:r>
          <a:r>
            <a:rPr lang="ru-RU" dirty="0">
              <a:effectLst/>
              <a:latin typeface="+mj-lt"/>
            </a:rPr>
            <a:t> </a:t>
          </a:r>
          <a:r>
            <a:rPr lang="ru-RU" dirty="0" err="1">
              <a:effectLst/>
              <a:latin typeface="+mj-lt"/>
            </a:rPr>
            <a:t>розрахунковим</a:t>
          </a:r>
          <a:r>
            <a:rPr lang="ru-RU" dirty="0">
              <a:effectLst/>
              <a:latin typeface="+mj-lt"/>
            </a:rPr>
            <a:t> способом, і в </a:t>
          </a:r>
          <a:r>
            <a:rPr lang="ru-RU" dirty="0" err="1">
              <a:effectLst/>
              <a:latin typeface="+mj-lt"/>
            </a:rPr>
            <a:t>перелік</a:t>
          </a:r>
          <a:r>
            <a:rPr lang="ru-RU" dirty="0">
              <a:effectLst/>
              <a:latin typeface="+mj-lt"/>
            </a:rPr>
            <a:t> </a:t>
          </a:r>
          <a:r>
            <a:rPr lang="ru-RU" dirty="0" err="1">
              <a:effectLst/>
              <a:latin typeface="+mj-lt"/>
            </a:rPr>
            <a:t>заходів</a:t>
          </a:r>
          <a:r>
            <a:rPr lang="ru-RU" dirty="0">
              <a:effectLst/>
              <a:latin typeface="+mj-lt"/>
            </a:rPr>
            <a:t> </a:t>
          </a:r>
          <a:r>
            <a:rPr lang="ru-RU" dirty="0" err="1">
              <a:effectLst/>
              <a:latin typeface="+mj-lt"/>
            </a:rPr>
            <a:t>включити</a:t>
          </a:r>
          <a:r>
            <a:rPr lang="ru-RU" dirty="0">
              <a:effectLst/>
              <a:latin typeface="+mj-lt"/>
            </a:rPr>
            <a:t> </a:t>
          </a:r>
          <a:r>
            <a:rPr lang="ru-RU" dirty="0" err="1">
              <a:effectLst/>
              <a:latin typeface="+mj-lt"/>
            </a:rPr>
            <a:t>розробку</a:t>
          </a:r>
          <a:r>
            <a:rPr lang="ru-RU" dirty="0">
              <a:effectLst/>
              <a:latin typeface="+mj-lt"/>
            </a:rPr>
            <a:t> </a:t>
          </a:r>
          <a:r>
            <a:rPr lang="ru-RU" dirty="0" err="1">
              <a:effectLst/>
              <a:latin typeface="+mj-lt"/>
            </a:rPr>
            <a:t>гідравлічної</a:t>
          </a:r>
          <a:r>
            <a:rPr lang="ru-RU" dirty="0">
              <a:effectLst/>
              <a:latin typeface="+mj-lt"/>
            </a:rPr>
            <a:t> </a:t>
          </a:r>
          <a:r>
            <a:rPr lang="ru-RU" dirty="0" err="1">
              <a:effectLst/>
              <a:latin typeface="+mj-lt"/>
            </a:rPr>
            <a:t>моделі</a:t>
          </a:r>
          <a:r>
            <a:rPr lang="ru-RU" dirty="0">
              <a:effectLst/>
              <a:latin typeface="+mj-lt"/>
            </a:rPr>
            <a:t>.</a:t>
          </a:r>
          <a:endParaRPr lang="ru-UA" dirty="0">
            <a:latin typeface="+mj-lt"/>
          </a:endParaRPr>
        </a:p>
      </dgm:t>
    </dgm:pt>
    <dgm:pt modelId="{34F590F7-016D-C548-8135-61766D09B88C}" type="parTrans" cxnId="{2FB579B0-ADE1-104A-AAD7-81FA810524D6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D97CB3AD-552B-2C41-9A7C-ACB3A02894AB}" type="sibTrans" cxnId="{2FB579B0-ADE1-104A-AAD7-81FA810524D6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E252510F-9CB5-AC4E-B911-150D657135BF}" type="pres">
      <dgm:prSet presAssocID="{BAEAAD9D-D22A-3247-A97C-DCDCB9D4F8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2BF92C6-4865-B449-87DC-F557D6FBB6A0}" type="pres">
      <dgm:prSet presAssocID="{165B1E84-941C-1F46-912B-CAEE9FAD7AED}" presName="hierRoot1" presStyleCnt="0"/>
      <dgm:spPr/>
    </dgm:pt>
    <dgm:pt modelId="{00966F57-53E4-4B46-9FC5-4F77F86C14FD}" type="pres">
      <dgm:prSet presAssocID="{165B1E84-941C-1F46-912B-CAEE9FAD7AED}" presName="composite" presStyleCnt="0"/>
      <dgm:spPr/>
    </dgm:pt>
    <dgm:pt modelId="{29349B1B-CA5E-6D4E-9807-E2E9AD2825BF}" type="pres">
      <dgm:prSet presAssocID="{165B1E84-941C-1F46-912B-CAEE9FAD7AED}" presName="background" presStyleLbl="node0" presStyleIdx="0" presStyleCnt="2"/>
      <dgm:spPr/>
    </dgm:pt>
    <dgm:pt modelId="{74FC5F84-C31B-4C4C-95AF-B8D1763B3949}" type="pres">
      <dgm:prSet presAssocID="{165B1E84-941C-1F46-912B-CAEE9FAD7AED}" presName="text" presStyleLbl="fgAcc0" presStyleIdx="0" presStyleCnt="2">
        <dgm:presLayoutVars>
          <dgm:chPref val="3"/>
        </dgm:presLayoutVars>
      </dgm:prSet>
      <dgm:spPr/>
    </dgm:pt>
    <dgm:pt modelId="{F5D3ECF7-D996-6D4F-8428-11FFB9558B73}" type="pres">
      <dgm:prSet presAssocID="{165B1E84-941C-1F46-912B-CAEE9FAD7AED}" presName="hierChild2" presStyleCnt="0"/>
      <dgm:spPr/>
    </dgm:pt>
    <dgm:pt modelId="{3BE009CA-8FDC-384C-A71C-0858365902C1}" type="pres">
      <dgm:prSet presAssocID="{90DEC054-D39D-364D-BF0E-53F1FBA9AD38}" presName="hierRoot1" presStyleCnt="0"/>
      <dgm:spPr/>
    </dgm:pt>
    <dgm:pt modelId="{DA4C7249-1FE0-7840-B194-B85DF24E3988}" type="pres">
      <dgm:prSet presAssocID="{90DEC054-D39D-364D-BF0E-53F1FBA9AD38}" presName="composite" presStyleCnt="0"/>
      <dgm:spPr/>
    </dgm:pt>
    <dgm:pt modelId="{D24D472B-0139-174B-B30B-A264E95E9B23}" type="pres">
      <dgm:prSet presAssocID="{90DEC054-D39D-364D-BF0E-53F1FBA9AD38}" presName="background" presStyleLbl="node0" presStyleIdx="1" presStyleCnt="2"/>
      <dgm:spPr/>
    </dgm:pt>
    <dgm:pt modelId="{2D5DF86C-F457-C746-9E25-3BE34FA3FADD}" type="pres">
      <dgm:prSet presAssocID="{90DEC054-D39D-364D-BF0E-53F1FBA9AD38}" presName="text" presStyleLbl="fgAcc0" presStyleIdx="1" presStyleCnt="2">
        <dgm:presLayoutVars>
          <dgm:chPref val="3"/>
        </dgm:presLayoutVars>
      </dgm:prSet>
      <dgm:spPr/>
    </dgm:pt>
    <dgm:pt modelId="{A3138799-A1F9-454E-99E8-58B415752759}" type="pres">
      <dgm:prSet presAssocID="{90DEC054-D39D-364D-BF0E-53F1FBA9AD38}" presName="hierChild2" presStyleCnt="0"/>
      <dgm:spPr/>
    </dgm:pt>
  </dgm:ptLst>
  <dgm:cxnLst>
    <dgm:cxn modelId="{8ACF5D1F-91FC-984D-8141-911B12072FB9}" type="presOf" srcId="{BAEAAD9D-D22A-3247-A97C-DCDCB9D4F8BB}" destId="{E252510F-9CB5-AC4E-B911-150D657135BF}" srcOrd="0" destOrd="0" presId="urn:microsoft.com/office/officeart/2005/8/layout/hierarchy1"/>
    <dgm:cxn modelId="{DC796F4D-8B84-8E4B-9810-609C9982897D}" type="presOf" srcId="{165B1E84-941C-1F46-912B-CAEE9FAD7AED}" destId="{74FC5F84-C31B-4C4C-95AF-B8D1763B3949}" srcOrd="0" destOrd="0" presId="urn:microsoft.com/office/officeart/2005/8/layout/hierarchy1"/>
    <dgm:cxn modelId="{0DCCAA7F-6A61-4642-8DC2-7D264E935A0F}" type="presOf" srcId="{90DEC054-D39D-364D-BF0E-53F1FBA9AD38}" destId="{2D5DF86C-F457-C746-9E25-3BE34FA3FADD}" srcOrd="0" destOrd="0" presId="urn:microsoft.com/office/officeart/2005/8/layout/hierarchy1"/>
    <dgm:cxn modelId="{2FB579B0-ADE1-104A-AAD7-81FA810524D6}" srcId="{BAEAAD9D-D22A-3247-A97C-DCDCB9D4F8BB}" destId="{90DEC054-D39D-364D-BF0E-53F1FBA9AD38}" srcOrd="1" destOrd="0" parTransId="{34F590F7-016D-C548-8135-61766D09B88C}" sibTransId="{D97CB3AD-552B-2C41-9A7C-ACB3A02894AB}"/>
    <dgm:cxn modelId="{111D9CC8-72D9-D84E-92DF-20CBDCDB86C6}" srcId="{BAEAAD9D-D22A-3247-A97C-DCDCB9D4F8BB}" destId="{165B1E84-941C-1F46-912B-CAEE9FAD7AED}" srcOrd="0" destOrd="0" parTransId="{88ABB03C-E17F-6841-A2E0-AE931A550690}" sibTransId="{36083C85-9850-C341-8892-B0947BEFFD84}"/>
    <dgm:cxn modelId="{039194F7-B4BE-EF44-B24C-E7F9D43CCCD4}" type="presParOf" srcId="{E252510F-9CB5-AC4E-B911-150D657135BF}" destId="{82BF92C6-4865-B449-87DC-F557D6FBB6A0}" srcOrd="0" destOrd="0" presId="urn:microsoft.com/office/officeart/2005/8/layout/hierarchy1"/>
    <dgm:cxn modelId="{A1AE22E4-A718-0C4F-87C0-C14542850484}" type="presParOf" srcId="{82BF92C6-4865-B449-87DC-F557D6FBB6A0}" destId="{00966F57-53E4-4B46-9FC5-4F77F86C14FD}" srcOrd="0" destOrd="0" presId="urn:microsoft.com/office/officeart/2005/8/layout/hierarchy1"/>
    <dgm:cxn modelId="{8BB31BC9-7D1B-1345-B575-785B92B067D5}" type="presParOf" srcId="{00966F57-53E4-4B46-9FC5-4F77F86C14FD}" destId="{29349B1B-CA5E-6D4E-9807-E2E9AD2825BF}" srcOrd="0" destOrd="0" presId="urn:microsoft.com/office/officeart/2005/8/layout/hierarchy1"/>
    <dgm:cxn modelId="{FD4E5362-B207-A54D-88C2-CE190B4A397D}" type="presParOf" srcId="{00966F57-53E4-4B46-9FC5-4F77F86C14FD}" destId="{74FC5F84-C31B-4C4C-95AF-B8D1763B3949}" srcOrd="1" destOrd="0" presId="urn:microsoft.com/office/officeart/2005/8/layout/hierarchy1"/>
    <dgm:cxn modelId="{11E2414A-5193-6A47-9042-5D5E57DA8DE9}" type="presParOf" srcId="{82BF92C6-4865-B449-87DC-F557D6FBB6A0}" destId="{F5D3ECF7-D996-6D4F-8428-11FFB9558B73}" srcOrd="1" destOrd="0" presId="urn:microsoft.com/office/officeart/2005/8/layout/hierarchy1"/>
    <dgm:cxn modelId="{F83D8A82-8BF9-8340-BC26-CDB522841343}" type="presParOf" srcId="{E252510F-9CB5-AC4E-B911-150D657135BF}" destId="{3BE009CA-8FDC-384C-A71C-0858365902C1}" srcOrd="1" destOrd="0" presId="urn:microsoft.com/office/officeart/2005/8/layout/hierarchy1"/>
    <dgm:cxn modelId="{C303DD4B-09C1-734F-8ECB-8362C1BB8AC5}" type="presParOf" srcId="{3BE009CA-8FDC-384C-A71C-0858365902C1}" destId="{DA4C7249-1FE0-7840-B194-B85DF24E3988}" srcOrd="0" destOrd="0" presId="urn:microsoft.com/office/officeart/2005/8/layout/hierarchy1"/>
    <dgm:cxn modelId="{671A8073-6B76-5C4B-8172-78C5D10F8003}" type="presParOf" srcId="{DA4C7249-1FE0-7840-B194-B85DF24E3988}" destId="{D24D472B-0139-174B-B30B-A264E95E9B23}" srcOrd="0" destOrd="0" presId="urn:microsoft.com/office/officeart/2005/8/layout/hierarchy1"/>
    <dgm:cxn modelId="{E25A29AA-DDD8-C048-A73C-F5BA61923D51}" type="presParOf" srcId="{DA4C7249-1FE0-7840-B194-B85DF24E3988}" destId="{2D5DF86C-F457-C746-9E25-3BE34FA3FADD}" srcOrd="1" destOrd="0" presId="urn:microsoft.com/office/officeart/2005/8/layout/hierarchy1"/>
    <dgm:cxn modelId="{5E63DC1F-10B3-E744-A192-4FFE275020DC}" type="presParOf" srcId="{3BE009CA-8FDC-384C-A71C-0858365902C1}" destId="{A3138799-A1F9-454E-99E8-58B41575275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17D7AD8-6112-EF42-89FC-DD79A0C075FA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CCCFD61-1D60-BF42-820C-D3177ED3DD2D}">
      <dgm:prSet/>
      <dgm:spPr/>
      <dgm:t>
        <a:bodyPr/>
        <a:lstStyle/>
        <a:p>
          <a:r>
            <a:rPr lang="ru-RU" dirty="0" err="1"/>
            <a:t>Рекомендується</a:t>
          </a:r>
          <a:r>
            <a:rPr lang="ru-RU" dirty="0"/>
            <a:t> </a:t>
          </a:r>
          <a:r>
            <a:rPr lang="ru-RU" dirty="0" err="1"/>
            <a:t>використовувати</a:t>
          </a:r>
          <a:r>
            <a:rPr lang="ru-RU" dirty="0"/>
            <a:t> </a:t>
          </a:r>
          <a:r>
            <a:rPr lang="en-AU" dirty="0"/>
            <a:t>MS Project</a:t>
          </a:r>
          <a:r>
            <a:rPr lang="ru-RU" dirty="0"/>
            <a:t> </a:t>
          </a:r>
          <a:r>
            <a:rPr lang="ru-RU" dirty="0" err="1"/>
            <a:t>або</a:t>
          </a:r>
          <a:r>
            <a:rPr lang="ru-RU" dirty="0"/>
            <a:t> аналог</a:t>
          </a:r>
          <a:endParaRPr lang="ru-UA" dirty="0"/>
        </a:p>
      </dgm:t>
    </dgm:pt>
    <dgm:pt modelId="{4CB17EC4-C823-2A44-9D3B-17F9D4547AD6}" type="parTrans" cxnId="{1C9B0240-D259-C04D-AB59-827F972FE657}">
      <dgm:prSet/>
      <dgm:spPr/>
      <dgm:t>
        <a:bodyPr/>
        <a:lstStyle/>
        <a:p>
          <a:endParaRPr lang="ru-RU"/>
        </a:p>
      </dgm:t>
    </dgm:pt>
    <dgm:pt modelId="{5129B84F-F6DE-8F4F-B376-41915D3F62FD}" type="sibTrans" cxnId="{1C9B0240-D259-C04D-AB59-827F972FE657}">
      <dgm:prSet/>
      <dgm:spPr/>
      <dgm:t>
        <a:bodyPr/>
        <a:lstStyle/>
        <a:p>
          <a:endParaRPr lang="ru-RU"/>
        </a:p>
      </dgm:t>
    </dgm:pt>
    <dgm:pt modelId="{7F21ABE8-C96D-A249-9592-553181912E3F}">
      <dgm:prSet/>
      <dgm:spPr/>
      <dgm:t>
        <a:bodyPr/>
        <a:lstStyle/>
        <a:p>
          <a:r>
            <a:rPr lang="ru-RU" dirty="0" err="1"/>
            <a:t>Державний</a:t>
          </a:r>
          <a:r>
            <a:rPr lang="ru-RU" dirty="0"/>
            <a:t> </a:t>
          </a:r>
          <a:r>
            <a:rPr lang="ru-RU" dirty="0" err="1"/>
            <a:t>бюджет.Вказуються</a:t>
          </a:r>
          <a:r>
            <a:rPr lang="ru-RU" dirty="0"/>
            <a:t> </a:t>
          </a:r>
          <a:r>
            <a:rPr lang="ru-RU" dirty="0" err="1"/>
            <a:t>реальні</a:t>
          </a:r>
          <a:r>
            <a:rPr lang="ru-RU" dirty="0"/>
            <a:t> </a:t>
          </a:r>
          <a:r>
            <a:rPr lang="ru-RU" dirty="0" err="1"/>
            <a:t>діючі</a:t>
          </a:r>
          <a:r>
            <a:rPr lang="ru-RU" dirty="0"/>
            <a:t> </a:t>
          </a:r>
          <a:r>
            <a:rPr lang="ru-RU" dirty="0" err="1"/>
            <a:t>програми</a:t>
          </a:r>
          <a:r>
            <a:rPr lang="ru-RU" dirty="0"/>
            <a:t>.</a:t>
          </a:r>
          <a:endParaRPr lang="ru-UA" dirty="0"/>
        </a:p>
      </dgm:t>
    </dgm:pt>
    <dgm:pt modelId="{8B6AF67F-0BFF-E844-BF5D-117C45B49912}" type="parTrans" cxnId="{C6F17A9D-8531-FA47-A0F8-CA9F6672334F}">
      <dgm:prSet/>
      <dgm:spPr/>
      <dgm:t>
        <a:bodyPr/>
        <a:lstStyle/>
        <a:p>
          <a:endParaRPr lang="ru-RU"/>
        </a:p>
      </dgm:t>
    </dgm:pt>
    <dgm:pt modelId="{DD20BDDD-9D27-8E43-8E09-253F4F82BE3F}" type="sibTrans" cxnId="{C6F17A9D-8531-FA47-A0F8-CA9F6672334F}">
      <dgm:prSet/>
      <dgm:spPr/>
      <dgm:t>
        <a:bodyPr/>
        <a:lstStyle/>
        <a:p>
          <a:endParaRPr lang="ru-RU"/>
        </a:p>
      </dgm:t>
    </dgm:pt>
    <dgm:pt modelId="{62D7EE37-F359-8E4A-A3EB-BE2B97C98C96}">
      <dgm:prSet/>
      <dgm:spPr/>
      <dgm:t>
        <a:bodyPr/>
        <a:lstStyle/>
        <a:p>
          <a:r>
            <a:rPr lang="ru-RU"/>
            <a:t>Місцеві бюджети. Враховуються програми місцевого розвитку, генеральний план, </a:t>
          </a:r>
          <a:r>
            <a:rPr lang="ru-RU" b="1"/>
            <a:t>плани безпечного водопостачання.</a:t>
          </a:r>
          <a:endParaRPr lang="ru-UA"/>
        </a:p>
      </dgm:t>
    </dgm:pt>
    <dgm:pt modelId="{8BD74C31-B786-1040-A83F-8CA65794A0C8}" type="parTrans" cxnId="{66B187BB-D212-B246-8A7B-756E9B9238C6}">
      <dgm:prSet/>
      <dgm:spPr/>
      <dgm:t>
        <a:bodyPr/>
        <a:lstStyle/>
        <a:p>
          <a:endParaRPr lang="ru-RU"/>
        </a:p>
      </dgm:t>
    </dgm:pt>
    <dgm:pt modelId="{B8AE6938-52BE-0A43-8AAB-A2565C0FBC50}" type="sibTrans" cxnId="{66B187BB-D212-B246-8A7B-756E9B9238C6}">
      <dgm:prSet/>
      <dgm:spPr/>
      <dgm:t>
        <a:bodyPr/>
        <a:lstStyle/>
        <a:p>
          <a:endParaRPr lang="ru-RU"/>
        </a:p>
      </dgm:t>
    </dgm:pt>
    <dgm:pt modelId="{7FDF6DB4-1067-F24F-9CCB-F44D813C967D}">
      <dgm:prSet/>
      <dgm:spPr/>
      <dgm:t>
        <a:bodyPr/>
        <a:lstStyle/>
        <a:p>
          <a:r>
            <a:rPr lang="ru-RU"/>
            <a:t>Фінансування за рахунок підприємства з урахуванням вимог до інвестиційних програм.</a:t>
          </a:r>
          <a:endParaRPr lang="ru-UA"/>
        </a:p>
      </dgm:t>
    </dgm:pt>
    <dgm:pt modelId="{7BF7CD56-37C1-F843-9013-4F125FBA97C2}" type="parTrans" cxnId="{022D70A5-2319-AA44-A006-C57EB3F9C90E}">
      <dgm:prSet/>
      <dgm:spPr/>
      <dgm:t>
        <a:bodyPr/>
        <a:lstStyle/>
        <a:p>
          <a:endParaRPr lang="ru-RU"/>
        </a:p>
      </dgm:t>
    </dgm:pt>
    <dgm:pt modelId="{EADBBCD8-89CF-E24B-B5F0-B885039703DA}" type="sibTrans" cxnId="{022D70A5-2319-AA44-A006-C57EB3F9C90E}">
      <dgm:prSet/>
      <dgm:spPr/>
      <dgm:t>
        <a:bodyPr/>
        <a:lstStyle/>
        <a:p>
          <a:endParaRPr lang="ru-RU"/>
        </a:p>
      </dgm:t>
    </dgm:pt>
    <dgm:pt modelId="{026EF911-6361-D34E-9A24-77612CDC844E}">
      <dgm:prSet/>
      <dgm:spPr/>
      <dgm:t>
        <a:bodyPr/>
        <a:lstStyle/>
        <a:p>
          <a:r>
            <a:rPr lang="ru-RU"/>
            <a:t>Кошти зовнішніх інвесторів. Вказуються можливі програми фінансування. Співвідношення кредитів та грантів.</a:t>
          </a:r>
          <a:endParaRPr lang="ru-UA"/>
        </a:p>
      </dgm:t>
    </dgm:pt>
    <dgm:pt modelId="{92CC1D2B-904A-484A-8748-517C97AEDE44}" type="parTrans" cxnId="{45291309-30C4-2041-A253-8226F03B5490}">
      <dgm:prSet/>
      <dgm:spPr/>
      <dgm:t>
        <a:bodyPr/>
        <a:lstStyle/>
        <a:p>
          <a:endParaRPr lang="ru-RU"/>
        </a:p>
      </dgm:t>
    </dgm:pt>
    <dgm:pt modelId="{A047C175-810F-6945-BDA8-3964A9005B80}" type="sibTrans" cxnId="{45291309-30C4-2041-A253-8226F03B5490}">
      <dgm:prSet/>
      <dgm:spPr/>
      <dgm:t>
        <a:bodyPr/>
        <a:lstStyle/>
        <a:p>
          <a:endParaRPr lang="ru-RU"/>
        </a:p>
      </dgm:t>
    </dgm:pt>
    <dgm:pt modelId="{90199940-C9EB-3949-8F61-A3D4E2D9A69C}">
      <dgm:prSet/>
      <dgm:spPr/>
      <dgm:t>
        <a:bodyPr/>
        <a:lstStyle/>
        <a:p>
          <a:r>
            <a:rPr lang="ru-RU"/>
            <a:t>Опціонально. Розраховуються фінансові моделі по правилах міжнародних фінансових організації.</a:t>
          </a:r>
          <a:endParaRPr lang="ru-UA"/>
        </a:p>
      </dgm:t>
    </dgm:pt>
    <dgm:pt modelId="{72C0A62D-32CA-B04F-B91B-5BD206375E51}" type="parTrans" cxnId="{F524EAF9-192B-8746-8B4D-D5C6A483EED4}">
      <dgm:prSet/>
      <dgm:spPr/>
      <dgm:t>
        <a:bodyPr/>
        <a:lstStyle/>
        <a:p>
          <a:endParaRPr lang="ru-RU"/>
        </a:p>
      </dgm:t>
    </dgm:pt>
    <dgm:pt modelId="{DF015E2C-6C92-A448-BFE8-EEDACC85FB7E}" type="sibTrans" cxnId="{F524EAF9-192B-8746-8B4D-D5C6A483EED4}">
      <dgm:prSet/>
      <dgm:spPr/>
      <dgm:t>
        <a:bodyPr/>
        <a:lstStyle/>
        <a:p>
          <a:endParaRPr lang="ru-RU"/>
        </a:p>
      </dgm:t>
    </dgm:pt>
    <dgm:pt modelId="{A9BEFBE3-7A08-7244-A714-F81F00882CF2}" type="pres">
      <dgm:prSet presAssocID="{317D7AD8-6112-EF42-89FC-DD79A0C075FA}" presName="diagram" presStyleCnt="0">
        <dgm:presLayoutVars>
          <dgm:dir/>
          <dgm:resizeHandles val="exact"/>
        </dgm:presLayoutVars>
      </dgm:prSet>
      <dgm:spPr/>
    </dgm:pt>
    <dgm:pt modelId="{9AC57515-225F-E146-AFC6-213412CE8FD5}" type="pres">
      <dgm:prSet presAssocID="{6CCCFD61-1D60-BF42-820C-D3177ED3DD2D}" presName="node" presStyleLbl="node1" presStyleIdx="0" presStyleCnt="6">
        <dgm:presLayoutVars>
          <dgm:bulletEnabled val="1"/>
        </dgm:presLayoutVars>
      </dgm:prSet>
      <dgm:spPr/>
    </dgm:pt>
    <dgm:pt modelId="{298996AD-8B1E-7442-BB0E-043F9ACB6C60}" type="pres">
      <dgm:prSet presAssocID="{5129B84F-F6DE-8F4F-B376-41915D3F62FD}" presName="sibTrans" presStyleCnt="0"/>
      <dgm:spPr/>
    </dgm:pt>
    <dgm:pt modelId="{D9570C33-43B8-A74C-A2CB-0D9344A2B678}" type="pres">
      <dgm:prSet presAssocID="{7F21ABE8-C96D-A249-9592-553181912E3F}" presName="node" presStyleLbl="node1" presStyleIdx="1" presStyleCnt="6">
        <dgm:presLayoutVars>
          <dgm:bulletEnabled val="1"/>
        </dgm:presLayoutVars>
      </dgm:prSet>
      <dgm:spPr/>
    </dgm:pt>
    <dgm:pt modelId="{4D8B16A1-49EE-E148-8146-963CE61B0FB8}" type="pres">
      <dgm:prSet presAssocID="{DD20BDDD-9D27-8E43-8E09-253F4F82BE3F}" presName="sibTrans" presStyleCnt="0"/>
      <dgm:spPr/>
    </dgm:pt>
    <dgm:pt modelId="{D822025B-CD7B-0444-BAEE-D76B7D8B68DD}" type="pres">
      <dgm:prSet presAssocID="{62D7EE37-F359-8E4A-A3EB-BE2B97C98C96}" presName="node" presStyleLbl="node1" presStyleIdx="2" presStyleCnt="6">
        <dgm:presLayoutVars>
          <dgm:bulletEnabled val="1"/>
        </dgm:presLayoutVars>
      </dgm:prSet>
      <dgm:spPr/>
    </dgm:pt>
    <dgm:pt modelId="{F771376D-EDD4-1A4E-B291-54F90FA55F7E}" type="pres">
      <dgm:prSet presAssocID="{B8AE6938-52BE-0A43-8AAB-A2565C0FBC50}" presName="sibTrans" presStyleCnt="0"/>
      <dgm:spPr/>
    </dgm:pt>
    <dgm:pt modelId="{81DD8940-48A2-4440-A260-DDAE7138388F}" type="pres">
      <dgm:prSet presAssocID="{7FDF6DB4-1067-F24F-9CCB-F44D813C967D}" presName="node" presStyleLbl="node1" presStyleIdx="3" presStyleCnt="6">
        <dgm:presLayoutVars>
          <dgm:bulletEnabled val="1"/>
        </dgm:presLayoutVars>
      </dgm:prSet>
      <dgm:spPr/>
    </dgm:pt>
    <dgm:pt modelId="{2219C6BB-2C97-8847-A9D5-EEBE05523947}" type="pres">
      <dgm:prSet presAssocID="{EADBBCD8-89CF-E24B-B5F0-B885039703DA}" presName="sibTrans" presStyleCnt="0"/>
      <dgm:spPr/>
    </dgm:pt>
    <dgm:pt modelId="{E00322AF-0A24-BE4C-8915-EDA7C9AB7958}" type="pres">
      <dgm:prSet presAssocID="{026EF911-6361-D34E-9A24-77612CDC844E}" presName="node" presStyleLbl="node1" presStyleIdx="4" presStyleCnt="6">
        <dgm:presLayoutVars>
          <dgm:bulletEnabled val="1"/>
        </dgm:presLayoutVars>
      </dgm:prSet>
      <dgm:spPr/>
    </dgm:pt>
    <dgm:pt modelId="{94B04619-3AFF-D349-9806-EFCFAF37D9FD}" type="pres">
      <dgm:prSet presAssocID="{A047C175-810F-6945-BDA8-3964A9005B80}" presName="sibTrans" presStyleCnt="0"/>
      <dgm:spPr/>
    </dgm:pt>
    <dgm:pt modelId="{7EAFF5D1-5A6D-224F-88D4-22F4792A41F5}" type="pres">
      <dgm:prSet presAssocID="{90199940-C9EB-3949-8F61-A3D4E2D9A69C}" presName="node" presStyleLbl="node1" presStyleIdx="5" presStyleCnt="6">
        <dgm:presLayoutVars>
          <dgm:bulletEnabled val="1"/>
        </dgm:presLayoutVars>
      </dgm:prSet>
      <dgm:spPr/>
    </dgm:pt>
  </dgm:ptLst>
  <dgm:cxnLst>
    <dgm:cxn modelId="{45291309-30C4-2041-A253-8226F03B5490}" srcId="{317D7AD8-6112-EF42-89FC-DD79A0C075FA}" destId="{026EF911-6361-D34E-9A24-77612CDC844E}" srcOrd="4" destOrd="0" parTransId="{92CC1D2B-904A-484A-8748-517C97AEDE44}" sibTransId="{A047C175-810F-6945-BDA8-3964A9005B80}"/>
    <dgm:cxn modelId="{07CC4123-4D79-D541-AB86-5B9CDAF46FFC}" type="presOf" srcId="{6CCCFD61-1D60-BF42-820C-D3177ED3DD2D}" destId="{9AC57515-225F-E146-AFC6-213412CE8FD5}" srcOrd="0" destOrd="0" presId="urn:microsoft.com/office/officeart/2005/8/layout/default"/>
    <dgm:cxn modelId="{7F880624-5387-E64F-A4AA-D3201CE69BA4}" type="presOf" srcId="{62D7EE37-F359-8E4A-A3EB-BE2B97C98C96}" destId="{D822025B-CD7B-0444-BAEE-D76B7D8B68DD}" srcOrd="0" destOrd="0" presId="urn:microsoft.com/office/officeart/2005/8/layout/default"/>
    <dgm:cxn modelId="{1C9B0240-D259-C04D-AB59-827F972FE657}" srcId="{317D7AD8-6112-EF42-89FC-DD79A0C075FA}" destId="{6CCCFD61-1D60-BF42-820C-D3177ED3DD2D}" srcOrd="0" destOrd="0" parTransId="{4CB17EC4-C823-2A44-9D3B-17F9D4547AD6}" sibTransId="{5129B84F-F6DE-8F4F-B376-41915D3F62FD}"/>
    <dgm:cxn modelId="{8A048741-146B-7D40-A6CA-C5B41C19C7AC}" type="presOf" srcId="{7F21ABE8-C96D-A249-9592-553181912E3F}" destId="{D9570C33-43B8-A74C-A2CB-0D9344A2B678}" srcOrd="0" destOrd="0" presId="urn:microsoft.com/office/officeart/2005/8/layout/default"/>
    <dgm:cxn modelId="{34B8C063-FC5A-D249-813B-EF918BA06D11}" type="presOf" srcId="{317D7AD8-6112-EF42-89FC-DD79A0C075FA}" destId="{A9BEFBE3-7A08-7244-A714-F81F00882CF2}" srcOrd="0" destOrd="0" presId="urn:microsoft.com/office/officeart/2005/8/layout/default"/>
    <dgm:cxn modelId="{5805D280-EA82-2A4D-A583-ECED2B0CA60A}" type="presOf" srcId="{026EF911-6361-D34E-9A24-77612CDC844E}" destId="{E00322AF-0A24-BE4C-8915-EDA7C9AB7958}" srcOrd="0" destOrd="0" presId="urn:microsoft.com/office/officeart/2005/8/layout/default"/>
    <dgm:cxn modelId="{604C598C-F252-7E48-B00D-7679E9F358DC}" type="presOf" srcId="{7FDF6DB4-1067-F24F-9CCB-F44D813C967D}" destId="{81DD8940-48A2-4440-A260-DDAE7138388F}" srcOrd="0" destOrd="0" presId="urn:microsoft.com/office/officeart/2005/8/layout/default"/>
    <dgm:cxn modelId="{C6F17A9D-8531-FA47-A0F8-CA9F6672334F}" srcId="{317D7AD8-6112-EF42-89FC-DD79A0C075FA}" destId="{7F21ABE8-C96D-A249-9592-553181912E3F}" srcOrd="1" destOrd="0" parTransId="{8B6AF67F-0BFF-E844-BF5D-117C45B49912}" sibTransId="{DD20BDDD-9D27-8E43-8E09-253F4F82BE3F}"/>
    <dgm:cxn modelId="{022D70A5-2319-AA44-A006-C57EB3F9C90E}" srcId="{317D7AD8-6112-EF42-89FC-DD79A0C075FA}" destId="{7FDF6DB4-1067-F24F-9CCB-F44D813C967D}" srcOrd="3" destOrd="0" parTransId="{7BF7CD56-37C1-F843-9013-4F125FBA97C2}" sibTransId="{EADBBCD8-89CF-E24B-B5F0-B885039703DA}"/>
    <dgm:cxn modelId="{66B187BB-D212-B246-8A7B-756E9B9238C6}" srcId="{317D7AD8-6112-EF42-89FC-DD79A0C075FA}" destId="{62D7EE37-F359-8E4A-A3EB-BE2B97C98C96}" srcOrd="2" destOrd="0" parTransId="{8BD74C31-B786-1040-A83F-8CA65794A0C8}" sibTransId="{B8AE6938-52BE-0A43-8AAB-A2565C0FBC50}"/>
    <dgm:cxn modelId="{449487DC-71C9-BB4B-B2C6-31B3C8922D42}" type="presOf" srcId="{90199940-C9EB-3949-8F61-A3D4E2D9A69C}" destId="{7EAFF5D1-5A6D-224F-88D4-22F4792A41F5}" srcOrd="0" destOrd="0" presId="urn:microsoft.com/office/officeart/2005/8/layout/default"/>
    <dgm:cxn modelId="{F524EAF9-192B-8746-8B4D-D5C6A483EED4}" srcId="{317D7AD8-6112-EF42-89FC-DD79A0C075FA}" destId="{90199940-C9EB-3949-8F61-A3D4E2D9A69C}" srcOrd="5" destOrd="0" parTransId="{72C0A62D-32CA-B04F-B91B-5BD206375E51}" sibTransId="{DF015E2C-6C92-A448-BFE8-EEDACC85FB7E}"/>
    <dgm:cxn modelId="{2C768E6F-3801-744B-8487-CFA5D8BEC0A1}" type="presParOf" srcId="{A9BEFBE3-7A08-7244-A714-F81F00882CF2}" destId="{9AC57515-225F-E146-AFC6-213412CE8FD5}" srcOrd="0" destOrd="0" presId="urn:microsoft.com/office/officeart/2005/8/layout/default"/>
    <dgm:cxn modelId="{4F6BAD7C-1BD2-FF40-8EC6-DE6D84408C2F}" type="presParOf" srcId="{A9BEFBE3-7A08-7244-A714-F81F00882CF2}" destId="{298996AD-8B1E-7442-BB0E-043F9ACB6C60}" srcOrd="1" destOrd="0" presId="urn:microsoft.com/office/officeart/2005/8/layout/default"/>
    <dgm:cxn modelId="{FDF73C02-6F0D-3C40-AF79-EB398D8BDBD5}" type="presParOf" srcId="{A9BEFBE3-7A08-7244-A714-F81F00882CF2}" destId="{D9570C33-43B8-A74C-A2CB-0D9344A2B678}" srcOrd="2" destOrd="0" presId="urn:microsoft.com/office/officeart/2005/8/layout/default"/>
    <dgm:cxn modelId="{4AD49FCB-5790-EC45-AA04-F725D8B6273F}" type="presParOf" srcId="{A9BEFBE3-7A08-7244-A714-F81F00882CF2}" destId="{4D8B16A1-49EE-E148-8146-963CE61B0FB8}" srcOrd="3" destOrd="0" presId="urn:microsoft.com/office/officeart/2005/8/layout/default"/>
    <dgm:cxn modelId="{A65F4251-27C6-2D46-B922-415BF914C818}" type="presParOf" srcId="{A9BEFBE3-7A08-7244-A714-F81F00882CF2}" destId="{D822025B-CD7B-0444-BAEE-D76B7D8B68DD}" srcOrd="4" destOrd="0" presId="urn:microsoft.com/office/officeart/2005/8/layout/default"/>
    <dgm:cxn modelId="{66B71EB5-75ED-B14F-A483-47A0AEED1EA3}" type="presParOf" srcId="{A9BEFBE3-7A08-7244-A714-F81F00882CF2}" destId="{F771376D-EDD4-1A4E-B291-54F90FA55F7E}" srcOrd="5" destOrd="0" presId="urn:microsoft.com/office/officeart/2005/8/layout/default"/>
    <dgm:cxn modelId="{A2B14B1A-F72B-974E-9F3A-C9598FA997B6}" type="presParOf" srcId="{A9BEFBE3-7A08-7244-A714-F81F00882CF2}" destId="{81DD8940-48A2-4440-A260-DDAE7138388F}" srcOrd="6" destOrd="0" presId="urn:microsoft.com/office/officeart/2005/8/layout/default"/>
    <dgm:cxn modelId="{AEC72A5D-C276-534C-A517-0659F516650D}" type="presParOf" srcId="{A9BEFBE3-7A08-7244-A714-F81F00882CF2}" destId="{2219C6BB-2C97-8847-A9D5-EEBE05523947}" srcOrd="7" destOrd="0" presId="urn:microsoft.com/office/officeart/2005/8/layout/default"/>
    <dgm:cxn modelId="{EF6B6BE6-2D0D-2642-8CD4-313C6760B4DE}" type="presParOf" srcId="{A9BEFBE3-7A08-7244-A714-F81F00882CF2}" destId="{E00322AF-0A24-BE4C-8915-EDA7C9AB7958}" srcOrd="8" destOrd="0" presId="urn:microsoft.com/office/officeart/2005/8/layout/default"/>
    <dgm:cxn modelId="{DEF23AC2-0166-E946-8A04-31A352CF8495}" type="presParOf" srcId="{A9BEFBE3-7A08-7244-A714-F81F00882CF2}" destId="{94B04619-3AFF-D349-9806-EFCFAF37D9FD}" srcOrd="9" destOrd="0" presId="urn:microsoft.com/office/officeart/2005/8/layout/default"/>
    <dgm:cxn modelId="{947C21B6-094A-0A4E-9B55-258D6372BAEB}" type="presParOf" srcId="{A9BEFBE3-7A08-7244-A714-F81F00882CF2}" destId="{7EAFF5D1-5A6D-224F-88D4-22F4792A41F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CB28A6A-414B-0E46-B048-21DEC579FC91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42D47F-2C17-6841-9281-0DDD7EF7CC3F}">
      <dgm:prSet/>
      <dgm:spPr/>
      <dgm:t>
        <a:bodyPr/>
        <a:lstStyle/>
        <a:p>
          <a:r>
            <a:rPr lang="ru-RU" dirty="0">
              <a:latin typeface="+mn-lt"/>
            </a:rPr>
            <a:t>Державною </a:t>
          </a:r>
          <a:r>
            <a:rPr lang="ru-RU" dirty="0" err="1">
              <a:latin typeface="+mn-lt"/>
            </a:rPr>
            <a:t>цільовою</a:t>
          </a:r>
          <a:r>
            <a:rPr lang="ru-RU" dirty="0">
              <a:latin typeface="+mn-lt"/>
            </a:rPr>
            <a:t> </a:t>
          </a:r>
          <a:r>
            <a:rPr lang="ru-RU" dirty="0" err="1">
              <a:latin typeface="+mn-lt"/>
            </a:rPr>
            <a:t>програмою</a:t>
          </a:r>
          <a:r>
            <a:rPr lang="ru-RU" dirty="0">
              <a:latin typeface="+mn-lt"/>
            </a:rPr>
            <a:t> </a:t>
          </a:r>
          <a:r>
            <a:rPr lang="ru-RU" dirty="0" err="1">
              <a:latin typeface="+mn-lt"/>
            </a:rPr>
            <a:t>енергетичної</a:t>
          </a:r>
          <a:r>
            <a:rPr lang="ru-RU" dirty="0">
              <a:latin typeface="+mn-lt"/>
            </a:rPr>
            <a:t> </a:t>
          </a:r>
          <a:r>
            <a:rPr lang="ru-RU" dirty="0" err="1">
              <a:latin typeface="+mn-lt"/>
            </a:rPr>
            <a:t>модернізації</a:t>
          </a:r>
          <a:r>
            <a:rPr lang="ru-RU" dirty="0">
              <a:latin typeface="+mn-lt"/>
            </a:rPr>
            <a:t> </a:t>
          </a:r>
          <a:r>
            <a:rPr lang="ru-RU" dirty="0" err="1">
              <a:latin typeface="+mn-lt"/>
            </a:rPr>
            <a:t>підприємств</a:t>
          </a:r>
          <a:r>
            <a:rPr lang="ru-RU" dirty="0">
              <a:latin typeface="+mn-lt"/>
            </a:rPr>
            <a:t> </a:t>
          </a:r>
          <a:r>
            <a:rPr lang="ru-RU" dirty="0" err="1">
              <a:latin typeface="+mn-lt"/>
            </a:rPr>
            <a:t>водопостачання</a:t>
          </a:r>
          <a:r>
            <a:rPr lang="ru-RU" dirty="0">
              <a:latin typeface="+mn-lt"/>
            </a:rPr>
            <a:t> та </a:t>
          </a:r>
          <a:r>
            <a:rPr lang="ru-RU" dirty="0" err="1">
              <a:latin typeface="+mn-lt"/>
            </a:rPr>
            <a:t>водовідведення</a:t>
          </a:r>
          <a:r>
            <a:rPr lang="ru-RU" dirty="0">
              <a:latin typeface="+mn-lt"/>
            </a:rPr>
            <a:t> </a:t>
          </a:r>
          <a:r>
            <a:rPr lang="ru-RU" dirty="0" err="1">
              <a:latin typeface="+mn-lt"/>
            </a:rPr>
            <a:t>передбачено</a:t>
          </a:r>
          <a:r>
            <a:rPr lang="ru-RU" dirty="0">
              <a:latin typeface="+mn-lt"/>
            </a:rPr>
            <a:t> </a:t>
          </a:r>
          <a:r>
            <a:rPr lang="ru-RU" b="1" dirty="0" err="1">
              <a:latin typeface="+mn-lt"/>
            </a:rPr>
            <a:t>створити</a:t>
          </a:r>
          <a:r>
            <a:rPr lang="ru-RU" b="1" dirty="0">
              <a:latin typeface="+mn-lt"/>
            </a:rPr>
            <a:t> 400 схем.</a:t>
          </a:r>
          <a:endParaRPr lang="ru-UA" b="1" dirty="0">
            <a:latin typeface="+mn-lt"/>
          </a:endParaRPr>
        </a:p>
      </dgm:t>
    </dgm:pt>
    <dgm:pt modelId="{D0A52D3C-5BD0-EB45-8DD7-B8355167BAA1}" type="parTrans" cxnId="{C0F453D5-7E72-CC44-B432-74D30DE33A47}">
      <dgm:prSet/>
      <dgm:spPr/>
      <dgm:t>
        <a:bodyPr/>
        <a:lstStyle/>
        <a:p>
          <a:endParaRPr lang="ru-RU"/>
        </a:p>
      </dgm:t>
    </dgm:pt>
    <dgm:pt modelId="{C910F812-B72E-2A4D-A398-07DC472EE505}" type="sibTrans" cxnId="{C0F453D5-7E72-CC44-B432-74D30DE33A47}">
      <dgm:prSet/>
      <dgm:spPr/>
      <dgm:t>
        <a:bodyPr/>
        <a:lstStyle/>
        <a:p>
          <a:endParaRPr lang="ru-RU"/>
        </a:p>
      </dgm:t>
    </dgm:pt>
    <dgm:pt modelId="{6F1D66EC-391B-884A-AD39-34C8A33AAD3D}">
      <dgm:prSet custT="1"/>
      <dgm:spPr/>
      <dgm:t>
        <a:bodyPr/>
        <a:lstStyle/>
        <a:p>
          <a:r>
            <a:rPr lang="ru-RU" sz="1700"/>
            <a:t>Термін виконання: до кінця 2030 року</a:t>
          </a:r>
          <a:endParaRPr lang="ru-UA" sz="1700"/>
        </a:p>
      </dgm:t>
    </dgm:pt>
    <dgm:pt modelId="{07F4B8E6-D252-1344-840C-029AA0F0FFCF}" type="parTrans" cxnId="{B7A2AC58-8891-534C-B807-56962471DD4C}">
      <dgm:prSet/>
      <dgm:spPr/>
      <dgm:t>
        <a:bodyPr/>
        <a:lstStyle/>
        <a:p>
          <a:endParaRPr lang="ru-RU"/>
        </a:p>
      </dgm:t>
    </dgm:pt>
    <dgm:pt modelId="{40144BD9-EC76-2749-9D24-2CAEF537C29D}" type="sibTrans" cxnId="{B7A2AC58-8891-534C-B807-56962471DD4C}">
      <dgm:prSet/>
      <dgm:spPr/>
      <dgm:t>
        <a:bodyPr/>
        <a:lstStyle/>
        <a:p>
          <a:endParaRPr lang="ru-RU"/>
        </a:p>
      </dgm:t>
    </dgm:pt>
    <dgm:pt modelId="{69CFA588-055F-FA4E-BEC2-2C21ABBDF39B}">
      <dgm:prSet custT="1"/>
      <dgm:spPr/>
      <dgm:t>
        <a:bodyPr/>
        <a:lstStyle/>
        <a:p>
          <a:r>
            <a:rPr lang="ru-RU" sz="1700" dirty="0" err="1"/>
            <a:t>Може</a:t>
          </a:r>
          <a:r>
            <a:rPr lang="ru-RU" sz="1700" dirty="0"/>
            <a:t> </a:t>
          </a:r>
          <a:r>
            <a:rPr lang="ru-RU" sz="1700" dirty="0" err="1"/>
            <a:t>розроблятись</a:t>
          </a:r>
          <a:r>
            <a:rPr lang="ru-RU" sz="1700" dirty="0"/>
            <a:t> за </a:t>
          </a:r>
          <a:r>
            <a:rPr lang="ru-RU" sz="1700" dirty="0" err="1"/>
            <a:t>власні</a:t>
          </a:r>
          <a:r>
            <a:rPr lang="ru-RU" sz="1700" dirty="0"/>
            <a:t> </a:t>
          </a:r>
          <a:r>
            <a:rPr lang="ru-RU" sz="1700" dirty="0" err="1"/>
            <a:t>кошти</a:t>
          </a:r>
          <a:r>
            <a:rPr lang="ru-RU" sz="1700" dirty="0"/>
            <a:t>, </a:t>
          </a:r>
          <a:r>
            <a:rPr lang="ru-RU" sz="1700" dirty="0" err="1"/>
            <a:t>кошти</a:t>
          </a:r>
          <a:r>
            <a:rPr lang="ru-RU" sz="1700" dirty="0"/>
            <a:t> </a:t>
          </a:r>
          <a:r>
            <a:rPr lang="ru-RU" sz="1700" dirty="0" err="1"/>
            <a:t>громади</a:t>
          </a:r>
          <a:r>
            <a:rPr lang="ru-RU" sz="1700" dirty="0"/>
            <a:t>, </a:t>
          </a:r>
          <a:r>
            <a:rPr lang="ru-RU" sz="1700" dirty="0" err="1"/>
            <a:t>або</a:t>
          </a:r>
          <a:r>
            <a:rPr lang="ru-RU" sz="1700" dirty="0"/>
            <a:t> за </a:t>
          </a:r>
          <a:r>
            <a:rPr lang="ru-RU" sz="1700" dirty="0" err="1"/>
            <a:t>рахунок</a:t>
          </a:r>
          <a:r>
            <a:rPr lang="ru-RU" sz="1700" dirty="0"/>
            <a:t> </a:t>
          </a:r>
          <a:r>
            <a:rPr lang="ru-RU" sz="1700" dirty="0" err="1"/>
            <a:t>донорів</a:t>
          </a:r>
          <a:r>
            <a:rPr lang="ru-RU" sz="1700" dirty="0"/>
            <a:t>.</a:t>
          </a:r>
          <a:endParaRPr lang="ru-UA" sz="1700" dirty="0"/>
        </a:p>
      </dgm:t>
    </dgm:pt>
    <dgm:pt modelId="{0B628739-43EF-1341-BF97-A47AA355B082}" type="parTrans" cxnId="{55AB4EB7-A591-F747-8E8F-11DBCC11247C}">
      <dgm:prSet/>
      <dgm:spPr/>
      <dgm:t>
        <a:bodyPr/>
        <a:lstStyle/>
        <a:p>
          <a:endParaRPr lang="ru-RU"/>
        </a:p>
      </dgm:t>
    </dgm:pt>
    <dgm:pt modelId="{48B6EFE6-04F0-9042-861F-50FD6BC94130}" type="sibTrans" cxnId="{55AB4EB7-A591-F747-8E8F-11DBCC11247C}">
      <dgm:prSet/>
      <dgm:spPr/>
      <dgm:t>
        <a:bodyPr/>
        <a:lstStyle/>
        <a:p>
          <a:endParaRPr lang="ru-RU"/>
        </a:p>
      </dgm:t>
    </dgm:pt>
    <dgm:pt modelId="{379266E2-D8EF-DD4F-B3A2-61FD39AEC096}" type="pres">
      <dgm:prSet presAssocID="{9CB28A6A-414B-0E46-B048-21DEC579FC9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49CED56-68E4-FA47-A483-179F88608A60}" type="pres">
      <dgm:prSet presAssocID="{0742D47F-2C17-6841-9281-0DDD7EF7CC3F}" presName="hierRoot1" presStyleCnt="0"/>
      <dgm:spPr/>
    </dgm:pt>
    <dgm:pt modelId="{3B0E8C00-0FC9-4E40-BFD9-8B1CCB2EBDFB}" type="pres">
      <dgm:prSet presAssocID="{0742D47F-2C17-6841-9281-0DDD7EF7CC3F}" presName="composite" presStyleCnt="0"/>
      <dgm:spPr/>
    </dgm:pt>
    <dgm:pt modelId="{614DFC6A-D249-3042-BB1B-9595DD48C919}" type="pres">
      <dgm:prSet presAssocID="{0742D47F-2C17-6841-9281-0DDD7EF7CC3F}" presName="background" presStyleLbl="node0" presStyleIdx="0" presStyleCnt="3"/>
      <dgm:spPr/>
    </dgm:pt>
    <dgm:pt modelId="{517B0D0A-6BBB-F346-BA9F-57445A358583}" type="pres">
      <dgm:prSet presAssocID="{0742D47F-2C17-6841-9281-0DDD7EF7CC3F}" presName="text" presStyleLbl="fgAcc0" presStyleIdx="0" presStyleCnt="3">
        <dgm:presLayoutVars>
          <dgm:chPref val="3"/>
        </dgm:presLayoutVars>
      </dgm:prSet>
      <dgm:spPr/>
    </dgm:pt>
    <dgm:pt modelId="{B5DACC68-D190-B24D-B07F-2E374C40BD34}" type="pres">
      <dgm:prSet presAssocID="{0742D47F-2C17-6841-9281-0DDD7EF7CC3F}" presName="hierChild2" presStyleCnt="0"/>
      <dgm:spPr/>
    </dgm:pt>
    <dgm:pt modelId="{155C4AFB-06D9-B342-917D-37BDB819C8EA}" type="pres">
      <dgm:prSet presAssocID="{6F1D66EC-391B-884A-AD39-34C8A33AAD3D}" presName="hierRoot1" presStyleCnt="0"/>
      <dgm:spPr/>
    </dgm:pt>
    <dgm:pt modelId="{167E87DC-2E73-5948-B983-2B6FF5162738}" type="pres">
      <dgm:prSet presAssocID="{6F1D66EC-391B-884A-AD39-34C8A33AAD3D}" presName="composite" presStyleCnt="0"/>
      <dgm:spPr/>
    </dgm:pt>
    <dgm:pt modelId="{9F576CB5-F545-334E-9A34-CC3E171B477E}" type="pres">
      <dgm:prSet presAssocID="{6F1D66EC-391B-884A-AD39-34C8A33AAD3D}" presName="background" presStyleLbl="node0" presStyleIdx="1" presStyleCnt="3"/>
      <dgm:spPr/>
    </dgm:pt>
    <dgm:pt modelId="{69E7AFA2-0475-9E4B-A877-B84EE9C7988A}" type="pres">
      <dgm:prSet presAssocID="{6F1D66EC-391B-884A-AD39-34C8A33AAD3D}" presName="text" presStyleLbl="fgAcc0" presStyleIdx="1" presStyleCnt="3">
        <dgm:presLayoutVars>
          <dgm:chPref val="3"/>
        </dgm:presLayoutVars>
      </dgm:prSet>
      <dgm:spPr/>
    </dgm:pt>
    <dgm:pt modelId="{6FF00425-7DBB-7F4F-A88B-04D4597C474C}" type="pres">
      <dgm:prSet presAssocID="{6F1D66EC-391B-884A-AD39-34C8A33AAD3D}" presName="hierChild2" presStyleCnt="0"/>
      <dgm:spPr/>
    </dgm:pt>
    <dgm:pt modelId="{1AE97896-1476-4D4F-A1BF-00166B2F1C5A}" type="pres">
      <dgm:prSet presAssocID="{69CFA588-055F-FA4E-BEC2-2C21ABBDF39B}" presName="hierRoot1" presStyleCnt="0"/>
      <dgm:spPr/>
    </dgm:pt>
    <dgm:pt modelId="{57D7BC67-763D-0246-9BA3-79414ED859DA}" type="pres">
      <dgm:prSet presAssocID="{69CFA588-055F-FA4E-BEC2-2C21ABBDF39B}" presName="composite" presStyleCnt="0"/>
      <dgm:spPr/>
    </dgm:pt>
    <dgm:pt modelId="{20C74297-6E6B-4C46-9798-21CF49DE1E58}" type="pres">
      <dgm:prSet presAssocID="{69CFA588-055F-FA4E-BEC2-2C21ABBDF39B}" presName="background" presStyleLbl="node0" presStyleIdx="2" presStyleCnt="3"/>
      <dgm:spPr/>
    </dgm:pt>
    <dgm:pt modelId="{D401BE7D-B861-9546-9ECC-7869DAC62003}" type="pres">
      <dgm:prSet presAssocID="{69CFA588-055F-FA4E-BEC2-2C21ABBDF39B}" presName="text" presStyleLbl="fgAcc0" presStyleIdx="2" presStyleCnt="3">
        <dgm:presLayoutVars>
          <dgm:chPref val="3"/>
        </dgm:presLayoutVars>
      </dgm:prSet>
      <dgm:spPr/>
    </dgm:pt>
    <dgm:pt modelId="{EACE9F0E-1F45-BD42-AB89-8E1ABE71C09E}" type="pres">
      <dgm:prSet presAssocID="{69CFA588-055F-FA4E-BEC2-2C21ABBDF39B}" presName="hierChild2" presStyleCnt="0"/>
      <dgm:spPr/>
    </dgm:pt>
  </dgm:ptLst>
  <dgm:cxnLst>
    <dgm:cxn modelId="{B7A2AC58-8891-534C-B807-56962471DD4C}" srcId="{9CB28A6A-414B-0E46-B048-21DEC579FC91}" destId="{6F1D66EC-391B-884A-AD39-34C8A33AAD3D}" srcOrd="1" destOrd="0" parTransId="{07F4B8E6-D252-1344-840C-029AA0F0FFCF}" sibTransId="{40144BD9-EC76-2749-9D24-2CAEF537C29D}"/>
    <dgm:cxn modelId="{D8067D68-0E04-7B45-8277-C86EB16B6135}" type="presOf" srcId="{69CFA588-055F-FA4E-BEC2-2C21ABBDF39B}" destId="{D401BE7D-B861-9546-9ECC-7869DAC62003}" srcOrd="0" destOrd="0" presId="urn:microsoft.com/office/officeart/2005/8/layout/hierarchy1"/>
    <dgm:cxn modelId="{55AB4EB7-A591-F747-8E8F-11DBCC11247C}" srcId="{9CB28A6A-414B-0E46-B048-21DEC579FC91}" destId="{69CFA588-055F-FA4E-BEC2-2C21ABBDF39B}" srcOrd="2" destOrd="0" parTransId="{0B628739-43EF-1341-BF97-A47AA355B082}" sibTransId="{48B6EFE6-04F0-9042-861F-50FD6BC94130}"/>
    <dgm:cxn modelId="{573DFBCB-6A3B-194B-A686-BECF47D14478}" type="presOf" srcId="{6F1D66EC-391B-884A-AD39-34C8A33AAD3D}" destId="{69E7AFA2-0475-9E4B-A877-B84EE9C7988A}" srcOrd="0" destOrd="0" presId="urn:microsoft.com/office/officeart/2005/8/layout/hierarchy1"/>
    <dgm:cxn modelId="{C0F453D5-7E72-CC44-B432-74D30DE33A47}" srcId="{9CB28A6A-414B-0E46-B048-21DEC579FC91}" destId="{0742D47F-2C17-6841-9281-0DDD7EF7CC3F}" srcOrd="0" destOrd="0" parTransId="{D0A52D3C-5BD0-EB45-8DD7-B8355167BAA1}" sibTransId="{C910F812-B72E-2A4D-A398-07DC472EE505}"/>
    <dgm:cxn modelId="{E40E10E7-45EC-6244-8106-9DA943E2BF3F}" type="presOf" srcId="{9CB28A6A-414B-0E46-B048-21DEC579FC91}" destId="{379266E2-D8EF-DD4F-B3A2-61FD39AEC096}" srcOrd="0" destOrd="0" presId="urn:microsoft.com/office/officeart/2005/8/layout/hierarchy1"/>
    <dgm:cxn modelId="{64C2EDF6-C1F6-DF41-A4CC-2F6832FCF221}" type="presOf" srcId="{0742D47F-2C17-6841-9281-0DDD7EF7CC3F}" destId="{517B0D0A-6BBB-F346-BA9F-57445A358583}" srcOrd="0" destOrd="0" presId="urn:microsoft.com/office/officeart/2005/8/layout/hierarchy1"/>
    <dgm:cxn modelId="{2CDE8FA2-D799-D04D-BF84-CE013CE58D73}" type="presParOf" srcId="{379266E2-D8EF-DD4F-B3A2-61FD39AEC096}" destId="{049CED56-68E4-FA47-A483-179F88608A60}" srcOrd="0" destOrd="0" presId="urn:microsoft.com/office/officeart/2005/8/layout/hierarchy1"/>
    <dgm:cxn modelId="{203D210D-0C79-D94F-AC3F-E5CD8B1F096C}" type="presParOf" srcId="{049CED56-68E4-FA47-A483-179F88608A60}" destId="{3B0E8C00-0FC9-4E40-BFD9-8B1CCB2EBDFB}" srcOrd="0" destOrd="0" presId="urn:microsoft.com/office/officeart/2005/8/layout/hierarchy1"/>
    <dgm:cxn modelId="{341C8343-E610-054E-992F-AF43A266537F}" type="presParOf" srcId="{3B0E8C00-0FC9-4E40-BFD9-8B1CCB2EBDFB}" destId="{614DFC6A-D249-3042-BB1B-9595DD48C919}" srcOrd="0" destOrd="0" presId="urn:microsoft.com/office/officeart/2005/8/layout/hierarchy1"/>
    <dgm:cxn modelId="{FCC4BC16-6B23-B648-9330-8F48C2C91CAB}" type="presParOf" srcId="{3B0E8C00-0FC9-4E40-BFD9-8B1CCB2EBDFB}" destId="{517B0D0A-6BBB-F346-BA9F-57445A358583}" srcOrd="1" destOrd="0" presId="urn:microsoft.com/office/officeart/2005/8/layout/hierarchy1"/>
    <dgm:cxn modelId="{EDD84B04-485F-5146-A130-816B37B0B304}" type="presParOf" srcId="{049CED56-68E4-FA47-A483-179F88608A60}" destId="{B5DACC68-D190-B24D-B07F-2E374C40BD34}" srcOrd="1" destOrd="0" presId="urn:microsoft.com/office/officeart/2005/8/layout/hierarchy1"/>
    <dgm:cxn modelId="{FD8E721B-D82E-954C-B2C4-3804CF0780D7}" type="presParOf" srcId="{379266E2-D8EF-DD4F-B3A2-61FD39AEC096}" destId="{155C4AFB-06D9-B342-917D-37BDB819C8EA}" srcOrd="1" destOrd="0" presId="urn:microsoft.com/office/officeart/2005/8/layout/hierarchy1"/>
    <dgm:cxn modelId="{65D9FFCE-A212-654A-87F0-B00B67CD04F5}" type="presParOf" srcId="{155C4AFB-06D9-B342-917D-37BDB819C8EA}" destId="{167E87DC-2E73-5948-B983-2B6FF5162738}" srcOrd="0" destOrd="0" presId="urn:microsoft.com/office/officeart/2005/8/layout/hierarchy1"/>
    <dgm:cxn modelId="{B7E70457-CBB7-004E-98EC-85AF570F14D8}" type="presParOf" srcId="{167E87DC-2E73-5948-B983-2B6FF5162738}" destId="{9F576CB5-F545-334E-9A34-CC3E171B477E}" srcOrd="0" destOrd="0" presId="urn:microsoft.com/office/officeart/2005/8/layout/hierarchy1"/>
    <dgm:cxn modelId="{0CA6B39A-4525-1640-83DA-B7836A363D7E}" type="presParOf" srcId="{167E87DC-2E73-5948-B983-2B6FF5162738}" destId="{69E7AFA2-0475-9E4B-A877-B84EE9C7988A}" srcOrd="1" destOrd="0" presId="urn:microsoft.com/office/officeart/2005/8/layout/hierarchy1"/>
    <dgm:cxn modelId="{18652EE4-DE88-1845-9145-CE9D392EB804}" type="presParOf" srcId="{155C4AFB-06D9-B342-917D-37BDB819C8EA}" destId="{6FF00425-7DBB-7F4F-A88B-04D4597C474C}" srcOrd="1" destOrd="0" presId="urn:microsoft.com/office/officeart/2005/8/layout/hierarchy1"/>
    <dgm:cxn modelId="{0EBF7766-0E74-C845-9DF1-D2547BB6B0E3}" type="presParOf" srcId="{379266E2-D8EF-DD4F-B3A2-61FD39AEC096}" destId="{1AE97896-1476-4D4F-A1BF-00166B2F1C5A}" srcOrd="2" destOrd="0" presId="urn:microsoft.com/office/officeart/2005/8/layout/hierarchy1"/>
    <dgm:cxn modelId="{D9D1A21F-8554-7541-BB07-027417BB9099}" type="presParOf" srcId="{1AE97896-1476-4D4F-A1BF-00166B2F1C5A}" destId="{57D7BC67-763D-0246-9BA3-79414ED859DA}" srcOrd="0" destOrd="0" presId="urn:microsoft.com/office/officeart/2005/8/layout/hierarchy1"/>
    <dgm:cxn modelId="{EF2CCB44-A8A2-5A4B-BD10-348C5568E762}" type="presParOf" srcId="{57D7BC67-763D-0246-9BA3-79414ED859DA}" destId="{20C74297-6E6B-4C46-9798-21CF49DE1E58}" srcOrd="0" destOrd="0" presId="urn:microsoft.com/office/officeart/2005/8/layout/hierarchy1"/>
    <dgm:cxn modelId="{33603E2D-CC3F-E546-9F36-E236E414C208}" type="presParOf" srcId="{57D7BC67-763D-0246-9BA3-79414ED859DA}" destId="{D401BE7D-B861-9546-9ECC-7869DAC62003}" srcOrd="1" destOrd="0" presId="urn:microsoft.com/office/officeart/2005/8/layout/hierarchy1"/>
    <dgm:cxn modelId="{96BA2233-0F2F-A147-BF25-0DEF4BAC3266}" type="presParOf" srcId="{1AE97896-1476-4D4F-A1BF-00166B2F1C5A}" destId="{EACE9F0E-1F45-BD42-AB89-8E1ABE71C09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3E854BA-5F0F-5242-A51C-8932ED645E2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4ACC99EC-D0CA-074F-AC0E-1351C0ACEA12}">
      <dgm:prSet custT="1"/>
      <dgm:spPr/>
      <dgm:t>
        <a:bodyPr/>
        <a:lstStyle/>
        <a:p>
          <a:pPr algn="ctr"/>
          <a:r>
            <a:rPr lang="ru-UA" sz="1800" b="1"/>
            <a:t>Що нового? </a:t>
          </a:r>
        </a:p>
      </dgm:t>
    </dgm:pt>
    <dgm:pt modelId="{92F633E0-BF14-8441-AF98-378C566E54BB}" type="parTrans" cxnId="{F38D8DB5-9BA1-9E48-AB04-333D2CFD36D3}">
      <dgm:prSet/>
      <dgm:spPr/>
      <dgm:t>
        <a:bodyPr/>
        <a:lstStyle/>
        <a:p>
          <a:pPr algn="ctr"/>
          <a:endParaRPr lang="ru-RU" sz="1800" b="1"/>
        </a:p>
      </dgm:t>
    </dgm:pt>
    <dgm:pt modelId="{BD6D2340-37A1-2E46-A4FB-9B73C4EDCEE9}" type="sibTrans" cxnId="{F38D8DB5-9BA1-9E48-AB04-333D2CFD36D3}">
      <dgm:prSet/>
      <dgm:spPr/>
      <dgm:t>
        <a:bodyPr/>
        <a:lstStyle/>
        <a:p>
          <a:pPr algn="ctr"/>
          <a:endParaRPr lang="ru-RU" sz="1800" b="1"/>
        </a:p>
      </dgm:t>
    </dgm:pt>
    <dgm:pt modelId="{20E05860-2ACF-CB44-BE24-435FF10ECA0A}" type="pres">
      <dgm:prSet presAssocID="{23E854BA-5F0F-5242-A51C-8932ED645E25}" presName="linear" presStyleCnt="0">
        <dgm:presLayoutVars>
          <dgm:animLvl val="lvl"/>
          <dgm:resizeHandles val="exact"/>
        </dgm:presLayoutVars>
      </dgm:prSet>
      <dgm:spPr/>
    </dgm:pt>
    <dgm:pt modelId="{4931875E-9199-244E-8410-3F472D6DB896}" type="pres">
      <dgm:prSet presAssocID="{4ACC99EC-D0CA-074F-AC0E-1351C0ACEA1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8D8DB5-9BA1-9E48-AB04-333D2CFD36D3}" srcId="{23E854BA-5F0F-5242-A51C-8932ED645E25}" destId="{4ACC99EC-D0CA-074F-AC0E-1351C0ACEA12}" srcOrd="0" destOrd="0" parTransId="{92F633E0-BF14-8441-AF98-378C566E54BB}" sibTransId="{BD6D2340-37A1-2E46-A4FB-9B73C4EDCEE9}"/>
    <dgm:cxn modelId="{FCEC8FC2-5DBF-DD48-BCEB-E0A4734B636E}" type="presOf" srcId="{23E854BA-5F0F-5242-A51C-8932ED645E25}" destId="{20E05860-2ACF-CB44-BE24-435FF10ECA0A}" srcOrd="0" destOrd="0" presId="urn:microsoft.com/office/officeart/2005/8/layout/vList2"/>
    <dgm:cxn modelId="{11C97AEF-76B5-3942-836E-2384A0D0B2A3}" type="presOf" srcId="{4ACC99EC-D0CA-074F-AC0E-1351C0ACEA12}" destId="{4931875E-9199-244E-8410-3F472D6DB896}" srcOrd="0" destOrd="0" presId="urn:microsoft.com/office/officeart/2005/8/layout/vList2"/>
    <dgm:cxn modelId="{FB222F18-3138-F74A-ADB9-BCC09CE496CB}" type="presParOf" srcId="{20E05860-2ACF-CB44-BE24-435FF10ECA0A}" destId="{4931875E-9199-244E-8410-3F472D6DB89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F63C39-DA75-F04D-B46F-F5EDBAA2E1DF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F6B7B2B0-E77C-0140-9243-0A5B5A9C095E}">
      <dgm:prSet/>
      <dgm:spPr/>
      <dgm:t>
        <a:bodyPr/>
        <a:lstStyle/>
        <a:p>
          <a:r>
            <a:rPr lang="ru-RU"/>
            <a:t>Аналіз даних</a:t>
          </a:r>
          <a:endParaRPr lang="ru-UA"/>
        </a:p>
      </dgm:t>
    </dgm:pt>
    <dgm:pt modelId="{6F788A3D-1E8A-DB48-9B12-D76952102985}" type="parTrans" cxnId="{6964A98E-6FF4-DA40-B593-94048C9D8B41}">
      <dgm:prSet/>
      <dgm:spPr/>
      <dgm:t>
        <a:bodyPr/>
        <a:lstStyle/>
        <a:p>
          <a:endParaRPr lang="ru-RU"/>
        </a:p>
      </dgm:t>
    </dgm:pt>
    <dgm:pt modelId="{2AC12680-370A-5847-8046-66F62DFA63C5}" type="sibTrans" cxnId="{6964A98E-6FF4-DA40-B593-94048C9D8B41}">
      <dgm:prSet/>
      <dgm:spPr/>
      <dgm:t>
        <a:bodyPr/>
        <a:lstStyle/>
        <a:p>
          <a:endParaRPr lang="ru-RU"/>
        </a:p>
      </dgm:t>
    </dgm:pt>
    <dgm:pt modelId="{ADF874EC-B09A-D545-8ED0-C768E5CB1221}">
      <dgm:prSet/>
      <dgm:spPr/>
      <dgm:t>
        <a:bodyPr/>
        <a:lstStyle/>
        <a:p>
          <a:r>
            <a:rPr lang="ru-RU"/>
            <a:t>визначення вузький місць</a:t>
          </a:r>
          <a:endParaRPr lang="ru-UA"/>
        </a:p>
      </dgm:t>
    </dgm:pt>
    <dgm:pt modelId="{ED880586-560B-6B40-BE0F-6F510F5F88D7}" type="parTrans" cxnId="{F80C5CF0-A22C-A542-8BEF-6CA15C37550F}">
      <dgm:prSet/>
      <dgm:spPr/>
      <dgm:t>
        <a:bodyPr/>
        <a:lstStyle/>
        <a:p>
          <a:endParaRPr lang="ru-RU"/>
        </a:p>
      </dgm:t>
    </dgm:pt>
    <dgm:pt modelId="{E6E0CC6B-5741-9449-804A-677B628BF985}" type="sibTrans" cxnId="{F80C5CF0-A22C-A542-8BEF-6CA15C37550F}">
      <dgm:prSet/>
      <dgm:spPr/>
      <dgm:t>
        <a:bodyPr/>
        <a:lstStyle/>
        <a:p>
          <a:endParaRPr lang="ru-RU"/>
        </a:p>
      </dgm:t>
    </dgm:pt>
    <dgm:pt modelId="{549E0CC1-2756-514A-ACF4-93DD4DD5EC31}">
      <dgm:prSet/>
      <dgm:spPr/>
      <dgm:t>
        <a:bodyPr/>
        <a:lstStyle/>
        <a:p>
          <a:r>
            <a:rPr lang="ru-RU"/>
            <a:t>Формування переліку заходів</a:t>
          </a:r>
          <a:endParaRPr lang="ru-UA"/>
        </a:p>
      </dgm:t>
    </dgm:pt>
    <dgm:pt modelId="{88F246E7-0A5F-EC4E-9BBF-362283B449CC}" type="parTrans" cxnId="{10602D49-39E8-314E-8A7F-2DB8DAA4AEDB}">
      <dgm:prSet/>
      <dgm:spPr/>
      <dgm:t>
        <a:bodyPr/>
        <a:lstStyle/>
        <a:p>
          <a:endParaRPr lang="ru-RU"/>
        </a:p>
      </dgm:t>
    </dgm:pt>
    <dgm:pt modelId="{A71A1482-4DDA-B240-AB4A-4B85EB32D87F}" type="sibTrans" cxnId="{10602D49-39E8-314E-8A7F-2DB8DAA4AEDB}">
      <dgm:prSet/>
      <dgm:spPr/>
      <dgm:t>
        <a:bodyPr/>
        <a:lstStyle/>
        <a:p>
          <a:endParaRPr lang="ru-RU"/>
        </a:p>
      </dgm:t>
    </dgm:pt>
    <dgm:pt modelId="{6489CED9-847B-B040-BCA0-9A3B39CD5E87}">
      <dgm:prSet/>
      <dgm:spPr/>
      <dgm:t>
        <a:bodyPr/>
        <a:lstStyle/>
        <a:p>
          <a:r>
            <a:rPr lang="ru-RU"/>
            <a:t>оцінка і ранжування заходів </a:t>
          </a:r>
          <a:endParaRPr lang="ru-UA"/>
        </a:p>
      </dgm:t>
    </dgm:pt>
    <dgm:pt modelId="{9CF973B1-8676-D947-AD8E-130C3B064E7E}" type="parTrans" cxnId="{D1DBCE9E-4287-F64D-A6FA-33351DA5AE28}">
      <dgm:prSet/>
      <dgm:spPr/>
      <dgm:t>
        <a:bodyPr/>
        <a:lstStyle/>
        <a:p>
          <a:endParaRPr lang="ru-RU"/>
        </a:p>
      </dgm:t>
    </dgm:pt>
    <dgm:pt modelId="{9F46DB3B-F7DE-1544-9BF7-CE67C37D9ADD}" type="sibTrans" cxnId="{D1DBCE9E-4287-F64D-A6FA-33351DA5AE28}">
      <dgm:prSet/>
      <dgm:spPr/>
      <dgm:t>
        <a:bodyPr/>
        <a:lstStyle/>
        <a:p>
          <a:endParaRPr lang="ru-RU"/>
        </a:p>
      </dgm:t>
    </dgm:pt>
    <dgm:pt modelId="{C14BFBAA-A434-6247-895A-F00164E70E2A}">
      <dgm:prSet/>
      <dgm:spPr/>
      <dgm:t>
        <a:bodyPr/>
        <a:lstStyle/>
        <a:p>
          <a:r>
            <a:rPr lang="ru-RU"/>
            <a:t>фінансова модель.</a:t>
          </a:r>
          <a:endParaRPr lang="ru-UA"/>
        </a:p>
      </dgm:t>
    </dgm:pt>
    <dgm:pt modelId="{5FA8F570-2122-5344-9668-A3A06EC57FC6}" type="parTrans" cxnId="{7F7014B6-820B-3444-85A8-665C8AE8DED4}">
      <dgm:prSet/>
      <dgm:spPr/>
      <dgm:t>
        <a:bodyPr/>
        <a:lstStyle/>
        <a:p>
          <a:endParaRPr lang="ru-RU"/>
        </a:p>
      </dgm:t>
    </dgm:pt>
    <dgm:pt modelId="{C4E51CFB-D7F2-6D4E-A1DD-E9BA1D186E5C}" type="sibTrans" cxnId="{7F7014B6-820B-3444-85A8-665C8AE8DED4}">
      <dgm:prSet/>
      <dgm:spPr/>
      <dgm:t>
        <a:bodyPr/>
        <a:lstStyle/>
        <a:p>
          <a:endParaRPr lang="ru-RU"/>
        </a:p>
      </dgm:t>
    </dgm:pt>
    <dgm:pt modelId="{9522ECD5-24E1-A942-9F50-856262EC68E4}" type="pres">
      <dgm:prSet presAssocID="{12F63C39-DA75-F04D-B46F-F5EDBAA2E1DF}" presName="Name0" presStyleCnt="0">
        <dgm:presLayoutVars>
          <dgm:dir/>
          <dgm:resizeHandles val="exact"/>
        </dgm:presLayoutVars>
      </dgm:prSet>
      <dgm:spPr/>
    </dgm:pt>
    <dgm:pt modelId="{B442FD0D-1DB8-9E4B-B6B7-A6279E8167D7}" type="pres">
      <dgm:prSet presAssocID="{F6B7B2B0-E77C-0140-9243-0A5B5A9C095E}" presName="node" presStyleLbl="node1" presStyleIdx="0" presStyleCnt="5">
        <dgm:presLayoutVars>
          <dgm:bulletEnabled val="1"/>
        </dgm:presLayoutVars>
      </dgm:prSet>
      <dgm:spPr/>
    </dgm:pt>
    <dgm:pt modelId="{18EF68C8-E696-9D4F-A04D-039F69953BC5}" type="pres">
      <dgm:prSet presAssocID="{2AC12680-370A-5847-8046-66F62DFA63C5}" presName="sibTrans" presStyleLbl="sibTrans2D1" presStyleIdx="0" presStyleCnt="4"/>
      <dgm:spPr/>
    </dgm:pt>
    <dgm:pt modelId="{55F3E33B-0559-4246-A35E-DC21098D0370}" type="pres">
      <dgm:prSet presAssocID="{2AC12680-370A-5847-8046-66F62DFA63C5}" presName="connectorText" presStyleLbl="sibTrans2D1" presStyleIdx="0" presStyleCnt="4"/>
      <dgm:spPr/>
    </dgm:pt>
    <dgm:pt modelId="{770223C1-E86B-FF48-B91B-28176BFA5342}" type="pres">
      <dgm:prSet presAssocID="{ADF874EC-B09A-D545-8ED0-C768E5CB1221}" presName="node" presStyleLbl="node1" presStyleIdx="1" presStyleCnt="5">
        <dgm:presLayoutVars>
          <dgm:bulletEnabled val="1"/>
        </dgm:presLayoutVars>
      </dgm:prSet>
      <dgm:spPr/>
    </dgm:pt>
    <dgm:pt modelId="{1EA1D1D7-AB23-7C4B-BC48-3CCB9ADFE915}" type="pres">
      <dgm:prSet presAssocID="{E6E0CC6B-5741-9449-804A-677B628BF985}" presName="sibTrans" presStyleLbl="sibTrans2D1" presStyleIdx="1" presStyleCnt="4"/>
      <dgm:spPr/>
    </dgm:pt>
    <dgm:pt modelId="{49B50996-5585-F641-B373-A7D5C5CBD45B}" type="pres">
      <dgm:prSet presAssocID="{E6E0CC6B-5741-9449-804A-677B628BF985}" presName="connectorText" presStyleLbl="sibTrans2D1" presStyleIdx="1" presStyleCnt="4"/>
      <dgm:spPr/>
    </dgm:pt>
    <dgm:pt modelId="{B6722EC9-D0B9-D843-B3BA-00DE794CA34E}" type="pres">
      <dgm:prSet presAssocID="{549E0CC1-2756-514A-ACF4-93DD4DD5EC31}" presName="node" presStyleLbl="node1" presStyleIdx="2" presStyleCnt="5">
        <dgm:presLayoutVars>
          <dgm:bulletEnabled val="1"/>
        </dgm:presLayoutVars>
      </dgm:prSet>
      <dgm:spPr/>
    </dgm:pt>
    <dgm:pt modelId="{9424FFEA-60E5-AC45-BB49-DFA11BD43584}" type="pres">
      <dgm:prSet presAssocID="{A71A1482-4DDA-B240-AB4A-4B85EB32D87F}" presName="sibTrans" presStyleLbl="sibTrans2D1" presStyleIdx="2" presStyleCnt="4"/>
      <dgm:spPr/>
    </dgm:pt>
    <dgm:pt modelId="{CBC59FE7-9189-5F4C-A12B-CA1AB75D912D}" type="pres">
      <dgm:prSet presAssocID="{A71A1482-4DDA-B240-AB4A-4B85EB32D87F}" presName="connectorText" presStyleLbl="sibTrans2D1" presStyleIdx="2" presStyleCnt="4"/>
      <dgm:spPr/>
    </dgm:pt>
    <dgm:pt modelId="{26039F0F-4732-1E41-A2C8-BFA19B4D6219}" type="pres">
      <dgm:prSet presAssocID="{6489CED9-847B-B040-BCA0-9A3B39CD5E87}" presName="node" presStyleLbl="node1" presStyleIdx="3" presStyleCnt="5">
        <dgm:presLayoutVars>
          <dgm:bulletEnabled val="1"/>
        </dgm:presLayoutVars>
      </dgm:prSet>
      <dgm:spPr/>
    </dgm:pt>
    <dgm:pt modelId="{5108DB61-15B1-094F-9659-88B1F01ACD81}" type="pres">
      <dgm:prSet presAssocID="{9F46DB3B-F7DE-1544-9BF7-CE67C37D9ADD}" presName="sibTrans" presStyleLbl="sibTrans2D1" presStyleIdx="3" presStyleCnt="4"/>
      <dgm:spPr/>
    </dgm:pt>
    <dgm:pt modelId="{AA4CB315-2607-8147-AE4B-69119CB3D6C4}" type="pres">
      <dgm:prSet presAssocID="{9F46DB3B-F7DE-1544-9BF7-CE67C37D9ADD}" presName="connectorText" presStyleLbl="sibTrans2D1" presStyleIdx="3" presStyleCnt="4"/>
      <dgm:spPr/>
    </dgm:pt>
    <dgm:pt modelId="{12B87E29-62CA-C143-9124-D3CB31AD072A}" type="pres">
      <dgm:prSet presAssocID="{C14BFBAA-A434-6247-895A-F00164E70E2A}" presName="node" presStyleLbl="node1" presStyleIdx="4" presStyleCnt="5">
        <dgm:presLayoutVars>
          <dgm:bulletEnabled val="1"/>
        </dgm:presLayoutVars>
      </dgm:prSet>
      <dgm:spPr/>
    </dgm:pt>
  </dgm:ptLst>
  <dgm:cxnLst>
    <dgm:cxn modelId="{C9D8280E-DB5E-EB40-A753-92BA233AAB3A}" type="presOf" srcId="{549E0CC1-2756-514A-ACF4-93DD4DD5EC31}" destId="{B6722EC9-D0B9-D843-B3BA-00DE794CA34E}" srcOrd="0" destOrd="0" presId="urn:microsoft.com/office/officeart/2005/8/layout/process1"/>
    <dgm:cxn modelId="{6F7B1B39-3989-FB46-80BF-2073E1821817}" type="presOf" srcId="{F6B7B2B0-E77C-0140-9243-0A5B5A9C095E}" destId="{B442FD0D-1DB8-9E4B-B6B7-A6279E8167D7}" srcOrd="0" destOrd="0" presId="urn:microsoft.com/office/officeart/2005/8/layout/process1"/>
    <dgm:cxn modelId="{381EC245-4F5A-D34B-A4DB-529F573EFCFE}" type="presOf" srcId="{E6E0CC6B-5741-9449-804A-677B628BF985}" destId="{1EA1D1D7-AB23-7C4B-BC48-3CCB9ADFE915}" srcOrd="0" destOrd="0" presId="urn:microsoft.com/office/officeart/2005/8/layout/process1"/>
    <dgm:cxn modelId="{69F8F045-3584-A149-9EDA-034F12FAF7B8}" type="presOf" srcId="{12F63C39-DA75-F04D-B46F-F5EDBAA2E1DF}" destId="{9522ECD5-24E1-A942-9F50-856262EC68E4}" srcOrd="0" destOrd="0" presId="urn:microsoft.com/office/officeart/2005/8/layout/process1"/>
    <dgm:cxn modelId="{10602D49-39E8-314E-8A7F-2DB8DAA4AEDB}" srcId="{12F63C39-DA75-F04D-B46F-F5EDBAA2E1DF}" destId="{549E0CC1-2756-514A-ACF4-93DD4DD5EC31}" srcOrd="2" destOrd="0" parTransId="{88F246E7-0A5F-EC4E-9BBF-362283B449CC}" sibTransId="{A71A1482-4DDA-B240-AB4A-4B85EB32D87F}"/>
    <dgm:cxn modelId="{263F7C4C-B741-B24F-98B2-C137DF4305B7}" type="presOf" srcId="{6489CED9-847B-B040-BCA0-9A3B39CD5E87}" destId="{26039F0F-4732-1E41-A2C8-BFA19B4D6219}" srcOrd="0" destOrd="0" presId="urn:microsoft.com/office/officeart/2005/8/layout/process1"/>
    <dgm:cxn modelId="{53369B6D-BF32-304E-99ED-F603D03C0AB3}" type="presOf" srcId="{2AC12680-370A-5847-8046-66F62DFA63C5}" destId="{18EF68C8-E696-9D4F-A04D-039F69953BC5}" srcOrd="0" destOrd="0" presId="urn:microsoft.com/office/officeart/2005/8/layout/process1"/>
    <dgm:cxn modelId="{6964A98E-6FF4-DA40-B593-94048C9D8B41}" srcId="{12F63C39-DA75-F04D-B46F-F5EDBAA2E1DF}" destId="{F6B7B2B0-E77C-0140-9243-0A5B5A9C095E}" srcOrd="0" destOrd="0" parTransId="{6F788A3D-1E8A-DB48-9B12-D76952102985}" sibTransId="{2AC12680-370A-5847-8046-66F62DFA63C5}"/>
    <dgm:cxn modelId="{41F99290-872D-B54F-9C5C-242A331B0FC4}" type="presOf" srcId="{A71A1482-4DDA-B240-AB4A-4B85EB32D87F}" destId="{CBC59FE7-9189-5F4C-A12B-CA1AB75D912D}" srcOrd="1" destOrd="0" presId="urn:microsoft.com/office/officeart/2005/8/layout/process1"/>
    <dgm:cxn modelId="{8F1C209B-F237-6E49-81F1-CF9FD1E4CE6F}" type="presOf" srcId="{9F46DB3B-F7DE-1544-9BF7-CE67C37D9ADD}" destId="{AA4CB315-2607-8147-AE4B-69119CB3D6C4}" srcOrd="1" destOrd="0" presId="urn:microsoft.com/office/officeart/2005/8/layout/process1"/>
    <dgm:cxn modelId="{D1DBCE9E-4287-F64D-A6FA-33351DA5AE28}" srcId="{12F63C39-DA75-F04D-B46F-F5EDBAA2E1DF}" destId="{6489CED9-847B-B040-BCA0-9A3B39CD5E87}" srcOrd="3" destOrd="0" parTransId="{9CF973B1-8676-D947-AD8E-130C3B064E7E}" sibTransId="{9F46DB3B-F7DE-1544-9BF7-CE67C37D9ADD}"/>
    <dgm:cxn modelId="{38E65FAA-6C01-3D41-AE97-5EC5DB7E5DB3}" type="presOf" srcId="{C14BFBAA-A434-6247-895A-F00164E70E2A}" destId="{12B87E29-62CA-C143-9124-D3CB31AD072A}" srcOrd="0" destOrd="0" presId="urn:microsoft.com/office/officeart/2005/8/layout/process1"/>
    <dgm:cxn modelId="{7F7014B6-820B-3444-85A8-665C8AE8DED4}" srcId="{12F63C39-DA75-F04D-B46F-F5EDBAA2E1DF}" destId="{C14BFBAA-A434-6247-895A-F00164E70E2A}" srcOrd="4" destOrd="0" parTransId="{5FA8F570-2122-5344-9668-A3A06EC57FC6}" sibTransId="{C4E51CFB-D7F2-6D4E-A1DD-E9BA1D186E5C}"/>
    <dgm:cxn modelId="{CBFD61C0-AE08-E046-8507-594A2FFD8BBD}" type="presOf" srcId="{ADF874EC-B09A-D545-8ED0-C768E5CB1221}" destId="{770223C1-E86B-FF48-B91B-28176BFA5342}" srcOrd="0" destOrd="0" presId="urn:microsoft.com/office/officeart/2005/8/layout/process1"/>
    <dgm:cxn modelId="{8E38D8D9-D189-5B4C-BCAE-5D01E2D1338A}" type="presOf" srcId="{A71A1482-4DDA-B240-AB4A-4B85EB32D87F}" destId="{9424FFEA-60E5-AC45-BB49-DFA11BD43584}" srcOrd="0" destOrd="0" presId="urn:microsoft.com/office/officeart/2005/8/layout/process1"/>
    <dgm:cxn modelId="{C1FE8EDF-DCFB-AA4F-81C9-58D3B11BCB0D}" type="presOf" srcId="{E6E0CC6B-5741-9449-804A-677B628BF985}" destId="{49B50996-5585-F641-B373-A7D5C5CBD45B}" srcOrd="1" destOrd="0" presId="urn:microsoft.com/office/officeart/2005/8/layout/process1"/>
    <dgm:cxn modelId="{F80C5CF0-A22C-A542-8BEF-6CA15C37550F}" srcId="{12F63C39-DA75-F04D-B46F-F5EDBAA2E1DF}" destId="{ADF874EC-B09A-D545-8ED0-C768E5CB1221}" srcOrd="1" destOrd="0" parTransId="{ED880586-560B-6B40-BE0F-6F510F5F88D7}" sibTransId="{E6E0CC6B-5741-9449-804A-677B628BF985}"/>
    <dgm:cxn modelId="{9910DAF4-557B-7149-8C04-E2CE2719F711}" type="presOf" srcId="{9F46DB3B-F7DE-1544-9BF7-CE67C37D9ADD}" destId="{5108DB61-15B1-094F-9659-88B1F01ACD81}" srcOrd="0" destOrd="0" presId="urn:microsoft.com/office/officeart/2005/8/layout/process1"/>
    <dgm:cxn modelId="{851501FC-6548-4A4F-A9BF-D1008BEC19BB}" type="presOf" srcId="{2AC12680-370A-5847-8046-66F62DFA63C5}" destId="{55F3E33B-0559-4246-A35E-DC21098D0370}" srcOrd="1" destOrd="0" presId="urn:microsoft.com/office/officeart/2005/8/layout/process1"/>
    <dgm:cxn modelId="{BC163989-986E-B541-8D19-A03955D8281B}" type="presParOf" srcId="{9522ECD5-24E1-A942-9F50-856262EC68E4}" destId="{B442FD0D-1DB8-9E4B-B6B7-A6279E8167D7}" srcOrd="0" destOrd="0" presId="urn:microsoft.com/office/officeart/2005/8/layout/process1"/>
    <dgm:cxn modelId="{B2F1496E-7895-CF40-B009-69C78816D68F}" type="presParOf" srcId="{9522ECD5-24E1-A942-9F50-856262EC68E4}" destId="{18EF68C8-E696-9D4F-A04D-039F69953BC5}" srcOrd="1" destOrd="0" presId="urn:microsoft.com/office/officeart/2005/8/layout/process1"/>
    <dgm:cxn modelId="{46DA9E04-2361-A444-B9F5-1935DB2B29D5}" type="presParOf" srcId="{18EF68C8-E696-9D4F-A04D-039F69953BC5}" destId="{55F3E33B-0559-4246-A35E-DC21098D0370}" srcOrd="0" destOrd="0" presId="urn:microsoft.com/office/officeart/2005/8/layout/process1"/>
    <dgm:cxn modelId="{072E1B01-7621-3048-8006-E6047F61A79D}" type="presParOf" srcId="{9522ECD5-24E1-A942-9F50-856262EC68E4}" destId="{770223C1-E86B-FF48-B91B-28176BFA5342}" srcOrd="2" destOrd="0" presId="urn:microsoft.com/office/officeart/2005/8/layout/process1"/>
    <dgm:cxn modelId="{02C535B7-B951-1A41-A4B8-6A56D5B95845}" type="presParOf" srcId="{9522ECD5-24E1-A942-9F50-856262EC68E4}" destId="{1EA1D1D7-AB23-7C4B-BC48-3CCB9ADFE915}" srcOrd="3" destOrd="0" presId="urn:microsoft.com/office/officeart/2005/8/layout/process1"/>
    <dgm:cxn modelId="{E3AB44D6-8C31-B341-8F2E-F623E8F31D51}" type="presParOf" srcId="{1EA1D1D7-AB23-7C4B-BC48-3CCB9ADFE915}" destId="{49B50996-5585-F641-B373-A7D5C5CBD45B}" srcOrd="0" destOrd="0" presId="urn:microsoft.com/office/officeart/2005/8/layout/process1"/>
    <dgm:cxn modelId="{E4B2E97E-C3C4-B046-A1F3-5936F175997F}" type="presParOf" srcId="{9522ECD5-24E1-A942-9F50-856262EC68E4}" destId="{B6722EC9-D0B9-D843-B3BA-00DE794CA34E}" srcOrd="4" destOrd="0" presId="urn:microsoft.com/office/officeart/2005/8/layout/process1"/>
    <dgm:cxn modelId="{F61AE3CA-09AC-EC4F-B652-DAB7F9A945C2}" type="presParOf" srcId="{9522ECD5-24E1-A942-9F50-856262EC68E4}" destId="{9424FFEA-60E5-AC45-BB49-DFA11BD43584}" srcOrd="5" destOrd="0" presId="urn:microsoft.com/office/officeart/2005/8/layout/process1"/>
    <dgm:cxn modelId="{44F9A5D1-CAC3-4F4D-9085-38DEF05F1EDA}" type="presParOf" srcId="{9424FFEA-60E5-AC45-BB49-DFA11BD43584}" destId="{CBC59FE7-9189-5F4C-A12B-CA1AB75D912D}" srcOrd="0" destOrd="0" presId="urn:microsoft.com/office/officeart/2005/8/layout/process1"/>
    <dgm:cxn modelId="{6064D0C4-4E62-DA44-A972-E864550C7C62}" type="presParOf" srcId="{9522ECD5-24E1-A942-9F50-856262EC68E4}" destId="{26039F0F-4732-1E41-A2C8-BFA19B4D6219}" srcOrd="6" destOrd="0" presId="urn:microsoft.com/office/officeart/2005/8/layout/process1"/>
    <dgm:cxn modelId="{5C1587A2-1DF9-5041-859C-2EC1458553F0}" type="presParOf" srcId="{9522ECD5-24E1-A942-9F50-856262EC68E4}" destId="{5108DB61-15B1-094F-9659-88B1F01ACD81}" srcOrd="7" destOrd="0" presId="urn:microsoft.com/office/officeart/2005/8/layout/process1"/>
    <dgm:cxn modelId="{0F7C186A-8774-254A-B915-5466C593DA65}" type="presParOf" srcId="{5108DB61-15B1-094F-9659-88B1F01ACD81}" destId="{AA4CB315-2607-8147-AE4B-69119CB3D6C4}" srcOrd="0" destOrd="0" presId="urn:microsoft.com/office/officeart/2005/8/layout/process1"/>
    <dgm:cxn modelId="{B16D77FF-CDD6-204B-A5E5-43D5657D87E8}" type="presParOf" srcId="{9522ECD5-24E1-A942-9F50-856262EC68E4}" destId="{12B87E29-62CA-C143-9124-D3CB31AD072A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8110979-42AE-0B40-8340-095017EFE4A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08D6799-1161-1547-8C07-3129E1BF5DD1}">
      <dgm:prSet/>
      <dgm:spPr/>
      <dgm:t>
        <a:bodyPr/>
        <a:lstStyle/>
        <a:p>
          <a:r>
            <a:rPr lang="ru-RU"/>
            <a:t>Виключно параметричний цільовий методи проектування</a:t>
          </a:r>
          <a:endParaRPr lang="ru-UA"/>
        </a:p>
      </dgm:t>
    </dgm:pt>
    <dgm:pt modelId="{6CA9470B-1351-1949-BC3C-B515D96B15E6}" type="parTrans" cxnId="{2C84B75E-8D57-DD43-B5D2-89AC33A29171}">
      <dgm:prSet/>
      <dgm:spPr/>
      <dgm:t>
        <a:bodyPr/>
        <a:lstStyle/>
        <a:p>
          <a:endParaRPr lang="ru-RU"/>
        </a:p>
      </dgm:t>
    </dgm:pt>
    <dgm:pt modelId="{F49BDDE3-444B-C04B-9AC5-A64F10EA526B}" type="sibTrans" cxnId="{2C84B75E-8D57-DD43-B5D2-89AC33A29171}">
      <dgm:prSet/>
      <dgm:spPr/>
      <dgm:t>
        <a:bodyPr/>
        <a:lstStyle/>
        <a:p>
          <a:endParaRPr lang="ru-RU"/>
        </a:p>
      </dgm:t>
    </dgm:pt>
    <dgm:pt modelId="{7524DB93-D7D7-6E40-AA01-2DEC4CF85705}">
      <dgm:prSet/>
      <dgm:spPr/>
      <dgm:t>
        <a:bodyPr/>
        <a:lstStyle/>
        <a:p>
          <a:r>
            <a:rPr lang="ru-RU"/>
            <a:t>В ДБНх лише вимоги</a:t>
          </a:r>
          <a:endParaRPr lang="ru-UA"/>
        </a:p>
      </dgm:t>
    </dgm:pt>
    <dgm:pt modelId="{B0C2F8AB-0855-584B-9FFC-96FC764C5B3A}" type="parTrans" cxnId="{408E4A8F-03E0-4F44-B530-DCFD60BAC200}">
      <dgm:prSet/>
      <dgm:spPr/>
      <dgm:t>
        <a:bodyPr/>
        <a:lstStyle/>
        <a:p>
          <a:endParaRPr lang="ru-RU"/>
        </a:p>
      </dgm:t>
    </dgm:pt>
    <dgm:pt modelId="{23C60A59-F650-7D4F-8941-B515B70DBC8C}" type="sibTrans" cxnId="{408E4A8F-03E0-4F44-B530-DCFD60BAC200}">
      <dgm:prSet/>
      <dgm:spPr/>
      <dgm:t>
        <a:bodyPr/>
        <a:lstStyle/>
        <a:p>
          <a:endParaRPr lang="ru-RU"/>
        </a:p>
      </dgm:t>
    </dgm:pt>
    <dgm:pt modelId="{DF3E0301-CEB6-594C-9D10-BB84B0CF494F}">
      <dgm:prSet/>
      <dgm:spPr/>
      <dgm:t>
        <a:bodyPr/>
        <a:lstStyle/>
        <a:p>
          <a:r>
            <a:rPr lang="ru-RU"/>
            <a:t>Паралельно розробляється 6 ДСТУ</a:t>
          </a:r>
          <a:endParaRPr lang="ru-UA"/>
        </a:p>
      </dgm:t>
    </dgm:pt>
    <dgm:pt modelId="{D09B6901-80C3-D449-960F-AD448DB3535C}" type="parTrans" cxnId="{BD3BC4A4-A0D3-5D43-937C-4A7695DC3DD4}">
      <dgm:prSet/>
      <dgm:spPr/>
      <dgm:t>
        <a:bodyPr/>
        <a:lstStyle/>
        <a:p>
          <a:endParaRPr lang="ru-RU"/>
        </a:p>
      </dgm:t>
    </dgm:pt>
    <dgm:pt modelId="{5CABBE8F-9738-0542-A4A2-1A3C8C50C2D2}" type="sibTrans" cxnId="{BD3BC4A4-A0D3-5D43-937C-4A7695DC3DD4}">
      <dgm:prSet/>
      <dgm:spPr/>
      <dgm:t>
        <a:bodyPr/>
        <a:lstStyle/>
        <a:p>
          <a:endParaRPr lang="ru-RU"/>
        </a:p>
      </dgm:t>
    </dgm:pt>
    <dgm:pt modelId="{5B17DBB3-343B-C248-B174-C2691E19DD03}">
      <dgm:prSet/>
      <dgm:spPr/>
      <dgm:t>
        <a:bodyPr/>
        <a:lstStyle/>
        <a:p>
          <a:r>
            <a:rPr lang="ru-RU"/>
            <a:t>ДСТУ мають статус обовʼязкових і вказують, яким чином досягти вимог ДБН</a:t>
          </a:r>
          <a:endParaRPr lang="ru-UA"/>
        </a:p>
      </dgm:t>
    </dgm:pt>
    <dgm:pt modelId="{858EF06C-3F6D-EF47-A55F-88FE71B202BF}" type="parTrans" cxnId="{8B75CE16-42AF-3744-BB8F-370C3611141B}">
      <dgm:prSet/>
      <dgm:spPr/>
      <dgm:t>
        <a:bodyPr/>
        <a:lstStyle/>
        <a:p>
          <a:endParaRPr lang="ru-RU"/>
        </a:p>
      </dgm:t>
    </dgm:pt>
    <dgm:pt modelId="{7F81D024-A2B1-0644-B476-784B860A3AE1}" type="sibTrans" cxnId="{8B75CE16-42AF-3744-BB8F-370C3611141B}">
      <dgm:prSet/>
      <dgm:spPr/>
      <dgm:t>
        <a:bodyPr/>
        <a:lstStyle/>
        <a:p>
          <a:endParaRPr lang="ru-RU"/>
        </a:p>
      </dgm:t>
    </dgm:pt>
    <dgm:pt modelId="{5294D3D1-7178-B24C-B634-C3D6341C7F1B}">
      <dgm:prSet/>
      <dgm:spPr/>
      <dgm:t>
        <a:bodyPr/>
        <a:lstStyle/>
        <a:p>
          <a:r>
            <a:rPr lang="ru-RU"/>
            <a:t>На основі стандартів </a:t>
          </a:r>
          <a:r>
            <a:rPr lang="uk-UA"/>
            <a:t>DWA</a:t>
          </a:r>
          <a:r>
            <a:rPr lang="ru-UA"/>
            <a:t> та </a:t>
          </a:r>
          <a:r>
            <a:rPr lang="ru-RU"/>
            <a:t> </a:t>
          </a:r>
          <a:r>
            <a:rPr lang="uk-UA"/>
            <a:t>DVGW</a:t>
          </a:r>
          <a:r>
            <a:rPr lang="ru-UA"/>
            <a:t> </a:t>
          </a:r>
          <a:r>
            <a:rPr lang="ru-RU"/>
            <a:t> створюється 6 необовʼязкових стандартів.</a:t>
          </a:r>
          <a:endParaRPr lang="ru-UA"/>
        </a:p>
      </dgm:t>
    </dgm:pt>
    <dgm:pt modelId="{310228DA-27F8-3E4B-A9C0-1DEC31505363}" type="parTrans" cxnId="{799729B3-F474-6A43-9F81-0A97D954A321}">
      <dgm:prSet/>
      <dgm:spPr/>
      <dgm:t>
        <a:bodyPr/>
        <a:lstStyle/>
        <a:p>
          <a:endParaRPr lang="ru-RU"/>
        </a:p>
      </dgm:t>
    </dgm:pt>
    <dgm:pt modelId="{8D2B5992-8121-4C4C-B369-4EEE0BF05572}" type="sibTrans" cxnId="{799729B3-F474-6A43-9F81-0A97D954A321}">
      <dgm:prSet/>
      <dgm:spPr/>
      <dgm:t>
        <a:bodyPr/>
        <a:lstStyle/>
        <a:p>
          <a:endParaRPr lang="ru-RU"/>
        </a:p>
      </dgm:t>
    </dgm:pt>
    <dgm:pt modelId="{09C99DAA-75B2-E94E-8BEA-AD33862E2309}">
      <dgm:prSet/>
      <dgm:spPr/>
      <dgm:t>
        <a:bodyPr/>
        <a:lstStyle/>
        <a:p>
          <a:r>
            <a:rPr lang="ru-RU"/>
            <a:t>Можуть застосовуватись за рішенням замовника, наприклад за фінансування міжнародних фінансових організацій</a:t>
          </a:r>
          <a:endParaRPr lang="ru-UA"/>
        </a:p>
      </dgm:t>
    </dgm:pt>
    <dgm:pt modelId="{33C7E352-F489-1448-B681-67E645922ADD}" type="parTrans" cxnId="{C4A87C8B-C6A3-A943-9CDA-57C685598E6D}">
      <dgm:prSet/>
      <dgm:spPr/>
      <dgm:t>
        <a:bodyPr/>
        <a:lstStyle/>
        <a:p>
          <a:endParaRPr lang="ru-RU"/>
        </a:p>
      </dgm:t>
    </dgm:pt>
    <dgm:pt modelId="{9A7AE9B8-03CF-6341-AC1B-AC596DB47A8C}" type="sibTrans" cxnId="{C4A87C8B-C6A3-A943-9CDA-57C685598E6D}">
      <dgm:prSet/>
      <dgm:spPr/>
      <dgm:t>
        <a:bodyPr/>
        <a:lstStyle/>
        <a:p>
          <a:endParaRPr lang="ru-RU"/>
        </a:p>
      </dgm:t>
    </dgm:pt>
    <dgm:pt modelId="{9758AD7F-D3C7-F844-89C0-1C77CA793B6E}" type="pres">
      <dgm:prSet presAssocID="{38110979-42AE-0B40-8340-095017EFE4AB}" presName="vert0" presStyleCnt="0">
        <dgm:presLayoutVars>
          <dgm:dir/>
          <dgm:animOne val="branch"/>
          <dgm:animLvl val="lvl"/>
        </dgm:presLayoutVars>
      </dgm:prSet>
      <dgm:spPr/>
    </dgm:pt>
    <dgm:pt modelId="{551FEE30-0CBA-B044-A0A0-CFE0A39C7A01}" type="pres">
      <dgm:prSet presAssocID="{E08D6799-1161-1547-8C07-3129E1BF5DD1}" presName="thickLine" presStyleLbl="alignNode1" presStyleIdx="0" presStyleCnt="6"/>
      <dgm:spPr/>
    </dgm:pt>
    <dgm:pt modelId="{28175F8D-05C7-0645-9777-15E0D454150D}" type="pres">
      <dgm:prSet presAssocID="{E08D6799-1161-1547-8C07-3129E1BF5DD1}" presName="horz1" presStyleCnt="0"/>
      <dgm:spPr/>
    </dgm:pt>
    <dgm:pt modelId="{9A03B0BD-F3B9-6740-9974-345766402C14}" type="pres">
      <dgm:prSet presAssocID="{E08D6799-1161-1547-8C07-3129E1BF5DD1}" presName="tx1" presStyleLbl="revTx" presStyleIdx="0" presStyleCnt="6"/>
      <dgm:spPr/>
    </dgm:pt>
    <dgm:pt modelId="{5823CD94-A472-0341-9BFE-708C093195B1}" type="pres">
      <dgm:prSet presAssocID="{E08D6799-1161-1547-8C07-3129E1BF5DD1}" presName="vert1" presStyleCnt="0"/>
      <dgm:spPr/>
    </dgm:pt>
    <dgm:pt modelId="{399C1D30-9E4D-DE48-9C59-86FE043C8AD1}" type="pres">
      <dgm:prSet presAssocID="{7524DB93-D7D7-6E40-AA01-2DEC4CF85705}" presName="thickLine" presStyleLbl="alignNode1" presStyleIdx="1" presStyleCnt="6"/>
      <dgm:spPr/>
    </dgm:pt>
    <dgm:pt modelId="{4FB98493-8989-B347-802E-80EAB0093B6C}" type="pres">
      <dgm:prSet presAssocID="{7524DB93-D7D7-6E40-AA01-2DEC4CF85705}" presName="horz1" presStyleCnt="0"/>
      <dgm:spPr/>
    </dgm:pt>
    <dgm:pt modelId="{A40E8FBD-1373-8346-B311-2AA753D8D360}" type="pres">
      <dgm:prSet presAssocID="{7524DB93-D7D7-6E40-AA01-2DEC4CF85705}" presName="tx1" presStyleLbl="revTx" presStyleIdx="1" presStyleCnt="6"/>
      <dgm:spPr/>
    </dgm:pt>
    <dgm:pt modelId="{738CA04E-3F70-1241-9AA1-DDBA4615CE8A}" type="pres">
      <dgm:prSet presAssocID="{7524DB93-D7D7-6E40-AA01-2DEC4CF85705}" presName="vert1" presStyleCnt="0"/>
      <dgm:spPr/>
    </dgm:pt>
    <dgm:pt modelId="{E110CAA9-1846-4B41-9D0A-95BF076AB8B4}" type="pres">
      <dgm:prSet presAssocID="{DF3E0301-CEB6-594C-9D10-BB84B0CF494F}" presName="thickLine" presStyleLbl="alignNode1" presStyleIdx="2" presStyleCnt="6"/>
      <dgm:spPr/>
    </dgm:pt>
    <dgm:pt modelId="{0F4619F8-1D03-3341-AF4B-BE9F06399152}" type="pres">
      <dgm:prSet presAssocID="{DF3E0301-CEB6-594C-9D10-BB84B0CF494F}" presName="horz1" presStyleCnt="0"/>
      <dgm:spPr/>
    </dgm:pt>
    <dgm:pt modelId="{2C49504F-87AF-6844-910B-664050C6086B}" type="pres">
      <dgm:prSet presAssocID="{DF3E0301-CEB6-594C-9D10-BB84B0CF494F}" presName="tx1" presStyleLbl="revTx" presStyleIdx="2" presStyleCnt="6"/>
      <dgm:spPr/>
    </dgm:pt>
    <dgm:pt modelId="{4D776BC8-2F95-B94F-B9A6-BE7AC4D485D8}" type="pres">
      <dgm:prSet presAssocID="{DF3E0301-CEB6-594C-9D10-BB84B0CF494F}" presName="vert1" presStyleCnt="0"/>
      <dgm:spPr/>
    </dgm:pt>
    <dgm:pt modelId="{F54C444B-8933-514D-A1B4-C799B66BE470}" type="pres">
      <dgm:prSet presAssocID="{5B17DBB3-343B-C248-B174-C2691E19DD03}" presName="thickLine" presStyleLbl="alignNode1" presStyleIdx="3" presStyleCnt="6"/>
      <dgm:spPr/>
    </dgm:pt>
    <dgm:pt modelId="{596F7A07-4973-F440-B647-993E3B5E3CF1}" type="pres">
      <dgm:prSet presAssocID="{5B17DBB3-343B-C248-B174-C2691E19DD03}" presName="horz1" presStyleCnt="0"/>
      <dgm:spPr/>
    </dgm:pt>
    <dgm:pt modelId="{2EB3F697-187B-3F41-B58F-E2B97F172282}" type="pres">
      <dgm:prSet presAssocID="{5B17DBB3-343B-C248-B174-C2691E19DD03}" presName="tx1" presStyleLbl="revTx" presStyleIdx="3" presStyleCnt="6"/>
      <dgm:spPr/>
    </dgm:pt>
    <dgm:pt modelId="{0DA914C9-E85E-7545-BCCF-CF6787ECBE61}" type="pres">
      <dgm:prSet presAssocID="{5B17DBB3-343B-C248-B174-C2691E19DD03}" presName="vert1" presStyleCnt="0"/>
      <dgm:spPr/>
    </dgm:pt>
    <dgm:pt modelId="{3FE18ED2-7929-E24B-8A92-D52D0C980D39}" type="pres">
      <dgm:prSet presAssocID="{5294D3D1-7178-B24C-B634-C3D6341C7F1B}" presName="thickLine" presStyleLbl="alignNode1" presStyleIdx="4" presStyleCnt="6"/>
      <dgm:spPr/>
    </dgm:pt>
    <dgm:pt modelId="{789E08DA-97DD-E143-AB7F-600887D36EB2}" type="pres">
      <dgm:prSet presAssocID="{5294D3D1-7178-B24C-B634-C3D6341C7F1B}" presName="horz1" presStyleCnt="0"/>
      <dgm:spPr/>
    </dgm:pt>
    <dgm:pt modelId="{AC3F41AA-36A3-3B44-A86F-1788D667F3B2}" type="pres">
      <dgm:prSet presAssocID="{5294D3D1-7178-B24C-B634-C3D6341C7F1B}" presName="tx1" presStyleLbl="revTx" presStyleIdx="4" presStyleCnt="6"/>
      <dgm:spPr/>
    </dgm:pt>
    <dgm:pt modelId="{E419223F-9F9A-A34E-A566-B51F6938DEEB}" type="pres">
      <dgm:prSet presAssocID="{5294D3D1-7178-B24C-B634-C3D6341C7F1B}" presName="vert1" presStyleCnt="0"/>
      <dgm:spPr/>
    </dgm:pt>
    <dgm:pt modelId="{00E8244D-6794-224E-8A5C-4A58BE40FF81}" type="pres">
      <dgm:prSet presAssocID="{09C99DAA-75B2-E94E-8BEA-AD33862E2309}" presName="thickLine" presStyleLbl="alignNode1" presStyleIdx="5" presStyleCnt="6"/>
      <dgm:spPr/>
    </dgm:pt>
    <dgm:pt modelId="{5C9A2B98-6E0F-624E-A5A4-34A073312AF7}" type="pres">
      <dgm:prSet presAssocID="{09C99DAA-75B2-E94E-8BEA-AD33862E2309}" presName="horz1" presStyleCnt="0"/>
      <dgm:spPr/>
    </dgm:pt>
    <dgm:pt modelId="{3E4386E5-7D55-8A4A-A27A-0F27B71566FC}" type="pres">
      <dgm:prSet presAssocID="{09C99DAA-75B2-E94E-8BEA-AD33862E2309}" presName="tx1" presStyleLbl="revTx" presStyleIdx="5" presStyleCnt="6"/>
      <dgm:spPr/>
    </dgm:pt>
    <dgm:pt modelId="{30E5E947-E385-9949-8DA4-8D877ABF9788}" type="pres">
      <dgm:prSet presAssocID="{09C99DAA-75B2-E94E-8BEA-AD33862E2309}" presName="vert1" presStyleCnt="0"/>
      <dgm:spPr/>
    </dgm:pt>
  </dgm:ptLst>
  <dgm:cxnLst>
    <dgm:cxn modelId="{2800B506-9DB0-894B-8DB9-586CF3BFC879}" type="presOf" srcId="{38110979-42AE-0B40-8340-095017EFE4AB}" destId="{9758AD7F-D3C7-F844-89C0-1C77CA793B6E}" srcOrd="0" destOrd="0" presId="urn:microsoft.com/office/officeart/2008/layout/LinedList"/>
    <dgm:cxn modelId="{8B75CE16-42AF-3744-BB8F-370C3611141B}" srcId="{38110979-42AE-0B40-8340-095017EFE4AB}" destId="{5B17DBB3-343B-C248-B174-C2691E19DD03}" srcOrd="3" destOrd="0" parTransId="{858EF06C-3F6D-EF47-A55F-88FE71B202BF}" sibTransId="{7F81D024-A2B1-0644-B476-784B860A3AE1}"/>
    <dgm:cxn modelId="{2C84B75E-8D57-DD43-B5D2-89AC33A29171}" srcId="{38110979-42AE-0B40-8340-095017EFE4AB}" destId="{E08D6799-1161-1547-8C07-3129E1BF5DD1}" srcOrd="0" destOrd="0" parTransId="{6CA9470B-1351-1949-BC3C-B515D96B15E6}" sibTransId="{F49BDDE3-444B-C04B-9AC5-A64F10EA526B}"/>
    <dgm:cxn modelId="{84B6AA70-0AEB-E648-99A6-666CD49D3F4C}" type="presOf" srcId="{7524DB93-D7D7-6E40-AA01-2DEC4CF85705}" destId="{A40E8FBD-1373-8346-B311-2AA753D8D360}" srcOrd="0" destOrd="0" presId="urn:microsoft.com/office/officeart/2008/layout/LinedList"/>
    <dgm:cxn modelId="{C4A87C8B-C6A3-A943-9CDA-57C685598E6D}" srcId="{38110979-42AE-0B40-8340-095017EFE4AB}" destId="{09C99DAA-75B2-E94E-8BEA-AD33862E2309}" srcOrd="5" destOrd="0" parTransId="{33C7E352-F489-1448-B681-67E645922ADD}" sibTransId="{9A7AE9B8-03CF-6341-AC1B-AC596DB47A8C}"/>
    <dgm:cxn modelId="{408E4A8F-03E0-4F44-B530-DCFD60BAC200}" srcId="{38110979-42AE-0B40-8340-095017EFE4AB}" destId="{7524DB93-D7D7-6E40-AA01-2DEC4CF85705}" srcOrd="1" destOrd="0" parTransId="{B0C2F8AB-0855-584B-9FFC-96FC764C5B3A}" sibTransId="{23C60A59-F650-7D4F-8941-B515B70DBC8C}"/>
    <dgm:cxn modelId="{5FF78B98-D713-DD40-8FC9-6A1107226A7A}" type="presOf" srcId="{E08D6799-1161-1547-8C07-3129E1BF5DD1}" destId="{9A03B0BD-F3B9-6740-9974-345766402C14}" srcOrd="0" destOrd="0" presId="urn:microsoft.com/office/officeart/2008/layout/LinedList"/>
    <dgm:cxn modelId="{BD3BC4A4-A0D3-5D43-937C-4A7695DC3DD4}" srcId="{38110979-42AE-0B40-8340-095017EFE4AB}" destId="{DF3E0301-CEB6-594C-9D10-BB84B0CF494F}" srcOrd="2" destOrd="0" parTransId="{D09B6901-80C3-D449-960F-AD448DB3535C}" sibTransId="{5CABBE8F-9738-0542-A4A2-1A3C8C50C2D2}"/>
    <dgm:cxn modelId="{799729B3-F474-6A43-9F81-0A97D954A321}" srcId="{38110979-42AE-0B40-8340-095017EFE4AB}" destId="{5294D3D1-7178-B24C-B634-C3D6341C7F1B}" srcOrd="4" destOrd="0" parTransId="{310228DA-27F8-3E4B-A9C0-1DEC31505363}" sibTransId="{8D2B5992-8121-4C4C-B369-4EEE0BF05572}"/>
    <dgm:cxn modelId="{F2D27FC1-6C94-0149-A17F-F82DAC171BDB}" type="presOf" srcId="{5294D3D1-7178-B24C-B634-C3D6341C7F1B}" destId="{AC3F41AA-36A3-3B44-A86F-1788D667F3B2}" srcOrd="0" destOrd="0" presId="urn:microsoft.com/office/officeart/2008/layout/LinedList"/>
    <dgm:cxn modelId="{A07377CF-3E4B-4440-9D38-F04E8FCEA8D2}" type="presOf" srcId="{5B17DBB3-343B-C248-B174-C2691E19DD03}" destId="{2EB3F697-187B-3F41-B58F-E2B97F172282}" srcOrd="0" destOrd="0" presId="urn:microsoft.com/office/officeart/2008/layout/LinedList"/>
    <dgm:cxn modelId="{81195DF6-FB4C-8743-A6E8-EA80750EB512}" type="presOf" srcId="{DF3E0301-CEB6-594C-9D10-BB84B0CF494F}" destId="{2C49504F-87AF-6844-910B-664050C6086B}" srcOrd="0" destOrd="0" presId="urn:microsoft.com/office/officeart/2008/layout/LinedList"/>
    <dgm:cxn modelId="{48A8A5FA-AE34-6F48-84ED-0355D8642D55}" type="presOf" srcId="{09C99DAA-75B2-E94E-8BEA-AD33862E2309}" destId="{3E4386E5-7D55-8A4A-A27A-0F27B71566FC}" srcOrd="0" destOrd="0" presId="urn:microsoft.com/office/officeart/2008/layout/LinedList"/>
    <dgm:cxn modelId="{B7C27277-1839-0845-AB95-AF287301479B}" type="presParOf" srcId="{9758AD7F-D3C7-F844-89C0-1C77CA793B6E}" destId="{551FEE30-0CBA-B044-A0A0-CFE0A39C7A01}" srcOrd="0" destOrd="0" presId="urn:microsoft.com/office/officeart/2008/layout/LinedList"/>
    <dgm:cxn modelId="{010C3EA2-E144-9843-84BB-0DAB0544435E}" type="presParOf" srcId="{9758AD7F-D3C7-F844-89C0-1C77CA793B6E}" destId="{28175F8D-05C7-0645-9777-15E0D454150D}" srcOrd="1" destOrd="0" presId="urn:microsoft.com/office/officeart/2008/layout/LinedList"/>
    <dgm:cxn modelId="{882A71D4-4739-FA49-B569-876AF3F8CB49}" type="presParOf" srcId="{28175F8D-05C7-0645-9777-15E0D454150D}" destId="{9A03B0BD-F3B9-6740-9974-345766402C14}" srcOrd="0" destOrd="0" presId="urn:microsoft.com/office/officeart/2008/layout/LinedList"/>
    <dgm:cxn modelId="{7A7D8E78-C0D2-B44B-AD4B-CB66D21B7DA5}" type="presParOf" srcId="{28175F8D-05C7-0645-9777-15E0D454150D}" destId="{5823CD94-A472-0341-9BFE-708C093195B1}" srcOrd="1" destOrd="0" presId="urn:microsoft.com/office/officeart/2008/layout/LinedList"/>
    <dgm:cxn modelId="{7F1374A4-E091-DD44-A8A7-370382C81431}" type="presParOf" srcId="{9758AD7F-D3C7-F844-89C0-1C77CA793B6E}" destId="{399C1D30-9E4D-DE48-9C59-86FE043C8AD1}" srcOrd="2" destOrd="0" presId="urn:microsoft.com/office/officeart/2008/layout/LinedList"/>
    <dgm:cxn modelId="{8FF73B40-4A1C-DB40-BAC0-65564B6A6029}" type="presParOf" srcId="{9758AD7F-D3C7-F844-89C0-1C77CA793B6E}" destId="{4FB98493-8989-B347-802E-80EAB0093B6C}" srcOrd="3" destOrd="0" presId="urn:microsoft.com/office/officeart/2008/layout/LinedList"/>
    <dgm:cxn modelId="{11D5ECA7-A141-8145-825E-809F60C39037}" type="presParOf" srcId="{4FB98493-8989-B347-802E-80EAB0093B6C}" destId="{A40E8FBD-1373-8346-B311-2AA753D8D360}" srcOrd="0" destOrd="0" presId="urn:microsoft.com/office/officeart/2008/layout/LinedList"/>
    <dgm:cxn modelId="{E3EA5259-BDD2-3641-9725-F69EC3BF1FB2}" type="presParOf" srcId="{4FB98493-8989-B347-802E-80EAB0093B6C}" destId="{738CA04E-3F70-1241-9AA1-DDBA4615CE8A}" srcOrd="1" destOrd="0" presId="urn:microsoft.com/office/officeart/2008/layout/LinedList"/>
    <dgm:cxn modelId="{9C20A2AA-AF60-A94E-8B40-D005DAFBB122}" type="presParOf" srcId="{9758AD7F-D3C7-F844-89C0-1C77CA793B6E}" destId="{E110CAA9-1846-4B41-9D0A-95BF076AB8B4}" srcOrd="4" destOrd="0" presId="urn:microsoft.com/office/officeart/2008/layout/LinedList"/>
    <dgm:cxn modelId="{B841A691-CC66-2048-941F-03F19A28C71D}" type="presParOf" srcId="{9758AD7F-D3C7-F844-89C0-1C77CA793B6E}" destId="{0F4619F8-1D03-3341-AF4B-BE9F06399152}" srcOrd="5" destOrd="0" presId="urn:microsoft.com/office/officeart/2008/layout/LinedList"/>
    <dgm:cxn modelId="{B12D64ED-C9EF-C94E-A3E7-5B1669222CCD}" type="presParOf" srcId="{0F4619F8-1D03-3341-AF4B-BE9F06399152}" destId="{2C49504F-87AF-6844-910B-664050C6086B}" srcOrd="0" destOrd="0" presId="urn:microsoft.com/office/officeart/2008/layout/LinedList"/>
    <dgm:cxn modelId="{91907E06-99C3-8F46-AAE6-0202DAA5E131}" type="presParOf" srcId="{0F4619F8-1D03-3341-AF4B-BE9F06399152}" destId="{4D776BC8-2F95-B94F-B9A6-BE7AC4D485D8}" srcOrd="1" destOrd="0" presId="urn:microsoft.com/office/officeart/2008/layout/LinedList"/>
    <dgm:cxn modelId="{B73E6E5B-49FA-5345-A854-C8EB32854F74}" type="presParOf" srcId="{9758AD7F-D3C7-F844-89C0-1C77CA793B6E}" destId="{F54C444B-8933-514D-A1B4-C799B66BE470}" srcOrd="6" destOrd="0" presId="urn:microsoft.com/office/officeart/2008/layout/LinedList"/>
    <dgm:cxn modelId="{5506F0F5-086A-DB4F-8B79-106801319939}" type="presParOf" srcId="{9758AD7F-D3C7-F844-89C0-1C77CA793B6E}" destId="{596F7A07-4973-F440-B647-993E3B5E3CF1}" srcOrd="7" destOrd="0" presId="urn:microsoft.com/office/officeart/2008/layout/LinedList"/>
    <dgm:cxn modelId="{B4B36ED9-7E22-D245-BD74-41F3EB6D5E7F}" type="presParOf" srcId="{596F7A07-4973-F440-B647-993E3B5E3CF1}" destId="{2EB3F697-187B-3F41-B58F-E2B97F172282}" srcOrd="0" destOrd="0" presId="urn:microsoft.com/office/officeart/2008/layout/LinedList"/>
    <dgm:cxn modelId="{6003F4D7-D54A-9A41-929D-068EB233957E}" type="presParOf" srcId="{596F7A07-4973-F440-B647-993E3B5E3CF1}" destId="{0DA914C9-E85E-7545-BCCF-CF6787ECBE61}" srcOrd="1" destOrd="0" presId="urn:microsoft.com/office/officeart/2008/layout/LinedList"/>
    <dgm:cxn modelId="{1F9FAE9A-4D5B-F948-AA13-7B9F3354C6D0}" type="presParOf" srcId="{9758AD7F-D3C7-F844-89C0-1C77CA793B6E}" destId="{3FE18ED2-7929-E24B-8A92-D52D0C980D39}" srcOrd="8" destOrd="0" presId="urn:microsoft.com/office/officeart/2008/layout/LinedList"/>
    <dgm:cxn modelId="{0246710B-4102-F74C-9213-F529E7A4B4D4}" type="presParOf" srcId="{9758AD7F-D3C7-F844-89C0-1C77CA793B6E}" destId="{789E08DA-97DD-E143-AB7F-600887D36EB2}" srcOrd="9" destOrd="0" presId="urn:microsoft.com/office/officeart/2008/layout/LinedList"/>
    <dgm:cxn modelId="{C2E5BDF2-1535-8D4A-9291-2EBFAD991AE0}" type="presParOf" srcId="{789E08DA-97DD-E143-AB7F-600887D36EB2}" destId="{AC3F41AA-36A3-3B44-A86F-1788D667F3B2}" srcOrd="0" destOrd="0" presId="urn:microsoft.com/office/officeart/2008/layout/LinedList"/>
    <dgm:cxn modelId="{8FAB9D93-E7B4-F342-BD08-0A6707563285}" type="presParOf" srcId="{789E08DA-97DD-E143-AB7F-600887D36EB2}" destId="{E419223F-9F9A-A34E-A566-B51F6938DEEB}" srcOrd="1" destOrd="0" presId="urn:microsoft.com/office/officeart/2008/layout/LinedList"/>
    <dgm:cxn modelId="{6E33A866-249C-FC48-8407-6D2A4584EF6B}" type="presParOf" srcId="{9758AD7F-D3C7-F844-89C0-1C77CA793B6E}" destId="{00E8244D-6794-224E-8A5C-4A58BE40FF81}" srcOrd="10" destOrd="0" presId="urn:microsoft.com/office/officeart/2008/layout/LinedList"/>
    <dgm:cxn modelId="{114E114C-215B-584C-AF15-882710EEB19E}" type="presParOf" srcId="{9758AD7F-D3C7-F844-89C0-1C77CA793B6E}" destId="{5C9A2B98-6E0F-624E-A5A4-34A073312AF7}" srcOrd="11" destOrd="0" presId="urn:microsoft.com/office/officeart/2008/layout/LinedList"/>
    <dgm:cxn modelId="{A10237D5-59A4-E74B-AF2B-2A522FD2994E}" type="presParOf" srcId="{5C9A2B98-6E0F-624E-A5A4-34A073312AF7}" destId="{3E4386E5-7D55-8A4A-A27A-0F27B71566FC}" srcOrd="0" destOrd="0" presId="urn:microsoft.com/office/officeart/2008/layout/LinedList"/>
    <dgm:cxn modelId="{30E1B2EE-23F1-CB4A-898B-655D7BFB54E0}" type="presParOf" srcId="{5C9A2B98-6E0F-624E-A5A4-34A073312AF7}" destId="{30E5E947-E385-9949-8DA4-8D877ABF97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27D4F30-C953-46DF-9D1F-D95542CDA235}" type="doc">
      <dgm:prSet loTypeId="urn:microsoft.com/office/officeart/2005/8/layout/vList2" loCatId="list" qsTypeId="urn:microsoft.com/office/officeart/2005/8/quickstyle/simple5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6C9D55EC-DD21-43C1-8C94-D0A7950DD404}">
      <dgm:prSet/>
      <dgm:spPr/>
      <dgm:t>
        <a:bodyPr/>
        <a:lstStyle/>
        <a:p>
          <a:r>
            <a:rPr lang="ru-UA"/>
            <a:t>ДБН містить:</a:t>
          </a:r>
          <a:endParaRPr lang="en-US"/>
        </a:p>
      </dgm:t>
    </dgm:pt>
    <dgm:pt modelId="{D8B6EAB8-A149-4829-86F6-0228DF302F04}" type="parTrans" cxnId="{91D66757-A7DB-44EC-BE43-564485023BFF}">
      <dgm:prSet/>
      <dgm:spPr/>
      <dgm:t>
        <a:bodyPr/>
        <a:lstStyle/>
        <a:p>
          <a:endParaRPr lang="en-US" sz="1800"/>
        </a:p>
      </dgm:t>
    </dgm:pt>
    <dgm:pt modelId="{183EC358-4BBB-4D2A-90F8-8CF39F9F07A3}" type="sibTrans" cxnId="{91D66757-A7DB-44EC-BE43-564485023BFF}">
      <dgm:prSet/>
      <dgm:spPr/>
      <dgm:t>
        <a:bodyPr/>
        <a:lstStyle/>
        <a:p>
          <a:endParaRPr lang="en-US"/>
        </a:p>
      </dgm:t>
    </dgm:pt>
    <dgm:pt modelId="{819861C4-9B97-4213-9C4E-A91CDF479818}">
      <dgm:prSet/>
      <dgm:spPr/>
      <dgm:t>
        <a:bodyPr/>
        <a:lstStyle/>
        <a:p>
          <a:r>
            <a:rPr lang="ru-UA"/>
            <a:t>ключовий набір параметрів досягнень;</a:t>
          </a:r>
          <a:endParaRPr lang="en-US"/>
        </a:p>
      </dgm:t>
    </dgm:pt>
    <dgm:pt modelId="{0D896E96-2B13-4823-B2B7-45BB206EF31D}" type="parTrans" cxnId="{D2C07DFC-3670-4706-B575-A4EAF0C8C8B2}">
      <dgm:prSet/>
      <dgm:spPr/>
      <dgm:t>
        <a:bodyPr/>
        <a:lstStyle/>
        <a:p>
          <a:endParaRPr lang="en-US" sz="1800"/>
        </a:p>
      </dgm:t>
    </dgm:pt>
    <dgm:pt modelId="{51F6D4F3-3747-4368-A2F0-9D32D90EE7D2}" type="sibTrans" cxnId="{D2C07DFC-3670-4706-B575-A4EAF0C8C8B2}">
      <dgm:prSet/>
      <dgm:spPr/>
      <dgm:t>
        <a:bodyPr/>
        <a:lstStyle/>
        <a:p>
          <a:endParaRPr lang="en-US"/>
        </a:p>
      </dgm:t>
    </dgm:pt>
    <dgm:pt modelId="{9EAFEEA2-8C02-4DA2-B284-E1D5160A12FA}">
      <dgm:prSet/>
      <dgm:spPr/>
      <dgm:t>
        <a:bodyPr/>
        <a:lstStyle/>
        <a:p>
          <a:r>
            <a:rPr lang="ru-UA"/>
            <a:t>набір обов</a:t>
          </a:r>
          <a:r>
            <a:rPr lang="en-AU"/>
            <a:t>’</a:t>
          </a:r>
          <a:r>
            <a:rPr lang="ru-UA"/>
            <a:t>язкових ДСТУ;</a:t>
          </a:r>
          <a:endParaRPr lang="en-US"/>
        </a:p>
      </dgm:t>
    </dgm:pt>
    <dgm:pt modelId="{00016C92-FEA5-4D39-A69B-764DEC7F0BE7}" type="parTrans" cxnId="{6497C7BA-87E8-4F3E-837C-F41D59A6D6BC}">
      <dgm:prSet/>
      <dgm:spPr/>
      <dgm:t>
        <a:bodyPr/>
        <a:lstStyle/>
        <a:p>
          <a:endParaRPr lang="en-US" sz="1800"/>
        </a:p>
      </dgm:t>
    </dgm:pt>
    <dgm:pt modelId="{3AE352DB-26A2-4F08-A01A-DA822CBD282A}" type="sibTrans" cxnId="{6497C7BA-87E8-4F3E-837C-F41D59A6D6BC}">
      <dgm:prSet/>
      <dgm:spPr/>
      <dgm:t>
        <a:bodyPr/>
        <a:lstStyle/>
        <a:p>
          <a:endParaRPr lang="en-US"/>
        </a:p>
      </dgm:t>
    </dgm:pt>
    <dgm:pt modelId="{BA4969F0-5F73-419D-860F-96C5AADC75BA}">
      <dgm:prSet/>
      <dgm:spPr/>
      <dgm:t>
        <a:bodyPr/>
        <a:lstStyle/>
        <a:p>
          <a:r>
            <a:rPr lang="ru-UA"/>
            <a:t>посилання на нормативні документи, зокрема ДСТУ, які будуть розроблятися.</a:t>
          </a:r>
          <a:endParaRPr lang="en-US"/>
        </a:p>
      </dgm:t>
    </dgm:pt>
    <dgm:pt modelId="{106FC56F-7A28-429A-98BF-CB2514186A18}" type="parTrans" cxnId="{216C1B79-C944-4866-A934-9953E53FCB3B}">
      <dgm:prSet/>
      <dgm:spPr/>
      <dgm:t>
        <a:bodyPr/>
        <a:lstStyle/>
        <a:p>
          <a:endParaRPr lang="en-US" sz="1800"/>
        </a:p>
      </dgm:t>
    </dgm:pt>
    <dgm:pt modelId="{5E7015BC-811F-463D-84E8-81FA9CF68FEF}" type="sibTrans" cxnId="{216C1B79-C944-4866-A934-9953E53FCB3B}">
      <dgm:prSet/>
      <dgm:spPr/>
      <dgm:t>
        <a:bodyPr/>
        <a:lstStyle/>
        <a:p>
          <a:endParaRPr lang="en-US"/>
        </a:p>
      </dgm:t>
    </dgm:pt>
    <dgm:pt modelId="{8B5F2802-22DC-3F45-B41A-78EA688D15FF}" type="pres">
      <dgm:prSet presAssocID="{727D4F30-C953-46DF-9D1F-D95542CDA235}" presName="linear" presStyleCnt="0">
        <dgm:presLayoutVars>
          <dgm:animLvl val="lvl"/>
          <dgm:resizeHandles val="exact"/>
        </dgm:presLayoutVars>
      </dgm:prSet>
      <dgm:spPr/>
    </dgm:pt>
    <dgm:pt modelId="{E6B4F9F1-271A-B843-AF40-E48E96CCE224}" type="pres">
      <dgm:prSet presAssocID="{6C9D55EC-DD21-43C1-8C94-D0A7950DD40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8C4CE4F-6284-F64B-877A-2EDAB0CF28DB}" type="pres">
      <dgm:prSet presAssocID="{6C9D55EC-DD21-43C1-8C94-D0A7950DD40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1924E09-FA9E-324C-81F9-7D6349E20CAF}" type="presOf" srcId="{6C9D55EC-DD21-43C1-8C94-D0A7950DD404}" destId="{E6B4F9F1-271A-B843-AF40-E48E96CCE224}" srcOrd="0" destOrd="0" presId="urn:microsoft.com/office/officeart/2005/8/layout/vList2"/>
    <dgm:cxn modelId="{2A51F114-2235-CD4F-9729-CFED55080874}" type="presOf" srcId="{9EAFEEA2-8C02-4DA2-B284-E1D5160A12FA}" destId="{88C4CE4F-6284-F64B-877A-2EDAB0CF28DB}" srcOrd="0" destOrd="1" presId="urn:microsoft.com/office/officeart/2005/8/layout/vList2"/>
    <dgm:cxn modelId="{D16B1016-794F-8841-90AE-BF7BF723B666}" type="presOf" srcId="{727D4F30-C953-46DF-9D1F-D95542CDA235}" destId="{8B5F2802-22DC-3F45-B41A-78EA688D15FF}" srcOrd="0" destOrd="0" presId="urn:microsoft.com/office/officeart/2005/8/layout/vList2"/>
    <dgm:cxn modelId="{CBD93027-648D-C248-9298-4F4F2BF83616}" type="presOf" srcId="{819861C4-9B97-4213-9C4E-A91CDF479818}" destId="{88C4CE4F-6284-F64B-877A-2EDAB0CF28DB}" srcOrd="0" destOrd="0" presId="urn:microsoft.com/office/officeart/2005/8/layout/vList2"/>
    <dgm:cxn modelId="{91D66757-A7DB-44EC-BE43-564485023BFF}" srcId="{727D4F30-C953-46DF-9D1F-D95542CDA235}" destId="{6C9D55EC-DD21-43C1-8C94-D0A7950DD404}" srcOrd="0" destOrd="0" parTransId="{D8B6EAB8-A149-4829-86F6-0228DF302F04}" sibTransId="{183EC358-4BBB-4D2A-90F8-8CF39F9F07A3}"/>
    <dgm:cxn modelId="{216C1B79-C944-4866-A934-9953E53FCB3B}" srcId="{6C9D55EC-DD21-43C1-8C94-D0A7950DD404}" destId="{BA4969F0-5F73-419D-860F-96C5AADC75BA}" srcOrd="2" destOrd="0" parTransId="{106FC56F-7A28-429A-98BF-CB2514186A18}" sibTransId="{5E7015BC-811F-463D-84E8-81FA9CF68FEF}"/>
    <dgm:cxn modelId="{6497C7BA-87E8-4F3E-837C-F41D59A6D6BC}" srcId="{6C9D55EC-DD21-43C1-8C94-D0A7950DD404}" destId="{9EAFEEA2-8C02-4DA2-B284-E1D5160A12FA}" srcOrd="1" destOrd="0" parTransId="{00016C92-FEA5-4D39-A69B-764DEC7F0BE7}" sibTransId="{3AE352DB-26A2-4F08-A01A-DA822CBD282A}"/>
    <dgm:cxn modelId="{D4C228DF-9668-9447-9A01-D00C9CCD542B}" type="presOf" srcId="{BA4969F0-5F73-419D-860F-96C5AADC75BA}" destId="{88C4CE4F-6284-F64B-877A-2EDAB0CF28DB}" srcOrd="0" destOrd="2" presId="urn:microsoft.com/office/officeart/2005/8/layout/vList2"/>
    <dgm:cxn modelId="{D2C07DFC-3670-4706-B575-A4EAF0C8C8B2}" srcId="{6C9D55EC-DD21-43C1-8C94-D0A7950DD404}" destId="{819861C4-9B97-4213-9C4E-A91CDF479818}" srcOrd="0" destOrd="0" parTransId="{0D896E96-2B13-4823-B2B7-45BB206EF31D}" sibTransId="{51F6D4F3-3747-4368-A2F0-9D32D90EE7D2}"/>
    <dgm:cxn modelId="{F1F42F5C-FA2D-B64D-917A-10B7E54ED007}" type="presParOf" srcId="{8B5F2802-22DC-3F45-B41A-78EA688D15FF}" destId="{E6B4F9F1-271A-B843-AF40-E48E96CCE224}" srcOrd="0" destOrd="0" presId="urn:microsoft.com/office/officeart/2005/8/layout/vList2"/>
    <dgm:cxn modelId="{57141AEB-6489-424E-AC6F-31A76DEDA8DE}" type="presParOf" srcId="{8B5F2802-22DC-3F45-B41A-78EA688D15FF}" destId="{88C4CE4F-6284-F64B-877A-2EDAB0CF28D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DCB375B0-5E9C-6E4C-ADA0-A5FD861BDDF8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2263E4F-8FC3-0741-9E7F-528C2546D9E3}">
      <dgm:prSet/>
      <dgm:spPr/>
      <dgm:t>
        <a:bodyPr/>
        <a:lstStyle/>
        <a:p>
          <a:r>
            <a:rPr lang="ru-RU" dirty="0"/>
            <a:t>План </a:t>
          </a:r>
          <a:r>
            <a:rPr lang="ru-RU" dirty="0" err="1"/>
            <a:t>розробки</a:t>
          </a:r>
          <a:r>
            <a:rPr lang="ru-RU" dirty="0"/>
            <a:t> </a:t>
          </a:r>
          <a:r>
            <a:rPr lang="ru-RU" dirty="0" err="1"/>
            <a:t>перших</a:t>
          </a:r>
          <a:r>
            <a:rPr lang="ru-RU" dirty="0"/>
            <a:t>  </a:t>
          </a:r>
          <a:r>
            <a:rPr lang="ru-RU" dirty="0" err="1"/>
            <a:t>редакцій</a:t>
          </a:r>
          <a:r>
            <a:rPr lang="ru-RU" dirty="0"/>
            <a:t> ДБН та </a:t>
          </a:r>
          <a:r>
            <a:rPr lang="ru-RU" dirty="0" err="1"/>
            <a:t>обовʼязкових</a:t>
          </a:r>
          <a:r>
            <a:rPr lang="ru-RU" dirty="0"/>
            <a:t> ДСТУ</a:t>
          </a:r>
          <a:r>
            <a:rPr lang="en-AU" dirty="0"/>
            <a:t> - </a:t>
          </a:r>
          <a:r>
            <a:rPr lang="ru-RU" dirty="0"/>
            <a:t>до </a:t>
          </a:r>
          <a:r>
            <a:rPr lang="ru-RU" dirty="0" err="1"/>
            <a:t>кінця</a:t>
          </a:r>
          <a:r>
            <a:rPr lang="ru-RU" dirty="0"/>
            <a:t> червня 2025р. </a:t>
          </a:r>
          <a:endParaRPr lang="ru-UA" dirty="0"/>
        </a:p>
      </dgm:t>
    </dgm:pt>
    <dgm:pt modelId="{8A707899-A499-0A47-86DE-4634CFC14705}" type="parTrans" cxnId="{66486D12-3A18-6D43-827F-137763758A6D}">
      <dgm:prSet/>
      <dgm:spPr/>
      <dgm:t>
        <a:bodyPr/>
        <a:lstStyle/>
        <a:p>
          <a:endParaRPr lang="ru-RU"/>
        </a:p>
      </dgm:t>
    </dgm:pt>
    <dgm:pt modelId="{5D692A0B-814D-3742-825D-8A5CB5531A2B}" type="sibTrans" cxnId="{66486D12-3A18-6D43-827F-137763758A6D}">
      <dgm:prSet/>
      <dgm:spPr/>
      <dgm:t>
        <a:bodyPr/>
        <a:lstStyle/>
        <a:p>
          <a:endParaRPr lang="ru-RU"/>
        </a:p>
      </dgm:t>
    </dgm:pt>
    <dgm:pt modelId="{4E499940-55C0-AE4F-8C2E-595105EF5E59}">
      <dgm:prSet/>
      <dgm:spPr/>
      <dgm:t>
        <a:bodyPr/>
        <a:lstStyle/>
        <a:p>
          <a:r>
            <a:rPr lang="uk-UA"/>
            <a:t>В</a:t>
          </a:r>
          <a:r>
            <a:rPr lang="ru-RU"/>
            <a:t>себічне обговорення - липень-вересень 2025р. </a:t>
          </a:r>
          <a:endParaRPr lang="ru-UA"/>
        </a:p>
      </dgm:t>
    </dgm:pt>
    <dgm:pt modelId="{6662B89B-278D-1B45-B4DB-B5A1CC509902}" type="parTrans" cxnId="{25E64BF1-3422-4C40-B427-82D367995D07}">
      <dgm:prSet/>
      <dgm:spPr/>
      <dgm:t>
        <a:bodyPr/>
        <a:lstStyle/>
        <a:p>
          <a:endParaRPr lang="ru-RU"/>
        </a:p>
      </dgm:t>
    </dgm:pt>
    <dgm:pt modelId="{CB76E6F6-6ACD-BF4C-99AB-CA3216B96AF4}" type="sibTrans" cxnId="{25E64BF1-3422-4C40-B427-82D367995D07}">
      <dgm:prSet/>
      <dgm:spPr/>
      <dgm:t>
        <a:bodyPr/>
        <a:lstStyle/>
        <a:p>
          <a:endParaRPr lang="ru-RU"/>
        </a:p>
      </dgm:t>
    </dgm:pt>
    <dgm:pt modelId="{F56CE06E-1EDB-4347-83E6-411E819F06D3}">
      <dgm:prSet/>
      <dgm:spPr/>
      <dgm:t>
        <a:bodyPr/>
        <a:lstStyle/>
        <a:p>
          <a:r>
            <a:rPr lang="ru-RU"/>
            <a:t>6 необовʼязкових ДСТУ – червень –серпень 2025р.</a:t>
          </a:r>
          <a:endParaRPr lang="ru-UA"/>
        </a:p>
      </dgm:t>
    </dgm:pt>
    <dgm:pt modelId="{33950B51-FB9A-AD4B-95D7-D6189E6B45AB}" type="parTrans" cxnId="{A282D88D-AB1A-F648-8B71-8862422767F4}">
      <dgm:prSet/>
      <dgm:spPr/>
      <dgm:t>
        <a:bodyPr/>
        <a:lstStyle/>
        <a:p>
          <a:endParaRPr lang="ru-RU"/>
        </a:p>
      </dgm:t>
    </dgm:pt>
    <dgm:pt modelId="{A67E62FA-5EF2-C04B-9EAC-A82D5D593F23}" type="sibTrans" cxnId="{A282D88D-AB1A-F648-8B71-8862422767F4}">
      <dgm:prSet/>
      <dgm:spPr/>
      <dgm:t>
        <a:bodyPr/>
        <a:lstStyle/>
        <a:p>
          <a:endParaRPr lang="ru-RU"/>
        </a:p>
      </dgm:t>
    </dgm:pt>
    <dgm:pt modelId="{5A5935F6-0A06-594B-A07A-BDE5FD35AB42}">
      <dgm:prSet/>
      <dgm:spPr/>
      <dgm:t>
        <a:bodyPr/>
        <a:lstStyle/>
        <a:p>
          <a:r>
            <a:rPr lang="ru-RU"/>
            <a:t>Обговорення ДСТУ (процедура погодження)  - серпень 2025р.-січень 2026р</a:t>
          </a:r>
          <a:endParaRPr lang="ru-UA"/>
        </a:p>
      </dgm:t>
    </dgm:pt>
    <dgm:pt modelId="{5613BD0B-A1BA-F448-B21A-AB8BEF28F747}" type="parTrans" cxnId="{5F7A32CE-9C61-9945-B70F-DA38A0BD3C2B}">
      <dgm:prSet/>
      <dgm:spPr/>
      <dgm:t>
        <a:bodyPr/>
        <a:lstStyle/>
        <a:p>
          <a:endParaRPr lang="ru-RU"/>
        </a:p>
      </dgm:t>
    </dgm:pt>
    <dgm:pt modelId="{AF19A7AB-54F7-9845-A5F1-8D0D5FF18790}" type="sibTrans" cxnId="{5F7A32CE-9C61-9945-B70F-DA38A0BD3C2B}">
      <dgm:prSet/>
      <dgm:spPr/>
      <dgm:t>
        <a:bodyPr/>
        <a:lstStyle/>
        <a:p>
          <a:endParaRPr lang="ru-RU"/>
        </a:p>
      </dgm:t>
    </dgm:pt>
    <dgm:pt modelId="{D8207B5B-B546-284D-B769-E410E6741755}">
      <dgm:prSet/>
      <dgm:spPr/>
      <dgm:t>
        <a:bodyPr/>
        <a:lstStyle/>
        <a:p>
          <a:r>
            <a:rPr lang="ru-RU"/>
            <a:t>Подання стандартів в НОС – жовтень 2025р</a:t>
          </a:r>
          <a:endParaRPr lang="ru-UA"/>
        </a:p>
      </dgm:t>
    </dgm:pt>
    <dgm:pt modelId="{B1FBB58E-B8A3-FF42-89B9-7519F2486E99}" type="parTrans" cxnId="{FD73547A-FD14-8343-AE85-79FD0E73508D}">
      <dgm:prSet/>
      <dgm:spPr/>
      <dgm:t>
        <a:bodyPr/>
        <a:lstStyle/>
        <a:p>
          <a:endParaRPr lang="ru-RU"/>
        </a:p>
      </dgm:t>
    </dgm:pt>
    <dgm:pt modelId="{296D4C18-FFFB-3A42-B3F0-B6C7D974607C}" type="sibTrans" cxnId="{FD73547A-FD14-8343-AE85-79FD0E73508D}">
      <dgm:prSet/>
      <dgm:spPr/>
      <dgm:t>
        <a:bodyPr/>
        <a:lstStyle/>
        <a:p>
          <a:endParaRPr lang="ru-RU"/>
        </a:p>
      </dgm:t>
    </dgm:pt>
    <dgm:pt modelId="{C6DF90F7-FD5C-2F43-914F-E72EFBF19F10}">
      <dgm:prSet/>
      <dgm:spPr/>
      <dgm:t>
        <a:bodyPr/>
        <a:lstStyle/>
        <a:p>
          <a:r>
            <a:rPr lang="ru-RU"/>
            <a:t>Подання першої редакції в Мінрозвитку – січень –березень 2026р.</a:t>
          </a:r>
          <a:endParaRPr lang="ru-UA"/>
        </a:p>
      </dgm:t>
    </dgm:pt>
    <dgm:pt modelId="{0C447228-F466-1A40-B3E3-C31E4B994649}" type="parTrans" cxnId="{3835F7F5-D305-F743-A8F1-AC9B7DC6F747}">
      <dgm:prSet/>
      <dgm:spPr/>
      <dgm:t>
        <a:bodyPr/>
        <a:lstStyle/>
        <a:p>
          <a:endParaRPr lang="ru-RU"/>
        </a:p>
      </dgm:t>
    </dgm:pt>
    <dgm:pt modelId="{C36722A8-7D6D-A545-A77F-E254C2E82697}" type="sibTrans" cxnId="{3835F7F5-D305-F743-A8F1-AC9B7DC6F747}">
      <dgm:prSet/>
      <dgm:spPr/>
      <dgm:t>
        <a:bodyPr/>
        <a:lstStyle/>
        <a:p>
          <a:endParaRPr lang="ru-RU"/>
        </a:p>
      </dgm:t>
    </dgm:pt>
    <dgm:pt modelId="{541AB547-38D0-DE40-9BA5-FBA15F19265E}">
      <dgm:prSet/>
      <dgm:spPr/>
      <dgm:t>
        <a:bodyPr/>
        <a:lstStyle/>
        <a:p>
          <a:r>
            <a:rPr lang="ru-RU"/>
            <a:t>Прийняття орієнтовно – кінець березня - квітень 2026р.</a:t>
          </a:r>
          <a:endParaRPr lang="ru-UA"/>
        </a:p>
      </dgm:t>
    </dgm:pt>
    <dgm:pt modelId="{5B636ACE-6284-654B-B1BF-EA850AE77167}" type="parTrans" cxnId="{D0EC5DB3-1E84-3F4E-8174-D716CEA91181}">
      <dgm:prSet/>
      <dgm:spPr/>
      <dgm:t>
        <a:bodyPr/>
        <a:lstStyle/>
        <a:p>
          <a:endParaRPr lang="ru-RU"/>
        </a:p>
      </dgm:t>
    </dgm:pt>
    <dgm:pt modelId="{3B324B4B-AB1E-BA4A-8DAE-CAEEE3CA54CD}" type="sibTrans" cxnId="{D0EC5DB3-1E84-3F4E-8174-D716CEA91181}">
      <dgm:prSet/>
      <dgm:spPr/>
      <dgm:t>
        <a:bodyPr/>
        <a:lstStyle/>
        <a:p>
          <a:endParaRPr lang="ru-RU"/>
        </a:p>
      </dgm:t>
    </dgm:pt>
    <dgm:pt modelId="{466C8900-8071-5F49-9B17-3F06FE5202A7}" type="pres">
      <dgm:prSet presAssocID="{DCB375B0-5E9C-6E4C-ADA0-A5FD861BDDF8}" presName="diagram" presStyleCnt="0">
        <dgm:presLayoutVars>
          <dgm:dir/>
          <dgm:resizeHandles val="exact"/>
        </dgm:presLayoutVars>
      </dgm:prSet>
      <dgm:spPr/>
    </dgm:pt>
    <dgm:pt modelId="{1817F00C-CA8C-2B47-8299-8E54E06773A3}" type="pres">
      <dgm:prSet presAssocID="{D2263E4F-8FC3-0741-9E7F-528C2546D9E3}" presName="node" presStyleLbl="node1" presStyleIdx="0" presStyleCnt="7">
        <dgm:presLayoutVars>
          <dgm:bulletEnabled val="1"/>
        </dgm:presLayoutVars>
      </dgm:prSet>
      <dgm:spPr/>
    </dgm:pt>
    <dgm:pt modelId="{F16DFBFE-5911-C946-98A2-4564FFDEB6F8}" type="pres">
      <dgm:prSet presAssocID="{5D692A0B-814D-3742-825D-8A5CB5531A2B}" presName="sibTrans" presStyleCnt="0"/>
      <dgm:spPr/>
    </dgm:pt>
    <dgm:pt modelId="{547E6FEF-12D7-6A43-A996-4C36883CC0B9}" type="pres">
      <dgm:prSet presAssocID="{4E499940-55C0-AE4F-8C2E-595105EF5E59}" presName="node" presStyleLbl="node1" presStyleIdx="1" presStyleCnt="7">
        <dgm:presLayoutVars>
          <dgm:bulletEnabled val="1"/>
        </dgm:presLayoutVars>
      </dgm:prSet>
      <dgm:spPr/>
    </dgm:pt>
    <dgm:pt modelId="{601A1910-1EE6-7948-8BBE-31FEEBA581E5}" type="pres">
      <dgm:prSet presAssocID="{CB76E6F6-6ACD-BF4C-99AB-CA3216B96AF4}" presName="sibTrans" presStyleCnt="0"/>
      <dgm:spPr/>
    </dgm:pt>
    <dgm:pt modelId="{8E066B65-F28D-C147-93DD-99E4EE5D9CB9}" type="pres">
      <dgm:prSet presAssocID="{F56CE06E-1EDB-4347-83E6-411E819F06D3}" presName="node" presStyleLbl="node1" presStyleIdx="2" presStyleCnt="7">
        <dgm:presLayoutVars>
          <dgm:bulletEnabled val="1"/>
        </dgm:presLayoutVars>
      </dgm:prSet>
      <dgm:spPr/>
    </dgm:pt>
    <dgm:pt modelId="{310ECE02-5B4C-214F-9D3D-A04F1122A4CA}" type="pres">
      <dgm:prSet presAssocID="{A67E62FA-5EF2-C04B-9EAC-A82D5D593F23}" presName="sibTrans" presStyleCnt="0"/>
      <dgm:spPr/>
    </dgm:pt>
    <dgm:pt modelId="{FBB182B9-7F5B-5642-A499-055EF550B22F}" type="pres">
      <dgm:prSet presAssocID="{5A5935F6-0A06-594B-A07A-BDE5FD35AB42}" presName="node" presStyleLbl="node1" presStyleIdx="3" presStyleCnt="7">
        <dgm:presLayoutVars>
          <dgm:bulletEnabled val="1"/>
        </dgm:presLayoutVars>
      </dgm:prSet>
      <dgm:spPr/>
    </dgm:pt>
    <dgm:pt modelId="{AC01EA7C-31C3-1F4F-82E3-ECA9B534528C}" type="pres">
      <dgm:prSet presAssocID="{AF19A7AB-54F7-9845-A5F1-8D0D5FF18790}" presName="sibTrans" presStyleCnt="0"/>
      <dgm:spPr/>
    </dgm:pt>
    <dgm:pt modelId="{528BBAE0-B86C-1B44-9A62-15FA3F8F52CA}" type="pres">
      <dgm:prSet presAssocID="{D8207B5B-B546-284D-B769-E410E6741755}" presName="node" presStyleLbl="node1" presStyleIdx="4" presStyleCnt="7">
        <dgm:presLayoutVars>
          <dgm:bulletEnabled val="1"/>
        </dgm:presLayoutVars>
      </dgm:prSet>
      <dgm:spPr/>
    </dgm:pt>
    <dgm:pt modelId="{AD54938A-5EEE-F345-94F1-2F199F2DBE8D}" type="pres">
      <dgm:prSet presAssocID="{296D4C18-FFFB-3A42-B3F0-B6C7D974607C}" presName="sibTrans" presStyleCnt="0"/>
      <dgm:spPr/>
    </dgm:pt>
    <dgm:pt modelId="{AE2DBF96-D282-BF4F-B670-E7F640710D35}" type="pres">
      <dgm:prSet presAssocID="{C6DF90F7-FD5C-2F43-914F-E72EFBF19F10}" presName="node" presStyleLbl="node1" presStyleIdx="5" presStyleCnt="7">
        <dgm:presLayoutVars>
          <dgm:bulletEnabled val="1"/>
        </dgm:presLayoutVars>
      </dgm:prSet>
      <dgm:spPr/>
    </dgm:pt>
    <dgm:pt modelId="{F012669D-587C-484F-B9E5-1F04CC46E63B}" type="pres">
      <dgm:prSet presAssocID="{C36722A8-7D6D-A545-A77F-E254C2E82697}" presName="sibTrans" presStyleCnt="0"/>
      <dgm:spPr/>
    </dgm:pt>
    <dgm:pt modelId="{A61212F7-7276-E04F-BA32-E488CE89CE35}" type="pres">
      <dgm:prSet presAssocID="{541AB547-38D0-DE40-9BA5-FBA15F19265E}" presName="node" presStyleLbl="node1" presStyleIdx="6" presStyleCnt="7">
        <dgm:presLayoutVars>
          <dgm:bulletEnabled val="1"/>
        </dgm:presLayoutVars>
      </dgm:prSet>
      <dgm:spPr/>
    </dgm:pt>
  </dgm:ptLst>
  <dgm:cxnLst>
    <dgm:cxn modelId="{66486D12-3A18-6D43-827F-137763758A6D}" srcId="{DCB375B0-5E9C-6E4C-ADA0-A5FD861BDDF8}" destId="{D2263E4F-8FC3-0741-9E7F-528C2546D9E3}" srcOrd="0" destOrd="0" parTransId="{8A707899-A499-0A47-86DE-4634CFC14705}" sibTransId="{5D692A0B-814D-3742-825D-8A5CB5531A2B}"/>
    <dgm:cxn modelId="{3932A81A-5684-C645-86BB-E71343654CA6}" type="presOf" srcId="{F56CE06E-1EDB-4347-83E6-411E819F06D3}" destId="{8E066B65-F28D-C147-93DD-99E4EE5D9CB9}" srcOrd="0" destOrd="0" presId="urn:microsoft.com/office/officeart/2005/8/layout/default"/>
    <dgm:cxn modelId="{4D963454-968A-D342-96F2-F7CA01D399F9}" type="presOf" srcId="{C6DF90F7-FD5C-2F43-914F-E72EFBF19F10}" destId="{AE2DBF96-D282-BF4F-B670-E7F640710D35}" srcOrd="0" destOrd="0" presId="urn:microsoft.com/office/officeart/2005/8/layout/default"/>
    <dgm:cxn modelId="{CE2FDF65-B164-C443-BE2A-63D3E96807C4}" type="presOf" srcId="{541AB547-38D0-DE40-9BA5-FBA15F19265E}" destId="{A61212F7-7276-E04F-BA32-E488CE89CE35}" srcOrd="0" destOrd="0" presId="urn:microsoft.com/office/officeart/2005/8/layout/default"/>
    <dgm:cxn modelId="{949E1369-A2F2-F140-82BD-EF706C235CF2}" type="presOf" srcId="{DCB375B0-5E9C-6E4C-ADA0-A5FD861BDDF8}" destId="{466C8900-8071-5F49-9B17-3F06FE5202A7}" srcOrd="0" destOrd="0" presId="urn:microsoft.com/office/officeart/2005/8/layout/default"/>
    <dgm:cxn modelId="{79B73B73-4F69-A24C-85CC-DE27C0B35950}" type="presOf" srcId="{5A5935F6-0A06-594B-A07A-BDE5FD35AB42}" destId="{FBB182B9-7F5B-5642-A499-055EF550B22F}" srcOrd="0" destOrd="0" presId="urn:microsoft.com/office/officeart/2005/8/layout/default"/>
    <dgm:cxn modelId="{FD73547A-FD14-8343-AE85-79FD0E73508D}" srcId="{DCB375B0-5E9C-6E4C-ADA0-A5FD861BDDF8}" destId="{D8207B5B-B546-284D-B769-E410E6741755}" srcOrd="4" destOrd="0" parTransId="{B1FBB58E-B8A3-FF42-89B9-7519F2486E99}" sibTransId="{296D4C18-FFFB-3A42-B3F0-B6C7D974607C}"/>
    <dgm:cxn modelId="{72815A88-397B-C24A-9680-66CA19A15C5A}" type="presOf" srcId="{4E499940-55C0-AE4F-8C2E-595105EF5E59}" destId="{547E6FEF-12D7-6A43-A996-4C36883CC0B9}" srcOrd="0" destOrd="0" presId="urn:microsoft.com/office/officeart/2005/8/layout/default"/>
    <dgm:cxn modelId="{A282D88D-AB1A-F648-8B71-8862422767F4}" srcId="{DCB375B0-5E9C-6E4C-ADA0-A5FD861BDDF8}" destId="{F56CE06E-1EDB-4347-83E6-411E819F06D3}" srcOrd="2" destOrd="0" parTransId="{33950B51-FB9A-AD4B-95D7-D6189E6B45AB}" sibTransId="{A67E62FA-5EF2-C04B-9EAC-A82D5D593F23}"/>
    <dgm:cxn modelId="{88347EA9-F472-3647-8EC2-5CBCA2B490D1}" type="presOf" srcId="{D2263E4F-8FC3-0741-9E7F-528C2546D9E3}" destId="{1817F00C-CA8C-2B47-8299-8E54E06773A3}" srcOrd="0" destOrd="0" presId="urn:microsoft.com/office/officeart/2005/8/layout/default"/>
    <dgm:cxn modelId="{D0EC5DB3-1E84-3F4E-8174-D716CEA91181}" srcId="{DCB375B0-5E9C-6E4C-ADA0-A5FD861BDDF8}" destId="{541AB547-38D0-DE40-9BA5-FBA15F19265E}" srcOrd="6" destOrd="0" parTransId="{5B636ACE-6284-654B-B1BF-EA850AE77167}" sibTransId="{3B324B4B-AB1E-BA4A-8DAE-CAEEE3CA54CD}"/>
    <dgm:cxn modelId="{5F7A32CE-9C61-9945-B70F-DA38A0BD3C2B}" srcId="{DCB375B0-5E9C-6E4C-ADA0-A5FD861BDDF8}" destId="{5A5935F6-0A06-594B-A07A-BDE5FD35AB42}" srcOrd="3" destOrd="0" parTransId="{5613BD0B-A1BA-F448-B21A-AB8BEF28F747}" sibTransId="{AF19A7AB-54F7-9845-A5F1-8D0D5FF18790}"/>
    <dgm:cxn modelId="{F7F346DB-E99C-F34B-A285-9DCBF61005F9}" type="presOf" srcId="{D8207B5B-B546-284D-B769-E410E6741755}" destId="{528BBAE0-B86C-1B44-9A62-15FA3F8F52CA}" srcOrd="0" destOrd="0" presId="urn:microsoft.com/office/officeart/2005/8/layout/default"/>
    <dgm:cxn modelId="{25E64BF1-3422-4C40-B427-82D367995D07}" srcId="{DCB375B0-5E9C-6E4C-ADA0-A5FD861BDDF8}" destId="{4E499940-55C0-AE4F-8C2E-595105EF5E59}" srcOrd="1" destOrd="0" parTransId="{6662B89B-278D-1B45-B4DB-B5A1CC509902}" sibTransId="{CB76E6F6-6ACD-BF4C-99AB-CA3216B96AF4}"/>
    <dgm:cxn modelId="{3835F7F5-D305-F743-A8F1-AC9B7DC6F747}" srcId="{DCB375B0-5E9C-6E4C-ADA0-A5FD861BDDF8}" destId="{C6DF90F7-FD5C-2F43-914F-E72EFBF19F10}" srcOrd="5" destOrd="0" parTransId="{0C447228-F466-1A40-B3E3-C31E4B994649}" sibTransId="{C36722A8-7D6D-A545-A77F-E254C2E82697}"/>
    <dgm:cxn modelId="{B3C54A16-24DB-EA4E-BB61-668A208A7641}" type="presParOf" srcId="{466C8900-8071-5F49-9B17-3F06FE5202A7}" destId="{1817F00C-CA8C-2B47-8299-8E54E06773A3}" srcOrd="0" destOrd="0" presId="urn:microsoft.com/office/officeart/2005/8/layout/default"/>
    <dgm:cxn modelId="{CC7906E8-1229-E747-83B7-574A9ADB204D}" type="presParOf" srcId="{466C8900-8071-5F49-9B17-3F06FE5202A7}" destId="{F16DFBFE-5911-C946-98A2-4564FFDEB6F8}" srcOrd="1" destOrd="0" presId="urn:microsoft.com/office/officeart/2005/8/layout/default"/>
    <dgm:cxn modelId="{E49358C0-28E4-1C40-AAFC-2CD870392DB6}" type="presParOf" srcId="{466C8900-8071-5F49-9B17-3F06FE5202A7}" destId="{547E6FEF-12D7-6A43-A996-4C36883CC0B9}" srcOrd="2" destOrd="0" presId="urn:microsoft.com/office/officeart/2005/8/layout/default"/>
    <dgm:cxn modelId="{D5EE5A50-22AB-A140-93ED-D055FC2DDA86}" type="presParOf" srcId="{466C8900-8071-5F49-9B17-3F06FE5202A7}" destId="{601A1910-1EE6-7948-8BBE-31FEEBA581E5}" srcOrd="3" destOrd="0" presId="urn:microsoft.com/office/officeart/2005/8/layout/default"/>
    <dgm:cxn modelId="{7FEBC0AB-76E9-884B-B5D4-CB8628C7C3A2}" type="presParOf" srcId="{466C8900-8071-5F49-9B17-3F06FE5202A7}" destId="{8E066B65-F28D-C147-93DD-99E4EE5D9CB9}" srcOrd="4" destOrd="0" presId="urn:microsoft.com/office/officeart/2005/8/layout/default"/>
    <dgm:cxn modelId="{E2AEAE69-1322-4642-8DE3-62165F547007}" type="presParOf" srcId="{466C8900-8071-5F49-9B17-3F06FE5202A7}" destId="{310ECE02-5B4C-214F-9D3D-A04F1122A4CA}" srcOrd="5" destOrd="0" presId="urn:microsoft.com/office/officeart/2005/8/layout/default"/>
    <dgm:cxn modelId="{CD56A804-5CA0-4C41-A3D1-727EE377B3DB}" type="presParOf" srcId="{466C8900-8071-5F49-9B17-3F06FE5202A7}" destId="{FBB182B9-7F5B-5642-A499-055EF550B22F}" srcOrd="6" destOrd="0" presId="urn:microsoft.com/office/officeart/2005/8/layout/default"/>
    <dgm:cxn modelId="{BB648C88-4BCD-7140-97FC-B3B6ED583BFF}" type="presParOf" srcId="{466C8900-8071-5F49-9B17-3F06FE5202A7}" destId="{AC01EA7C-31C3-1F4F-82E3-ECA9B534528C}" srcOrd="7" destOrd="0" presId="urn:microsoft.com/office/officeart/2005/8/layout/default"/>
    <dgm:cxn modelId="{C64A8352-BDF7-9E47-A927-B5B532EAA299}" type="presParOf" srcId="{466C8900-8071-5F49-9B17-3F06FE5202A7}" destId="{528BBAE0-B86C-1B44-9A62-15FA3F8F52CA}" srcOrd="8" destOrd="0" presId="urn:microsoft.com/office/officeart/2005/8/layout/default"/>
    <dgm:cxn modelId="{4E97FABC-EDFC-6B42-BA4E-2B39D210414C}" type="presParOf" srcId="{466C8900-8071-5F49-9B17-3F06FE5202A7}" destId="{AD54938A-5EEE-F345-94F1-2F199F2DBE8D}" srcOrd="9" destOrd="0" presId="urn:microsoft.com/office/officeart/2005/8/layout/default"/>
    <dgm:cxn modelId="{29735DC7-17DE-F146-B4D8-D7FCB80BB9BD}" type="presParOf" srcId="{466C8900-8071-5F49-9B17-3F06FE5202A7}" destId="{AE2DBF96-D282-BF4F-B670-E7F640710D35}" srcOrd="10" destOrd="0" presId="urn:microsoft.com/office/officeart/2005/8/layout/default"/>
    <dgm:cxn modelId="{F989DB3C-8FBC-434B-A3B0-0E717CF6B7BD}" type="presParOf" srcId="{466C8900-8071-5F49-9B17-3F06FE5202A7}" destId="{F012669D-587C-484F-B9E5-1F04CC46E63B}" srcOrd="11" destOrd="0" presId="urn:microsoft.com/office/officeart/2005/8/layout/default"/>
    <dgm:cxn modelId="{420757FE-3AE2-814F-B606-DD8665829601}" type="presParOf" srcId="{466C8900-8071-5F49-9B17-3F06FE5202A7}" destId="{A61212F7-7276-E04F-BA32-E488CE89CE3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2E9ACC-3AEC-0D4E-B78F-8F0C23AC6F8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BC7BC75-FE0C-294D-B376-553BB5D9412A}">
      <dgm:prSet custT="1"/>
      <dgm:spPr/>
      <dgm:t>
        <a:bodyPr/>
        <a:lstStyle/>
        <a:p>
          <a:r>
            <a:rPr lang="ru-UA" sz="2000" b="1" dirty="0"/>
            <a:t>Термін – на 5 років</a:t>
          </a:r>
        </a:p>
      </dgm:t>
    </dgm:pt>
    <dgm:pt modelId="{55E9C6F0-DD87-6C4F-9D1E-CD56953996A3}" type="parTrans" cxnId="{31C54C22-E98D-E143-9C0D-1CC9A2DCA354}">
      <dgm:prSet/>
      <dgm:spPr/>
      <dgm:t>
        <a:bodyPr/>
        <a:lstStyle/>
        <a:p>
          <a:endParaRPr lang="ru-RU" sz="2000" b="1"/>
        </a:p>
      </dgm:t>
    </dgm:pt>
    <dgm:pt modelId="{F21074F3-F44E-8248-B01E-26B33AF94C2D}" type="sibTrans" cxnId="{31C54C22-E98D-E143-9C0D-1CC9A2DCA354}">
      <dgm:prSet/>
      <dgm:spPr/>
      <dgm:t>
        <a:bodyPr/>
        <a:lstStyle/>
        <a:p>
          <a:endParaRPr lang="ru-RU" sz="2000" b="1"/>
        </a:p>
      </dgm:t>
    </dgm:pt>
    <dgm:pt modelId="{224492E2-AFFE-B645-961A-53FB98D2BB4A}" type="pres">
      <dgm:prSet presAssocID="{042E9ACC-3AEC-0D4E-B78F-8F0C23AC6F83}" presName="linear" presStyleCnt="0">
        <dgm:presLayoutVars>
          <dgm:animLvl val="lvl"/>
          <dgm:resizeHandles val="exact"/>
        </dgm:presLayoutVars>
      </dgm:prSet>
      <dgm:spPr/>
    </dgm:pt>
    <dgm:pt modelId="{50A8C12B-571F-384E-B738-FEFBE5364F69}" type="pres">
      <dgm:prSet presAssocID="{4BC7BC75-FE0C-294D-B376-553BB5D9412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1C54C22-E98D-E143-9C0D-1CC9A2DCA354}" srcId="{042E9ACC-3AEC-0D4E-B78F-8F0C23AC6F83}" destId="{4BC7BC75-FE0C-294D-B376-553BB5D9412A}" srcOrd="0" destOrd="0" parTransId="{55E9C6F0-DD87-6C4F-9D1E-CD56953996A3}" sibTransId="{F21074F3-F44E-8248-B01E-26B33AF94C2D}"/>
    <dgm:cxn modelId="{797AF14D-BBBB-324C-AFEC-5844B264B68B}" type="presOf" srcId="{4BC7BC75-FE0C-294D-B376-553BB5D9412A}" destId="{50A8C12B-571F-384E-B738-FEFBE5364F69}" srcOrd="0" destOrd="0" presId="urn:microsoft.com/office/officeart/2005/8/layout/vList2"/>
    <dgm:cxn modelId="{D2692AD0-02CC-EA41-B988-29B25773F082}" type="presOf" srcId="{042E9ACC-3AEC-0D4E-B78F-8F0C23AC6F83}" destId="{224492E2-AFFE-B645-961A-53FB98D2BB4A}" srcOrd="0" destOrd="0" presId="urn:microsoft.com/office/officeart/2005/8/layout/vList2"/>
    <dgm:cxn modelId="{920791D0-485C-DA41-9302-908D4902BEFE}" type="presParOf" srcId="{224492E2-AFFE-B645-961A-53FB98D2BB4A}" destId="{50A8C12B-571F-384E-B738-FEFBE5364F6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5D09C7-C8C0-9E48-BA0D-213E11BDABE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2529E9B-354B-A543-9BDD-5DAC6625F0A6}">
      <dgm:prSet custT="1"/>
      <dgm:spPr/>
      <dgm:t>
        <a:bodyPr/>
        <a:lstStyle/>
        <a:p>
          <a:pPr algn="ctr"/>
          <a:r>
            <a:rPr lang="ru-UA" sz="2500" b="1" dirty="0"/>
            <a:t>Стало </a:t>
          </a:r>
        </a:p>
      </dgm:t>
    </dgm:pt>
    <dgm:pt modelId="{7177E853-AFBA-7144-A3FF-068510966F2D}" type="parTrans" cxnId="{1808B9A8-B4C7-DA4F-A80F-371706B0CE05}">
      <dgm:prSet/>
      <dgm:spPr/>
      <dgm:t>
        <a:bodyPr/>
        <a:lstStyle/>
        <a:p>
          <a:pPr algn="ctr"/>
          <a:endParaRPr lang="ru-RU" sz="2500" b="1"/>
        </a:p>
      </dgm:t>
    </dgm:pt>
    <dgm:pt modelId="{E9EA2624-EC30-544A-AA45-65A49041A43D}" type="sibTrans" cxnId="{1808B9A8-B4C7-DA4F-A80F-371706B0CE05}">
      <dgm:prSet/>
      <dgm:spPr/>
      <dgm:t>
        <a:bodyPr/>
        <a:lstStyle/>
        <a:p>
          <a:pPr algn="ctr"/>
          <a:endParaRPr lang="ru-RU" sz="2500" b="1"/>
        </a:p>
      </dgm:t>
    </dgm:pt>
    <dgm:pt modelId="{375E934F-B9CC-4846-9F9D-B951ACB050FA}" type="pres">
      <dgm:prSet presAssocID="{7A5D09C7-C8C0-9E48-BA0D-213E11BDABE4}" presName="linear" presStyleCnt="0">
        <dgm:presLayoutVars>
          <dgm:animLvl val="lvl"/>
          <dgm:resizeHandles val="exact"/>
        </dgm:presLayoutVars>
      </dgm:prSet>
      <dgm:spPr/>
    </dgm:pt>
    <dgm:pt modelId="{49B0AA7F-FCDC-B24F-9C27-B84EF9351F6D}" type="pres">
      <dgm:prSet presAssocID="{42529E9B-354B-A543-9BDD-5DAC6625F0A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B2F6126-749D-3E4B-8C0F-17AEE9A3513E}" type="presOf" srcId="{7A5D09C7-C8C0-9E48-BA0D-213E11BDABE4}" destId="{375E934F-B9CC-4846-9F9D-B951ACB050FA}" srcOrd="0" destOrd="0" presId="urn:microsoft.com/office/officeart/2005/8/layout/vList2"/>
    <dgm:cxn modelId="{1808B9A8-B4C7-DA4F-A80F-371706B0CE05}" srcId="{7A5D09C7-C8C0-9E48-BA0D-213E11BDABE4}" destId="{42529E9B-354B-A543-9BDD-5DAC6625F0A6}" srcOrd="0" destOrd="0" parTransId="{7177E853-AFBA-7144-A3FF-068510966F2D}" sibTransId="{E9EA2624-EC30-544A-AA45-65A49041A43D}"/>
    <dgm:cxn modelId="{0FEF77DB-F613-FD40-A36E-DBA5578D326C}" type="presOf" srcId="{42529E9B-354B-A543-9BDD-5DAC6625F0A6}" destId="{49B0AA7F-FCDC-B24F-9C27-B84EF9351F6D}" srcOrd="0" destOrd="0" presId="urn:microsoft.com/office/officeart/2005/8/layout/vList2"/>
    <dgm:cxn modelId="{2055AD03-E94E-E244-8ABB-8ADD04501C31}" type="presParOf" srcId="{375E934F-B9CC-4846-9F9D-B951ACB050FA}" destId="{49B0AA7F-FCDC-B24F-9C27-B84EF9351F6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B1CA52-9D33-5D45-B6D6-14A0576681B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0543A5E9-7C6D-1343-9BB8-2E8505F45FFE}">
      <dgm:prSet custT="1"/>
      <dgm:spPr/>
      <dgm:t>
        <a:bodyPr/>
        <a:lstStyle/>
        <a:p>
          <a:pPr algn="ctr"/>
          <a:r>
            <a:rPr lang="ru-UA" sz="1700" b="1" dirty="0"/>
            <a:t>Аналіз стану</a:t>
          </a:r>
        </a:p>
      </dgm:t>
    </dgm:pt>
    <dgm:pt modelId="{44735950-CF08-5949-9FBD-142EE4F15F30}" type="parTrans" cxnId="{7C58A1AA-316F-5B42-BB63-E4D9DBD54161}">
      <dgm:prSet/>
      <dgm:spPr/>
      <dgm:t>
        <a:bodyPr/>
        <a:lstStyle/>
        <a:p>
          <a:pPr algn="ctr"/>
          <a:endParaRPr lang="ru-RU" sz="2000"/>
        </a:p>
      </dgm:t>
    </dgm:pt>
    <dgm:pt modelId="{1B695AD8-1EEA-8E4D-8333-AB0CBFB07E63}" type="sibTrans" cxnId="{7C58A1AA-316F-5B42-BB63-E4D9DBD54161}">
      <dgm:prSet/>
      <dgm:spPr/>
      <dgm:t>
        <a:bodyPr/>
        <a:lstStyle/>
        <a:p>
          <a:pPr algn="ctr"/>
          <a:endParaRPr lang="ru-RU" sz="2000"/>
        </a:p>
      </dgm:t>
    </dgm:pt>
    <dgm:pt modelId="{111B0235-4375-D64B-A467-C4A299001ADF}" type="pres">
      <dgm:prSet presAssocID="{66B1CA52-9D33-5D45-B6D6-14A0576681B5}" presName="linear" presStyleCnt="0">
        <dgm:presLayoutVars>
          <dgm:animLvl val="lvl"/>
          <dgm:resizeHandles val="exact"/>
        </dgm:presLayoutVars>
      </dgm:prSet>
      <dgm:spPr/>
    </dgm:pt>
    <dgm:pt modelId="{425014F4-234F-1B4B-BA2E-80F0AE7F2C81}" type="pres">
      <dgm:prSet presAssocID="{0543A5E9-7C6D-1343-9BB8-2E8505F45FF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C58A1AA-316F-5B42-BB63-E4D9DBD54161}" srcId="{66B1CA52-9D33-5D45-B6D6-14A0576681B5}" destId="{0543A5E9-7C6D-1343-9BB8-2E8505F45FFE}" srcOrd="0" destOrd="0" parTransId="{44735950-CF08-5949-9FBD-142EE4F15F30}" sibTransId="{1B695AD8-1EEA-8E4D-8333-AB0CBFB07E63}"/>
    <dgm:cxn modelId="{4DDE58BE-FEF9-9146-BC54-1C546CA212BB}" type="presOf" srcId="{0543A5E9-7C6D-1343-9BB8-2E8505F45FFE}" destId="{425014F4-234F-1B4B-BA2E-80F0AE7F2C81}" srcOrd="0" destOrd="0" presId="urn:microsoft.com/office/officeart/2005/8/layout/vList2"/>
    <dgm:cxn modelId="{972BA7F5-00CA-EB43-8261-0E0AF538A8EE}" type="presOf" srcId="{66B1CA52-9D33-5D45-B6D6-14A0576681B5}" destId="{111B0235-4375-D64B-A467-C4A299001ADF}" srcOrd="0" destOrd="0" presId="urn:microsoft.com/office/officeart/2005/8/layout/vList2"/>
    <dgm:cxn modelId="{C13CEFB3-C399-4D41-BB56-F924D3CC99C5}" type="presParOf" srcId="{111B0235-4375-D64B-A467-C4A299001ADF}" destId="{425014F4-234F-1B4B-BA2E-80F0AE7F2C8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A565C6-5166-6540-9235-BB3C8A536D37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EA3B7A86-DC72-2B42-B1A2-C4D57B723380}">
      <dgm:prSet custT="1"/>
      <dgm:spPr/>
      <dgm:t>
        <a:bodyPr/>
        <a:lstStyle/>
        <a:p>
          <a:pPr algn="ctr"/>
          <a:r>
            <a:rPr lang="ru-RU" sz="1700" dirty="0"/>
            <a:t>Р</a:t>
          </a:r>
          <a:r>
            <a:rPr lang="ru-UA" sz="1700" dirty="0"/>
            <a:t>изики </a:t>
          </a:r>
        </a:p>
      </dgm:t>
    </dgm:pt>
    <dgm:pt modelId="{2C0D1F41-712A-3949-A2EC-C259382C9BBA}" type="parTrans" cxnId="{D67E955E-EECD-A544-9FBD-265382682CD4}">
      <dgm:prSet/>
      <dgm:spPr/>
      <dgm:t>
        <a:bodyPr/>
        <a:lstStyle/>
        <a:p>
          <a:endParaRPr lang="ru-RU" sz="1700"/>
        </a:p>
      </dgm:t>
    </dgm:pt>
    <dgm:pt modelId="{522CDBF2-9C92-E448-BA26-8CA928822CF2}" type="sibTrans" cxnId="{D67E955E-EECD-A544-9FBD-265382682CD4}">
      <dgm:prSet/>
      <dgm:spPr/>
      <dgm:t>
        <a:bodyPr/>
        <a:lstStyle/>
        <a:p>
          <a:endParaRPr lang="ru-RU" sz="1700"/>
        </a:p>
      </dgm:t>
    </dgm:pt>
    <dgm:pt modelId="{F62A86E1-4448-A947-BA1E-AFF444D084E8}" type="pres">
      <dgm:prSet presAssocID="{80A565C6-5166-6540-9235-BB3C8A536D37}" presName="linear" presStyleCnt="0">
        <dgm:presLayoutVars>
          <dgm:animLvl val="lvl"/>
          <dgm:resizeHandles val="exact"/>
        </dgm:presLayoutVars>
      </dgm:prSet>
      <dgm:spPr/>
    </dgm:pt>
    <dgm:pt modelId="{7BAF2EE6-164E-CF4C-AC76-71D20C964A40}" type="pres">
      <dgm:prSet presAssocID="{EA3B7A86-DC72-2B42-B1A2-C4D57B72338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1A7B555-15AA-E340-9615-44665E1D4DA0}" type="presOf" srcId="{80A565C6-5166-6540-9235-BB3C8A536D37}" destId="{F62A86E1-4448-A947-BA1E-AFF444D084E8}" srcOrd="0" destOrd="0" presId="urn:microsoft.com/office/officeart/2005/8/layout/vList2"/>
    <dgm:cxn modelId="{D67E955E-EECD-A544-9FBD-265382682CD4}" srcId="{80A565C6-5166-6540-9235-BB3C8A536D37}" destId="{EA3B7A86-DC72-2B42-B1A2-C4D57B723380}" srcOrd="0" destOrd="0" parTransId="{2C0D1F41-712A-3949-A2EC-C259382C9BBA}" sibTransId="{522CDBF2-9C92-E448-BA26-8CA928822CF2}"/>
    <dgm:cxn modelId="{7C594186-B061-FF42-80DD-F5C2F2C838AC}" type="presOf" srcId="{EA3B7A86-DC72-2B42-B1A2-C4D57B723380}" destId="{7BAF2EE6-164E-CF4C-AC76-71D20C964A40}" srcOrd="0" destOrd="0" presId="urn:microsoft.com/office/officeart/2005/8/layout/vList2"/>
    <dgm:cxn modelId="{70DB5268-4EB3-8D4D-9BF6-281F05170DD8}" type="presParOf" srcId="{F62A86E1-4448-A947-BA1E-AFF444D084E8}" destId="{7BAF2EE6-164E-CF4C-AC76-71D20C964A4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E77164-4E5E-E54C-9E51-0499DFC2A2DB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/>
      <dgm:spPr/>
      <dgm:t>
        <a:bodyPr/>
        <a:lstStyle/>
        <a:p>
          <a:endParaRPr lang="ru-RU"/>
        </a:p>
      </dgm:t>
    </dgm:pt>
    <dgm:pt modelId="{D03B79B2-A5F8-6C42-B222-A5163466C4AB}">
      <dgm:prSet custT="1"/>
      <dgm:spPr/>
      <dgm:t>
        <a:bodyPr/>
        <a:lstStyle/>
        <a:p>
          <a:pPr algn="ctr"/>
          <a:r>
            <a:rPr lang="ru-RU" sz="1700" dirty="0"/>
            <a:t>В</a:t>
          </a:r>
          <a:r>
            <a:rPr lang="ru-UA" sz="1700" dirty="0"/>
            <a:t>узькі місця</a:t>
          </a:r>
        </a:p>
      </dgm:t>
    </dgm:pt>
    <dgm:pt modelId="{5368992F-18CA-5149-9DAE-9D2930620E5C}" type="parTrans" cxnId="{0CBA1ADF-F895-A04B-A836-8DA7D042BC01}">
      <dgm:prSet/>
      <dgm:spPr/>
      <dgm:t>
        <a:bodyPr/>
        <a:lstStyle/>
        <a:p>
          <a:pPr algn="ctr"/>
          <a:endParaRPr lang="ru-RU" sz="1700"/>
        </a:p>
      </dgm:t>
    </dgm:pt>
    <dgm:pt modelId="{18EEBDAF-FFD9-654A-9A0F-AC86FA038305}" type="sibTrans" cxnId="{0CBA1ADF-F895-A04B-A836-8DA7D042BC01}">
      <dgm:prSet/>
      <dgm:spPr/>
      <dgm:t>
        <a:bodyPr/>
        <a:lstStyle/>
        <a:p>
          <a:pPr algn="ctr"/>
          <a:endParaRPr lang="ru-RU" sz="1700"/>
        </a:p>
      </dgm:t>
    </dgm:pt>
    <dgm:pt modelId="{EBB68CBA-DD5A-ED47-A74D-F0B40A773531}" type="pres">
      <dgm:prSet presAssocID="{6DE77164-4E5E-E54C-9E51-0499DFC2A2DB}" presName="linear" presStyleCnt="0">
        <dgm:presLayoutVars>
          <dgm:animLvl val="lvl"/>
          <dgm:resizeHandles val="exact"/>
        </dgm:presLayoutVars>
      </dgm:prSet>
      <dgm:spPr/>
    </dgm:pt>
    <dgm:pt modelId="{1462283A-6377-D846-96E5-04AAEEB5CEB2}" type="pres">
      <dgm:prSet presAssocID="{D03B79B2-A5F8-6C42-B222-A5163466C4A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8B9F23A-AC20-8246-9F2B-8AE29C722C94}" type="presOf" srcId="{6DE77164-4E5E-E54C-9E51-0499DFC2A2DB}" destId="{EBB68CBA-DD5A-ED47-A74D-F0B40A773531}" srcOrd="0" destOrd="0" presId="urn:microsoft.com/office/officeart/2005/8/layout/vList2"/>
    <dgm:cxn modelId="{41CFD99C-DEEF-F146-B6F9-FB187A0D6B51}" type="presOf" srcId="{D03B79B2-A5F8-6C42-B222-A5163466C4AB}" destId="{1462283A-6377-D846-96E5-04AAEEB5CEB2}" srcOrd="0" destOrd="0" presId="urn:microsoft.com/office/officeart/2005/8/layout/vList2"/>
    <dgm:cxn modelId="{0CBA1ADF-F895-A04B-A836-8DA7D042BC01}" srcId="{6DE77164-4E5E-E54C-9E51-0499DFC2A2DB}" destId="{D03B79B2-A5F8-6C42-B222-A5163466C4AB}" srcOrd="0" destOrd="0" parTransId="{5368992F-18CA-5149-9DAE-9D2930620E5C}" sibTransId="{18EEBDAF-FFD9-654A-9A0F-AC86FA038305}"/>
    <dgm:cxn modelId="{1FE791B2-1119-1843-B9E9-26C3F2DAE85C}" type="presParOf" srcId="{EBB68CBA-DD5A-ED47-A74D-F0B40A773531}" destId="{1462283A-6377-D846-96E5-04AAEEB5CEB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EFAB741-921C-E946-8C9D-B450D02129F2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18B7200A-CA78-A04B-9B19-BD336073A228}">
      <dgm:prSet custT="1"/>
      <dgm:spPr/>
      <dgm:t>
        <a:bodyPr/>
        <a:lstStyle/>
        <a:p>
          <a:pPr algn="ctr"/>
          <a:r>
            <a:rPr lang="ru-RU" sz="1700"/>
            <a:t>Ц</a:t>
          </a:r>
          <a:r>
            <a:rPr lang="ru-UA" sz="1700"/>
            <a:t>ілі сталого розвитку</a:t>
          </a:r>
        </a:p>
      </dgm:t>
    </dgm:pt>
    <dgm:pt modelId="{2142566B-4165-F74F-AB0C-97D011EFC415}" type="parTrans" cxnId="{22A58C88-B029-D94F-860A-8947DF983F33}">
      <dgm:prSet/>
      <dgm:spPr/>
      <dgm:t>
        <a:bodyPr/>
        <a:lstStyle/>
        <a:p>
          <a:endParaRPr lang="ru-RU"/>
        </a:p>
      </dgm:t>
    </dgm:pt>
    <dgm:pt modelId="{CE8361B3-6841-2B49-A220-C60E87FE7073}" type="sibTrans" cxnId="{22A58C88-B029-D94F-860A-8947DF983F33}">
      <dgm:prSet/>
      <dgm:spPr/>
      <dgm:t>
        <a:bodyPr/>
        <a:lstStyle/>
        <a:p>
          <a:endParaRPr lang="ru-RU"/>
        </a:p>
      </dgm:t>
    </dgm:pt>
    <dgm:pt modelId="{1F0B8D18-B36B-2147-8043-8D6279A72422}" type="pres">
      <dgm:prSet presAssocID="{6EFAB741-921C-E946-8C9D-B450D02129F2}" presName="linear" presStyleCnt="0">
        <dgm:presLayoutVars>
          <dgm:animLvl val="lvl"/>
          <dgm:resizeHandles val="exact"/>
        </dgm:presLayoutVars>
      </dgm:prSet>
      <dgm:spPr/>
    </dgm:pt>
    <dgm:pt modelId="{7151835D-6305-8346-92E8-7299F5707F36}" type="pres">
      <dgm:prSet presAssocID="{18B7200A-CA78-A04B-9B19-BD336073A22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C494F0D-2AF2-6A40-B3FE-53FE5E028343}" type="presOf" srcId="{6EFAB741-921C-E946-8C9D-B450D02129F2}" destId="{1F0B8D18-B36B-2147-8043-8D6279A72422}" srcOrd="0" destOrd="0" presId="urn:microsoft.com/office/officeart/2005/8/layout/vList2"/>
    <dgm:cxn modelId="{22A58C88-B029-D94F-860A-8947DF983F33}" srcId="{6EFAB741-921C-E946-8C9D-B450D02129F2}" destId="{18B7200A-CA78-A04B-9B19-BD336073A228}" srcOrd="0" destOrd="0" parTransId="{2142566B-4165-F74F-AB0C-97D011EFC415}" sibTransId="{CE8361B3-6841-2B49-A220-C60E87FE7073}"/>
    <dgm:cxn modelId="{095D40FE-22F6-A74C-90BA-220B13CCE9B4}" type="presOf" srcId="{18B7200A-CA78-A04B-9B19-BD336073A228}" destId="{7151835D-6305-8346-92E8-7299F5707F36}" srcOrd="0" destOrd="0" presId="urn:microsoft.com/office/officeart/2005/8/layout/vList2"/>
    <dgm:cxn modelId="{107BAC07-0C7D-9D48-9902-CFA01F420D7E}" type="presParOf" srcId="{1F0B8D18-B36B-2147-8043-8D6279A72422}" destId="{7151835D-6305-8346-92E8-7299F5707F3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5116C17-7A78-DF46-BE01-3A31E7EA4C4C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/>
      <dgm:spPr/>
      <dgm:t>
        <a:bodyPr/>
        <a:lstStyle/>
        <a:p>
          <a:endParaRPr lang="ru-RU"/>
        </a:p>
      </dgm:t>
    </dgm:pt>
    <dgm:pt modelId="{B3E01522-AF97-E044-B5FB-481CC339B876}">
      <dgm:prSet custT="1"/>
      <dgm:spPr/>
      <dgm:t>
        <a:bodyPr/>
        <a:lstStyle/>
        <a:p>
          <a:pPr algn="ctr"/>
          <a:r>
            <a:rPr lang="ru-UA" sz="1700" dirty="0"/>
            <a:t>Оцінка</a:t>
          </a:r>
        </a:p>
      </dgm:t>
    </dgm:pt>
    <dgm:pt modelId="{ECC34AF8-FEB1-A540-BB03-4884C48BBF52}" type="parTrans" cxnId="{DBF1C5A8-7ED0-7943-8DED-54F831418E7A}">
      <dgm:prSet/>
      <dgm:spPr/>
      <dgm:t>
        <a:bodyPr/>
        <a:lstStyle/>
        <a:p>
          <a:endParaRPr lang="ru-RU" sz="1700"/>
        </a:p>
      </dgm:t>
    </dgm:pt>
    <dgm:pt modelId="{EFCB5797-7B53-CC49-804C-904D59EBAD63}" type="sibTrans" cxnId="{DBF1C5A8-7ED0-7943-8DED-54F831418E7A}">
      <dgm:prSet/>
      <dgm:spPr/>
      <dgm:t>
        <a:bodyPr/>
        <a:lstStyle/>
        <a:p>
          <a:endParaRPr lang="ru-RU" sz="1700"/>
        </a:p>
      </dgm:t>
    </dgm:pt>
    <dgm:pt modelId="{EA67F064-6508-E547-A283-6F992F1CCF06}" type="pres">
      <dgm:prSet presAssocID="{A5116C17-7A78-DF46-BE01-3A31E7EA4C4C}" presName="linear" presStyleCnt="0">
        <dgm:presLayoutVars>
          <dgm:animLvl val="lvl"/>
          <dgm:resizeHandles val="exact"/>
        </dgm:presLayoutVars>
      </dgm:prSet>
      <dgm:spPr/>
    </dgm:pt>
    <dgm:pt modelId="{C7EB2B1D-1371-0441-B83C-CDA53251689B}" type="pres">
      <dgm:prSet presAssocID="{B3E01522-AF97-E044-B5FB-481CC339B87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0F28786-E394-DD4A-A5B8-5B1A808DF17F}" type="presOf" srcId="{B3E01522-AF97-E044-B5FB-481CC339B876}" destId="{C7EB2B1D-1371-0441-B83C-CDA53251689B}" srcOrd="0" destOrd="0" presId="urn:microsoft.com/office/officeart/2005/8/layout/vList2"/>
    <dgm:cxn modelId="{DBF1C5A8-7ED0-7943-8DED-54F831418E7A}" srcId="{A5116C17-7A78-DF46-BE01-3A31E7EA4C4C}" destId="{B3E01522-AF97-E044-B5FB-481CC339B876}" srcOrd="0" destOrd="0" parTransId="{ECC34AF8-FEB1-A540-BB03-4884C48BBF52}" sibTransId="{EFCB5797-7B53-CC49-804C-904D59EBAD63}"/>
    <dgm:cxn modelId="{544789EF-F2CF-FE45-8391-25F1D419265C}" type="presOf" srcId="{A5116C17-7A78-DF46-BE01-3A31E7EA4C4C}" destId="{EA67F064-6508-E547-A283-6F992F1CCF06}" srcOrd="0" destOrd="0" presId="urn:microsoft.com/office/officeart/2005/8/layout/vList2"/>
    <dgm:cxn modelId="{CDF0272A-F828-CD45-9E26-E7397B6C654E}" type="presParOf" srcId="{EA67F064-6508-E547-A283-6F992F1CCF06}" destId="{C7EB2B1D-1371-0441-B83C-CDA53251689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FDB009-905B-7A44-B278-51112B1985BB}">
      <dsp:nvSpPr>
        <dsp:cNvPr id="0" name=""/>
        <dsp:cNvSpPr/>
      </dsp:nvSpPr>
      <dsp:spPr>
        <a:xfrm>
          <a:off x="0" y="25"/>
          <a:ext cx="2348896" cy="369281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UA" sz="3000" b="1" u="sng" kern="1200"/>
            <a:t>Було:</a:t>
          </a:r>
        </a:p>
      </dsp:txBody>
      <dsp:txXfrm>
        <a:off x="18027" y="18052"/>
        <a:ext cx="2312842" cy="33322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74182-2BE0-5640-B1BA-B6FC39ECDE70}">
      <dsp:nvSpPr>
        <dsp:cNvPr id="0" name=""/>
        <dsp:cNvSpPr/>
      </dsp:nvSpPr>
      <dsp:spPr>
        <a:xfrm>
          <a:off x="0" y="111"/>
          <a:ext cx="3066673" cy="3691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</a:t>
          </a:r>
          <a:r>
            <a:rPr lang="ru-UA" sz="1700" kern="1200" dirty="0"/>
            <a:t>ерелік заходів з варіантами</a:t>
          </a:r>
        </a:p>
      </dsp:txBody>
      <dsp:txXfrm>
        <a:off x="18018" y="18129"/>
        <a:ext cx="3030637" cy="33307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C8043-868D-D04D-8FF5-A4FA6C46C18C}">
      <dsp:nvSpPr>
        <dsp:cNvPr id="0" name=""/>
        <dsp:cNvSpPr/>
      </dsp:nvSpPr>
      <dsp:spPr>
        <a:xfrm>
          <a:off x="0" y="111"/>
          <a:ext cx="3017493" cy="369109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</a:t>
          </a:r>
          <a:r>
            <a:rPr lang="ru-UA" sz="1700" kern="1200" dirty="0"/>
            <a:t>орівняння варіантів</a:t>
          </a:r>
        </a:p>
      </dsp:txBody>
      <dsp:txXfrm>
        <a:off x="18018" y="18129"/>
        <a:ext cx="2981457" cy="33307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84F2F0-A47B-0449-B32D-C4AF88177A40}">
      <dsp:nvSpPr>
        <dsp:cNvPr id="0" name=""/>
        <dsp:cNvSpPr/>
      </dsp:nvSpPr>
      <dsp:spPr>
        <a:xfrm>
          <a:off x="0" y="222"/>
          <a:ext cx="3066672" cy="3691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О</a:t>
          </a:r>
          <a:r>
            <a:rPr lang="ru-UA" sz="1700" kern="1200" dirty="0"/>
            <a:t>цінка та ранжування </a:t>
          </a:r>
        </a:p>
      </dsp:txBody>
      <dsp:txXfrm>
        <a:off x="18018" y="18240"/>
        <a:ext cx="3030636" cy="33307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57955-1CD4-A242-BB43-4B1CC1435542}">
      <dsp:nvSpPr>
        <dsp:cNvPr id="0" name=""/>
        <dsp:cNvSpPr/>
      </dsp:nvSpPr>
      <dsp:spPr>
        <a:xfrm>
          <a:off x="0" y="111"/>
          <a:ext cx="3066673" cy="3691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Ф</a:t>
          </a:r>
          <a:r>
            <a:rPr lang="ru-UA" sz="1700" kern="1200" dirty="0"/>
            <a:t>інансова модель</a:t>
          </a:r>
        </a:p>
      </dsp:txBody>
      <dsp:txXfrm>
        <a:off x="18018" y="18129"/>
        <a:ext cx="3030637" cy="33307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5D9AB-FA50-034E-A70B-F291C91BDFC7}">
      <dsp:nvSpPr>
        <dsp:cNvPr id="0" name=""/>
        <dsp:cNvSpPr/>
      </dsp:nvSpPr>
      <dsp:spPr>
        <a:xfrm>
          <a:off x="0" y="111646"/>
          <a:ext cx="3252272" cy="66003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Р</a:t>
          </a:r>
          <a:r>
            <a:rPr lang="ru-UA" sz="1800" kern="1200" dirty="0"/>
            <a:t>озрахунок кредитів та грантів</a:t>
          </a:r>
        </a:p>
      </dsp:txBody>
      <dsp:txXfrm>
        <a:off x="32220" y="143866"/>
        <a:ext cx="3187832" cy="59559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FF4D96-0564-CC47-99E5-AA3A39736D0C}">
      <dsp:nvSpPr>
        <dsp:cNvPr id="0" name=""/>
        <dsp:cNvSpPr/>
      </dsp:nvSpPr>
      <dsp:spPr>
        <a:xfrm>
          <a:off x="0" y="17989"/>
          <a:ext cx="2668588" cy="7457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Е</a:t>
          </a:r>
          <a:r>
            <a:rPr lang="ru-UA" sz="1800" kern="1200" dirty="0"/>
            <a:t>кологічна оцінка (опціонально)</a:t>
          </a:r>
        </a:p>
      </dsp:txBody>
      <dsp:txXfrm>
        <a:off x="36402" y="54391"/>
        <a:ext cx="2595784" cy="67290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49B1B-CA5E-6D4E-9807-E2E9AD2825BF}">
      <dsp:nvSpPr>
        <dsp:cNvPr id="0" name=""/>
        <dsp:cNvSpPr/>
      </dsp:nvSpPr>
      <dsp:spPr>
        <a:xfrm>
          <a:off x="352497" y="386"/>
          <a:ext cx="3370168" cy="2140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FC5F84-C31B-4C4C-95AF-B8D1763B3949}">
      <dsp:nvSpPr>
        <dsp:cNvPr id="0" name=""/>
        <dsp:cNvSpPr/>
      </dsp:nvSpPr>
      <dsp:spPr>
        <a:xfrm>
          <a:off x="726960" y="356126"/>
          <a:ext cx="3370168" cy="21400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UA" sz="2100" kern="1200" dirty="0">
              <a:latin typeface="+mj-lt"/>
            </a:rPr>
            <a:t>Варіант 1: </a:t>
          </a:r>
          <a:r>
            <a:rPr lang="ru-RU" sz="2100" kern="1200" dirty="0">
              <a:latin typeface="+mj-lt"/>
            </a:rPr>
            <a:t>за </a:t>
          </a:r>
          <a:r>
            <a:rPr lang="ru-RU" sz="2100" kern="1200" dirty="0" err="1">
              <a:latin typeface="+mj-lt"/>
            </a:rPr>
            <a:t>наявності</a:t>
          </a:r>
          <a:r>
            <a:rPr lang="ru-RU" sz="2100" kern="1200" dirty="0">
              <a:latin typeface="+mj-lt"/>
            </a:rPr>
            <a:t> </a:t>
          </a:r>
          <a:r>
            <a:rPr lang="ru-RU" sz="2100" kern="1200" dirty="0" err="1">
              <a:latin typeface="+mj-lt"/>
            </a:rPr>
            <a:t>гідравлічної</a:t>
          </a:r>
          <a:r>
            <a:rPr lang="ru-RU" sz="2100" kern="1200" dirty="0">
              <a:latin typeface="+mj-lt"/>
            </a:rPr>
            <a:t> </a:t>
          </a:r>
          <a:r>
            <a:rPr lang="ru-RU" sz="2100" kern="1200" dirty="0" err="1">
              <a:latin typeface="+mj-lt"/>
            </a:rPr>
            <a:t>моделі</a:t>
          </a:r>
          <a:r>
            <a:rPr lang="ru-RU" sz="2100" kern="1200" dirty="0">
              <a:latin typeface="+mj-lt"/>
            </a:rPr>
            <a:t> з </a:t>
          </a:r>
          <a:r>
            <a:rPr lang="ru-RU" sz="2100" kern="1200" dirty="0" err="1">
              <a:latin typeface="+mj-lt"/>
            </a:rPr>
            <a:t>гідравлічної</a:t>
          </a:r>
          <a:r>
            <a:rPr lang="ru-RU" sz="2100" kern="1200" dirty="0">
              <a:latin typeface="+mj-lt"/>
            </a:rPr>
            <a:t> </a:t>
          </a:r>
          <a:r>
            <a:rPr lang="ru-RU" sz="2100" kern="1200" dirty="0" err="1">
              <a:latin typeface="+mj-lt"/>
            </a:rPr>
            <a:t>моделі</a:t>
          </a:r>
          <a:endParaRPr lang="ru-UA" sz="2100" kern="1200" dirty="0">
            <a:latin typeface="+mj-lt"/>
          </a:endParaRPr>
        </a:p>
      </dsp:txBody>
      <dsp:txXfrm>
        <a:off x="789640" y="418806"/>
        <a:ext cx="3244808" cy="2014696"/>
      </dsp:txXfrm>
    </dsp:sp>
    <dsp:sp modelId="{D24D472B-0139-174B-B30B-A264E95E9B23}">
      <dsp:nvSpPr>
        <dsp:cNvPr id="0" name=""/>
        <dsp:cNvSpPr/>
      </dsp:nvSpPr>
      <dsp:spPr>
        <a:xfrm>
          <a:off x="4471592" y="386"/>
          <a:ext cx="3370168" cy="2140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5DF86C-F457-C746-9E25-3BE34FA3FADD}">
      <dsp:nvSpPr>
        <dsp:cNvPr id="0" name=""/>
        <dsp:cNvSpPr/>
      </dsp:nvSpPr>
      <dsp:spPr>
        <a:xfrm>
          <a:off x="4846055" y="356126"/>
          <a:ext cx="3370168" cy="21400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UA" sz="2100" kern="1200" dirty="0">
              <a:latin typeface="+mj-lt"/>
            </a:rPr>
            <a:t>Варіант 2: </a:t>
          </a:r>
          <a:r>
            <a:rPr lang="ru-RU" sz="2100" kern="1200" dirty="0">
              <a:effectLst/>
              <a:latin typeface="+mj-lt"/>
            </a:rPr>
            <a:t>за </a:t>
          </a:r>
          <a:r>
            <a:rPr lang="ru-RU" sz="2100" kern="1200" dirty="0" err="1">
              <a:effectLst/>
              <a:latin typeface="+mj-lt"/>
            </a:rPr>
            <a:t>відсутності</a:t>
          </a:r>
          <a:r>
            <a:rPr lang="ru-RU" sz="2100" kern="1200" dirty="0">
              <a:effectLst/>
              <a:latin typeface="+mj-lt"/>
            </a:rPr>
            <a:t>, </a:t>
          </a:r>
          <a:r>
            <a:rPr lang="ru-RU" sz="2100" kern="1200" dirty="0">
              <a:latin typeface="+mj-lt"/>
            </a:rPr>
            <a:t> </a:t>
          </a:r>
          <a:r>
            <a:rPr lang="ru-RU" sz="2100" kern="1200" dirty="0">
              <a:effectLst/>
              <a:latin typeface="+mj-lt"/>
            </a:rPr>
            <a:t>будь </a:t>
          </a:r>
          <a:r>
            <a:rPr lang="ru-RU" sz="2100" kern="1200" dirty="0" err="1">
              <a:effectLst/>
              <a:latin typeface="+mj-lt"/>
            </a:rPr>
            <a:t>яким</a:t>
          </a:r>
          <a:r>
            <a:rPr lang="ru-RU" sz="2100" kern="1200" dirty="0">
              <a:effectLst/>
              <a:latin typeface="+mj-lt"/>
            </a:rPr>
            <a:t> </a:t>
          </a:r>
          <a:r>
            <a:rPr lang="ru-RU" sz="2100" kern="1200" dirty="0" err="1">
              <a:effectLst/>
              <a:latin typeface="+mj-lt"/>
            </a:rPr>
            <a:t>розрахунковим</a:t>
          </a:r>
          <a:r>
            <a:rPr lang="ru-RU" sz="2100" kern="1200" dirty="0">
              <a:effectLst/>
              <a:latin typeface="+mj-lt"/>
            </a:rPr>
            <a:t> способом, і в </a:t>
          </a:r>
          <a:r>
            <a:rPr lang="ru-RU" sz="2100" kern="1200" dirty="0" err="1">
              <a:effectLst/>
              <a:latin typeface="+mj-lt"/>
            </a:rPr>
            <a:t>перелік</a:t>
          </a:r>
          <a:r>
            <a:rPr lang="ru-RU" sz="2100" kern="1200" dirty="0">
              <a:effectLst/>
              <a:latin typeface="+mj-lt"/>
            </a:rPr>
            <a:t> </a:t>
          </a:r>
          <a:r>
            <a:rPr lang="ru-RU" sz="2100" kern="1200" dirty="0" err="1">
              <a:effectLst/>
              <a:latin typeface="+mj-lt"/>
            </a:rPr>
            <a:t>заходів</a:t>
          </a:r>
          <a:r>
            <a:rPr lang="ru-RU" sz="2100" kern="1200" dirty="0">
              <a:effectLst/>
              <a:latin typeface="+mj-lt"/>
            </a:rPr>
            <a:t> </a:t>
          </a:r>
          <a:r>
            <a:rPr lang="ru-RU" sz="2100" kern="1200" dirty="0" err="1">
              <a:effectLst/>
              <a:latin typeface="+mj-lt"/>
            </a:rPr>
            <a:t>включити</a:t>
          </a:r>
          <a:r>
            <a:rPr lang="ru-RU" sz="2100" kern="1200" dirty="0">
              <a:effectLst/>
              <a:latin typeface="+mj-lt"/>
            </a:rPr>
            <a:t> </a:t>
          </a:r>
          <a:r>
            <a:rPr lang="ru-RU" sz="2100" kern="1200" dirty="0" err="1">
              <a:effectLst/>
              <a:latin typeface="+mj-lt"/>
            </a:rPr>
            <a:t>розробку</a:t>
          </a:r>
          <a:r>
            <a:rPr lang="ru-RU" sz="2100" kern="1200" dirty="0">
              <a:effectLst/>
              <a:latin typeface="+mj-lt"/>
            </a:rPr>
            <a:t> </a:t>
          </a:r>
          <a:r>
            <a:rPr lang="ru-RU" sz="2100" kern="1200" dirty="0" err="1">
              <a:effectLst/>
              <a:latin typeface="+mj-lt"/>
            </a:rPr>
            <a:t>гідравлічної</a:t>
          </a:r>
          <a:r>
            <a:rPr lang="ru-RU" sz="2100" kern="1200" dirty="0">
              <a:effectLst/>
              <a:latin typeface="+mj-lt"/>
            </a:rPr>
            <a:t> </a:t>
          </a:r>
          <a:r>
            <a:rPr lang="ru-RU" sz="2100" kern="1200" dirty="0" err="1">
              <a:effectLst/>
              <a:latin typeface="+mj-lt"/>
            </a:rPr>
            <a:t>моделі</a:t>
          </a:r>
          <a:r>
            <a:rPr lang="ru-RU" sz="2100" kern="1200" dirty="0">
              <a:effectLst/>
              <a:latin typeface="+mj-lt"/>
            </a:rPr>
            <a:t>.</a:t>
          </a:r>
          <a:endParaRPr lang="ru-UA" sz="2100" kern="1200" dirty="0">
            <a:latin typeface="+mj-lt"/>
          </a:endParaRPr>
        </a:p>
      </dsp:txBody>
      <dsp:txXfrm>
        <a:off x="4908735" y="418806"/>
        <a:ext cx="3244808" cy="201469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57515-225F-E146-AFC6-213412CE8FD5}">
      <dsp:nvSpPr>
        <dsp:cNvPr id="0" name=""/>
        <dsp:cNvSpPr/>
      </dsp:nvSpPr>
      <dsp:spPr>
        <a:xfrm>
          <a:off x="480129" y="1000"/>
          <a:ext cx="2797528" cy="167851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Рекомендується</a:t>
          </a:r>
          <a:r>
            <a:rPr lang="ru-RU" sz="1800" kern="1200" dirty="0"/>
            <a:t> </a:t>
          </a:r>
          <a:r>
            <a:rPr lang="ru-RU" sz="1800" kern="1200" dirty="0" err="1"/>
            <a:t>використовувати</a:t>
          </a:r>
          <a:r>
            <a:rPr lang="ru-RU" sz="1800" kern="1200" dirty="0"/>
            <a:t> </a:t>
          </a:r>
          <a:r>
            <a:rPr lang="en-AU" sz="1800" kern="1200" dirty="0"/>
            <a:t>MS Project</a:t>
          </a:r>
          <a:r>
            <a:rPr lang="ru-RU" sz="1800" kern="1200" dirty="0"/>
            <a:t> </a:t>
          </a:r>
          <a:r>
            <a:rPr lang="ru-RU" sz="1800" kern="1200" dirty="0" err="1"/>
            <a:t>або</a:t>
          </a:r>
          <a:r>
            <a:rPr lang="ru-RU" sz="1800" kern="1200" dirty="0"/>
            <a:t> аналог</a:t>
          </a:r>
          <a:endParaRPr lang="ru-UA" sz="1800" kern="1200" dirty="0"/>
        </a:p>
      </dsp:txBody>
      <dsp:txXfrm>
        <a:off x="480129" y="1000"/>
        <a:ext cx="2797528" cy="1678517"/>
      </dsp:txXfrm>
    </dsp:sp>
    <dsp:sp modelId="{D9570C33-43B8-A74C-A2CB-0D9344A2B678}">
      <dsp:nvSpPr>
        <dsp:cNvPr id="0" name=""/>
        <dsp:cNvSpPr/>
      </dsp:nvSpPr>
      <dsp:spPr>
        <a:xfrm>
          <a:off x="3557410" y="1000"/>
          <a:ext cx="2797528" cy="1678517"/>
        </a:xfrm>
        <a:prstGeom prst="rect">
          <a:avLst/>
        </a:prstGeom>
        <a:gradFill rotWithShape="0">
          <a:gsLst>
            <a:gs pos="0">
              <a:schemeClr val="accent5">
                <a:hueOff val="-336926"/>
                <a:satOff val="-1589"/>
                <a:lumOff val="392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336926"/>
                <a:satOff val="-1589"/>
                <a:lumOff val="392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336926"/>
                <a:satOff val="-1589"/>
                <a:lumOff val="392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Державний</a:t>
          </a:r>
          <a:r>
            <a:rPr lang="ru-RU" sz="1800" kern="1200" dirty="0"/>
            <a:t> </a:t>
          </a:r>
          <a:r>
            <a:rPr lang="ru-RU" sz="1800" kern="1200" dirty="0" err="1"/>
            <a:t>бюджет.Вказуються</a:t>
          </a:r>
          <a:r>
            <a:rPr lang="ru-RU" sz="1800" kern="1200" dirty="0"/>
            <a:t> </a:t>
          </a:r>
          <a:r>
            <a:rPr lang="ru-RU" sz="1800" kern="1200" dirty="0" err="1"/>
            <a:t>реальні</a:t>
          </a:r>
          <a:r>
            <a:rPr lang="ru-RU" sz="1800" kern="1200" dirty="0"/>
            <a:t> </a:t>
          </a:r>
          <a:r>
            <a:rPr lang="ru-RU" sz="1800" kern="1200" dirty="0" err="1"/>
            <a:t>діючі</a:t>
          </a:r>
          <a:r>
            <a:rPr lang="ru-RU" sz="1800" kern="1200" dirty="0"/>
            <a:t> </a:t>
          </a:r>
          <a:r>
            <a:rPr lang="ru-RU" sz="1800" kern="1200" dirty="0" err="1"/>
            <a:t>програми</a:t>
          </a:r>
          <a:r>
            <a:rPr lang="ru-RU" sz="1800" kern="1200" dirty="0"/>
            <a:t>.</a:t>
          </a:r>
          <a:endParaRPr lang="ru-UA" sz="1800" kern="1200" dirty="0"/>
        </a:p>
      </dsp:txBody>
      <dsp:txXfrm>
        <a:off x="3557410" y="1000"/>
        <a:ext cx="2797528" cy="1678517"/>
      </dsp:txXfrm>
    </dsp:sp>
    <dsp:sp modelId="{D822025B-CD7B-0444-BAEE-D76B7D8B68DD}">
      <dsp:nvSpPr>
        <dsp:cNvPr id="0" name=""/>
        <dsp:cNvSpPr/>
      </dsp:nvSpPr>
      <dsp:spPr>
        <a:xfrm>
          <a:off x="6634692" y="1000"/>
          <a:ext cx="2797528" cy="1678517"/>
        </a:xfrm>
        <a:prstGeom prst="rect">
          <a:avLst/>
        </a:prstGeom>
        <a:gradFill rotWithShape="0">
          <a:gsLst>
            <a:gs pos="0">
              <a:schemeClr val="accent5">
                <a:hueOff val="-673852"/>
                <a:satOff val="-3178"/>
                <a:lumOff val="784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673852"/>
                <a:satOff val="-3178"/>
                <a:lumOff val="784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673852"/>
                <a:satOff val="-3178"/>
                <a:lumOff val="784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Місцеві бюджети. Враховуються програми місцевого розвитку, генеральний план, </a:t>
          </a:r>
          <a:r>
            <a:rPr lang="ru-RU" sz="1800" b="1" kern="1200"/>
            <a:t>плани безпечного водопостачання.</a:t>
          </a:r>
          <a:endParaRPr lang="ru-UA" sz="1800" kern="1200"/>
        </a:p>
      </dsp:txBody>
      <dsp:txXfrm>
        <a:off x="6634692" y="1000"/>
        <a:ext cx="2797528" cy="1678517"/>
      </dsp:txXfrm>
    </dsp:sp>
    <dsp:sp modelId="{81DD8940-48A2-4440-A260-DDAE7138388F}">
      <dsp:nvSpPr>
        <dsp:cNvPr id="0" name=""/>
        <dsp:cNvSpPr/>
      </dsp:nvSpPr>
      <dsp:spPr>
        <a:xfrm>
          <a:off x="480129" y="1959270"/>
          <a:ext cx="2797528" cy="1678517"/>
        </a:xfrm>
        <a:prstGeom prst="rect">
          <a:avLst/>
        </a:prstGeom>
        <a:gradFill rotWithShape="0">
          <a:gsLst>
            <a:gs pos="0">
              <a:schemeClr val="accent5">
                <a:hueOff val="-1010778"/>
                <a:satOff val="-4766"/>
                <a:lumOff val="1176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1010778"/>
                <a:satOff val="-4766"/>
                <a:lumOff val="1176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1010778"/>
                <a:satOff val="-4766"/>
                <a:lumOff val="1176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Фінансування за рахунок підприємства з урахуванням вимог до інвестиційних програм.</a:t>
          </a:r>
          <a:endParaRPr lang="ru-UA" sz="1800" kern="1200"/>
        </a:p>
      </dsp:txBody>
      <dsp:txXfrm>
        <a:off x="480129" y="1959270"/>
        <a:ext cx="2797528" cy="1678517"/>
      </dsp:txXfrm>
    </dsp:sp>
    <dsp:sp modelId="{E00322AF-0A24-BE4C-8915-EDA7C9AB7958}">
      <dsp:nvSpPr>
        <dsp:cNvPr id="0" name=""/>
        <dsp:cNvSpPr/>
      </dsp:nvSpPr>
      <dsp:spPr>
        <a:xfrm>
          <a:off x="3557410" y="1959270"/>
          <a:ext cx="2797528" cy="1678517"/>
        </a:xfrm>
        <a:prstGeom prst="rect">
          <a:avLst/>
        </a:prstGeom>
        <a:gradFill rotWithShape="0">
          <a:gsLst>
            <a:gs pos="0">
              <a:schemeClr val="accent5">
                <a:hueOff val="-1347705"/>
                <a:satOff val="-6355"/>
                <a:lumOff val="1568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1347705"/>
                <a:satOff val="-6355"/>
                <a:lumOff val="1568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1347705"/>
                <a:satOff val="-6355"/>
                <a:lumOff val="1568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Кошти зовнішніх інвесторів. Вказуються можливі програми фінансування. Співвідношення кредитів та грантів.</a:t>
          </a:r>
          <a:endParaRPr lang="ru-UA" sz="1800" kern="1200"/>
        </a:p>
      </dsp:txBody>
      <dsp:txXfrm>
        <a:off x="3557410" y="1959270"/>
        <a:ext cx="2797528" cy="1678517"/>
      </dsp:txXfrm>
    </dsp:sp>
    <dsp:sp modelId="{7EAFF5D1-5A6D-224F-88D4-22F4792A41F5}">
      <dsp:nvSpPr>
        <dsp:cNvPr id="0" name=""/>
        <dsp:cNvSpPr/>
      </dsp:nvSpPr>
      <dsp:spPr>
        <a:xfrm>
          <a:off x="6634692" y="1959270"/>
          <a:ext cx="2797528" cy="1678517"/>
        </a:xfrm>
        <a:prstGeom prst="rect">
          <a:avLst/>
        </a:prstGeom>
        <a:gradFill rotWithShape="0">
          <a:gsLst>
            <a:gs pos="0">
              <a:schemeClr val="accent5">
                <a:hueOff val="-1684631"/>
                <a:satOff val="-7944"/>
                <a:lumOff val="196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1684631"/>
                <a:satOff val="-7944"/>
                <a:lumOff val="196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1684631"/>
                <a:satOff val="-7944"/>
                <a:lumOff val="196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Опціонально. Розраховуються фінансові моделі по правилах міжнародних фінансових організації.</a:t>
          </a:r>
          <a:endParaRPr lang="ru-UA" sz="1800" kern="1200"/>
        </a:p>
      </dsp:txBody>
      <dsp:txXfrm>
        <a:off x="6634692" y="1959270"/>
        <a:ext cx="2797528" cy="167851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4DFC6A-D249-3042-BB1B-9595DD48C919}">
      <dsp:nvSpPr>
        <dsp:cNvPr id="0" name=""/>
        <dsp:cNvSpPr/>
      </dsp:nvSpPr>
      <dsp:spPr>
        <a:xfrm>
          <a:off x="0" y="932740"/>
          <a:ext cx="3025377" cy="1921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7B0D0A-6BBB-F346-BA9F-57445A358583}">
      <dsp:nvSpPr>
        <dsp:cNvPr id="0" name=""/>
        <dsp:cNvSpPr/>
      </dsp:nvSpPr>
      <dsp:spPr>
        <a:xfrm>
          <a:off x="336153" y="1252085"/>
          <a:ext cx="3025377" cy="1921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+mn-lt"/>
            </a:rPr>
            <a:t>Державною </a:t>
          </a:r>
          <a:r>
            <a:rPr lang="ru-RU" sz="1700" kern="1200" dirty="0" err="1">
              <a:latin typeface="+mn-lt"/>
            </a:rPr>
            <a:t>цільовою</a:t>
          </a:r>
          <a:r>
            <a:rPr lang="ru-RU" sz="1700" kern="1200" dirty="0">
              <a:latin typeface="+mn-lt"/>
            </a:rPr>
            <a:t> </a:t>
          </a:r>
          <a:r>
            <a:rPr lang="ru-RU" sz="1700" kern="1200" dirty="0" err="1">
              <a:latin typeface="+mn-lt"/>
            </a:rPr>
            <a:t>програмою</a:t>
          </a:r>
          <a:r>
            <a:rPr lang="ru-RU" sz="1700" kern="1200" dirty="0">
              <a:latin typeface="+mn-lt"/>
            </a:rPr>
            <a:t> </a:t>
          </a:r>
          <a:r>
            <a:rPr lang="ru-RU" sz="1700" kern="1200" dirty="0" err="1">
              <a:latin typeface="+mn-lt"/>
            </a:rPr>
            <a:t>енергетичної</a:t>
          </a:r>
          <a:r>
            <a:rPr lang="ru-RU" sz="1700" kern="1200" dirty="0">
              <a:latin typeface="+mn-lt"/>
            </a:rPr>
            <a:t> </a:t>
          </a:r>
          <a:r>
            <a:rPr lang="ru-RU" sz="1700" kern="1200" dirty="0" err="1">
              <a:latin typeface="+mn-lt"/>
            </a:rPr>
            <a:t>модернізації</a:t>
          </a:r>
          <a:r>
            <a:rPr lang="ru-RU" sz="1700" kern="1200" dirty="0">
              <a:latin typeface="+mn-lt"/>
            </a:rPr>
            <a:t> </a:t>
          </a:r>
          <a:r>
            <a:rPr lang="ru-RU" sz="1700" kern="1200" dirty="0" err="1">
              <a:latin typeface="+mn-lt"/>
            </a:rPr>
            <a:t>підприємств</a:t>
          </a:r>
          <a:r>
            <a:rPr lang="ru-RU" sz="1700" kern="1200" dirty="0">
              <a:latin typeface="+mn-lt"/>
            </a:rPr>
            <a:t> </a:t>
          </a:r>
          <a:r>
            <a:rPr lang="ru-RU" sz="1700" kern="1200" dirty="0" err="1">
              <a:latin typeface="+mn-lt"/>
            </a:rPr>
            <a:t>водопостачання</a:t>
          </a:r>
          <a:r>
            <a:rPr lang="ru-RU" sz="1700" kern="1200" dirty="0">
              <a:latin typeface="+mn-lt"/>
            </a:rPr>
            <a:t> та </a:t>
          </a:r>
          <a:r>
            <a:rPr lang="ru-RU" sz="1700" kern="1200" dirty="0" err="1">
              <a:latin typeface="+mn-lt"/>
            </a:rPr>
            <a:t>водовідведення</a:t>
          </a:r>
          <a:r>
            <a:rPr lang="ru-RU" sz="1700" kern="1200" dirty="0">
              <a:latin typeface="+mn-lt"/>
            </a:rPr>
            <a:t> </a:t>
          </a:r>
          <a:r>
            <a:rPr lang="ru-RU" sz="1700" kern="1200" dirty="0" err="1">
              <a:latin typeface="+mn-lt"/>
            </a:rPr>
            <a:t>передбачено</a:t>
          </a:r>
          <a:r>
            <a:rPr lang="ru-RU" sz="1700" kern="1200" dirty="0">
              <a:latin typeface="+mn-lt"/>
            </a:rPr>
            <a:t> </a:t>
          </a:r>
          <a:r>
            <a:rPr lang="ru-RU" sz="1700" b="1" kern="1200" dirty="0" err="1">
              <a:latin typeface="+mn-lt"/>
            </a:rPr>
            <a:t>створити</a:t>
          </a:r>
          <a:r>
            <a:rPr lang="ru-RU" sz="1700" b="1" kern="1200" dirty="0">
              <a:latin typeface="+mn-lt"/>
            </a:rPr>
            <a:t> 400 схем.</a:t>
          </a:r>
          <a:endParaRPr lang="ru-UA" sz="1700" b="1" kern="1200" dirty="0">
            <a:latin typeface="+mn-lt"/>
          </a:endParaRPr>
        </a:p>
      </dsp:txBody>
      <dsp:txXfrm>
        <a:off x="392421" y="1308353"/>
        <a:ext cx="2912841" cy="1808578"/>
      </dsp:txXfrm>
    </dsp:sp>
    <dsp:sp modelId="{9F576CB5-F545-334E-9A34-CC3E171B477E}">
      <dsp:nvSpPr>
        <dsp:cNvPr id="0" name=""/>
        <dsp:cNvSpPr/>
      </dsp:nvSpPr>
      <dsp:spPr>
        <a:xfrm>
          <a:off x="3697684" y="932740"/>
          <a:ext cx="3025377" cy="1921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E7AFA2-0475-9E4B-A877-B84EE9C7988A}">
      <dsp:nvSpPr>
        <dsp:cNvPr id="0" name=""/>
        <dsp:cNvSpPr/>
      </dsp:nvSpPr>
      <dsp:spPr>
        <a:xfrm>
          <a:off x="4033837" y="1252085"/>
          <a:ext cx="3025377" cy="1921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Термін виконання: до кінця 2030 року</a:t>
          </a:r>
          <a:endParaRPr lang="ru-UA" sz="1700" kern="1200"/>
        </a:p>
      </dsp:txBody>
      <dsp:txXfrm>
        <a:off x="4090105" y="1308353"/>
        <a:ext cx="2912841" cy="1808578"/>
      </dsp:txXfrm>
    </dsp:sp>
    <dsp:sp modelId="{20C74297-6E6B-4C46-9798-21CF49DE1E58}">
      <dsp:nvSpPr>
        <dsp:cNvPr id="0" name=""/>
        <dsp:cNvSpPr/>
      </dsp:nvSpPr>
      <dsp:spPr>
        <a:xfrm>
          <a:off x="7395368" y="932740"/>
          <a:ext cx="3025377" cy="1921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01BE7D-B861-9546-9ECC-7869DAC62003}">
      <dsp:nvSpPr>
        <dsp:cNvPr id="0" name=""/>
        <dsp:cNvSpPr/>
      </dsp:nvSpPr>
      <dsp:spPr>
        <a:xfrm>
          <a:off x="7731521" y="1252085"/>
          <a:ext cx="3025377" cy="1921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Може</a:t>
          </a:r>
          <a:r>
            <a:rPr lang="ru-RU" sz="1700" kern="1200" dirty="0"/>
            <a:t> </a:t>
          </a:r>
          <a:r>
            <a:rPr lang="ru-RU" sz="1700" kern="1200" dirty="0" err="1"/>
            <a:t>розроблятись</a:t>
          </a:r>
          <a:r>
            <a:rPr lang="ru-RU" sz="1700" kern="1200" dirty="0"/>
            <a:t> за </a:t>
          </a:r>
          <a:r>
            <a:rPr lang="ru-RU" sz="1700" kern="1200" dirty="0" err="1"/>
            <a:t>власні</a:t>
          </a:r>
          <a:r>
            <a:rPr lang="ru-RU" sz="1700" kern="1200" dirty="0"/>
            <a:t> </a:t>
          </a:r>
          <a:r>
            <a:rPr lang="ru-RU" sz="1700" kern="1200" dirty="0" err="1"/>
            <a:t>кошти</a:t>
          </a:r>
          <a:r>
            <a:rPr lang="ru-RU" sz="1700" kern="1200" dirty="0"/>
            <a:t>, </a:t>
          </a:r>
          <a:r>
            <a:rPr lang="ru-RU" sz="1700" kern="1200" dirty="0" err="1"/>
            <a:t>кошти</a:t>
          </a:r>
          <a:r>
            <a:rPr lang="ru-RU" sz="1700" kern="1200" dirty="0"/>
            <a:t> </a:t>
          </a:r>
          <a:r>
            <a:rPr lang="ru-RU" sz="1700" kern="1200" dirty="0" err="1"/>
            <a:t>громади</a:t>
          </a:r>
          <a:r>
            <a:rPr lang="ru-RU" sz="1700" kern="1200" dirty="0"/>
            <a:t>, </a:t>
          </a:r>
          <a:r>
            <a:rPr lang="ru-RU" sz="1700" kern="1200" dirty="0" err="1"/>
            <a:t>або</a:t>
          </a:r>
          <a:r>
            <a:rPr lang="ru-RU" sz="1700" kern="1200" dirty="0"/>
            <a:t> за </a:t>
          </a:r>
          <a:r>
            <a:rPr lang="ru-RU" sz="1700" kern="1200" dirty="0" err="1"/>
            <a:t>рахунок</a:t>
          </a:r>
          <a:r>
            <a:rPr lang="ru-RU" sz="1700" kern="1200" dirty="0"/>
            <a:t> </a:t>
          </a:r>
          <a:r>
            <a:rPr lang="ru-RU" sz="1700" kern="1200" dirty="0" err="1"/>
            <a:t>донорів</a:t>
          </a:r>
          <a:r>
            <a:rPr lang="ru-RU" sz="1700" kern="1200" dirty="0"/>
            <a:t>.</a:t>
          </a:r>
          <a:endParaRPr lang="ru-UA" sz="1700" kern="1200" dirty="0"/>
        </a:p>
      </dsp:txBody>
      <dsp:txXfrm>
        <a:off x="7787789" y="1308353"/>
        <a:ext cx="2912841" cy="180857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31875E-9199-244E-8410-3F472D6DB896}">
      <dsp:nvSpPr>
        <dsp:cNvPr id="0" name=""/>
        <dsp:cNvSpPr/>
      </dsp:nvSpPr>
      <dsp:spPr>
        <a:xfrm>
          <a:off x="0" y="133"/>
          <a:ext cx="3771900" cy="3690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UA" sz="1800" b="1" kern="1200"/>
            <a:t>Що нового? </a:t>
          </a:r>
        </a:p>
      </dsp:txBody>
      <dsp:txXfrm>
        <a:off x="18016" y="18149"/>
        <a:ext cx="3735868" cy="3330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42FD0D-1DB8-9E4B-B6B7-A6279E8167D7}">
      <dsp:nvSpPr>
        <dsp:cNvPr id="0" name=""/>
        <dsp:cNvSpPr/>
      </dsp:nvSpPr>
      <dsp:spPr>
        <a:xfrm>
          <a:off x="4799" y="282896"/>
          <a:ext cx="1487909" cy="97644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Аналіз даних</a:t>
          </a:r>
          <a:endParaRPr lang="ru-UA" sz="1800" kern="1200"/>
        </a:p>
      </dsp:txBody>
      <dsp:txXfrm>
        <a:off x="33398" y="311495"/>
        <a:ext cx="1430711" cy="919242"/>
      </dsp:txXfrm>
    </dsp:sp>
    <dsp:sp modelId="{18EF68C8-E696-9D4F-A04D-039F69953BC5}">
      <dsp:nvSpPr>
        <dsp:cNvPr id="0" name=""/>
        <dsp:cNvSpPr/>
      </dsp:nvSpPr>
      <dsp:spPr>
        <a:xfrm>
          <a:off x="1641499" y="586616"/>
          <a:ext cx="315436" cy="369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1641499" y="660416"/>
        <a:ext cx="220805" cy="221401"/>
      </dsp:txXfrm>
    </dsp:sp>
    <dsp:sp modelId="{770223C1-E86B-FF48-B91B-28176BFA5342}">
      <dsp:nvSpPr>
        <dsp:cNvPr id="0" name=""/>
        <dsp:cNvSpPr/>
      </dsp:nvSpPr>
      <dsp:spPr>
        <a:xfrm>
          <a:off x="2087872" y="282896"/>
          <a:ext cx="1487909" cy="976440"/>
        </a:xfrm>
        <a:prstGeom prst="roundRect">
          <a:avLst>
            <a:gd name="adj" fmla="val 10000"/>
          </a:avLst>
        </a:prstGeom>
        <a:solidFill>
          <a:schemeClr val="accent2">
            <a:hueOff val="-848244"/>
            <a:satOff val="2796"/>
            <a:lumOff val="299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визначення вузький місць</a:t>
          </a:r>
          <a:endParaRPr lang="ru-UA" sz="1800" kern="1200"/>
        </a:p>
      </dsp:txBody>
      <dsp:txXfrm>
        <a:off x="2116471" y="311495"/>
        <a:ext cx="1430711" cy="919242"/>
      </dsp:txXfrm>
    </dsp:sp>
    <dsp:sp modelId="{1EA1D1D7-AB23-7C4B-BC48-3CCB9ADFE915}">
      <dsp:nvSpPr>
        <dsp:cNvPr id="0" name=""/>
        <dsp:cNvSpPr/>
      </dsp:nvSpPr>
      <dsp:spPr>
        <a:xfrm>
          <a:off x="3724572" y="586616"/>
          <a:ext cx="315436" cy="369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130992"/>
            <a:satOff val="3728"/>
            <a:lumOff val="398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3724572" y="660416"/>
        <a:ext cx="220805" cy="221401"/>
      </dsp:txXfrm>
    </dsp:sp>
    <dsp:sp modelId="{B6722EC9-D0B9-D843-B3BA-00DE794CA34E}">
      <dsp:nvSpPr>
        <dsp:cNvPr id="0" name=""/>
        <dsp:cNvSpPr/>
      </dsp:nvSpPr>
      <dsp:spPr>
        <a:xfrm>
          <a:off x="4170945" y="282896"/>
          <a:ext cx="1487909" cy="976440"/>
        </a:xfrm>
        <a:prstGeom prst="roundRect">
          <a:avLst>
            <a:gd name="adj" fmla="val 10000"/>
          </a:avLst>
        </a:prstGeom>
        <a:solidFill>
          <a:schemeClr val="accent2">
            <a:hueOff val="-1696488"/>
            <a:satOff val="5592"/>
            <a:lumOff val="598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Формування переліку заходів</a:t>
          </a:r>
          <a:endParaRPr lang="ru-UA" sz="1800" kern="1200"/>
        </a:p>
      </dsp:txBody>
      <dsp:txXfrm>
        <a:off x="4199544" y="311495"/>
        <a:ext cx="1430711" cy="919242"/>
      </dsp:txXfrm>
    </dsp:sp>
    <dsp:sp modelId="{9424FFEA-60E5-AC45-BB49-DFA11BD43584}">
      <dsp:nvSpPr>
        <dsp:cNvPr id="0" name=""/>
        <dsp:cNvSpPr/>
      </dsp:nvSpPr>
      <dsp:spPr>
        <a:xfrm>
          <a:off x="5807645" y="586616"/>
          <a:ext cx="315436" cy="369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2261984"/>
            <a:satOff val="7457"/>
            <a:lumOff val="797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5807645" y="660416"/>
        <a:ext cx="220805" cy="221401"/>
      </dsp:txXfrm>
    </dsp:sp>
    <dsp:sp modelId="{26039F0F-4732-1E41-A2C8-BFA19B4D6219}">
      <dsp:nvSpPr>
        <dsp:cNvPr id="0" name=""/>
        <dsp:cNvSpPr/>
      </dsp:nvSpPr>
      <dsp:spPr>
        <a:xfrm>
          <a:off x="6254018" y="282896"/>
          <a:ext cx="1487909" cy="976440"/>
        </a:xfrm>
        <a:prstGeom prst="roundRect">
          <a:avLst>
            <a:gd name="adj" fmla="val 10000"/>
          </a:avLst>
        </a:prstGeom>
        <a:solidFill>
          <a:schemeClr val="accent2">
            <a:hueOff val="-2544732"/>
            <a:satOff val="8389"/>
            <a:lumOff val="897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оцінка і ранжування заходів </a:t>
          </a:r>
          <a:endParaRPr lang="ru-UA" sz="1800" kern="1200"/>
        </a:p>
      </dsp:txBody>
      <dsp:txXfrm>
        <a:off x="6282617" y="311495"/>
        <a:ext cx="1430711" cy="919242"/>
      </dsp:txXfrm>
    </dsp:sp>
    <dsp:sp modelId="{5108DB61-15B1-094F-9659-88B1F01ACD81}">
      <dsp:nvSpPr>
        <dsp:cNvPr id="0" name=""/>
        <dsp:cNvSpPr/>
      </dsp:nvSpPr>
      <dsp:spPr>
        <a:xfrm>
          <a:off x="7890718" y="586616"/>
          <a:ext cx="315436" cy="369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7890718" y="660416"/>
        <a:ext cx="220805" cy="221401"/>
      </dsp:txXfrm>
    </dsp:sp>
    <dsp:sp modelId="{12B87E29-62CA-C143-9124-D3CB31AD072A}">
      <dsp:nvSpPr>
        <dsp:cNvPr id="0" name=""/>
        <dsp:cNvSpPr/>
      </dsp:nvSpPr>
      <dsp:spPr>
        <a:xfrm>
          <a:off x="8337091" y="282896"/>
          <a:ext cx="1487909" cy="976440"/>
        </a:xfrm>
        <a:prstGeom prst="roundRect">
          <a:avLst>
            <a:gd name="adj" fmla="val 10000"/>
          </a:avLst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фінансова модель.</a:t>
          </a:r>
          <a:endParaRPr lang="ru-UA" sz="1800" kern="1200"/>
        </a:p>
      </dsp:txBody>
      <dsp:txXfrm>
        <a:off x="8365690" y="311495"/>
        <a:ext cx="1430711" cy="91924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FEE30-0CBA-B044-A0A0-CFE0A39C7A01}">
      <dsp:nvSpPr>
        <dsp:cNvPr id="0" name=""/>
        <dsp:cNvSpPr/>
      </dsp:nvSpPr>
      <dsp:spPr>
        <a:xfrm>
          <a:off x="0" y="1366"/>
          <a:ext cx="108569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03B0BD-F3B9-6740-9974-345766402C14}">
      <dsp:nvSpPr>
        <dsp:cNvPr id="0" name=""/>
        <dsp:cNvSpPr/>
      </dsp:nvSpPr>
      <dsp:spPr>
        <a:xfrm>
          <a:off x="0" y="1366"/>
          <a:ext cx="10856966" cy="465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Виключно параметричний цільовий методи проектування</a:t>
          </a:r>
          <a:endParaRPr lang="ru-UA" sz="1700" kern="1200"/>
        </a:p>
      </dsp:txBody>
      <dsp:txXfrm>
        <a:off x="0" y="1366"/>
        <a:ext cx="10856966" cy="465917"/>
      </dsp:txXfrm>
    </dsp:sp>
    <dsp:sp modelId="{399C1D30-9E4D-DE48-9C59-86FE043C8AD1}">
      <dsp:nvSpPr>
        <dsp:cNvPr id="0" name=""/>
        <dsp:cNvSpPr/>
      </dsp:nvSpPr>
      <dsp:spPr>
        <a:xfrm>
          <a:off x="0" y="467283"/>
          <a:ext cx="108569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E8FBD-1373-8346-B311-2AA753D8D360}">
      <dsp:nvSpPr>
        <dsp:cNvPr id="0" name=""/>
        <dsp:cNvSpPr/>
      </dsp:nvSpPr>
      <dsp:spPr>
        <a:xfrm>
          <a:off x="0" y="467283"/>
          <a:ext cx="10856966" cy="465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В ДБНх лише вимоги</a:t>
          </a:r>
          <a:endParaRPr lang="ru-UA" sz="1700" kern="1200"/>
        </a:p>
      </dsp:txBody>
      <dsp:txXfrm>
        <a:off x="0" y="467283"/>
        <a:ext cx="10856966" cy="465917"/>
      </dsp:txXfrm>
    </dsp:sp>
    <dsp:sp modelId="{E110CAA9-1846-4B41-9D0A-95BF076AB8B4}">
      <dsp:nvSpPr>
        <dsp:cNvPr id="0" name=""/>
        <dsp:cNvSpPr/>
      </dsp:nvSpPr>
      <dsp:spPr>
        <a:xfrm>
          <a:off x="0" y="933200"/>
          <a:ext cx="108569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9504F-87AF-6844-910B-664050C6086B}">
      <dsp:nvSpPr>
        <dsp:cNvPr id="0" name=""/>
        <dsp:cNvSpPr/>
      </dsp:nvSpPr>
      <dsp:spPr>
        <a:xfrm>
          <a:off x="0" y="933200"/>
          <a:ext cx="10856966" cy="465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Паралельно розробляється 6 ДСТУ</a:t>
          </a:r>
          <a:endParaRPr lang="ru-UA" sz="1700" kern="1200"/>
        </a:p>
      </dsp:txBody>
      <dsp:txXfrm>
        <a:off x="0" y="933200"/>
        <a:ext cx="10856966" cy="465917"/>
      </dsp:txXfrm>
    </dsp:sp>
    <dsp:sp modelId="{F54C444B-8933-514D-A1B4-C799B66BE470}">
      <dsp:nvSpPr>
        <dsp:cNvPr id="0" name=""/>
        <dsp:cNvSpPr/>
      </dsp:nvSpPr>
      <dsp:spPr>
        <a:xfrm>
          <a:off x="0" y="1399118"/>
          <a:ext cx="108569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B3F697-187B-3F41-B58F-E2B97F172282}">
      <dsp:nvSpPr>
        <dsp:cNvPr id="0" name=""/>
        <dsp:cNvSpPr/>
      </dsp:nvSpPr>
      <dsp:spPr>
        <a:xfrm>
          <a:off x="0" y="1399118"/>
          <a:ext cx="10856966" cy="465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ДСТУ мають статус обовʼязкових і вказують, яким чином досягти вимог ДБН</a:t>
          </a:r>
          <a:endParaRPr lang="ru-UA" sz="1700" kern="1200"/>
        </a:p>
      </dsp:txBody>
      <dsp:txXfrm>
        <a:off x="0" y="1399118"/>
        <a:ext cx="10856966" cy="465917"/>
      </dsp:txXfrm>
    </dsp:sp>
    <dsp:sp modelId="{3FE18ED2-7929-E24B-8A92-D52D0C980D39}">
      <dsp:nvSpPr>
        <dsp:cNvPr id="0" name=""/>
        <dsp:cNvSpPr/>
      </dsp:nvSpPr>
      <dsp:spPr>
        <a:xfrm>
          <a:off x="0" y="1865035"/>
          <a:ext cx="108569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41AA-36A3-3B44-A86F-1788D667F3B2}">
      <dsp:nvSpPr>
        <dsp:cNvPr id="0" name=""/>
        <dsp:cNvSpPr/>
      </dsp:nvSpPr>
      <dsp:spPr>
        <a:xfrm>
          <a:off x="0" y="1865035"/>
          <a:ext cx="10856966" cy="465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На основі стандартів </a:t>
          </a:r>
          <a:r>
            <a:rPr lang="uk-UA" sz="1700" kern="1200"/>
            <a:t>DWA</a:t>
          </a:r>
          <a:r>
            <a:rPr lang="ru-UA" sz="1700" kern="1200"/>
            <a:t> та </a:t>
          </a:r>
          <a:r>
            <a:rPr lang="ru-RU" sz="1700" kern="1200"/>
            <a:t> </a:t>
          </a:r>
          <a:r>
            <a:rPr lang="uk-UA" sz="1700" kern="1200"/>
            <a:t>DVGW</a:t>
          </a:r>
          <a:r>
            <a:rPr lang="ru-UA" sz="1700" kern="1200"/>
            <a:t> </a:t>
          </a:r>
          <a:r>
            <a:rPr lang="ru-RU" sz="1700" kern="1200"/>
            <a:t> створюється 6 необовʼязкових стандартів.</a:t>
          </a:r>
          <a:endParaRPr lang="ru-UA" sz="1700" kern="1200"/>
        </a:p>
      </dsp:txBody>
      <dsp:txXfrm>
        <a:off x="0" y="1865035"/>
        <a:ext cx="10856966" cy="465917"/>
      </dsp:txXfrm>
    </dsp:sp>
    <dsp:sp modelId="{00E8244D-6794-224E-8A5C-4A58BE40FF81}">
      <dsp:nvSpPr>
        <dsp:cNvPr id="0" name=""/>
        <dsp:cNvSpPr/>
      </dsp:nvSpPr>
      <dsp:spPr>
        <a:xfrm>
          <a:off x="0" y="2330952"/>
          <a:ext cx="108569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4386E5-7D55-8A4A-A27A-0F27B71566FC}">
      <dsp:nvSpPr>
        <dsp:cNvPr id="0" name=""/>
        <dsp:cNvSpPr/>
      </dsp:nvSpPr>
      <dsp:spPr>
        <a:xfrm>
          <a:off x="0" y="2330952"/>
          <a:ext cx="10856966" cy="465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Можуть застосовуватись за рішенням замовника, наприклад за фінансування міжнародних фінансових організацій</a:t>
          </a:r>
          <a:endParaRPr lang="ru-UA" sz="1700" kern="1200"/>
        </a:p>
      </dsp:txBody>
      <dsp:txXfrm>
        <a:off x="0" y="2330952"/>
        <a:ext cx="10856966" cy="465917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B4F9F1-271A-B843-AF40-E48E96CCE224}">
      <dsp:nvSpPr>
        <dsp:cNvPr id="0" name=""/>
        <dsp:cNvSpPr/>
      </dsp:nvSpPr>
      <dsp:spPr>
        <a:xfrm>
          <a:off x="0" y="37694"/>
          <a:ext cx="6195784" cy="83947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UA" sz="3500" kern="1200"/>
            <a:t>ДБН містить:</a:t>
          </a:r>
          <a:endParaRPr lang="en-US" sz="3500" kern="1200"/>
        </a:p>
      </dsp:txBody>
      <dsp:txXfrm>
        <a:off x="40980" y="78674"/>
        <a:ext cx="6113824" cy="757514"/>
      </dsp:txXfrm>
    </dsp:sp>
    <dsp:sp modelId="{88C4CE4F-6284-F64B-877A-2EDAB0CF28DB}">
      <dsp:nvSpPr>
        <dsp:cNvPr id="0" name=""/>
        <dsp:cNvSpPr/>
      </dsp:nvSpPr>
      <dsp:spPr>
        <a:xfrm>
          <a:off x="0" y="877169"/>
          <a:ext cx="6195784" cy="2535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716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UA" sz="2700" kern="1200"/>
            <a:t>ключовий набір параметрів досягнень;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UA" sz="2700" kern="1200"/>
            <a:t>набір обов</a:t>
          </a:r>
          <a:r>
            <a:rPr lang="en-AU" sz="2700" kern="1200"/>
            <a:t>’</a:t>
          </a:r>
          <a:r>
            <a:rPr lang="ru-UA" sz="2700" kern="1200"/>
            <a:t>язкових ДСТУ;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UA" sz="2700" kern="1200"/>
            <a:t>посилання на нормативні документи, зокрема ДСТУ, які будуть розроблятися.</a:t>
          </a:r>
          <a:endParaRPr lang="en-US" sz="2700" kern="1200"/>
        </a:p>
      </dsp:txBody>
      <dsp:txXfrm>
        <a:off x="0" y="877169"/>
        <a:ext cx="6195784" cy="253575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7F00C-CA8C-2B47-8299-8E54E06773A3}">
      <dsp:nvSpPr>
        <dsp:cNvPr id="0" name=""/>
        <dsp:cNvSpPr/>
      </dsp:nvSpPr>
      <dsp:spPr>
        <a:xfrm>
          <a:off x="2813" y="410640"/>
          <a:ext cx="2232266" cy="13393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План </a:t>
          </a:r>
          <a:r>
            <a:rPr lang="ru-RU" sz="1700" kern="1200" dirty="0" err="1"/>
            <a:t>розробки</a:t>
          </a:r>
          <a:r>
            <a:rPr lang="ru-RU" sz="1700" kern="1200" dirty="0"/>
            <a:t> </a:t>
          </a:r>
          <a:r>
            <a:rPr lang="ru-RU" sz="1700" kern="1200" dirty="0" err="1"/>
            <a:t>перших</a:t>
          </a:r>
          <a:r>
            <a:rPr lang="ru-RU" sz="1700" kern="1200" dirty="0"/>
            <a:t>  </a:t>
          </a:r>
          <a:r>
            <a:rPr lang="ru-RU" sz="1700" kern="1200" dirty="0" err="1"/>
            <a:t>редакцій</a:t>
          </a:r>
          <a:r>
            <a:rPr lang="ru-RU" sz="1700" kern="1200" dirty="0"/>
            <a:t> ДБН та </a:t>
          </a:r>
          <a:r>
            <a:rPr lang="ru-RU" sz="1700" kern="1200" dirty="0" err="1"/>
            <a:t>обовʼязкових</a:t>
          </a:r>
          <a:r>
            <a:rPr lang="ru-RU" sz="1700" kern="1200" dirty="0"/>
            <a:t> ДСТУ</a:t>
          </a:r>
          <a:r>
            <a:rPr lang="en-AU" sz="1700" kern="1200" dirty="0"/>
            <a:t> - </a:t>
          </a:r>
          <a:r>
            <a:rPr lang="ru-RU" sz="1700" kern="1200" dirty="0"/>
            <a:t>до </a:t>
          </a:r>
          <a:r>
            <a:rPr lang="ru-RU" sz="1700" kern="1200" dirty="0" err="1"/>
            <a:t>кінця</a:t>
          </a:r>
          <a:r>
            <a:rPr lang="ru-RU" sz="1700" kern="1200" dirty="0"/>
            <a:t> червня 2025р. </a:t>
          </a:r>
          <a:endParaRPr lang="ru-UA" sz="1700" kern="1200" dirty="0"/>
        </a:p>
      </dsp:txBody>
      <dsp:txXfrm>
        <a:off x="2813" y="410640"/>
        <a:ext cx="2232266" cy="1339360"/>
      </dsp:txXfrm>
    </dsp:sp>
    <dsp:sp modelId="{547E6FEF-12D7-6A43-A996-4C36883CC0B9}">
      <dsp:nvSpPr>
        <dsp:cNvPr id="0" name=""/>
        <dsp:cNvSpPr/>
      </dsp:nvSpPr>
      <dsp:spPr>
        <a:xfrm>
          <a:off x="2458307" y="410640"/>
          <a:ext cx="2232266" cy="1339360"/>
        </a:xfrm>
        <a:prstGeom prst="rect">
          <a:avLst/>
        </a:prstGeom>
        <a:solidFill>
          <a:schemeClr val="accent5">
            <a:hueOff val="-280772"/>
            <a:satOff val="-1324"/>
            <a:lumOff val="32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В</a:t>
          </a:r>
          <a:r>
            <a:rPr lang="ru-RU" sz="1700" kern="1200"/>
            <a:t>себічне обговорення - липень-вересень 2025р. </a:t>
          </a:r>
          <a:endParaRPr lang="ru-UA" sz="1700" kern="1200"/>
        </a:p>
      </dsp:txBody>
      <dsp:txXfrm>
        <a:off x="2458307" y="410640"/>
        <a:ext cx="2232266" cy="1339360"/>
      </dsp:txXfrm>
    </dsp:sp>
    <dsp:sp modelId="{8E066B65-F28D-C147-93DD-99E4EE5D9CB9}">
      <dsp:nvSpPr>
        <dsp:cNvPr id="0" name=""/>
        <dsp:cNvSpPr/>
      </dsp:nvSpPr>
      <dsp:spPr>
        <a:xfrm>
          <a:off x="4913800" y="410640"/>
          <a:ext cx="2232266" cy="1339360"/>
        </a:xfrm>
        <a:prstGeom prst="rect">
          <a:avLst/>
        </a:prstGeom>
        <a:solidFill>
          <a:schemeClr val="accent5">
            <a:hueOff val="-561544"/>
            <a:satOff val="-2648"/>
            <a:lumOff val="6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6 необовʼязкових ДСТУ – червень –серпень 2025р.</a:t>
          </a:r>
          <a:endParaRPr lang="ru-UA" sz="1700" kern="1200"/>
        </a:p>
      </dsp:txBody>
      <dsp:txXfrm>
        <a:off x="4913800" y="410640"/>
        <a:ext cx="2232266" cy="1339360"/>
      </dsp:txXfrm>
    </dsp:sp>
    <dsp:sp modelId="{FBB182B9-7F5B-5642-A499-055EF550B22F}">
      <dsp:nvSpPr>
        <dsp:cNvPr id="0" name=""/>
        <dsp:cNvSpPr/>
      </dsp:nvSpPr>
      <dsp:spPr>
        <a:xfrm>
          <a:off x="7369294" y="410640"/>
          <a:ext cx="2232266" cy="1339360"/>
        </a:xfrm>
        <a:prstGeom prst="rect">
          <a:avLst/>
        </a:prstGeom>
        <a:solidFill>
          <a:schemeClr val="accent5">
            <a:hueOff val="-842315"/>
            <a:satOff val="-3972"/>
            <a:lumOff val="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Обговорення ДСТУ (процедура погодження)  - серпень 2025р.-січень 2026р</a:t>
          </a:r>
          <a:endParaRPr lang="ru-UA" sz="1700" kern="1200"/>
        </a:p>
      </dsp:txBody>
      <dsp:txXfrm>
        <a:off x="7369294" y="410640"/>
        <a:ext cx="2232266" cy="1339360"/>
      </dsp:txXfrm>
    </dsp:sp>
    <dsp:sp modelId="{528BBAE0-B86C-1B44-9A62-15FA3F8F52CA}">
      <dsp:nvSpPr>
        <dsp:cNvPr id="0" name=""/>
        <dsp:cNvSpPr/>
      </dsp:nvSpPr>
      <dsp:spPr>
        <a:xfrm>
          <a:off x="1230560" y="1973226"/>
          <a:ext cx="2232266" cy="1339360"/>
        </a:xfrm>
        <a:prstGeom prst="rect">
          <a:avLst/>
        </a:prstGeom>
        <a:solidFill>
          <a:schemeClr val="accent5">
            <a:hueOff val="-1123087"/>
            <a:satOff val="-5296"/>
            <a:lumOff val="130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Подання стандартів в НОС – жовтень 2025р</a:t>
          </a:r>
          <a:endParaRPr lang="ru-UA" sz="1700" kern="1200"/>
        </a:p>
      </dsp:txBody>
      <dsp:txXfrm>
        <a:off x="1230560" y="1973226"/>
        <a:ext cx="2232266" cy="1339360"/>
      </dsp:txXfrm>
    </dsp:sp>
    <dsp:sp modelId="{AE2DBF96-D282-BF4F-B670-E7F640710D35}">
      <dsp:nvSpPr>
        <dsp:cNvPr id="0" name=""/>
        <dsp:cNvSpPr/>
      </dsp:nvSpPr>
      <dsp:spPr>
        <a:xfrm>
          <a:off x="3686054" y="1973226"/>
          <a:ext cx="2232266" cy="1339360"/>
        </a:xfrm>
        <a:prstGeom prst="rect">
          <a:avLst/>
        </a:prstGeom>
        <a:solidFill>
          <a:schemeClr val="accent5">
            <a:hueOff val="-1403859"/>
            <a:satOff val="-6620"/>
            <a:lumOff val="163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Подання першої редакції в Мінрозвитку – січень –березень 2026р.</a:t>
          </a:r>
          <a:endParaRPr lang="ru-UA" sz="1700" kern="1200"/>
        </a:p>
      </dsp:txBody>
      <dsp:txXfrm>
        <a:off x="3686054" y="1973226"/>
        <a:ext cx="2232266" cy="1339360"/>
      </dsp:txXfrm>
    </dsp:sp>
    <dsp:sp modelId="{A61212F7-7276-E04F-BA32-E488CE89CE35}">
      <dsp:nvSpPr>
        <dsp:cNvPr id="0" name=""/>
        <dsp:cNvSpPr/>
      </dsp:nvSpPr>
      <dsp:spPr>
        <a:xfrm>
          <a:off x="6141547" y="1973226"/>
          <a:ext cx="2232266" cy="1339360"/>
        </a:xfrm>
        <a:prstGeom prst="rect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Прийняття орієнтовно – кінець березня - квітень 2026р.</a:t>
          </a:r>
          <a:endParaRPr lang="ru-UA" sz="1700" kern="1200"/>
        </a:p>
      </dsp:txBody>
      <dsp:txXfrm>
        <a:off x="6141547" y="1973226"/>
        <a:ext cx="2232266" cy="13393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8C12B-571F-384E-B738-FEFBE5364F69}">
      <dsp:nvSpPr>
        <dsp:cNvPr id="0" name=""/>
        <dsp:cNvSpPr/>
      </dsp:nvSpPr>
      <dsp:spPr>
        <a:xfrm>
          <a:off x="0" y="139"/>
          <a:ext cx="2340212" cy="3690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UA" sz="2000" b="1" kern="1200" dirty="0"/>
            <a:t>Термін – на 5 років</a:t>
          </a:r>
        </a:p>
      </dsp:txBody>
      <dsp:txXfrm>
        <a:off x="18016" y="18155"/>
        <a:ext cx="2304180" cy="3330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0AA7F-FCDC-B24F-9C27-B84EF9351F6D}">
      <dsp:nvSpPr>
        <dsp:cNvPr id="0" name=""/>
        <dsp:cNvSpPr/>
      </dsp:nvSpPr>
      <dsp:spPr>
        <a:xfrm>
          <a:off x="0" y="185"/>
          <a:ext cx="2257425" cy="3689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UA" sz="2500" b="1" kern="1200" dirty="0"/>
            <a:t>Стало </a:t>
          </a:r>
        </a:p>
      </dsp:txBody>
      <dsp:txXfrm>
        <a:off x="18011" y="18196"/>
        <a:ext cx="2221403" cy="3329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014F4-234F-1B4B-BA2E-80F0AE7F2C81}">
      <dsp:nvSpPr>
        <dsp:cNvPr id="0" name=""/>
        <dsp:cNvSpPr/>
      </dsp:nvSpPr>
      <dsp:spPr>
        <a:xfrm>
          <a:off x="0" y="111"/>
          <a:ext cx="1409360" cy="3691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UA" sz="1700" b="1" kern="1200" dirty="0"/>
            <a:t>Аналіз стану</a:t>
          </a:r>
        </a:p>
      </dsp:txBody>
      <dsp:txXfrm>
        <a:off x="18018" y="18129"/>
        <a:ext cx="1373324" cy="3330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F2EE6-164E-CF4C-AC76-71D20C964A40}">
      <dsp:nvSpPr>
        <dsp:cNvPr id="0" name=""/>
        <dsp:cNvSpPr/>
      </dsp:nvSpPr>
      <dsp:spPr>
        <a:xfrm>
          <a:off x="0" y="111"/>
          <a:ext cx="950901" cy="3691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Р</a:t>
          </a:r>
          <a:r>
            <a:rPr lang="ru-UA" sz="1700" kern="1200" dirty="0"/>
            <a:t>изики </a:t>
          </a:r>
        </a:p>
      </dsp:txBody>
      <dsp:txXfrm>
        <a:off x="18018" y="18129"/>
        <a:ext cx="914865" cy="3330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62283A-6377-D846-96E5-04AAEEB5CEB2}">
      <dsp:nvSpPr>
        <dsp:cNvPr id="0" name=""/>
        <dsp:cNvSpPr/>
      </dsp:nvSpPr>
      <dsp:spPr>
        <a:xfrm>
          <a:off x="0" y="111"/>
          <a:ext cx="1819276" cy="36910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</a:t>
          </a:r>
          <a:r>
            <a:rPr lang="ru-UA" sz="1700" kern="1200" dirty="0"/>
            <a:t>узькі місця</a:t>
          </a:r>
        </a:p>
      </dsp:txBody>
      <dsp:txXfrm>
        <a:off x="18018" y="18129"/>
        <a:ext cx="1783240" cy="3330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51835D-6305-8346-92E8-7299F5707F36}">
      <dsp:nvSpPr>
        <dsp:cNvPr id="0" name=""/>
        <dsp:cNvSpPr/>
      </dsp:nvSpPr>
      <dsp:spPr>
        <a:xfrm>
          <a:off x="0" y="111"/>
          <a:ext cx="2298065" cy="3691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Ц</a:t>
          </a:r>
          <a:r>
            <a:rPr lang="ru-UA" sz="1700" kern="1200"/>
            <a:t>ілі сталого розвитку</a:t>
          </a:r>
        </a:p>
      </dsp:txBody>
      <dsp:txXfrm>
        <a:off x="18018" y="18129"/>
        <a:ext cx="2262029" cy="3330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EB2B1D-1371-0441-B83C-CDA53251689B}">
      <dsp:nvSpPr>
        <dsp:cNvPr id="0" name=""/>
        <dsp:cNvSpPr/>
      </dsp:nvSpPr>
      <dsp:spPr>
        <a:xfrm>
          <a:off x="0" y="111"/>
          <a:ext cx="852926" cy="36910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UA" sz="1700" kern="1200" dirty="0"/>
            <a:t>Оцінка</a:t>
          </a:r>
        </a:p>
      </dsp:txBody>
      <dsp:txXfrm>
        <a:off x="18018" y="18129"/>
        <a:ext cx="816890" cy="333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205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5729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17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9280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499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8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7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48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3575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880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01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7AD93-A033-1647-9581-40B4FEB2EE5E}" type="datetimeFigureOut">
              <a:rPr lang="ru-UA" smtClean="0"/>
              <a:t>12.05.2025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B5DA21B-85B7-B445-845D-6C0CD4023C13}" type="slidenum">
              <a:rPr lang="ru-UA" smtClean="0"/>
              <a:t>‹#›</a:t>
            </a:fld>
            <a:endParaRPr lang="ru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83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12" Type="http://schemas.openxmlformats.org/officeDocument/2006/relationships/image" Target="../media/image3.png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info@iki.org.u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6.xml"/><Relationship Id="rId18" Type="http://schemas.openxmlformats.org/officeDocument/2006/relationships/diagramLayout" Target="../diagrams/layout7.xml"/><Relationship Id="rId26" Type="http://schemas.microsoft.com/office/2007/relationships/diagramDrawing" Target="../diagrams/drawing8.xml"/><Relationship Id="rId39" Type="http://schemas.openxmlformats.org/officeDocument/2006/relationships/diagramQuickStyle" Target="../diagrams/quickStyle11.xml"/><Relationship Id="rId21" Type="http://schemas.microsoft.com/office/2007/relationships/diagramDrawing" Target="../diagrams/drawing7.xml"/><Relationship Id="rId34" Type="http://schemas.openxmlformats.org/officeDocument/2006/relationships/diagramQuickStyle" Target="../diagrams/quickStyle10.xml"/><Relationship Id="rId42" Type="http://schemas.openxmlformats.org/officeDocument/2006/relationships/diagramData" Target="../diagrams/data12.xml"/><Relationship Id="rId47" Type="http://schemas.openxmlformats.org/officeDocument/2006/relationships/diagramData" Target="../diagrams/data13.xml"/><Relationship Id="rId50" Type="http://schemas.openxmlformats.org/officeDocument/2006/relationships/diagramColors" Target="../diagrams/colors13.xml"/><Relationship Id="rId55" Type="http://schemas.openxmlformats.org/officeDocument/2006/relationships/diagramColors" Target="../diagrams/colors1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29" Type="http://schemas.openxmlformats.org/officeDocument/2006/relationships/diagramQuickStyle" Target="../diagrams/quickStyle9.xml"/><Relationship Id="rId11" Type="http://schemas.microsoft.com/office/2007/relationships/diagramDrawing" Target="../diagrams/drawing5.xml"/><Relationship Id="rId24" Type="http://schemas.openxmlformats.org/officeDocument/2006/relationships/diagramQuickStyle" Target="../diagrams/quickStyle8.xml"/><Relationship Id="rId32" Type="http://schemas.openxmlformats.org/officeDocument/2006/relationships/diagramData" Target="../diagrams/data10.xml"/><Relationship Id="rId37" Type="http://schemas.openxmlformats.org/officeDocument/2006/relationships/diagramData" Target="../diagrams/data11.xml"/><Relationship Id="rId40" Type="http://schemas.openxmlformats.org/officeDocument/2006/relationships/diagramColors" Target="../diagrams/colors11.xml"/><Relationship Id="rId45" Type="http://schemas.openxmlformats.org/officeDocument/2006/relationships/diagramColors" Target="../diagrams/colors12.xml"/><Relationship Id="rId53" Type="http://schemas.openxmlformats.org/officeDocument/2006/relationships/diagramLayout" Target="../diagrams/layout14.xml"/><Relationship Id="rId58" Type="http://schemas.openxmlformats.org/officeDocument/2006/relationships/diagramLayout" Target="../diagrams/layout15.xml"/><Relationship Id="rId5" Type="http://schemas.openxmlformats.org/officeDocument/2006/relationships/diagramColors" Target="../diagrams/colors4.xml"/><Relationship Id="rId61" Type="http://schemas.microsoft.com/office/2007/relationships/diagramDrawing" Target="../diagrams/drawing15.xml"/><Relationship Id="rId1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6.xml"/><Relationship Id="rId22" Type="http://schemas.openxmlformats.org/officeDocument/2006/relationships/diagramData" Target="../diagrams/data8.xml"/><Relationship Id="rId27" Type="http://schemas.openxmlformats.org/officeDocument/2006/relationships/diagramData" Target="../diagrams/data9.xml"/><Relationship Id="rId30" Type="http://schemas.openxmlformats.org/officeDocument/2006/relationships/diagramColors" Target="../diagrams/colors9.xml"/><Relationship Id="rId35" Type="http://schemas.openxmlformats.org/officeDocument/2006/relationships/diagramColors" Target="../diagrams/colors10.xml"/><Relationship Id="rId43" Type="http://schemas.openxmlformats.org/officeDocument/2006/relationships/diagramLayout" Target="../diagrams/layout12.xml"/><Relationship Id="rId48" Type="http://schemas.openxmlformats.org/officeDocument/2006/relationships/diagramLayout" Target="../diagrams/layout13.xml"/><Relationship Id="rId56" Type="http://schemas.microsoft.com/office/2007/relationships/diagramDrawing" Target="../diagrams/drawing14.xml"/><Relationship Id="rId8" Type="http://schemas.openxmlformats.org/officeDocument/2006/relationships/diagramLayout" Target="../diagrams/layout5.xml"/><Relationship Id="rId51" Type="http://schemas.microsoft.com/office/2007/relationships/diagramDrawing" Target="../diagrams/drawing13.xml"/><Relationship Id="rId3" Type="http://schemas.openxmlformats.org/officeDocument/2006/relationships/diagramLayout" Target="../diagrams/layout4.xml"/><Relationship Id="rId12" Type="http://schemas.openxmlformats.org/officeDocument/2006/relationships/diagramData" Target="../diagrams/data6.xml"/><Relationship Id="rId17" Type="http://schemas.openxmlformats.org/officeDocument/2006/relationships/diagramData" Target="../diagrams/data7.xml"/><Relationship Id="rId25" Type="http://schemas.openxmlformats.org/officeDocument/2006/relationships/diagramColors" Target="../diagrams/colors8.xml"/><Relationship Id="rId33" Type="http://schemas.openxmlformats.org/officeDocument/2006/relationships/diagramLayout" Target="../diagrams/layout10.xml"/><Relationship Id="rId38" Type="http://schemas.openxmlformats.org/officeDocument/2006/relationships/diagramLayout" Target="../diagrams/layout11.xml"/><Relationship Id="rId46" Type="http://schemas.microsoft.com/office/2007/relationships/diagramDrawing" Target="../diagrams/drawing12.xml"/><Relationship Id="rId59" Type="http://schemas.openxmlformats.org/officeDocument/2006/relationships/diagramQuickStyle" Target="../diagrams/quickStyle15.xml"/><Relationship Id="rId20" Type="http://schemas.openxmlformats.org/officeDocument/2006/relationships/diagramColors" Target="../diagrams/colors7.xml"/><Relationship Id="rId41" Type="http://schemas.microsoft.com/office/2007/relationships/diagramDrawing" Target="../diagrams/drawing11.xml"/><Relationship Id="rId54" Type="http://schemas.openxmlformats.org/officeDocument/2006/relationships/diagramQuickStyle" Target="../diagrams/quickStyle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5" Type="http://schemas.openxmlformats.org/officeDocument/2006/relationships/diagramColors" Target="../diagrams/colors6.xml"/><Relationship Id="rId23" Type="http://schemas.openxmlformats.org/officeDocument/2006/relationships/diagramLayout" Target="../diagrams/layout8.xml"/><Relationship Id="rId28" Type="http://schemas.openxmlformats.org/officeDocument/2006/relationships/diagramLayout" Target="../diagrams/layout9.xml"/><Relationship Id="rId36" Type="http://schemas.microsoft.com/office/2007/relationships/diagramDrawing" Target="../diagrams/drawing10.xml"/><Relationship Id="rId49" Type="http://schemas.openxmlformats.org/officeDocument/2006/relationships/diagramQuickStyle" Target="../diagrams/quickStyle13.xml"/><Relationship Id="rId57" Type="http://schemas.openxmlformats.org/officeDocument/2006/relationships/diagramData" Target="../diagrams/data15.xml"/><Relationship Id="rId10" Type="http://schemas.openxmlformats.org/officeDocument/2006/relationships/diagramColors" Target="../diagrams/colors5.xml"/><Relationship Id="rId31" Type="http://schemas.microsoft.com/office/2007/relationships/diagramDrawing" Target="../diagrams/drawing9.xml"/><Relationship Id="rId44" Type="http://schemas.openxmlformats.org/officeDocument/2006/relationships/diagramQuickStyle" Target="../diagrams/quickStyle12.xml"/><Relationship Id="rId52" Type="http://schemas.openxmlformats.org/officeDocument/2006/relationships/diagramData" Target="../diagrams/data14.xml"/><Relationship Id="rId60" Type="http://schemas.openxmlformats.org/officeDocument/2006/relationships/diagramColors" Target="../diagrams/colors1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A4B6D3E-F38E-6269-BA95-06B013555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3395" y="4585856"/>
            <a:ext cx="10030691" cy="123321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uk-UA" sz="2200" b="1" u="sng" dirty="0"/>
              <a:t>Олександр КРАВЧЕНКО,</a:t>
            </a:r>
            <a:br>
              <a:rPr lang="uk-UA" sz="1600" b="1" dirty="0"/>
            </a:br>
            <a:r>
              <a:rPr lang="uk-UA" sz="1600" b="1" dirty="0"/>
              <a:t>ДИРЕКТОР </a:t>
            </a:r>
            <a:r>
              <a:rPr lang="uk-UA" sz="1600" b="1" dirty="0" err="1"/>
              <a:t>тов</a:t>
            </a:r>
            <a:r>
              <a:rPr lang="uk-UA" sz="1600" b="1" dirty="0"/>
              <a:t> «ІНСТИТУТ КОМУНАЛЬНОЇ ІНФРАСТРУКТУРИ»</a:t>
            </a:r>
            <a:br>
              <a:rPr lang="uk-UA" sz="1600" b="1" dirty="0"/>
            </a:br>
            <a:r>
              <a:rPr lang="uk-UA" sz="1600" b="1" dirty="0"/>
              <a:t>док. </a:t>
            </a:r>
            <a:r>
              <a:rPr lang="uk-UA" sz="1600" b="1" dirty="0" err="1"/>
              <a:t>тех</a:t>
            </a:r>
            <a:r>
              <a:rPr lang="uk-UA" sz="1600" b="1" dirty="0"/>
              <a:t>. наук, професор КНУБА</a:t>
            </a:r>
            <a:br>
              <a:rPr lang="uk-UA" sz="1600" b="1" dirty="0"/>
            </a:br>
            <a:r>
              <a:rPr lang="uk-UA" sz="1600" b="1" dirty="0"/>
              <a:t>Провідний інженер проектувальник</a:t>
            </a:r>
            <a:br>
              <a:rPr lang="en-US" sz="1600" b="1" dirty="0"/>
            </a:br>
            <a:endParaRPr lang="ru-UA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AB5B59D-5B4B-D34C-7D47-F5497EBE1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193" y="2042291"/>
            <a:ext cx="11229893" cy="1722691"/>
          </a:xfrm>
        </p:spPr>
        <p:txBody>
          <a:bodyPr anchor="ctr">
            <a:noAutofit/>
          </a:bodyPr>
          <a:lstStyle/>
          <a:p>
            <a:pPr algn="ctr"/>
            <a:r>
              <a:rPr lang="uk-UA" sz="3000" b="1" dirty="0" err="1">
                <a:latin typeface="Helvetica Neue" panose="02000503000000020004" pitchFamily="2" charset="0"/>
              </a:rPr>
              <a:t>Т</a:t>
            </a:r>
            <a:r>
              <a:rPr lang="ru-RU" sz="3000" b="1" dirty="0" err="1">
                <a:effectLst/>
                <a:latin typeface="Helvetica Neue" panose="02000503000000020004" pitchFamily="2" charset="0"/>
              </a:rPr>
              <a:t>ехнологічні</a:t>
            </a:r>
            <a:r>
              <a:rPr lang="ru-RU" sz="3000" b="1" dirty="0">
                <a:effectLst/>
                <a:latin typeface="Helvetica Neue" panose="02000503000000020004" pitchFamily="2" charset="0"/>
              </a:rPr>
              <a:t> </a:t>
            </a:r>
            <a:r>
              <a:rPr lang="ru-RU" sz="3000" b="1" dirty="0" err="1">
                <a:effectLst/>
                <a:latin typeface="Helvetica Neue" panose="02000503000000020004" pitchFamily="2" charset="0"/>
              </a:rPr>
              <a:t>регламенти</a:t>
            </a:r>
            <a:r>
              <a:rPr lang="ru-RU" sz="3000" b="1" dirty="0">
                <a:effectLst/>
                <a:latin typeface="Helvetica Neue" panose="02000503000000020004" pitchFamily="2" charset="0"/>
              </a:rPr>
              <a:t>. </a:t>
            </a:r>
          </a:p>
          <a:p>
            <a:pPr algn="ctr"/>
            <a:r>
              <a:rPr lang="ru-RU" sz="3000" b="1" dirty="0" err="1">
                <a:effectLst/>
                <a:latin typeface="Helvetica Neue" panose="02000503000000020004" pitchFamily="2" charset="0"/>
              </a:rPr>
              <a:t>Схеми</a:t>
            </a:r>
            <a:r>
              <a:rPr lang="ru-RU" sz="3000" b="1" dirty="0">
                <a:effectLst/>
                <a:latin typeface="Helvetica Neue" panose="02000503000000020004" pitchFamily="2" charset="0"/>
              </a:rPr>
              <a:t> </a:t>
            </a:r>
            <a:r>
              <a:rPr lang="ru-RU" sz="3000" b="1" dirty="0" err="1">
                <a:effectLst/>
                <a:latin typeface="Helvetica Neue" panose="02000503000000020004" pitchFamily="2" charset="0"/>
              </a:rPr>
              <a:t>оптимізації</a:t>
            </a:r>
            <a:r>
              <a:rPr lang="ru-RU" sz="3000" b="1" dirty="0">
                <a:effectLst/>
                <a:latin typeface="Helvetica Neue" panose="02000503000000020004" pitchFamily="2" charset="0"/>
              </a:rPr>
              <a:t>.</a:t>
            </a:r>
          </a:p>
          <a:p>
            <a:pPr algn="ctr"/>
            <a:r>
              <a:rPr lang="ru-RU" sz="3000" b="1" dirty="0" err="1">
                <a:effectLst/>
                <a:latin typeface="Helvetica Neue" panose="02000503000000020004" pitchFamily="2" charset="0"/>
              </a:rPr>
              <a:t>Новід</a:t>
            </a:r>
            <a:r>
              <a:rPr lang="ru-RU" sz="3000" b="1" dirty="0">
                <a:effectLst/>
                <a:latin typeface="Helvetica Neue" panose="02000503000000020004" pitchFamily="2" charset="0"/>
              </a:rPr>
              <a:t> ДБН </a:t>
            </a:r>
            <a:r>
              <a:rPr lang="ru-RU" sz="3000" b="1" dirty="0" err="1">
                <a:effectLst/>
                <a:latin typeface="Helvetica Neue" panose="02000503000000020004" pitchFamily="2" charset="0"/>
              </a:rPr>
              <a:t>водопостачання</a:t>
            </a:r>
            <a:r>
              <a:rPr lang="ru-RU" sz="3000" b="1" dirty="0">
                <a:effectLst/>
                <a:latin typeface="Helvetica Neue" panose="02000503000000020004" pitchFamily="2" charset="0"/>
              </a:rPr>
              <a:t> та </a:t>
            </a:r>
            <a:r>
              <a:rPr lang="ru-RU" sz="3000" b="1" dirty="0" err="1">
                <a:effectLst/>
                <a:latin typeface="Helvetica Neue" panose="02000503000000020004" pitchFamily="2" charset="0"/>
              </a:rPr>
              <a:t>водовідведення</a:t>
            </a:r>
            <a:r>
              <a:rPr lang="ru-RU" sz="3000" b="1" dirty="0">
                <a:effectLst/>
                <a:latin typeface="Helvetica Neue" panose="02000503000000020004" pitchFamily="2" charset="0"/>
              </a:rPr>
              <a:t>.</a:t>
            </a:r>
          </a:p>
        </p:txBody>
      </p:sp>
      <p:pic>
        <p:nvPicPr>
          <p:cNvPr id="2" name="Рисунок 1" descr="Изображение выглядит как небоскреб, строительство, Цвет Majorelle blue, ночь&#10;&#10;Автоматически созданное описание">
            <a:extLst>
              <a:ext uri="{FF2B5EF4-FFF2-40B4-BE49-F238E27FC236}">
                <a16:creationId xmlns:a16="http://schemas.microsoft.com/office/drawing/2014/main" id="{09606BC9-52ED-F7DA-3EE6-AF04013A07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2873"/>
          <a:stretch/>
        </p:blipFill>
        <p:spPr bwMode="auto">
          <a:xfrm>
            <a:off x="9645098" y="95352"/>
            <a:ext cx="2546901" cy="21767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5598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B3864B-2F54-E9E3-C01A-E8BF78912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UA" b="1" dirty="0"/>
              <a:t>ДБН. НОВІ РЕДАКЦІЇЇ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34FE0915-FCB6-F133-432D-E015839145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7339824"/>
              </p:ext>
            </p:extLst>
          </p:nvPr>
        </p:nvGraphicFramePr>
        <p:xfrm>
          <a:off x="4089400" y="1974334"/>
          <a:ext cx="3771900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73090DC3-49FF-27DE-FFC3-51593D9122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5832801"/>
              </p:ext>
            </p:extLst>
          </p:nvPr>
        </p:nvGraphicFramePr>
        <p:xfrm>
          <a:off x="464317" y="2464246"/>
          <a:ext cx="10856966" cy="2798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2E72453-B952-888C-BE4E-9800C5CC17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9685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424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56012FD-74A8-4C91-B318-435CF2B71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872835-6575-CC45-FC8D-753551203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b="1" dirty="0"/>
              <a:t>ДБН.НОВІ РЕДАКЦІЇ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542483F-7C0D-6BE4-F497-973902F16A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756" y="2070332"/>
            <a:ext cx="2926098" cy="3341416"/>
          </a:xfrm>
          <a:prstGeom prst="rect">
            <a:avLst/>
          </a:prstGeom>
        </p:spPr>
      </p:pic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3ED16E50-0369-1E03-C28B-F6F997CC5F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5327728"/>
              </p:ext>
            </p:extLst>
          </p:nvPr>
        </p:nvGraphicFramePr>
        <p:xfrm>
          <a:off x="1451579" y="2015734"/>
          <a:ext cx="6195784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28086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58FCEAF7-CA93-5A5A-7255-75D4F61BB5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1688727"/>
              </p:ext>
            </p:extLst>
          </p:nvPr>
        </p:nvGraphicFramePr>
        <p:xfrm>
          <a:off x="1158875" y="2004951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04229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7342D8-E470-1927-4FC5-8172E7A34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AE7D88A-CDE0-C2B3-9319-B04158ED0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443" y="2283555"/>
            <a:ext cx="4245864" cy="1722691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UA" sz="30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Інститут комунальної інфраструктури (ІКІ) </a:t>
            </a:r>
            <a:endParaRPr lang="ru-UA" sz="3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E92B3DF-F544-FBD0-BA71-195191CDB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77" y="4440365"/>
            <a:ext cx="11229893" cy="172269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uk-UA" sz="3200" dirty="0"/>
              <a:t>Київ, вул. Мокра 3</a:t>
            </a:r>
            <a:r>
              <a:rPr lang="en-US" sz="3200" dirty="0"/>
              <a:t>; </a:t>
            </a:r>
            <a:r>
              <a:rPr lang="en-US" sz="32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info@iki.org.ua</a:t>
            </a:r>
            <a:endParaRPr lang="en-US" sz="3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200" dirty="0"/>
              <a:t>+38(050)382-3197</a:t>
            </a:r>
            <a:endParaRPr lang="ru-UA" sz="3200" dirty="0"/>
          </a:p>
        </p:txBody>
      </p:sp>
      <p:pic>
        <p:nvPicPr>
          <p:cNvPr id="2" name="Рисунок 1" descr="Изображение выглядит как небоскреб, строительство, Цвет Majorelle blue, ночь&#10;&#10;Автоматически созданное описание">
            <a:extLst>
              <a:ext uri="{FF2B5EF4-FFF2-40B4-BE49-F238E27FC236}">
                <a16:creationId xmlns:a16="http://schemas.microsoft.com/office/drawing/2014/main" id="{66C2617A-7EF3-8319-D1DE-76888B85FDE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2873"/>
          <a:stretch/>
        </p:blipFill>
        <p:spPr bwMode="auto">
          <a:xfrm>
            <a:off x="6692715" y="320040"/>
            <a:ext cx="4594722" cy="3927031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5DC8FA-35B2-3FE3-1754-5F3B95AACA10}"/>
              </a:ext>
            </a:extLst>
          </p:cNvPr>
          <p:cNvSpPr txBox="1"/>
          <p:nvPr/>
        </p:nvSpPr>
        <p:spPr>
          <a:xfrm>
            <a:off x="992443" y="1401972"/>
            <a:ext cx="55927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Кравченко Олександр Валерійович,</a:t>
            </a:r>
            <a:br>
              <a:rPr lang="uk-UA" b="1" dirty="0"/>
            </a:br>
            <a:r>
              <a:rPr lang="uk-UA" b="1" dirty="0"/>
              <a:t>док. </a:t>
            </a:r>
            <a:r>
              <a:rPr lang="uk-UA" b="1" dirty="0" err="1"/>
              <a:t>тех</a:t>
            </a:r>
            <a:r>
              <a:rPr lang="uk-UA" b="1" dirty="0"/>
              <a:t>. наук, професор</a:t>
            </a:r>
          </a:p>
          <a:p>
            <a:r>
              <a:rPr lang="uk-UA" b="1" dirty="0"/>
              <a:t>Провідний інженер проектувальник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87441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9CAD-7EB7-6E52-E5E7-4BA76DDDF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Вимоги до технологічних регламентів </a:t>
            </a:r>
            <a:br>
              <a:rPr lang="uk-UA" b="1" dirty="0"/>
            </a:br>
            <a:r>
              <a:rPr lang="uk-UA" b="1" dirty="0"/>
              <a:t>(наказ від</a:t>
            </a:r>
            <a:r>
              <a:rPr lang="en-US" b="1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12.04.2024  № 309</a:t>
            </a:r>
            <a:r>
              <a:rPr lang="uk-UA" b="1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89922-D6BE-6CFA-9716-AD1CA4AA2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Технологічний регламент є обов’язковим документом</a:t>
            </a:r>
          </a:p>
          <a:p>
            <a:r>
              <a:rPr lang="uk-UA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Строк погодження технологічних регламентів не повинен перевищувати одного місяця</a:t>
            </a:r>
            <a:endParaRPr lang="uk-UA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</a:rPr>
              <a:t>Строк дії до 5 років</a:t>
            </a:r>
          </a:p>
          <a:p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</a:rPr>
              <a:t>Створити перший </a:t>
            </a:r>
            <a:r>
              <a:rPr lang="uk-UA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протягом одного року після затвердження цього Порядку (11.04.2025)</a:t>
            </a:r>
          </a:p>
          <a:p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</a:rPr>
              <a:t>В залежності від розміру підприємства – різна кількість погоджень</a:t>
            </a:r>
          </a:p>
          <a:p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</a:rPr>
              <a:t>Складна процедура погодження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24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4C549-6261-8E8A-DC45-9BA14B1D2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Кількість регламентів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303CB-A117-76A6-8574-73DD9B47A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ДО 20 тис. споживачів </a:t>
            </a:r>
            <a:r>
              <a:rPr lang="uk-UA" dirty="0"/>
              <a:t>– єдиний регламент</a:t>
            </a:r>
          </a:p>
          <a:p>
            <a:r>
              <a:rPr lang="uk-UA" b="1" dirty="0"/>
              <a:t>20-100 тис. споживачів </a:t>
            </a:r>
            <a:r>
              <a:rPr lang="uk-UA" dirty="0"/>
              <a:t>- </a:t>
            </a:r>
            <a:r>
              <a:rPr lang="uk-UA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окремі технологічні регламенти для систем централізованого водопостачання та систем централізованого водовідведення </a:t>
            </a:r>
          </a:p>
          <a:p>
            <a:r>
              <a:rPr lang="uk-UA" b="1" dirty="0">
                <a:solidFill>
                  <a:srgbClr val="333333"/>
                </a:solidFill>
                <a:latin typeface="Times New Roman" panose="02020603050405020304" pitchFamily="18" charset="0"/>
              </a:rPr>
              <a:t>Понад 100 тис. споживачів</a:t>
            </a: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</a:rPr>
              <a:t>: </a:t>
            </a:r>
            <a:r>
              <a:rPr lang="uk-UA" b="0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окремі регламенти для водозабірних споруд, водоочисних споруд, систем збору та транспортування води з джерел питного водопостачання, систем транспортування питної води, споруд очищення стічних вод, систем збирання, транспортування та скидання очищених стічних вод, систем обробки та утилізації осаду стічних вод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65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755E3-D019-4DEE-6F5A-A267458CA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Зміни в порядок (2 етапи)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7E624-63CD-63F8-34CF-25A76106E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Етап 1 – відтермінувати час створення першого технологічного регламенту:</a:t>
            </a:r>
          </a:p>
          <a:p>
            <a:pPr lvl="1"/>
            <a:r>
              <a:rPr lang="uk-UA" dirty="0"/>
              <a:t>Для наявних – До завершення строку дії попереднього технологічного регламенту</a:t>
            </a:r>
          </a:p>
          <a:p>
            <a:pPr lvl="1"/>
            <a:r>
              <a:rPr lang="uk-UA" dirty="0"/>
              <a:t>Для нових та відновлених - до 1 місяця після завершення робіт</a:t>
            </a:r>
          </a:p>
          <a:p>
            <a:r>
              <a:rPr lang="uk-UA" dirty="0"/>
              <a:t>Етап 2 – внесення змін в основні проблемні вимоги:</a:t>
            </a:r>
          </a:p>
          <a:p>
            <a:pPr lvl="1"/>
            <a:r>
              <a:rPr lang="uk-UA" dirty="0"/>
              <a:t>Кількість регламентів (можливість </a:t>
            </a:r>
            <a:r>
              <a:rPr lang="uk-UA" dirty="0" err="1"/>
              <a:t>обʼєднати</a:t>
            </a:r>
            <a:r>
              <a:rPr lang="uk-UA" dirty="0"/>
              <a:t>)</a:t>
            </a:r>
          </a:p>
          <a:p>
            <a:pPr lvl="1"/>
            <a:r>
              <a:rPr lang="uk-UA" dirty="0"/>
              <a:t>Спрощення процедури погодження</a:t>
            </a:r>
          </a:p>
          <a:p>
            <a:pPr lvl="1"/>
            <a:r>
              <a:rPr lang="uk-UA" dirty="0"/>
              <a:t>Кількість матеріальних балансів (зокрема виключено баланс трудових ресурсів)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987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D6D23-4AE8-89FB-4658-359DC5ACC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UA" b="1" dirty="0"/>
              <a:t>Схеми Оптимізаціїї.</a:t>
            </a:r>
            <a:br>
              <a:rPr lang="ru-UA" b="1" dirty="0"/>
            </a:br>
            <a:r>
              <a:rPr lang="ru-RU" b="1" dirty="0"/>
              <a:t>Щ</a:t>
            </a:r>
            <a:r>
              <a:rPr lang="ru-UA" b="1" dirty="0"/>
              <a:t>о принципово нового?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16CBEFBB-D95C-E745-B7A8-8FE07BA45A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8533076"/>
              </p:ext>
            </p:extLst>
          </p:nvPr>
        </p:nvGraphicFramePr>
        <p:xfrm>
          <a:off x="4921552" y="2057898"/>
          <a:ext cx="2348896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42B9BF2C-F3D4-4318-99A9-C946A48E8D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2071929"/>
              </p:ext>
            </p:extLst>
          </p:nvPr>
        </p:nvGraphicFramePr>
        <p:xfrm>
          <a:off x="1551592" y="2682914"/>
          <a:ext cx="9829800" cy="1542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8567E329-B2D1-A533-FCD1-FF89C7D8DA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4254928"/>
              </p:ext>
            </p:extLst>
          </p:nvPr>
        </p:nvGraphicFramePr>
        <p:xfrm>
          <a:off x="5087452" y="5002769"/>
          <a:ext cx="2340212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464924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6E10E57A-7C91-A1AC-8F3C-3633BBC7B6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3829310"/>
              </p:ext>
            </p:extLst>
          </p:nvPr>
        </p:nvGraphicFramePr>
        <p:xfrm>
          <a:off x="4967287" y="0"/>
          <a:ext cx="2257425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Схема 14">
            <a:extLst>
              <a:ext uri="{FF2B5EF4-FFF2-40B4-BE49-F238E27FC236}">
                <a16:creationId xmlns:a16="http://schemas.microsoft.com/office/drawing/2014/main" id="{568197DF-9350-2D80-67C7-C0E23A9556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5496193"/>
              </p:ext>
            </p:extLst>
          </p:nvPr>
        </p:nvGraphicFramePr>
        <p:xfrm>
          <a:off x="5391319" y="547211"/>
          <a:ext cx="1409360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>
            <a:extLst>
              <a:ext uri="{FF2B5EF4-FFF2-40B4-BE49-F238E27FC236}">
                <a16:creationId xmlns:a16="http://schemas.microsoft.com/office/drawing/2014/main" id="{D52F7306-24F6-DA1F-5013-F9ED089D03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2349944"/>
              </p:ext>
            </p:extLst>
          </p:nvPr>
        </p:nvGraphicFramePr>
        <p:xfrm>
          <a:off x="2696014" y="1096209"/>
          <a:ext cx="950901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8" name="Схема 17">
            <a:extLst>
              <a:ext uri="{FF2B5EF4-FFF2-40B4-BE49-F238E27FC236}">
                <a16:creationId xmlns:a16="http://schemas.microsoft.com/office/drawing/2014/main" id="{2D4FE6B7-FCF8-0FC2-77C4-E2D5F49FE3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3325328"/>
              </p:ext>
            </p:extLst>
          </p:nvPr>
        </p:nvGraphicFramePr>
        <p:xfrm>
          <a:off x="7224712" y="1481971"/>
          <a:ext cx="1819276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7" name="Схема 16">
            <a:extLst>
              <a:ext uri="{FF2B5EF4-FFF2-40B4-BE49-F238E27FC236}">
                <a16:creationId xmlns:a16="http://schemas.microsoft.com/office/drawing/2014/main" id="{6F02BDB0-421A-FA0D-50C2-1818A43172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098787"/>
              </p:ext>
            </p:extLst>
          </p:nvPr>
        </p:nvGraphicFramePr>
        <p:xfrm>
          <a:off x="8637905" y="800279"/>
          <a:ext cx="2298065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9" name="Схема 18">
            <a:extLst>
              <a:ext uri="{FF2B5EF4-FFF2-40B4-BE49-F238E27FC236}">
                <a16:creationId xmlns:a16="http://schemas.microsoft.com/office/drawing/2014/main" id="{61091CC9-282F-E337-22B0-FC83B03847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7515926"/>
              </p:ext>
            </p:extLst>
          </p:nvPr>
        </p:nvGraphicFramePr>
        <p:xfrm>
          <a:off x="2696014" y="1742003"/>
          <a:ext cx="852926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20" name="Схема 19">
            <a:extLst>
              <a:ext uri="{FF2B5EF4-FFF2-40B4-BE49-F238E27FC236}">
                <a16:creationId xmlns:a16="http://schemas.microsoft.com/office/drawing/2014/main" id="{06CE1394-3812-DA85-8911-5A665961E6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5555012"/>
              </p:ext>
            </p:extLst>
          </p:nvPr>
        </p:nvGraphicFramePr>
        <p:xfrm>
          <a:off x="4267705" y="2311896"/>
          <a:ext cx="3066673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  <p:graphicFrame>
        <p:nvGraphicFramePr>
          <p:cNvPr id="21" name="Схема 20">
            <a:extLst>
              <a:ext uri="{FF2B5EF4-FFF2-40B4-BE49-F238E27FC236}">
                <a16:creationId xmlns:a16="http://schemas.microsoft.com/office/drawing/2014/main" id="{BFCB2CA9-00F2-3A91-7124-2324F5CCDE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188862"/>
              </p:ext>
            </p:extLst>
          </p:nvPr>
        </p:nvGraphicFramePr>
        <p:xfrm>
          <a:off x="4316885" y="2929652"/>
          <a:ext cx="3017493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7" r:lo="rId38" r:qs="rId39" r:cs="rId40"/>
          </a:graphicData>
        </a:graphic>
      </p:graphicFrame>
      <p:graphicFrame>
        <p:nvGraphicFramePr>
          <p:cNvPr id="22" name="Схема 21">
            <a:extLst>
              <a:ext uri="{FF2B5EF4-FFF2-40B4-BE49-F238E27FC236}">
                <a16:creationId xmlns:a16="http://schemas.microsoft.com/office/drawing/2014/main" id="{D2221FC4-3B6C-A494-A69C-DC26E631FC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2168223"/>
              </p:ext>
            </p:extLst>
          </p:nvPr>
        </p:nvGraphicFramePr>
        <p:xfrm>
          <a:off x="4267706" y="3490884"/>
          <a:ext cx="3066672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2" r:lo="rId43" r:qs="rId44" r:cs="rId45"/>
          </a:graphicData>
        </a:graphic>
      </p:graphicFrame>
      <p:graphicFrame>
        <p:nvGraphicFramePr>
          <p:cNvPr id="23" name="Схема 22">
            <a:extLst>
              <a:ext uri="{FF2B5EF4-FFF2-40B4-BE49-F238E27FC236}">
                <a16:creationId xmlns:a16="http://schemas.microsoft.com/office/drawing/2014/main" id="{F966323F-FA8A-9470-1FC9-B3D0697C8A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6188024"/>
              </p:ext>
            </p:extLst>
          </p:nvPr>
        </p:nvGraphicFramePr>
        <p:xfrm>
          <a:off x="4267705" y="4157038"/>
          <a:ext cx="3066673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7" r:lo="rId48" r:qs="rId49" r:cs="rId50"/>
          </a:graphicData>
        </a:graphic>
      </p:graphicFrame>
      <p:graphicFrame>
        <p:nvGraphicFramePr>
          <p:cNvPr id="24" name="Схема 23">
            <a:extLst>
              <a:ext uri="{FF2B5EF4-FFF2-40B4-BE49-F238E27FC236}">
                <a16:creationId xmlns:a16="http://schemas.microsoft.com/office/drawing/2014/main" id="{AD442687-E80E-22DF-E685-7C57A803AB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0388251"/>
              </p:ext>
            </p:extLst>
          </p:nvPr>
        </p:nvGraphicFramePr>
        <p:xfrm>
          <a:off x="1281628" y="5006697"/>
          <a:ext cx="3252272" cy="883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2" r:lo="rId53" r:qs="rId54" r:cs="rId55"/>
          </a:graphicData>
        </a:graphic>
      </p:graphicFrame>
      <p:graphicFrame>
        <p:nvGraphicFramePr>
          <p:cNvPr id="25" name="Схема 24">
            <a:extLst>
              <a:ext uri="{FF2B5EF4-FFF2-40B4-BE49-F238E27FC236}">
                <a16:creationId xmlns:a16="http://schemas.microsoft.com/office/drawing/2014/main" id="{91855255-66F7-7680-A8AA-4D534B9CBA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4726308"/>
              </p:ext>
            </p:extLst>
          </p:nvPr>
        </p:nvGraphicFramePr>
        <p:xfrm>
          <a:off x="7303611" y="5106593"/>
          <a:ext cx="2668588" cy="763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7" r:lo="rId58" r:qs="rId59" r:cs="rId60"/>
          </a:graphicData>
        </a:graphic>
      </p:graphicFrame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2564BACE-C6B1-3AF8-1034-9E2EBE52323E}"/>
              </a:ext>
            </a:extLst>
          </p:cNvPr>
          <p:cNvCxnSpPr/>
          <p:nvPr/>
        </p:nvCxnSpPr>
        <p:spPr>
          <a:xfrm flipH="1">
            <a:off x="3646915" y="731877"/>
            <a:ext cx="1744404" cy="54899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4EBE549B-9A5E-3F85-575A-B3F3472865B7}"/>
              </a:ext>
            </a:extLst>
          </p:cNvPr>
          <p:cNvCxnSpPr>
            <a:endCxn id="18" idx="0"/>
          </p:cNvCxnSpPr>
          <p:nvPr/>
        </p:nvCxnSpPr>
        <p:spPr>
          <a:xfrm>
            <a:off x="6800679" y="731877"/>
            <a:ext cx="1333671" cy="75009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86CCD00F-CF2A-815C-DB0B-D5B8DCC3561A}"/>
              </a:ext>
            </a:extLst>
          </p:cNvPr>
          <p:cNvCxnSpPr/>
          <p:nvPr/>
        </p:nvCxnSpPr>
        <p:spPr>
          <a:xfrm flipH="1">
            <a:off x="8134350" y="984945"/>
            <a:ext cx="503555" cy="48059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F7D246C8-88F3-8556-62DA-7EEB9F7DBB22}"/>
              </a:ext>
            </a:extLst>
          </p:cNvPr>
          <p:cNvCxnSpPr/>
          <p:nvPr/>
        </p:nvCxnSpPr>
        <p:spPr>
          <a:xfrm>
            <a:off x="3122477" y="1465541"/>
            <a:ext cx="0" cy="27646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9093B169-DE14-6356-DE0F-77E82173A814}"/>
              </a:ext>
            </a:extLst>
          </p:cNvPr>
          <p:cNvCxnSpPr/>
          <p:nvPr/>
        </p:nvCxnSpPr>
        <p:spPr>
          <a:xfrm>
            <a:off x="3548940" y="1926669"/>
            <a:ext cx="1842379" cy="3852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C7515D98-D46F-71C0-E538-B27D3378B970}"/>
              </a:ext>
            </a:extLst>
          </p:cNvPr>
          <p:cNvCxnSpPr/>
          <p:nvPr/>
        </p:nvCxnSpPr>
        <p:spPr>
          <a:xfrm flipH="1">
            <a:off x="5935297" y="1623507"/>
            <a:ext cx="1399081" cy="70812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ADAC8B8E-2C03-5C8E-7D71-980FD6E19045}"/>
              </a:ext>
            </a:extLst>
          </p:cNvPr>
          <p:cNvCxnSpPr/>
          <p:nvPr/>
        </p:nvCxnSpPr>
        <p:spPr>
          <a:xfrm>
            <a:off x="5700713" y="2681228"/>
            <a:ext cx="0" cy="24842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72B815AD-4C2C-9CD4-177F-293C1CCEA00F}"/>
              </a:ext>
            </a:extLst>
          </p:cNvPr>
          <p:cNvCxnSpPr/>
          <p:nvPr/>
        </p:nvCxnSpPr>
        <p:spPr>
          <a:xfrm>
            <a:off x="5700713" y="3298984"/>
            <a:ext cx="0" cy="1919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4BE8B685-1303-8815-B474-1511A05097C8}"/>
              </a:ext>
            </a:extLst>
          </p:cNvPr>
          <p:cNvCxnSpPr/>
          <p:nvPr/>
        </p:nvCxnSpPr>
        <p:spPr>
          <a:xfrm>
            <a:off x="5700713" y="3860216"/>
            <a:ext cx="0" cy="2968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A9589CB5-CB7F-1B98-D130-D43FB275942D}"/>
              </a:ext>
            </a:extLst>
          </p:cNvPr>
          <p:cNvCxnSpPr>
            <a:cxnSpLocks/>
          </p:cNvCxnSpPr>
          <p:nvPr/>
        </p:nvCxnSpPr>
        <p:spPr>
          <a:xfrm flipH="1">
            <a:off x="3096258" y="4341704"/>
            <a:ext cx="1171447" cy="76369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C9256906-A3F6-18E0-6E6F-4BD2908632D0}"/>
              </a:ext>
            </a:extLst>
          </p:cNvPr>
          <p:cNvCxnSpPr>
            <a:cxnSpLocks/>
          </p:cNvCxnSpPr>
          <p:nvPr/>
        </p:nvCxnSpPr>
        <p:spPr>
          <a:xfrm>
            <a:off x="7334378" y="4341704"/>
            <a:ext cx="1303527" cy="76369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205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3447A-C0CC-732C-D5CB-D93F85ED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UA" b="1" dirty="0"/>
              <a:t>Гідравлічні розрахунки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B9420171-AE2F-A227-C8A3-5900FC1B98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4009831"/>
              </p:ext>
            </p:extLst>
          </p:nvPr>
        </p:nvGraphicFramePr>
        <p:xfrm>
          <a:off x="1718279" y="2037331"/>
          <a:ext cx="8568721" cy="2496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1EA4615-DFAF-EA7C-FF81-78BD56C7357B}"/>
              </a:ext>
            </a:extLst>
          </p:cNvPr>
          <p:cNvSpPr txBox="1"/>
          <p:nvPr/>
        </p:nvSpPr>
        <p:spPr>
          <a:xfrm>
            <a:off x="1451579" y="4717477"/>
            <a:ext cx="49407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dirty="0"/>
              <a:t>* </a:t>
            </a:r>
            <a:r>
              <a:rPr lang="ru-RU" dirty="0" err="1">
                <a:latin typeface="Helvetica Neue" panose="02000503000000020004" pitchFamily="2" charset="0"/>
              </a:rPr>
              <a:t>є</a:t>
            </a:r>
            <a:r>
              <a:rPr lang="ru-RU" dirty="0">
                <a:effectLst/>
                <a:latin typeface="Helvetica Neue" panose="02000503000000020004" pitchFamily="2" charset="0"/>
              </a:rPr>
              <a:t> </a:t>
            </a:r>
            <a:r>
              <a:rPr lang="ru-RU" dirty="0" err="1">
                <a:effectLst/>
                <a:latin typeface="Helvetica Neue" panose="02000503000000020004" pitchFamily="2" charset="0"/>
              </a:rPr>
              <a:t>опціонально</a:t>
            </a:r>
            <a:r>
              <a:rPr lang="ru-RU" dirty="0">
                <a:effectLst/>
                <a:latin typeface="Helvetica Neue" panose="02000503000000020004" pitchFamily="2" charset="0"/>
              </a:rPr>
              <a:t> для </a:t>
            </a:r>
            <a:r>
              <a:rPr lang="ru-RU" dirty="0" err="1">
                <a:effectLst/>
                <a:latin typeface="Helvetica Neue" panose="02000503000000020004" pitchFamily="2" charset="0"/>
              </a:rPr>
              <a:t>безнапірної</a:t>
            </a:r>
            <a:r>
              <a:rPr lang="ru-RU" dirty="0">
                <a:effectLst/>
                <a:latin typeface="Helvetica Neue" panose="02000503000000020004" pitchFamily="2" charset="0"/>
              </a:rPr>
              <a:t> </a:t>
            </a:r>
            <a:r>
              <a:rPr lang="ru-RU" dirty="0" err="1">
                <a:effectLst/>
                <a:latin typeface="Helvetica Neue" panose="02000503000000020004" pitchFamily="2" charset="0"/>
              </a:rPr>
              <a:t>каналізації</a:t>
            </a:r>
            <a:r>
              <a:rPr lang="ru-RU" dirty="0">
                <a:effectLst/>
                <a:latin typeface="Helvetica Neue" panose="02000503000000020004" pitchFamily="2" charset="0"/>
              </a:rPr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4070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8FD14-F8E1-6BDE-075D-CF0659A50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b="1" dirty="0" err="1"/>
              <a:t>Фіна</a:t>
            </a:r>
            <a:r>
              <a:rPr lang="uk-UA" b="1" dirty="0" err="1"/>
              <a:t>н</a:t>
            </a:r>
            <a:r>
              <a:rPr lang="en-US" b="1" dirty="0" err="1"/>
              <a:t>сова</a:t>
            </a:r>
            <a:r>
              <a:rPr lang="en-US" b="1" dirty="0"/>
              <a:t> </a:t>
            </a:r>
            <a:r>
              <a:rPr lang="en-US" b="1" dirty="0" err="1"/>
              <a:t>модель</a:t>
            </a:r>
            <a:endParaRPr lang="en-US" b="1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5D78598F-3D2A-00F3-619E-3D1F434757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3019911"/>
              </p:ext>
            </p:extLst>
          </p:nvPr>
        </p:nvGraphicFramePr>
        <p:xfrm>
          <a:off x="1143001" y="2026141"/>
          <a:ext cx="9912350" cy="3638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0545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pic>
        <p:nvPicPr>
          <p:cNvPr id="18" name="Picture 10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9" name="Straight Connector 12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4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2E01B1-FE1A-7A64-5A3B-A349BA2B4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b="1" dirty="0" err="1"/>
              <a:t>Розробка</a:t>
            </a:r>
            <a:r>
              <a:rPr lang="en-US" b="1" dirty="0"/>
              <a:t> </a:t>
            </a:r>
            <a:r>
              <a:rPr lang="en-US" b="1" dirty="0" err="1"/>
              <a:t>схем</a:t>
            </a:r>
            <a:r>
              <a:rPr lang="en-US" b="1" dirty="0"/>
              <a:t> </a:t>
            </a:r>
            <a:r>
              <a:rPr lang="en-US" b="1" dirty="0" err="1"/>
              <a:t>оптимізаціїї</a:t>
            </a:r>
            <a:endParaRPr lang="en-US" b="1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648FF747-6759-2801-D19C-CADA7C8511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3747945"/>
              </p:ext>
            </p:extLst>
          </p:nvPr>
        </p:nvGraphicFramePr>
        <p:xfrm>
          <a:off x="685800" y="1739899"/>
          <a:ext cx="10756899" cy="4105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2169193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2169</TotalTime>
  <Words>646</Words>
  <Application>Microsoft Macintosh PowerPoint</Application>
  <PresentationFormat>Широкоэкранный</PresentationFormat>
  <Paragraphs>83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Gill Sans MT</vt:lpstr>
      <vt:lpstr>Helvetica Neue</vt:lpstr>
      <vt:lpstr>Times New Roman</vt:lpstr>
      <vt:lpstr>Галерея</vt:lpstr>
      <vt:lpstr>Олександр КРАВЧЕНКО, ДИРЕКТОР тов «ІНСТИТУТ КОМУНАЛЬНОЇ ІНФРАСТРУКТУРИ» док. тех. наук, професор КНУБА Провідний інженер проектувальник </vt:lpstr>
      <vt:lpstr>Вимоги до технологічних регламентів  (наказ від 12.04.2024  № 309)</vt:lpstr>
      <vt:lpstr>Кількість регламентів </vt:lpstr>
      <vt:lpstr>Зміни в порядок (2 етапи)</vt:lpstr>
      <vt:lpstr>Схеми Оптимізаціїї. Що принципово нового?</vt:lpstr>
      <vt:lpstr>Презентация PowerPoint</vt:lpstr>
      <vt:lpstr>Гідравлічні розрахунки</vt:lpstr>
      <vt:lpstr>Фінансова модель</vt:lpstr>
      <vt:lpstr>Розробка схем оптимізаціїї</vt:lpstr>
      <vt:lpstr>ДБН. НОВІ РЕДАКЦІЇЇ</vt:lpstr>
      <vt:lpstr>ДБН.НОВІ РЕДАКЦІЇ</vt:lpstr>
      <vt:lpstr>Презентация PowerPoint</vt:lpstr>
      <vt:lpstr>Інститут комунальної інфраструктури (ІКІ)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batrak-l@outlook.com</dc:creator>
  <cp:lastModifiedBy>Liliya Batrak</cp:lastModifiedBy>
  <cp:revision>10</cp:revision>
  <dcterms:created xsi:type="dcterms:W3CDTF">2024-10-09T09:38:43Z</dcterms:created>
  <dcterms:modified xsi:type="dcterms:W3CDTF">2025-05-12T16:35:55Z</dcterms:modified>
</cp:coreProperties>
</file>