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2.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29.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61.xml"/>
  <Override ContentType="application/vnd.openxmlformats-officedocument.presentationml.slideLayout+xml" PartName="/ppt/slideLayouts/slideLayout12.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28.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8.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82.xml"/>
  <Override ContentType="application/vnd.openxmlformats-officedocument.presentationml.slideLayout+xml" PartName="/ppt/slideLayouts/slideLayout57.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Master+xml" PartName="/ppt/slideMasters/slideMaster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9.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7.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vnd.openxmlformats-officedocument.presentationml.slide+xml" PartName="/ppt/slides/slide12.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theme+xml" PartName="/ppt/theme/theme8.xml"/>
  <Override ContentType="application/vnd.openxmlformats-officedocument.theme+xml" PartName="/ppt/theme/theme10.xml"/>
  <Override ContentType="application/vnd.openxmlformats-officedocument.theme+xml" PartName="/ppt/theme/theme9.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747" r:id="rId5"/>
    <p:sldMasterId id="2147483748" r:id="rId6"/>
    <p:sldMasterId id="2147483749" r:id="rId7"/>
    <p:sldMasterId id="2147483750" r:id="rId8"/>
    <p:sldMasterId id="2147483751" r:id="rId9"/>
    <p:sldMasterId id="2147483752" r:id="rId10"/>
    <p:sldMasterId id="2147483753" r:id="rId11"/>
    <p:sldMasterId id="2147483754" r:id="rId12"/>
    <p:sldMasterId id="2147483755" r:id="rId13"/>
  </p:sldMasterIdLst>
  <p:notesMasterIdLst>
    <p:notesMasterId r:id="rId14"/>
  </p:notesMasterIdLst>
  <p:sldIdLst>
    <p:sldId id="256" r:id="rId15"/>
    <p:sldId id="257" r:id="rId16"/>
    <p:sldId id="258" r:id="rId17"/>
    <p:sldId id="259" r:id="rId18"/>
    <p:sldId id="260" r:id="rId19"/>
    <p:sldId id="261" r:id="rId20"/>
    <p:sldId id="262" r:id="rId21"/>
    <p:sldId id="263" r:id="rId22"/>
    <p:sldId id="264" r:id="rId23"/>
    <p:sldId id="265" r:id="rId24"/>
    <p:sldId id="266" r:id="rId25"/>
    <p:sldId id="267" r:id="rId26"/>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97125E5E-8AB4-41F9-B26C-6FB1C2FFCFF6}">
  <a:tblStyle styleId="{97125E5E-8AB4-41F9-B26C-6FB1C2FFCFF6}"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6.xml"/><Relationship Id="rId22" Type="http://schemas.openxmlformats.org/officeDocument/2006/relationships/slide" Target="slides/slide8.xml"/><Relationship Id="rId21" Type="http://schemas.openxmlformats.org/officeDocument/2006/relationships/slide" Target="slides/slide7.xml"/><Relationship Id="rId24" Type="http://schemas.openxmlformats.org/officeDocument/2006/relationships/slide" Target="slides/slide10.xml"/><Relationship Id="rId23" Type="http://schemas.openxmlformats.org/officeDocument/2006/relationships/slide" Target="slides/slide9.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Master" Target="slideMasters/slideMaster5.xml"/><Relationship Id="rId26" Type="http://schemas.openxmlformats.org/officeDocument/2006/relationships/slide" Target="slides/slide12.xml"/><Relationship Id="rId25" Type="http://schemas.openxmlformats.org/officeDocument/2006/relationships/slide" Target="slides/slide11.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slideMaster" Target="slideMasters/slideMaster4.xml"/><Relationship Id="rId11" Type="http://schemas.openxmlformats.org/officeDocument/2006/relationships/slideMaster" Target="slideMasters/slideMaster7.xml"/><Relationship Id="rId10" Type="http://schemas.openxmlformats.org/officeDocument/2006/relationships/slideMaster" Target="slideMasters/slideMaster6.xml"/><Relationship Id="rId13" Type="http://schemas.openxmlformats.org/officeDocument/2006/relationships/slideMaster" Target="slideMasters/slideMaster9.xml"/><Relationship Id="rId12" Type="http://schemas.openxmlformats.org/officeDocument/2006/relationships/slideMaster" Target="slideMasters/slideMaster8.xml"/><Relationship Id="rId15" Type="http://schemas.openxmlformats.org/officeDocument/2006/relationships/slide" Target="slides/slide1.xml"/><Relationship Id="rId14" Type="http://schemas.openxmlformats.org/officeDocument/2006/relationships/notesMaster" Target="notesMasters/notesMaster1.xml"/><Relationship Id="rId17" Type="http://schemas.openxmlformats.org/officeDocument/2006/relationships/slide" Target="slides/slide3.xml"/><Relationship Id="rId16" Type="http://schemas.openxmlformats.org/officeDocument/2006/relationships/slide" Target="slides/slide2.xml"/><Relationship Id="rId19" Type="http://schemas.openxmlformats.org/officeDocument/2006/relationships/slide" Target="slides/slide5.xml"/><Relationship Id="rId1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4" name="Shape 684"/>
        <p:cNvGrpSpPr/>
        <p:nvPr/>
      </p:nvGrpSpPr>
      <p:grpSpPr>
        <a:xfrm>
          <a:off x="0" y="0"/>
          <a:ext cx="0" cy="0"/>
          <a:chOff x="0" y="0"/>
          <a:chExt cx="0" cy="0"/>
        </a:xfrm>
      </p:grpSpPr>
      <p:sp>
        <p:nvSpPr>
          <p:cNvPr id="685" name="Google Shape;685;p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6" name="Google Shape;686;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6" name="Shape 946"/>
        <p:cNvGrpSpPr/>
        <p:nvPr/>
      </p:nvGrpSpPr>
      <p:grpSpPr>
        <a:xfrm>
          <a:off x="0" y="0"/>
          <a:ext cx="0" cy="0"/>
          <a:chOff x="0" y="0"/>
          <a:chExt cx="0" cy="0"/>
        </a:xfrm>
      </p:grpSpPr>
      <p:sp>
        <p:nvSpPr>
          <p:cNvPr id="947" name="Google Shape;947;p1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48" name="Google Shape;948;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2" name="Shape 952"/>
        <p:cNvGrpSpPr/>
        <p:nvPr/>
      </p:nvGrpSpPr>
      <p:grpSpPr>
        <a:xfrm>
          <a:off x="0" y="0"/>
          <a:ext cx="0" cy="0"/>
          <a:chOff x="0" y="0"/>
          <a:chExt cx="0" cy="0"/>
        </a:xfrm>
      </p:grpSpPr>
      <p:sp>
        <p:nvSpPr>
          <p:cNvPr id="953" name="Google Shape;953;p1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54" name="Google Shape;954;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8" name="Shape 958"/>
        <p:cNvGrpSpPr/>
        <p:nvPr/>
      </p:nvGrpSpPr>
      <p:grpSpPr>
        <a:xfrm>
          <a:off x="0" y="0"/>
          <a:ext cx="0" cy="0"/>
          <a:chOff x="0" y="0"/>
          <a:chExt cx="0" cy="0"/>
        </a:xfrm>
      </p:grpSpPr>
      <p:sp>
        <p:nvSpPr>
          <p:cNvPr id="959" name="Google Shape;959;p1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60" name="Google Shape;960;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1" name="Shape 691"/>
        <p:cNvGrpSpPr/>
        <p:nvPr/>
      </p:nvGrpSpPr>
      <p:grpSpPr>
        <a:xfrm>
          <a:off x="0" y="0"/>
          <a:ext cx="0" cy="0"/>
          <a:chOff x="0" y="0"/>
          <a:chExt cx="0" cy="0"/>
        </a:xfrm>
      </p:grpSpPr>
      <p:sp>
        <p:nvSpPr>
          <p:cNvPr id="692" name="Google Shape;692;p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3" name="Google Shape;693;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9" name="Shape 699"/>
        <p:cNvGrpSpPr/>
        <p:nvPr/>
      </p:nvGrpSpPr>
      <p:grpSpPr>
        <a:xfrm>
          <a:off x="0" y="0"/>
          <a:ext cx="0" cy="0"/>
          <a:chOff x="0" y="0"/>
          <a:chExt cx="0" cy="0"/>
        </a:xfrm>
      </p:grpSpPr>
      <p:sp>
        <p:nvSpPr>
          <p:cNvPr id="700" name="Google Shape;700;p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1" name="Google Shape;701;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6" name="Shape 736"/>
        <p:cNvGrpSpPr/>
        <p:nvPr/>
      </p:nvGrpSpPr>
      <p:grpSpPr>
        <a:xfrm>
          <a:off x="0" y="0"/>
          <a:ext cx="0" cy="0"/>
          <a:chOff x="0" y="0"/>
          <a:chExt cx="0" cy="0"/>
        </a:xfrm>
      </p:grpSpPr>
      <p:sp>
        <p:nvSpPr>
          <p:cNvPr id="737" name="Google Shape;737;p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8" name="Google Shape;738;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6" name="Shape 756"/>
        <p:cNvGrpSpPr/>
        <p:nvPr/>
      </p:nvGrpSpPr>
      <p:grpSpPr>
        <a:xfrm>
          <a:off x="0" y="0"/>
          <a:ext cx="0" cy="0"/>
          <a:chOff x="0" y="0"/>
          <a:chExt cx="0" cy="0"/>
        </a:xfrm>
      </p:grpSpPr>
      <p:sp>
        <p:nvSpPr>
          <p:cNvPr id="757" name="Google Shape;757;p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58" name="Google Shape;758;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5" name="Shape 765"/>
        <p:cNvGrpSpPr/>
        <p:nvPr/>
      </p:nvGrpSpPr>
      <p:grpSpPr>
        <a:xfrm>
          <a:off x="0" y="0"/>
          <a:ext cx="0" cy="0"/>
          <a:chOff x="0" y="0"/>
          <a:chExt cx="0" cy="0"/>
        </a:xfrm>
      </p:grpSpPr>
      <p:sp>
        <p:nvSpPr>
          <p:cNvPr id="766" name="Google Shape;766;p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67" name="Google Shape;767;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2" name="Shape 772"/>
        <p:cNvGrpSpPr/>
        <p:nvPr/>
      </p:nvGrpSpPr>
      <p:grpSpPr>
        <a:xfrm>
          <a:off x="0" y="0"/>
          <a:ext cx="0" cy="0"/>
          <a:chOff x="0" y="0"/>
          <a:chExt cx="0" cy="0"/>
        </a:xfrm>
      </p:grpSpPr>
      <p:sp>
        <p:nvSpPr>
          <p:cNvPr id="773" name="Google Shape;773;p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74" name="Google Shape;774;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8" name="Shape 778"/>
        <p:cNvGrpSpPr/>
        <p:nvPr/>
      </p:nvGrpSpPr>
      <p:grpSpPr>
        <a:xfrm>
          <a:off x="0" y="0"/>
          <a:ext cx="0" cy="0"/>
          <a:chOff x="0" y="0"/>
          <a:chExt cx="0" cy="0"/>
        </a:xfrm>
      </p:grpSpPr>
      <p:sp>
        <p:nvSpPr>
          <p:cNvPr id="779" name="Google Shape;779;p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80" name="Google Shape;780;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1" name="Shape 911"/>
        <p:cNvGrpSpPr/>
        <p:nvPr/>
      </p:nvGrpSpPr>
      <p:grpSpPr>
        <a:xfrm>
          <a:off x="0" y="0"/>
          <a:ext cx="0" cy="0"/>
          <a:chOff x="0" y="0"/>
          <a:chExt cx="0" cy="0"/>
        </a:xfrm>
      </p:grpSpPr>
      <p:sp>
        <p:nvSpPr>
          <p:cNvPr id="912" name="Google Shape;912;p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13" name="Google Shape;913;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Заголовок и объект" type="obj">
  <p:cSld name="OBJECT">
    <p:spTree>
      <p:nvGrpSpPr>
        <p:cNvPr id="15" name="Shape 15"/>
        <p:cNvGrpSpPr/>
        <p:nvPr/>
      </p:nvGrpSpPr>
      <p:grpSpPr>
        <a:xfrm>
          <a:off x="0" y="0"/>
          <a:ext cx="0" cy="0"/>
          <a:chOff x="0" y="0"/>
          <a:chExt cx="0" cy="0"/>
        </a:xfrm>
      </p:grpSpPr>
      <p:sp>
        <p:nvSpPr>
          <p:cNvPr id="16" name="Google Shape;16;p2"/>
          <p:cNvSpPr txBox="1"/>
          <p:nvPr>
            <p:ph type="title"/>
          </p:nvPr>
        </p:nvSpPr>
        <p:spPr>
          <a:xfrm>
            <a:off x="609600" y="274637"/>
            <a:ext cx="109728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7" name="Google Shape;17;p2"/>
          <p:cNvSpPr txBox="1"/>
          <p:nvPr>
            <p:ph idx="1" type="body"/>
          </p:nvPr>
        </p:nvSpPr>
        <p:spPr>
          <a:xfrm>
            <a:off x="609600" y="1600206"/>
            <a:ext cx="10972800" cy="4525963"/>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8" name="Google Shape;18;p2"/>
          <p:cNvSpPr txBox="1"/>
          <p:nvPr>
            <p:ph idx="10" type="dt"/>
          </p:nvPr>
        </p:nvSpPr>
        <p:spPr>
          <a:xfrm>
            <a:off x="609600" y="6356385"/>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2"/>
          <p:cNvSpPr txBox="1"/>
          <p:nvPr>
            <p:ph idx="11" type="ftr"/>
          </p:nvPr>
        </p:nvSpPr>
        <p:spPr>
          <a:xfrm>
            <a:off x="4165600" y="6356385"/>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2"/>
          <p:cNvSpPr txBox="1"/>
          <p:nvPr>
            <p:ph idx="12" type="sldNum"/>
          </p:nvPr>
        </p:nvSpPr>
        <p:spPr>
          <a:xfrm>
            <a:off x="8737600" y="6356385"/>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latin typeface="Arial"/>
              <a:ea typeface="Arial"/>
              <a:cs typeface="Arial"/>
              <a:sym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Заголовок и вертикальный текст" type="vertTx">
  <p:cSld name="VERTICAL_TEXT">
    <p:spTree>
      <p:nvGrpSpPr>
        <p:cNvPr id="72" name="Shape 72"/>
        <p:cNvGrpSpPr/>
        <p:nvPr/>
      </p:nvGrpSpPr>
      <p:grpSpPr>
        <a:xfrm>
          <a:off x="0" y="0"/>
          <a:ext cx="0" cy="0"/>
          <a:chOff x="0" y="0"/>
          <a:chExt cx="0" cy="0"/>
        </a:xfrm>
      </p:grpSpPr>
      <p:sp>
        <p:nvSpPr>
          <p:cNvPr id="73" name="Google Shape;73;p11"/>
          <p:cNvSpPr txBox="1"/>
          <p:nvPr>
            <p:ph type="title"/>
          </p:nvPr>
        </p:nvSpPr>
        <p:spPr>
          <a:xfrm>
            <a:off x="609600" y="274637"/>
            <a:ext cx="109728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74" name="Google Shape;74;p11"/>
          <p:cNvSpPr txBox="1"/>
          <p:nvPr>
            <p:ph idx="1" type="body"/>
          </p:nvPr>
        </p:nvSpPr>
        <p:spPr>
          <a:xfrm rot="5400000">
            <a:off x="3833019" y="-1623212"/>
            <a:ext cx="4525963" cy="109728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5" name="Google Shape;75;p11"/>
          <p:cNvSpPr txBox="1"/>
          <p:nvPr>
            <p:ph idx="10" type="dt"/>
          </p:nvPr>
        </p:nvSpPr>
        <p:spPr>
          <a:xfrm>
            <a:off x="609600" y="6356385"/>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11"/>
          <p:cNvSpPr txBox="1"/>
          <p:nvPr>
            <p:ph idx="11" type="ftr"/>
          </p:nvPr>
        </p:nvSpPr>
        <p:spPr>
          <a:xfrm>
            <a:off x="4165600" y="6356385"/>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11"/>
          <p:cNvSpPr txBox="1"/>
          <p:nvPr>
            <p:ph idx="12" type="sldNum"/>
          </p:nvPr>
        </p:nvSpPr>
        <p:spPr>
          <a:xfrm>
            <a:off x="8737600" y="6356385"/>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Вертикальный заголовок и текст" type="vertTitleAndTx">
  <p:cSld name="VERTICAL_TITLE_AND_VERTICAL_TEXT">
    <p:spTree>
      <p:nvGrpSpPr>
        <p:cNvPr id="78" name="Shape 78"/>
        <p:cNvGrpSpPr/>
        <p:nvPr/>
      </p:nvGrpSpPr>
      <p:grpSpPr>
        <a:xfrm>
          <a:off x="0" y="0"/>
          <a:ext cx="0" cy="0"/>
          <a:chOff x="0" y="0"/>
          <a:chExt cx="0" cy="0"/>
        </a:xfrm>
      </p:grpSpPr>
      <p:sp>
        <p:nvSpPr>
          <p:cNvPr id="79" name="Google Shape;79;p12"/>
          <p:cNvSpPr txBox="1"/>
          <p:nvPr>
            <p:ph type="title"/>
          </p:nvPr>
        </p:nvSpPr>
        <p:spPr>
          <a:xfrm rot="5400000">
            <a:off x="7285038" y="1828835"/>
            <a:ext cx="5851525" cy="27432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80" name="Google Shape;80;p12"/>
          <p:cNvSpPr txBox="1"/>
          <p:nvPr>
            <p:ph idx="1" type="body"/>
          </p:nvPr>
        </p:nvSpPr>
        <p:spPr>
          <a:xfrm rot="5400000">
            <a:off x="1697038" y="-812765"/>
            <a:ext cx="5851525" cy="80264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1" name="Google Shape;81;p12"/>
          <p:cNvSpPr txBox="1"/>
          <p:nvPr>
            <p:ph idx="10" type="dt"/>
          </p:nvPr>
        </p:nvSpPr>
        <p:spPr>
          <a:xfrm>
            <a:off x="609600" y="6356385"/>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12"/>
          <p:cNvSpPr txBox="1"/>
          <p:nvPr>
            <p:ph idx="11" type="ftr"/>
          </p:nvPr>
        </p:nvSpPr>
        <p:spPr>
          <a:xfrm>
            <a:off x="4165600" y="6356385"/>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12"/>
          <p:cNvSpPr txBox="1"/>
          <p:nvPr>
            <p:ph idx="12" type="sldNum"/>
          </p:nvPr>
        </p:nvSpPr>
        <p:spPr>
          <a:xfrm>
            <a:off x="8737600" y="6356385"/>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0" name="Shape 90"/>
        <p:cNvGrpSpPr/>
        <p:nvPr/>
      </p:nvGrpSpPr>
      <p:grpSpPr>
        <a:xfrm>
          <a:off x="0" y="0"/>
          <a:ext cx="0" cy="0"/>
          <a:chOff x="0" y="0"/>
          <a:chExt cx="0" cy="0"/>
        </a:xfrm>
      </p:grpSpPr>
      <p:sp>
        <p:nvSpPr>
          <p:cNvPr id="91" name="Google Shape;91;p1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2" name="Google Shape;92;p1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3" name="Google Shape;93;p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4" name="Google Shape;94;p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5" name="Shape 95"/>
        <p:cNvGrpSpPr/>
        <p:nvPr/>
      </p:nvGrpSpPr>
      <p:grpSpPr>
        <a:xfrm>
          <a:off x="0" y="0"/>
          <a:ext cx="0" cy="0"/>
          <a:chOff x="0" y="0"/>
          <a:chExt cx="0" cy="0"/>
        </a:xfrm>
      </p:grpSpPr>
      <p:sp>
        <p:nvSpPr>
          <p:cNvPr id="96" name="Google Shape;96;p15"/>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7" name="Google Shape;97;p15"/>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98" name="Google Shape;98;p1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9" name="Google Shape;99;p1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0" name="Google Shape;100;p1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01" name="Shape 101"/>
        <p:cNvGrpSpPr/>
        <p:nvPr/>
      </p:nvGrpSpPr>
      <p:grpSpPr>
        <a:xfrm>
          <a:off x="0" y="0"/>
          <a:ext cx="0" cy="0"/>
          <a:chOff x="0" y="0"/>
          <a:chExt cx="0" cy="0"/>
        </a:xfrm>
      </p:grpSpPr>
      <p:sp>
        <p:nvSpPr>
          <p:cNvPr id="102" name="Google Shape;102;p1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3" name="Google Shape;103;p1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4" name="Google Shape;104;p1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5" name="Google Shape;105;p1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6" name="Google Shape;106;p1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07" name="Shape 107"/>
        <p:cNvGrpSpPr/>
        <p:nvPr/>
      </p:nvGrpSpPr>
      <p:grpSpPr>
        <a:xfrm>
          <a:off x="0" y="0"/>
          <a:ext cx="0" cy="0"/>
          <a:chOff x="0" y="0"/>
          <a:chExt cx="0" cy="0"/>
        </a:xfrm>
      </p:grpSpPr>
      <p:sp>
        <p:nvSpPr>
          <p:cNvPr id="108" name="Google Shape;108;p17"/>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9" name="Google Shape;109;p17"/>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110" name="Google Shape;110;p1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1" name="Google Shape;111;p1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2" name="Google Shape;112;p1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13" name="Shape 113"/>
        <p:cNvGrpSpPr/>
        <p:nvPr/>
      </p:nvGrpSpPr>
      <p:grpSpPr>
        <a:xfrm>
          <a:off x="0" y="0"/>
          <a:ext cx="0" cy="0"/>
          <a:chOff x="0" y="0"/>
          <a:chExt cx="0" cy="0"/>
        </a:xfrm>
      </p:grpSpPr>
      <p:sp>
        <p:nvSpPr>
          <p:cNvPr id="114" name="Google Shape;114;p1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5" name="Google Shape;115;p18"/>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6" name="Google Shape;116;p18"/>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7" name="Google Shape;117;p1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8" name="Google Shape;118;p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9" name="Google Shape;119;p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20" name="Shape 120"/>
        <p:cNvGrpSpPr/>
        <p:nvPr/>
      </p:nvGrpSpPr>
      <p:grpSpPr>
        <a:xfrm>
          <a:off x="0" y="0"/>
          <a:ext cx="0" cy="0"/>
          <a:chOff x="0" y="0"/>
          <a:chExt cx="0" cy="0"/>
        </a:xfrm>
      </p:grpSpPr>
      <p:sp>
        <p:nvSpPr>
          <p:cNvPr id="121" name="Google Shape;121;p19"/>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2" name="Google Shape;122;p19"/>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23" name="Google Shape;123;p19"/>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4" name="Google Shape;124;p19"/>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25" name="Google Shape;125;p19"/>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6" name="Google Shape;126;p1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7" name="Google Shape;127;p1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8" name="Google Shape;128;p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9" name="Shape 129"/>
        <p:cNvGrpSpPr/>
        <p:nvPr/>
      </p:nvGrpSpPr>
      <p:grpSpPr>
        <a:xfrm>
          <a:off x="0" y="0"/>
          <a:ext cx="0" cy="0"/>
          <a:chOff x="0" y="0"/>
          <a:chExt cx="0" cy="0"/>
        </a:xfrm>
      </p:grpSpPr>
      <p:sp>
        <p:nvSpPr>
          <p:cNvPr id="130" name="Google Shape;130;p2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1" name="Google Shape;131;p2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2" name="Google Shape;132;p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33" name="Shape 133"/>
        <p:cNvGrpSpPr/>
        <p:nvPr/>
      </p:nvGrpSpPr>
      <p:grpSpPr>
        <a:xfrm>
          <a:off x="0" y="0"/>
          <a:ext cx="0" cy="0"/>
          <a:chOff x="0" y="0"/>
          <a:chExt cx="0" cy="0"/>
        </a:xfrm>
      </p:grpSpPr>
      <p:sp>
        <p:nvSpPr>
          <p:cNvPr id="134" name="Google Shape;134;p21"/>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5" name="Google Shape;135;p21"/>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136" name="Google Shape;136;p21"/>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37" name="Google Shape;137;p2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8" name="Google Shape;138;p2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9" name="Google Shape;139;p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Пустой слайд" type="blank">
  <p:cSld name="BLANK">
    <p:spTree>
      <p:nvGrpSpPr>
        <p:cNvPr id="21" name="Shape 21"/>
        <p:cNvGrpSpPr/>
        <p:nvPr/>
      </p:nvGrpSpPr>
      <p:grpSpPr>
        <a:xfrm>
          <a:off x="0" y="0"/>
          <a:ext cx="0" cy="0"/>
          <a:chOff x="0" y="0"/>
          <a:chExt cx="0" cy="0"/>
        </a:xfrm>
      </p:grpSpPr>
      <p:sp>
        <p:nvSpPr>
          <p:cNvPr id="22" name="Google Shape;22;p3"/>
          <p:cNvSpPr txBox="1"/>
          <p:nvPr>
            <p:ph idx="10" type="dt"/>
          </p:nvPr>
        </p:nvSpPr>
        <p:spPr>
          <a:xfrm>
            <a:off x="609600" y="6356385"/>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 name="Google Shape;23;p3"/>
          <p:cNvSpPr txBox="1"/>
          <p:nvPr>
            <p:ph idx="11" type="ftr"/>
          </p:nvPr>
        </p:nvSpPr>
        <p:spPr>
          <a:xfrm>
            <a:off x="4165600" y="6356385"/>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3"/>
          <p:cNvSpPr txBox="1"/>
          <p:nvPr>
            <p:ph idx="12" type="sldNum"/>
          </p:nvPr>
        </p:nvSpPr>
        <p:spPr>
          <a:xfrm>
            <a:off x="8737600" y="6356385"/>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latin typeface="Arial"/>
              <a:ea typeface="Arial"/>
              <a:cs typeface="Arial"/>
              <a:sym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40" name="Shape 140"/>
        <p:cNvGrpSpPr/>
        <p:nvPr/>
      </p:nvGrpSpPr>
      <p:grpSpPr>
        <a:xfrm>
          <a:off x="0" y="0"/>
          <a:ext cx="0" cy="0"/>
          <a:chOff x="0" y="0"/>
          <a:chExt cx="0" cy="0"/>
        </a:xfrm>
      </p:grpSpPr>
      <p:sp>
        <p:nvSpPr>
          <p:cNvPr id="141" name="Google Shape;141;p2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2" name="Google Shape;142;p22"/>
          <p:cNvSpPr/>
          <p:nvPr>
            <p:ph idx="2" type="pic"/>
          </p:nvPr>
        </p:nvSpPr>
        <p:spPr>
          <a:xfrm>
            <a:off x="5183188" y="987425"/>
            <a:ext cx="6172200" cy="4873625"/>
          </a:xfrm>
          <a:prstGeom prst="rect">
            <a:avLst/>
          </a:prstGeom>
          <a:noFill/>
          <a:ln>
            <a:noFill/>
          </a:ln>
        </p:spPr>
      </p:sp>
      <p:sp>
        <p:nvSpPr>
          <p:cNvPr id="143" name="Google Shape;143;p22"/>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44" name="Google Shape;144;p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5" name="Google Shape;145;p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6" name="Google Shape;146;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47" name="Shape 147"/>
        <p:cNvGrpSpPr/>
        <p:nvPr/>
      </p:nvGrpSpPr>
      <p:grpSpPr>
        <a:xfrm>
          <a:off x="0" y="0"/>
          <a:ext cx="0" cy="0"/>
          <a:chOff x="0" y="0"/>
          <a:chExt cx="0" cy="0"/>
        </a:xfrm>
      </p:grpSpPr>
      <p:sp>
        <p:nvSpPr>
          <p:cNvPr id="148" name="Google Shape;148;p2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9" name="Google Shape;149;p23"/>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0" name="Google Shape;150;p2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1" name="Google Shape;151;p2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2" name="Google Shape;152;p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53" name="Shape 153"/>
        <p:cNvGrpSpPr/>
        <p:nvPr/>
      </p:nvGrpSpPr>
      <p:grpSpPr>
        <a:xfrm>
          <a:off x="0" y="0"/>
          <a:ext cx="0" cy="0"/>
          <a:chOff x="0" y="0"/>
          <a:chExt cx="0" cy="0"/>
        </a:xfrm>
      </p:grpSpPr>
      <p:sp>
        <p:nvSpPr>
          <p:cNvPr id="154" name="Google Shape;154;p24"/>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5" name="Google Shape;155;p24"/>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6" name="Google Shape;156;p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7" name="Google Shape;157;p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8" name="Google Shape;158;p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65" name="Shape 165"/>
        <p:cNvGrpSpPr/>
        <p:nvPr/>
      </p:nvGrpSpPr>
      <p:grpSpPr>
        <a:xfrm>
          <a:off x="0" y="0"/>
          <a:ext cx="0" cy="0"/>
          <a:chOff x="0" y="0"/>
          <a:chExt cx="0" cy="0"/>
        </a:xfrm>
      </p:grpSpPr>
      <p:sp>
        <p:nvSpPr>
          <p:cNvPr id="166" name="Google Shape;166;p26"/>
          <p:cNvSpPr txBox="1"/>
          <p:nvPr>
            <p:ph type="title"/>
          </p:nvPr>
        </p:nvSpPr>
        <p:spPr>
          <a:xfrm>
            <a:off x="838200" y="365129"/>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167" name="Google Shape;167;p2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8" name="Google Shape;168;p26"/>
          <p:cNvSpPr txBox="1"/>
          <p:nvPr>
            <p:ph idx="10" type="dt"/>
          </p:nvPr>
        </p:nvSpPr>
        <p:spPr>
          <a:xfrm>
            <a:off x="838200" y="6356388"/>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9" name="Google Shape;169;p26"/>
          <p:cNvSpPr txBox="1"/>
          <p:nvPr>
            <p:ph idx="11" type="ftr"/>
          </p:nvPr>
        </p:nvSpPr>
        <p:spPr>
          <a:xfrm>
            <a:off x="4038600" y="6356388"/>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0" name="Google Shape;170;p26"/>
          <p:cNvSpPr txBox="1"/>
          <p:nvPr>
            <p:ph idx="12" type="sldNum"/>
          </p:nvPr>
        </p:nvSpPr>
        <p:spPr>
          <a:xfrm>
            <a:off x="8610600" y="6356388"/>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71" name="Shape 171"/>
        <p:cNvGrpSpPr/>
        <p:nvPr/>
      </p:nvGrpSpPr>
      <p:grpSpPr>
        <a:xfrm>
          <a:off x="0" y="0"/>
          <a:ext cx="0" cy="0"/>
          <a:chOff x="0" y="0"/>
          <a:chExt cx="0" cy="0"/>
        </a:xfrm>
      </p:grpSpPr>
      <p:sp>
        <p:nvSpPr>
          <p:cNvPr id="172" name="Google Shape;172;p27"/>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Autofit/>
          </a:bodyPr>
          <a:lstStyle>
            <a:lvl1pPr lvl="0" algn="ctr">
              <a:lnSpc>
                <a:spcPct val="90000"/>
              </a:lnSpc>
              <a:spcBef>
                <a:spcPts val="0"/>
              </a:spcBef>
              <a:spcAft>
                <a:spcPts val="0"/>
              </a:spcAft>
              <a:buSzPts val="1400"/>
              <a:buNone/>
              <a:defRPr sz="60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173" name="Google Shape;173;p27"/>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74" name="Google Shape;174;p27"/>
          <p:cNvSpPr txBox="1"/>
          <p:nvPr>
            <p:ph idx="10" type="dt"/>
          </p:nvPr>
        </p:nvSpPr>
        <p:spPr>
          <a:xfrm>
            <a:off x="838200" y="6356388"/>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5" name="Google Shape;175;p27"/>
          <p:cNvSpPr txBox="1"/>
          <p:nvPr>
            <p:ph idx="11" type="ftr"/>
          </p:nvPr>
        </p:nvSpPr>
        <p:spPr>
          <a:xfrm>
            <a:off x="4038600" y="6356388"/>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6" name="Google Shape;176;p27"/>
          <p:cNvSpPr txBox="1"/>
          <p:nvPr>
            <p:ph idx="12" type="sldNum"/>
          </p:nvPr>
        </p:nvSpPr>
        <p:spPr>
          <a:xfrm>
            <a:off x="8610600" y="6356388"/>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7" name="Shape 177"/>
        <p:cNvGrpSpPr/>
        <p:nvPr/>
      </p:nvGrpSpPr>
      <p:grpSpPr>
        <a:xfrm>
          <a:off x="0" y="0"/>
          <a:ext cx="0" cy="0"/>
          <a:chOff x="0" y="0"/>
          <a:chExt cx="0" cy="0"/>
        </a:xfrm>
      </p:grpSpPr>
      <p:sp>
        <p:nvSpPr>
          <p:cNvPr id="178" name="Google Shape;178;p28"/>
          <p:cNvSpPr txBox="1"/>
          <p:nvPr>
            <p:ph type="title"/>
          </p:nvPr>
        </p:nvSpPr>
        <p:spPr>
          <a:xfrm>
            <a:off x="831851" y="1709776"/>
            <a:ext cx="10515600" cy="2852737"/>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SzPts val="1400"/>
              <a:buNone/>
              <a:defRPr sz="60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179" name="Google Shape;179;p28"/>
          <p:cNvSpPr txBox="1"/>
          <p:nvPr>
            <p:ph idx="1" type="body"/>
          </p:nvPr>
        </p:nvSpPr>
        <p:spPr>
          <a:xfrm>
            <a:off x="831851" y="4589501"/>
            <a:ext cx="10515600" cy="1500187"/>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180" name="Google Shape;180;p28"/>
          <p:cNvSpPr txBox="1"/>
          <p:nvPr>
            <p:ph idx="10" type="dt"/>
          </p:nvPr>
        </p:nvSpPr>
        <p:spPr>
          <a:xfrm>
            <a:off x="838200" y="6356388"/>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1" name="Google Shape;181;p28"/>
          <p:cNvSpPr txBox="1"/>
          <p:nvPr>
            <p:ph idx="11" type="ftr"/>
          </p:nvPr>
        </p:nvSpPr>
        <p:spPr>
          <a:xfrm>
            <a:off x="4038600" y="6356388"/>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2" name="Google Shape;182;p28"/>
          <p:cNvSpPr txBox="1"/>
          <p:nvPr>
            <p:ph idx="12" type="sldNum"/>
          </p:nvPr>
        </p:nvSpPr>
        <p:spPr>
          <a:xfrm>
            <a:off x="8610600" y="6356388"/>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83" name="Shape 183"/>
        <p:cNvGrpSpPr/>
        <p:nvPr/>
      </p:nvGrpSpPr>
      <p:grpSpPr>
        <a:xfrm>
          <a:off x="0" y="0"/>
          <a:ext cx="0" cy="0"/>
          <a:chOff x="0" y="0"/>
          <a:chExt cx="0" cy="0"/>
        </a:xfrm>
      </p:grpSpPr>
      <p:sp>
        <p:nvSpPr>
          <p:cNvPr id="184" name="Google Shape;184;p29"/>
          <p:cNvSpPr txBox="1"/>
          <p:nvPr>
            <p:ph type="title"/>
          </p:nvPr>
        </p:nvSpPr>
        <p:spPr>
          <a:xfrm>
            <a:off x="838200" y="365129"/>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185" name="Google Shape;185;p29"/>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6" name="Google Shape;186;p29"/>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7" name="Google Shape;187;p29"/>
          <p:cNvSpPr txBox="1"/>
          <p:nvPr>
            <p:ph idx="10" type="dt"/>
          </p:nvPr>
        </p:nvSpPr>
        <p:spPr>
          <a:xfrm>
            <a:off x="838200" y="6356388"/>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8" name="Google Shape;188;p29"/>
          <p:cNvSpPr txBox="1"/>
          <p:nvPr>
            <p:ph idx="11" type="ftr"/>
          </p:nvPr>
        </p:nvSpPr>
        <p:spPr>
          <a:xfrm>
            <a:off x="4038600" y="6356388"/>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9" name="Google Shape;189;p29"/>
          <p:cNvSpPr txBox="1"/>
          <p:nvPr>
            <p:ph idx="12" type="sldNum"/>
          </p:nvPr>
        </p:nvSpPr>
        <p:spPr>
          <a:xfrm>
            <a:off x="8610600" y="6356388"/>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90" name="Shape 190"/>
        <p:cNvGrpSpPr/>
        <p:nvPr/>
      </p:nvGrpSpPr>
      <p:grpSpPr>
        <a:xfrm>
          <a:off x="0" y="0"/>
          <a:ext cx="0" cy="0"/>
          <a:chOff x="0" y="0"/>
          <a:chExt cx="0" cy="0"/>
        </a:xfrm>
      </p:grpSpPr>
      <p:sp>
        <p:nvSpPr>
          <p:cNvPr id="191" name="Google Shape;191;p30"/>
          <p:cNvSpPr txBox="1"/>
          <p:nvPr>
            <p:ph type="title"/>
          </p:nvPr>
        </p:nvSpPr>
        <p:spPr>
          <a:xfrm>
            <a:off x="839788" y="365129"/>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192" name="Google Shape;192;p30"/>
          <p:cNvSpPr txBox="1"/>
          <p:nvPr>
            <p:ph idx="1" type="body"/>
          </p:nvPr>
        </p:nvSpPr>
        <p:spPr>
          <a:xfrm>
            <a:off x="839789" y="1681163"/>
            <a:ext cx="5157787"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93" name="Google Shape;193;p30"/>
          <p:cNvSpPr txBox="1"/>
          <p:nvPr>
            <p:ph idx="2" type="body"/>
          </p:nvPr>
        </p:nvSpPr>
        <p:spPr>
          <a:xfrm>
            <a:off x="839789" y="2505075"/>
            <a:ext cx="5157787" cy="368458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4" name="Google Shape;194;p30"/>
          <p:cNvSpPr txBox="1"/>
          <p:nvPr>
            <p:ph idx="3" type="body"/>
          </p:nvPr>
        </p:nvSpPr>
        <p:spPr>
          <a:xfrm>
            <a:off x="6172203" y="1681163"/>
            <a:ext cx="5183188"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95" name="Google Shape;195;p30"/>
          <p:cNvSpPr txBox="1"/>
          <p:nvPr>
            <p:ph idx="4" type="body"/>
          </p:nvPr>
        </p:nvSpPr>
        <p:spPr>
          <a:xfrm>
            <a:off x="6172203" y="2505075"/>
            <a:ext cx="5183188" cy="368458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6" name="Google Shape;196;p30"/>
          <p:cNvSpPr txBox="1"/>
          <p:nvPr>
            <p:ph idx="10" type="dt"/>
          </p:nvPr>
        </p:nvSpPr>
        <p:spPr>
          <a:xfrm>
            <a:off x="838200" y="6356388"/>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7" name="Google Shape;197;p30"/>
          <p:cNvSpPr txBox="1"/>
          <p:nvPr>
            <p:ph idx="11" type="ftr"/>
          </p:nvPr>
        </p:nvSpPr>
        <p:spPr>
          <a:xfrm>
            <a:off x="4038600" y="6356388"/>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8" name="Google Shape;198;p30"/>
          <p:cNvSpPr txBox="1"/>
          <p:nvPr>
            <p:ph idx="12" type="sldNum"/>
          </p:nvPr>
        </p:nvSpPr>
        <p:spPr>
          <a:xfrm>
            <a:off x="8610600" y="6356388"/>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99" name="Shape 199"/>
        <p:cNvGrpSpPr/>
        <p:nvPr/>
      </p:nvGrpSpPr>
      <p:grpSpPr>
        <a:xfrm>
          <a:off x="0" y="0"/>
          <a:ext cx="0" cy="0"/>
          <a:chOff x="0" y="0"/>
          <a:chExt cx="0" cy="0"/>
        </a:xfrm>
      </p:grpSpPr>
      <p:sp>
        <p:nvSpPr>
          <p:cNvPr id="200" name="Google Shape;200;p31"/>
          <p:cNvSpPr txBox="1"/>
          <p:nvPr>
            <p:ph type="title"/>
          </p:nvPr>
        </p:nvSpPr>
        <p:spPr>
          <a:xfrm>
            <a:off x="838200" y="365129"/>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201" name="Google Shape;201;p31"/>
          <p:cNvSpPr txBox="1"/>
          <p:nvPr>
            <p:ph idx="10" type="dt"/>
          </p:nvPr>
        </p:nvSpPr>
        <p:spPr>
          <a:xfrm>
            <a:off x="838200" y="6356388"/>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2" name="Google Shape;202;p31"/>
          <p:cNvSpPr txBox="1"/>
          <p:nvPr>
            <p:ph idx="11" type="ftr"/>
          </p:nvPr>
        </p:nvSpPr>
        <p:spPr>
          <a:xfrm>
            <a:off x="4038600" y="6356388"/>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3" name="Google Shape;203;p31"/>
          <p:cNvSpPr txBox="1"/>
          <p:nvPr>
            <p:ph idx="12" type="sldNum"/>
          </p:nvPr>
        </p:nvSpPr>
        <p:spPr>
          <a:xfrm>
            <a:off x="8610600" y="6356388"/>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04" name="Shape 204"/>
        <p:cNvGrpSpPr/>
        <p:nvPr/>
      </p:nvGrpSpPr>
      <p:grpSpPr>
        <a:xfrm>
          <a:off x="0" y="0"/>
          <a:ext cx="0" cy="0"/>
          <a:chOff x="0" y="0"/>
          <a:chExt cx="0" cy="0"/>
        </a:xfrm>
      </p:grpSpPr>
      <p:sp>
        <p:nvSpPr>
          <p:cNvPr id="205" name="Google Shape;205;p32"/>
          <p:cNvSpPr txBox="1"/>
          <p:nvPr>
            <p:ph idx="10" type="dt"/>
          </p:nvPr>
        </p:nvSpPr>
        <p:spPr>
          <a:xfrm>
            <a:off x="838200" y="6356388"/>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6" name="Google Shape;206;p32"/>
          <p:cNvSpPr txBox="1"/>
          <p:nvPr>
            <p:ph idx="11" type="ftr"/>
          </p:nvPr>
        </p:nvSpPr>
        <p:spPr>
          <a:xfrm>
            <a:off x="4038600" y="6356388"/>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7" name="Google Shape;207;p32"/>
          <p:cNvSpPr txBox="1"/>
          <p:nvPr>
            <p:ph idx="12" type="sldNum"/>
          </p:nvPr>
        </p:nvSpPr>
        <p:spPr>
          <a:xfrm>
            <a:off x="8610600" y="6356388"/>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Титульный слайд" type="title">
  <p:cSld name="TITLE">
    <p:spTree>
      <p:nvGrpSpPr>
        <p:cNvPr id="25" name="Shape 25"/>
        <p:cNvGrpSpPr/>
        <p:nvPr/>
      </p:nvGrpSpPr>
      <p:grpSpPr>
        <a:xfrm>
          <a:off x="0" y="0"/>
          <a:ext cx="0" cy="0"/>
          <a:chOff x="0" y="0"/>
          <a:chExt cx="0" cy="0"/>
        </a:xfrm>
      </p:grpSpPr>
      <p:sp>
        <p:nvSpPr>
          <p:cNvPr id="26" name="Google Shape;26;p4"/>
          <p:cNvSpPr txBox="1"/>
          <p:nvPr>
            <p:ph type="ctrTitle"/>
          </p:nvPr>
        </p:nvSpPr>
        <p:spPr>
          <a:xfrm>
            <a:off x="914400" y="2130462"/>
            <a:ext cx="10363200" cy="14700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7" name="Google Shape;27;p4"/>
          <p:cNvSpPr txBox="1"/>
          <p:nvPr>
            <p:ph idx="1" type="subTitle"/>
          </p:nvPr>
        </p:nvSpPr>
        <p:spPr>
          <a:xfrm>
            <a:off x="1828800" y="3886200"/>
            <a:ext cx="8534400" cy="1752600"/>
          </a:xfrm>
          <a:prstGeom prst="rect">
            <a:avLst/>
          </a:prstGeom>
          <a:noFill/>
          <a:ln>
            <a:noFill/>
          </a:ln>
        </p:spPr>
        <p:txBody>
          <a:bodyPr anchorCtr="0" anchor="t" bIns="45700" lIns="91425" spcFirstLastPara="1" rIns="91425" wrap="square" tIns="45700">
            <a:no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28" name="Google Shape;28;p4"/>
          <p:cNvSpPr txBox="1"/>
          <p:nvPr>
            <p:ph idx="10" type="dt"/>
          </p:nvPr>
        </p:nvSpPr>
        <p:spPr>
          <a:xfrm>
            <a:off x="609600" y="6356385"/>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4"/>
          <p:cNvSpPr txBox="1"/>
          <p:nvPr>
            <p:ph idx="11" type="ftr"/>
          </p:nvPr>
        </p:nvSpPr>
        <p:spPr>
          <a:xfrm>
            <a:off x="4165600" y="6356385"/>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4"/>
          <p:cNvSpPr txBox="1"/>
          <p:nvPr>
            <p:ph idx="12" type="sldNum"/>
          </p:nvPr>
        </p:nvSpPr>
        <p:spPr>
          <a:xfrm>
            <a:off x="8737600" y="6356385"/>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latin typeface="Arial"/>
              <a:ea typeface="Arial"/>
              <a:cs typeface="Arial"/>
              <a:sym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08" name="Shape 208"/>
        <p:cNvGrpSpPr/>
        <p:nvPr/>
      </p:nvGrpSpPr>
      <p:grpSpPr>
        <a:xfrm>
          <a:off x="0" y="0"/>
          <a:ext cx="0" cy="0"/>
          <a:chOff x="0" y="0"/>
          <a:chExt cx="0" cy="0"/>
        </a:xfrm>
      </p:grpSpPr>
      <p:sp>
        <p:nvSpPr>
          <p:cNvPr id="209" name="Google Shape;209;p3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SzPts val="1400"/>
              <a:buNone/>
              <a:defRPr sz="32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210" name="Google Shape;210;p33"/>
          <p:cNvSpPr txBox="1"/>
          <p:nvPr>
            <p:ph idx="1" type="body"/>
          </p:nvPr>
        </p:nvSpPr>
        <p:spPr>
          <a:xfrm>
            <a:off x="5183188" y="987463"/>
            <a:ext cx="6172200" cy="4873625"/>
          </a:xfrm>
          <a:prstGeom prst="rect">
            <a:avLst/>
          </a:prstGeom>
          <a:noFill/>
          <a:ln>
            <a:noFill/>
          </a:ln>
        </p:spPr>
        <p:txBody>
          <a:bodyPr anchorCtr="0" anchor="t" bIns="45700" lIns="91425" spcFirstLastPara="1" rIns="91425" wrap="square" tIns="45700">
            <a:no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211" name="Google Shape;211;p33"/>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12" name="Google Shape;212;p33"/>
          <p:cNvSpPr txBox="1"/>
          <p:nvPr>
            <p:ph idx="10" type="dt"/>
          </p:nvPr>
        </p:nvSpPr>
        <p:spPr>
          <a:xfrm>
            <a:off x="838200" y="6356388"/>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3" name="Google Shape;213;p33"/>
          <p:cNvSpPr txBox="1"/>
          <p:nvPr>
            <p:ph idx="11" type="ftr"/>
          </p:nvPr>
        </p:nvSpPr>
        <p:spPr>
          <a:xfrm>
            <a:off x="4038600" y="6356388"/>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4" name="Google Shape;214;p33"/>
          <p:cNvSpPr txBox="1"/>
          <p:nvPr>
            <p:ph idx="12" type="sldNum"/>
          </p:nvPr>
        </p:nvSpPr>
        <p:spPr>
          <a:xfrm>
            <a:off x="8610600" y="6356388"/>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15" name="Shape 215"/>
        <p:cNvGrpSpPr/>
        <p:nvPr/>
      </p:nvGrpSpPr>
      <p:grpSpPr>
        <a:xfrm>
          <a:off x="0" y="0"/>
          <a:ext cx="0" cy="0"/>
          <a:chOff x="0" y="0"/>
          <a:chExt cx="0" cy="0"/>
        </a:xfrm>
      </p:grpSpPr>
      <p:sp>
        <p:nvSpPr>
          <p:cNvPr id="216" name="Google Shape;216;p3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SzPts val="1400"/>
              <a:buNone/>
              <a:defRPr sz="32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217" name="Google Shape;217;p34"/>
          <p:cNvSpPr/>
          <p:nvPr>
            <p:ph idx="2" type="pic"/>
          </p:nvPr>
        </p:nvSpPr>
        <p:spPr>
          <a:xfrm>
            <a:off x="5183188" y="987463"/>
            <a:ext cx="6172200" cy="4873625"/>
          </a:xfrm>
          <a:prstGeom prst="rect">
            <a:avLst/>
          </a:prstGeom>
          <a:noFill/>
          <a:ln>
            <a:noFill/>
          </a:ln>
        </p:spPr>
      </p:sp>
      <p:sp>
        <p:nvSpPr>
          <p:cNvPr id="218" name="Google Shape;218;p34"/>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19" name="Google Shape;219;p34"/>
          <p:cNvSpPr txBox="1"/>
          <p:nvPr>
            <p:ph idx="10" type="dt"/>
          </p:nvPr>
        </p:nvSpPr>
        <p:spPr>
          <a:xfrm>
            <a:off x="838200" y="6356388"/>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0" name="Google Shape;220;p34"/>
          <p:cNvSpPr txBox="1"/>
          <p:nvPr>
            <p:ph idx="11" type="ftr"/>
          </p:nvPr>
        </p:nvSpPr>
        <p:spPr>
          <a:xfrm>
            <a:off x="4038600" y="6356388"/>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1" name="Google Shape;221;p34"/>
          <p:cNvSpPr txBox="1"/>
          <p:nvPr>
            <p:ph idx="12" type="sldNum"/>
          </p:nvPr>
        </p:nvSpPr>
        <p:spPr>
          <a:xfrm>
            <a:off x="8610600" y="6356388"/>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22" name="Shape 222"/>
        <p:cNvGrpSpPr/>
        <p:nvPr/>
      </p:nvGrpSpPr>
      <p:grpSpPr>
        <a:xfrm>
          <a:off x="0" y="0"/>
          <a:ext cx="0" cy="0"/>
          <a:chOff x="0" y="0"/>
          <a:chExt cx="0" cy="0"/>
        </a:xfrm>
      </p:grpSpPr>
      <p:sp>
        <p:nvSpPr>
          <p:cNvPr id="223" name="Google Shape;223;p35"/>
          <p:cNvSpPr txBox="1"/>
          <p:nvPr>
            <p:ph type="title"/>
          </p:nvPr>
        </p:nvSpPr>
        <p:spPr>
          <a:xfrm>
            <a:off x="838200" y="365129"/>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224" name="Google Shape;224;p35"/>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5" name="Google Shape;225;p35"/>
          <p:cNvSpPr txBox="1"/>
          <p:nvPr>
            <p:ph idx="10" type="dt"/>
          </p:nvPr>
        </p:nvSpPr>
        <p:spPr>
          <a:xfrm>
            <a:off x="838200" y="6356388"/>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6" name="Google Shape;226;p35"/>
          <p:cNvSpPr txBox="1"/>
          <p:nvPr>
            <p:ph idx="11" type="ftr"/>
          </p:nvPr>
        </p:nvSpPr>
        <p:spPr>
          <a:xfrm>
            <a:off x="4038600" y="6356388"/>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7" name="Google Shape;227;p35"/>
          <p:cNvSpPr txBox="1"/>
          <p:nvPr>
            <p:ph idx="12" type="sldNum"/>
          </p:nvPr>
        </p:nvSpPr>
        <p:spPr>
          <a:xfrm>
            <a:off x="8610600" y="6356388"/>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228" name="Shape 228"/>
        <p:cNvGrpSpPr/>
        <p:nvPr/>
      </p:nvGrpSpPr>
      <p:grpSpPr>
        <a:xfrm>
          <a:off x="0" y="0"/>
          <a:ext cx="0" cy="0"/>
          <a:chOff x="0" y="0"/>
          <a:chExt cx="0" cy="0"/>
        </a:xfrm>
      </p:grpSpPr>
      <p:sp>
        <p:nvSpPr>
          <p:cNvPr id="229" name="Google Shape;229;p36"/>
          <p:cNvSpPr txBox="1"/>
          <p:nvPr>
            <p:ph type="title"/>
          </p:nvPr>
        </p:nvSpPr>
        <p:spPr>
          <a:xfrm rot="5400000">
            <a:off x="7133433" y="1956594"/>
            <a:ext cx="5811838" cy="26289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230" name="Google Shape;230;p36"/>
          <p:cNvSpPr txBox="1"/>
          <p:nvPr>
            <p:ph idx="1" type="body"/>
          </p:nvPr>
        </p:nvSpPr>
        <p:spPr>
          <a:xfrm rot="5400000">
            <a:off x="1799434" y="-596106"/>
            <a:ext cx="5811838" cy="77343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1" name="Google Shape;231;p36"/>
          <p:cNvSpPr txBox="1"/>
          <p:nvPr>
            <p:ph idx="10" type="dt"/>
          </p:nvPr>
        </p:nvSpPr>
        <p:spPr>
          <a:xfrm>
            <a:off x="838200" y="6356388"/>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2" name="Google Shape;232;p36"/>
          <p:cNvSpPr txBox="1"/>
          <p:nvPr>
            <p:ph idx="11" type="ftr"/>
          </p:nvPr>
        </p:nvSpPr>
        <p:spPr>
          <a:xfrm>
            <a:off x="4038600" y="6356388"/>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3" name="Google Shape;233;p36"/>
          <p:cNvSpPr txBox="1"/>
          <p:nvPr>
            <p:ph idx="12" type="sldNum"/>
          </p:nvPr>
        </p:nvSpPr>
        <p:spPr>
          <a:xfrm>
            <a:off x="8610600" y="6356388"/>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Назва та вміст" type="obj">
  <p:cSld name="OBJECT">
    <p:spTree>
      <p:nvGrpSpPr>
        <p:cNvPr id="240" name="Shape 240"/>
        <p:cNvGrpSpPr/>
        <p:nvPr/>
      </p:nvGrpSpPr>
      <p:grpSpPr>
        <a:xfrm>
          <a:off x="0" y="0"/>
          <a:ext cx="0" cy="0"/>
          <a:chOff x="0" y="0"/>
          <a:chExt cx="0" cy="0"/>
        </a:xfrm>
      </p:grpSpPr>
      <p:sp>
        <p:nvSpPr>
          <p:cNvPr id="241" name="Google Shape;241;p3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2" name="Google Shape;242;p3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3" name="Google Shape;243;p3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4" name="Google Shape;244;p3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5" name="Google Shape;245;p3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Титульний слайд" type="title">
  <p:cSld name="TITLE">
    <p:spTree>
      <p:nvGrpSpPr>
        <p:cNvPr id="246" name="Shape 246"/>
        <p:cNvGrpSpPr/>
        <p:nvPr/>
      </p:nvGrpSpPr>
      <p:grpSpPr>
        <a:xfrm>
          <a:off x="0" y="0"/>
          <a:ext cx="0" cy="0"/>
          <a:chOff x="0" y="0"/>
          <a:chExt cx="0" cy="0"/>
        </a:xfrm>
      </p:grpSpPr>
      <p:sp>
        <p:nvSpPr>
          <p:cNvPr id="247" name="Google Shape;247;p39"/>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8" name="Google Shape;248;p39"/>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49" name="Google Shape;249;p3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0" name="Google Shape;250;p3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1" name="Google Shape;251;p3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Назва розділу" type="secHead">
  <p:cSld name="SECTION_HEADER">
    <p:spTree>
      <p:nvGrpSpPr>
        <p:cNvPr id="252" name="Shape 252"/>
        <p:cNvGrpSpPr/>
        <p:nvPr/>
      </p:nvGrpSpPr>
      <p:grpSpPr>
        <a:xfrm>
          <a:off x="0" y="0"/>
          <a:ext cx="0" cy="0"/>
          <a:chOff x="0" y="0"/>
          <a:chExt cx="0" cy="0"/>
        </a:xfrm>
      </p:grpSpPr>
      <p:sp>
        <p:nvSpPr>
          <p:cNvPr id="253" name="Google Shape;253;p40"/>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4" name="Google Shape;254;p40"/>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255" name="Google Shape;255;p4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6" name="Google Shape;256;p4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7" name="Google Shape;257;p4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Два об’єкти" type="twoObj">
  <p:cSld name="TWO_OBJECTS">
    <p:spTree>
      <p:nvGrpSpPr>
        <p:cNvPr id="258" name="Shape 258"/>
        <p:cNvGrpSpPr/>
        <p:nvPr/>
      </p:nvGrpSpPr>
      <p:grpSpPr>
        <a:xfrm>
          <a:off x="0" y="0"/>
          <a:ext cx="0" cy="0"/>
          <a:chOff x="0" y="0"/>
          <a:chExt cx="0" cy="0"/>
        </a:xfrm>
      </p:grpSpPr>
      <p:sp>
        <p:nvSpPr>
          <p:cNvPr id="259" name="Google Shape;259;p4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0" name="Google Shape;260;p41"/>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1" name="Google Shape;261;p41"/>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2" name="Google Shape;262;p4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3" name="Google Shape;263;p4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4" name="Google Shape;264;p4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Порівняння" type="twoTxTwoObj">
  <p:cSld name="TWO_OBJECTS_WITH_TEXT">
    <p:spTree>
      <p:nvGrpSpPr>
        <p:cNvPr id="265" name="Shape 265"/>
        <p:cNvGrpSpPr/>
        <p:nvPr/>
      </p:nvGrpSpPr>
      <p:grpSpPr>
        <a:xfrm>
          <a:off x="0" y="0"/>
          <a:ext cx="0" cy="0"/>
          <a:chOff x="0" y="0"/>
          <a:chExt cx="0" cy="0"/>
        </a:xfrm>
      </p:grpSpPr>
      <p:sp>
        <p:nvSpPr>
          <p:cNvPr id="266" name="Google Shape;266;p42"/>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7" name="Google Shape;267;p42"/>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68" name="Google Shape;268;p42"/>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9" name="Google Shape;269;p42"/>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70" name="Google Shape;270;p42"/>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1" name="Google Shape;271;p4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2" name="Google Shape;272;p4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3" name="Google Shape;273;p4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Лише заголовок" type="titleOnly">
  <p:cSld name="TITLE_ONLY">
    <p:spTree>
      <p:nvGrpSpPr>
        <p:cNvPr id="274" name="Shape 274"/>
        <p:cNvGrpSpPr/>
        <p:nvPr/>
      </p:nvGrpSpPr>
      <p:grpSpPr>
        <a:xfrm>
          <a:off x="0" y="0"/>
          <a:ext cx="0" cy="0"/>
          <a:chOff x="0" y="0"/>
          <a:chExt cx="0" cy="0"/>
        </a:xfrm>
      </p:grpSpPr>
      <p:sp>
        <p:nvSpPr>
          <p:cNvPr id="275" name="Google Shape;275;p4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6" name="Google Shape;276;p4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7" name="Google Shape;277;p4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8" name="Google Shape;278;p4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Заголовок раздела" type="secHead">
  <p:cSld name="SECTION_HEADER">
    <p:spTree>
      <p:nvGrpSpPr>
        <p:cNvPr id="31" name="Shape 31"/>
        <p:cNvGrpSpPr/>
        <p:nvPr/>
      </p:nvGrpSpPr>
      <p:grpSpPr>
        <a:xfrm>
          <a:off x="0" y="0"/>
          <a:ext cx="0" cy="0"/>
          <a:chOff x="0" y="0"/>
          <a:chExt cx="0" cy="0"/>
        </a:xfrm>
      </p:grpSpPr>
      <p:sp>
        <p:nvSpPr>
          <p:cNvPr id="32" name="Google Shape;32;p5"/>
          <p:cNvSpPr txBox="1"/>
          <p:nvPr>
            <p:ph type="title"/>
          </p:nvPr>
        </p:nvSpPr>
        <p:spPr>
          <a:xfrm>
            <a:off x="963084" y="4406934"/>
            <a:ext cx="10363200" cy="136207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1" sz="4000"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33" name="Google Shape;33;p5"/>
          <p:cNvSpPr txBox="1"/>
          <p:nvPr>
            <p:ph idx="1" type="body"/>
          </p:nvPr>
        </p:nvSpPr>
        <p:spPr>
          <a:xfrm>
            <a:off x="963084" y="2906713"/>
            <a:ext cx="10363200" cy="1500187"/>
          </a:xfrm>
          <a:prstGeom prst="rect">
            <a:avLst/>
          </a:prstGeom>
          <a:noFill/>
          <a:ln>
            <a:noFill/>
          </a:ln>
        </p:spPr>
        <p:txBody>
          <a:bodyPr anchorCtr="0" anchor="b" bIns="45700" lIns="91425" spcFirstLastPara="1" rIns="91425" wrap="square" tIns="45700">
            <a:no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4" name="Google Shape;34;p5"/>
          <p:cNvSpPr txBox="1"/>
          <p:nvPr>
            <p:ph idx="10" type="dt"/>
          </p:nvPr>
        </p:nvSpPr>
        <p:spPr>
          <a:xfrm>
            <a:off x="609600" y="6356385"/>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5"/>
          <p:cNvSpPr txBox="1"/>
          <p:nvPr>
            <p:ph idx="11" type="ftr"/>
          </p:nvPr>
        </p:nvSpPr>
        <p:spPr>
          <a:xfrm>
            <a:off x="4165600" y="6356385"/>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5"/>
          <p:cNvSpPr txBox="1"/>
          <p:nvPr>
            <p:ph idx="12" type="sldNum"/>
          </p:nvPr>
        </p:nvSpPr>
        <p:spPr>
          <a:xfrm>
            <a:off x="8737600" y="6356385"/>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latin typeface="Arial"/>
              <a:ea typeface="Arial"/>
              <a:cs typeface="Arial"/>
              <a:sym typeface="Aria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Пустий слайд" type="blank">
  <p:cSld name="BLANK">
    <p:spTree>
      <p:nvGrpSpPr>
        <p:cNvPr id="279" name="Shape 279"/>
        <p:cNvGrpSpPr/>
        <p:nvPr/>
      </p:nvGrpSpPr>
      <p:grpSpPr>
        <a:xfrm>
          <a:off x="0" y="0"/>
          <a:ext cx="0" cy="0"/>
          <a:chOff x="0" y="0"/>
          <a:chExt cx="0" cy="0"/>
        </a:xfrm>
      </p:grpSpPr>
      <p:sp>
        <p:nvSpPr>
          <p:cNvPr id="280" name="Google Shape;280;p4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1" name="Google Shape;281;p4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2" name="Google Shape;282;p4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Вміст і підпис" type="objTx">
  <p:cSld name="OBJECT_WITH_CAPTION_TEXT">
    <p:spTree>
      <p:nvGrpSpPr>
        <p:cNvPr id="283" name="Shape 283"/>
        <p:cNvGrpSpPr/>
        <p:nvPr/>
      </p:nvGrpSpPr>
      <p:grpSpPr>
        <a:xfrm>
          <a:off x="0" y="0"/>
          <a:ext cx="0" cy="0"/>
          <a:chOff x="0" y="0"/>
          <a:chExt cx="0" cy="0"/>
        </a:xfrm>
      </p:grpSpPr>
      <p:sp>
        <p:nvSpPr>
          <p:cNvPr id="284" name="Google Shape;284;p4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5" name="Google Shape;285;p45"/>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286" name="Google Shape;286;p45"/>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87" name="Google Shape;287;p4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8" name="Google Shape;288;p4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9" name="Google Shape;289;p4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Рисунок і підпис" type="picTx">
  <p:cSld name="PICTURE_WITH_CAPTION_TEXT">
    <p:spTree>
      <p:nvGrpSpPr>
        <p:cNvPr id="290" name="Shape 290"/>
        <p:cNvGrpSpPr/>
        <p:nvPr/>
      </p:nvGrpSpPr>
      <p:grpSpPr>
        <a:xfrm>
          <a:off x="0" y="0"/>
          <a:ext cx="0" cy="0"/>
          <a:chOff x="0" y="0"/>
          <a:chExt cx="0" cy="0"/>
        </a:xfrm>
      </p:grpSpPr>
      <p:sp>
        <p:nvSpPr>
          <p:cNvPr id="291" name="Google Shape;291;p46"/>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2" name="Google Shape;292;p46"/>
          <p:cNvSpPr/>
          <p:nvPr>
            <p:ph idx="2" type="pic"/>
          </p:nvPr>
        </p:nvSpPr>
        <p:spPr>
          <a:xfrm>
            <a:off x="5183188" y="987425"/>
            <a:ext cx="6172200" cy="4873625"/>
          </a:xfrm>
          <a:prstGeom prst="rect">
            <a:avLst/>
          </a:prstGeom>
          <a:noFill/>
          <a:ln>
            <a:noFill/>
          </a:ln>
        </p:spPr>
      </p:sp>
      <p:sp>
        <p:nvSpPr>
          <p:cNvPr id="293" name="Google Shape;293;p46"/>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94" name="Google Shape;294;p4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5" name="Google Shape;295;p4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6" name="Google Shape;296;p4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Заголовок і вертикальний текст" type="vertTx">
  <p:cSld name="VERTICAL_TEXT">
    <p:spTree>
      <p:nvGrpSpPr>
        <p:cNvPr id="297" name="Shape 297"/>
        <p:cNvGrpSpPr/>
        <p:nvPr/>
      </p:nvGrpSpPr>
      <p:grpSpPr>
        <a:xfrm>
          <a:off x="0" y="0"/>
          <a:ext cx="0" cy="0"/>
          <a:chOff x="0" y="0"/>
          <a:chExt cx="0" cy="0"/>
        </a:xfrm>
      </p:grpSpPr>
      <p:sp>
        <p:nvSpPr>
          <p:cNvPr id="298" name="Google Shape;298;p4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9" name="Google Shape;299;p47"/>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0" name="Google Shape;300;p4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1" name="Google Shape;301;p4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2" name="Google Shape;302;p4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Вертикальний заголовок і текст" type="vertTitleAndTx">
  <p:cSld name="VERTICAL_TITLE_AND_VERTICAL_TEXT">
    <p:spTree>
      <p:nvGrpSpPr>
        <p:cNvPr id="303" name="Shape 303"/>
        <p:cNvGrpSpPr/>
        <p:nvPr/>
      </p:nvGrpSpPr>
      <p:grpSpPr>
        <a:xfrm>
          <a:off x="0" y="0"/>
          <a:ext cx="0" cy="0"/>
          <a:chOff x="0" y="0"/>
          <a:chExt cx="0" cy="0"/>
        </a:xfrm>
      </p:grpSpPr>
      <p:sp>
        <p:nvSpPr>
          <p:cNvPr id="304" name="Google Shape;304;p48"/>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5" name="Google Shape;305;p48"/>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6" name="Google Shape;306;p4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7" name="Google Shape;307;p4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8" name="Google Shape;308;p4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Заголовок и объект" type="obj">
  <p:cSld name="OBJECT">
    <p:spTree>
      <p:nvGrpSpPr>
        <p:cNvPr id="315" name="Shape 315"/>
        <p:cNvGrpSpPr/>
        <p:nvPr/>
      </p:nvGrpSpPr>
      <p:grpSpPr>
        <a:xfrm>
          <a:off x="0" y="0"/>
          <a:ext cx="0" cy="0"/>
          <a:chOff x="0" y="0"/>
          <a:chExt cx="0" cy="0"/>
        </a:xfrm>
      </p:grpSpPr>
      <p:sp>
        <p:nvSpPr>
          <p:cNvPr id="316" name="Google Shape;316;p50"/>
          <p:cNvSpPr txBox="1"/>
          <p:nvPr>
            <p:ph type="title"/>
          </p:nvPr>
        </p:nvSpPr>
        <p:spPr>
          <a:xfrm>
            <a:off x="609600" y="274639"/>
            <a:ext cx="109728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7" name="Google Shape;317;p50"/>
          <p:cNvSpPr txBox="1"/>
          <p:nvPr>
            <p:ph idx="1" type="body"/>
          </p:nvPr>
        </p:nvSpPr>
        <p:spPr>
          <a:xfrm>
            <a:off x="609600" y="1600202"/>
            <a:ext cx="109728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18" name="Google Shape;318;p50"/>
          <p:cNvSpPr txBox="1"/>
          <p:nvPr>
            <p:ph idx="10" type="dt"/>
          </p:nvPr>
        </p:nvSpPr>
        <p:spPr>
          <a:xfrm>
            <a:off x="609600" y="6356352"/>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9" name="Google Shape;319;p50"/>
          <p:cNvSpPr txBox="1"/>
          <p:nvPr>
            <p:ph idx="11" type="ftr"/>
          </p:nvPr>
        </p:nvSpPr>
        <p:spPr>
          <a:xfrm>
            <a:off x="4165600" y="6356352"/>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0" name="Google Shape;320;p50"/>
          <p:cNvSpPr txBox="1"/>
          <p:nvPr>
            <p:ph idx="12" type="sldNum"/>
          </p:nvPr>
        </p:nvSpPr>
        <p:spPr>
          <a:xfrm>
            <a:off x="8737600" y="6356352"/>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Титульный слайд" type="title">
  <p:cSld name="TITLE">
    <p:spTree>
      <p:nvGrpSpPr>
        <p:cNvPr id="321" name="Shape 321"/>
        <p:cNvGrpSpPr/>
        <p:nvPr/>
      </p:nvGrpSpPr>
      <p:grpSpPr>
        <a:xfrm>
          <a:off x="0" y="0"/>
          <a:ext cx="0" cy="0"/>
          <a:chOff x="0" y="0"/>
          <a:chExt cx="0" cy="0"/>
        </a:xfrm>
      </p:grpSpPr>
      <p:sp>
        <p:nvSpPr>
          <p:cNvPr id="322" name="Google Shape;322;p51"/>
          <p:cNvSpPr txBox="1"/>
          <p:nvPr>
            <p:ph type="ctrTitle"/>
          </p:nvPr>
        </p:nvSpPr>
        <p:spPr>
          <a:xfrm>
            <a:off x="914400" y="2130427"/>
            <a:ext cx="103632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3" name="Google Shape;323;p51"/>
          <p:cNvSpPr txBox="1"/>
          <p:nvPr>
            <p:ph idx="1" type="subTitle"/>
          </p:nvPr>
        </p:nvSpPr>
        <p:spPr>
          <a:xfrm>
            <a:off x="1828800" y="3886200"/>
            <a:ext cx="85344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324" name="Google Shape;324;p51"/>
          <p:cNvSpPr txBox="1"/>
          <p:nvPr>
            <p:ph idx="10" type="dt"/>
          </p:nvPr>
        </p:nvSpPr>
        <p:spPr>
          <a:xfrm>
            <a:off x="609600" y="6356352"/>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5" name="Google Shape;325;p51"/>
          <p:cNvSpPr txBox="1"/>
          <p:nvPr>
            <p:ph idx="11" type="ftr"/>
          </p:nvPr>
        </p:nvSpPr>
        <p:spPr>
          <a:xfrm>
            <a:off x="4165600" y="6356352"/>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6" name="Google Shape;326;p51"/>
          <p:cNvSpPr txBox="1"/>
          <p:nvPr>
            <p:ph idx="12" type="sldNum"/>
          </p:nvPr>
        </p:nvSpPr>
        <p:spPr>
          <a:xfrm>
            <a:off x="8737600" y="6356352"/>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Заголовок раздела" type="secHead">
  <p:cSld name="SECTION_HEADER">
    <p:spTree>
      <p:nvGrpSpPr>
        <p:cNvPr id="327" name="Shape 327"/>
        <p:cNvGrpSpPr/>
        <p:nvPr/>
      </p:nvGrpSpPr>
      <p:grpSpPr>
        <a:xfrm>
          <a:off x="0" y="0"/>
          <a:ext cx="0" cy="0"/>
          <a:chOff x="0" y="0"/>
          <a:chExt cx="0" cy="0"/>
        </a:xfrm>
      </p:grpSpPr>
      <p:sp>
        <p:nvSpPr>
          <p:cNvPr id="328" name="Google Shape;328;p52"/>
          <p:cNvSpPr txBox="1"/>
          <p:nvPr>
            <p:ph type="title"/>
          </p:nvPr>
        </p:nvSpPr>
        <p:spPr>
          <a:xfrm>
            <a:off x="963084" y="4406902"/>
            <a:ext cx="103632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9" name="Google Shape;329;p52"/>
          <p:cNvSpPr txBox="1"/>
          <p:nvPr>
            <p:ph idx="1" type="body"/>
          </p:nvPr>
        </p:nvSpPr>
        <p:spPr>
          <a:xfrm>
            <a:off x="963084" y="2906713"/>
            <a:ext cx="103632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30" name="Google Shape;330;p52"/>
          <p:cNvSpPr txBox="1"/>
          <p:nvPr>
            <p:ph idx="10" type="dt"/>
          </p:nvPr>
        </p:nvSpPr>
        <p:spPr>
          <a:xfrm>
            <a:off x="609600" y="6356352"/>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1" name="Google Shape;331;p52"/>
          <p:cNvSpPr txBox="1"/>
          <p:nvPr>
            <p:ph idx="11" type="ftr"/>
          </p:nvPr>
        </p:nvSpPr>
        <p:spPr>
          <a:xfrm>
            <a:off x="4165600" y="6356352"/>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2" name="Google Shape;332;p52"/>
          <p:cNvSpPr txBox="1"/>
          <p:nvPr>
            <p:ph idx="12" type="sldNum"/>
          </p:nvPr>
        </p:nvSpPr>
        <p:spPr>
          <a:xfrm>
            <a:off x="8737600" y="6356352"/>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Два объекта" type="twoObj">
  <p:cSld name="TWO_OBJECTS">
    <p:spTree>
      <p:nvGrpSpPr>
        <p:cNvPr id="333" name="Shape 333"/>
        <p:cNvGrpSpPr/>
        <p:nvPr/>
      </p:nvGrpSpPr>
      <p:grpSpPr>
        <a:xfrm>
          <a:off x="0" y="0"/>
          <a:ext cx="0" cy="0"/>
          <a:chOff x="0" y="0"/>
          <a:chExt cx="0" cy="0"/>
        </a:xfrm>
      </p:grpSpPr>
      <p:sp>
        <p:nvSpPr>
          <p:cNvPr id="334" name="Google Shape;334;p53"/>
          <p:cNvSpPr txBox="1"/>
          <p:nvPr>
            <p:ph type="title"/>
          </p:nvPr>
        </p:nvSpPr>
        <p:spPr>
          <a:xfrm>
            <a:off x="609600" y="274639"/>
            <a:ext cx="109728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5" name="Google Shape;335;p53"/>
          <p:cNvSpPr txBox="1"/>
          <p:nvPr>
            <p:ph idx="1" type="body"/>
          </p:nvPr>
        </p:nvSpPr>
        <p:spPr>
          <a:xfrm>
            <a:off x="609600" y="1600202"/>
            <a:ext cx="53848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36" name="Google Shape;336;p53"/>
          <p:cNvSpPr txBox="1"/>
          <p:nvPr>
            <p:ph idx="2" type="body"/>
          </p:nvPr>
        </p:nvSpPr>
        <p:spPr>
          <a:xfrm>
            <a:off x="6197600" y="1600202"/>
            <a:ext cx="53848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37" name="Google Shape;337;p53"/>
          <p:cNvSpPr txBox="1"/>
          <p:nvPr>
            <p:ph idx="10" type="dt"/>
          </p:nvPr>
        </p:nvSpPr>
        <p:spPr>
          <a:xfrm>
            <a:off x="609600" y="6356352"/>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8" name="Google Shape;338;p53"/>
          <p:cNvSpPr txBox="1"/>
          <p:nvPr>
            <p:ph idx="11" type="ftr"/>
          </p:nvPr>
        </p:nvSpPr>
        <p:spPr>
          <a:xfrm>
            <a:off x="4165600" y="6356352"/>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9" name="Google Shape;339;p53"/>
          <p:cNvSpPr txBox="1"/>
          <p:nvPr>
            <p:ph idx="12" type="sldNum"/>
          </p:nvPr>
        </p:nvSpPr>
        <p:spPr>
          <a:xfrm>
            <a:off x="8737600" y="6356352"/>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Сравнение" type="twoTxTwoObj">
  <p:cSld name="TWO_OBJECTS_WITH_TEXT">
    <p:spTree>
      <p:nvGrpSpPr>
        <p:cNvPr id="340" name="Shape 340"/>
        <p:cNvGrpSpPr/>
        <p:nvPr/>
      </p:nvGrpSpPr>
      <p:grpSpPr>
        <a:xfrm>
          <a:off x="0" y="0"/>
          <a:ext cx="0" cy="0"/>
          <a:chOff x="0" y="0"/>
          <a:chExt cx="0" cy="0"/>
        </a:xfrm>
      </p:grpSpPr>
      <p:sp>
        <p:nvSpPr>
          <p:cNvPr id="341" name="Google Shape;341;p54"/>
          <p:cNvSpPr txBox="1"/>
          <p:nvPr>
            <p:ph type="title"/>
          </p:nvPr>
        </p:nvSpPr>
        <p:spPr>
          <a:xfrm>
            <a:off x="609600" y="274639"/>
            <a:ext cx="109728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42" name="Google Shape;342;p54"/>
          <p:cNvSpPr txBox="1"/>
          <p:nvPr>
            <p:ph idx="1" type="body"/>
          </p:nvPr>
        </p:nvSpPr>
        <p:spPr>
          <a:xfrm>
            <a:off x="609600" y="1535114"/>
            <a:ext cx="5386917" cy="639763"/>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343" name="Google Shape;343;p54"/>
          <p:cNvSpPr txBox="1"/>
          <p:nvPr>
            <p:ph idx="2" type="body"/>
          </p:nvPr>
        </p:nvSpPr>
        <p:spPr>
          <a:xfrm>
            <a:off x="609600" y="2174875"/>
            <a:ext cx="5386917"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344" name="Google Shape;344;p54"/>
          <p:cNvSpPr txBox="1"/>
          <p:nvPr>
            <p:ph idx="3" type="body"/>
          </p:nvPr>
        </p:nvSpPr>
        <p:spPr>
          <a:xfrm>
            <a:off x="6193370" y="1535114"/>
            <a:ext cx="5389033" cy="639763"/>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345" name="Google Shape;345;p54"/>
          <p:cNvSpPr txBox="1"/>
          <p:nvPr>
            <p:ph idx="4" type="body"/>
          </p:nvPr>
        </p:nvSpPr>
        <p:spPr>
          <a:xfrm>
            <a:off x="6193370" y="2174875"/>
            <a:ext cx="5389033"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346" name="Google Shape;346;p54"/>
          <p:cNvSpPr txBox="1"/>
          <p:nvPr>
            <p:ph idx="10" type="dt"/>
          </p:nvPr>
        </p:nvSpPr>
        <p:spPr>
          <a:xfrm>
            <a:off x="609600" y="6356352"/>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7" name="Google Shape;347;p54"/>
          <p:cNvSpPr txBox="1"/>
          <p:nvPr>
            <p:ph idx="11" type="ftr"/>
          </p:nvPr>
        </p:nvSpPr>
        <p:spPr>
          <a:xfrm>
            <a:off x="4165600" y="6356352"/>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8" name="Google Shape;348;p54"/>
          <p:cNvSpPr txBox="1"/>
          <p:nvPr>
            <p:ph idx="12" type="sldNum"/>
          </p:nvPr>
        </p:nvSpPr>
        <p:spPr>
          <a:xfrm>
            <a:off x="8737600" y="6356352"/>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Два объекта" type="twoObj">
  <p:cSld name="TWO_OBJECTS">
    <p:spTree>
      <p:nvGrpSpPr>
        <p:cNvPr id="37" name="Shape 37"/>
        <p:cNvGrpSpPr/>
        <p:nvPr/>
      </p:nvGrpSpPr>
      <p:grpSpPr>
        <a:xfrm>
          <a:off x="0" y="0"/>
          <a:ext cx="0" cy="0"/>
          <a:chOff x="0" y="0"/>
          <a:chExt cx="0" cy="0"/>
        </a:xfrm>
      </p:grpSpPr>
      <p:sp>
        <p:nvSpPr>
          <p:cNvPr id="38" name="Google Shape;38;p6"/>
          <p:cNvSpPr txBox="1"/>
          <p:nvPr>
            <p:ph type="title"/>
          </p:nvPr>
        </p:nvSpPr>
        <p:spPr>
          <a:xfrm>
            <a:off x="609600" y="274637"/>
            <a:ext cx="109728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39" name="Google Shape;39;p6"/>
          <p:cNvSpPr txBox="1"/>
          <p:nvPr>
            <p:ph idx="1" type="body"/>
          </p:nvPr>
        </p:nvSpPr>
        <p:spPr>
          <a:xfrm>
            <a:off x="609600" y="1600206"/>
            <a:ext cx="5384800" cy="4525963"/>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0" name="Google Shape;40;p6"/>
          <p:cNvSpPr txBox="1"/>
          <p:nvPr>
            <p:ph idx="2" type="body"/>
          </p:nvPr>
        </p:nvSpPr>
        <p:spPr>
          <a:xfrm>
            <a:off x="6197600" y="1600206"/>
            <a:ext cx="5384800" cy="4525963"/>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1" name="Google Shape;41;p6"/>
          <p:cNvSpPr txBox="1"/>
          <p:nvPr>
            <p:ph idx="10" type="dt"/>
          </p:nvPr>
        </p:nvSpPr>
        <p:spPr>
          <a:xfrm>
            <a:off x="609600" y="6356385"/>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6"/>
          <p:cNvSpPr txBox="1"/>
          <p:nvPr>
            <p:ph idx="11" type="ftr"/>
          </p:nvPr>
        </p:nvSpPr>
        <p:spPr>
          <a:xfrm>
            <a:off x="4165600" y="6356385"/>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6"/>
          <p:cNvSpPr txBox="1"/>
          <p:nvPr>
            <p:ph idx="12" type="sldNum"/>
          </p:nvPr>
        </p:nvSpPr>
        <p:spPr>
          <a:xfrm>
            <a:off x="8737600" y="6356385"/>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latin typeface="Arial"/>
              <a:ea typeface="Arial"/>
              <a:cs typeface="Arial"/>
              <a:sym typeface="Aria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Только заголовок" type="titleOnly">
  <p:cSld name="TITLE_ONLY">
    <p:spTree>
      <p:nvGrpSpPr>
        <p:cNvPr id="349" name="Shape 349"/>
        <p:cNvGrpSpPr/>
        <p:nvPr/>
      </p:nvGrpSpPr>
      <p:grpSpPr>
        <a:xfrm>
          <a:off x="0" y="0"/>
          <a:ext cx="0" cy="0"/>
          <a:chOff x="0" y="0"/>
          <a:chExt cx="0" cy="0"/>
        </a:xfrm>
      </p:grpSpPr>
      <p:sp>
        <p:nvSpPr>
          <p:cNvPr id="350" name="Google Shape;350;p55"/>
          <p:cNvSpPr txBox="1"/>
          <p:nvPr>
            <p:ph type="title"/>
          </p:nvPr>
        </p:nvSpPr>
        <p:spPr>
          <a:xfrm>
            <a:off x="609600" y="274639"/>
            <a:ext cx="109728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1" name="Google Shape;351;p55"/>
          <p:cNvSpPr txBox="1"/>
          <p:nvPr>
            <p:ph idx="10" type="dt"/>
          </p:nvPr>
        </p:nvSpPr>
        <p:spPr>
          <a:xfrm>
            <a:off x="609600" y="6356352"/>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2" name="Google Shape;352;p55"/>
          <p:cNvSpPr txBox="1"/>
          <p:nvPr>
            <p:ph idx="11" type="ftr"/>
          </p:nvPr>
        </p:nvSpPr>
        <p:spPr>
          <a:xfrm>
            <a:off x="4165600" y="6356352"/>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3" name="Google Shape;353;p55"/>
          <p:cNvSpPr txBox="1"/>
          <p:nvPr>
            <p:ph idx="12" type="sldNum"/>
          </p:nvPr>
        </p:nvSpPr>
        <p:spPr>
          <a:xfrm>
            <a:off x="8737600" y="6356352"/>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Пустой слайд" type="blank">
  <p:cSld name="BLANK">
    <p:spTree>
      <p:nvGrpSpPr>
        <p:cNvPr id="354" name="Shape 354"/>
        <p:cNvGrpSpPr/>
        <p:nvPr/>
      </p:nvGrpSpPr>
      <p:grpSpPr>
        <a:xfrm>
          <a:off x="0" y="0"/>
          <a:ext cx="0" cy="0"/>
          <a:chOff x="0" y="0"/>
          <a:chExt cx="0" cy="0"/>
        </a:xfrm>
      </p:grpSpPr>
      <p:sp>
        <p:nvSpPr>
          <p:cNvPr id="355" name="Google Shape;355;p56"/>
          <p:cNvSpPr txBox="1"/>
          <p:nvPr>
            <p:ph idx="10" type="dt"/>
          </p:nvPr>
        </p:nvSpPr>
        <p:spPr>
          <a:xfrm>
            <a:off x="609600" y="6356352"/>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6" name="Google Shape;356;p56"/>
          <p:cNvSpPr txBox="1"/>
          <p:nvPr>
            <p:ph idx="11" type="ftr"/>
          </p:nvPr>
        </p:nvSpPr>
        <p:spPr>
          <a:xfrm>
            <a:off x="4165600" y="6356352"/>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7" name="Google Shape;357;p56"/>
          <p:cNvSpPr txBox="1"/>
          <p:nvPr>
            <p:ph idx="12" type="sldNum"/>
          </p:nvPr>
        </p:nvSpPr>
        <p:spPr>
          <a:xfrm>
            <a:off x="8737600" y="6356352"/>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Объект с подписью" type="objTx">
  <p:cSld name="OBJECT_WITH_CAPTION_TEXT">
    <p:spTree>
      <p:nvGrpSpPr>
        <p:cNvPr id="358" name="Shape 358"/>
        <p:cNvGrpSpPr/>
        <p:nvPr/>
      </p:nvGrpSpPr>
      <p:grpSpPr>
        <a:xfrm>
          <a:off x="0" y="0"/>
          <a:ext cx="0" cy="0"/>
          <a:chOff x="0" y="0"/>
          <a:chExt cx="0" cy="0"/>
        </a:xfrm>
      </p:grpSpPr>
      <p:sp>
        <p:nvSpPr>
          <p:cNvPr id="359" name="Google Shape;359;p57"/>
          <p:cNvSpPr txBox="1"/>
          <p:nvPr>
            <p:ph type="title"/>
          </p:nvPr>
        </p:nvSpPr>
        <p:spPr>
          <a:xfrm>
            <a:off x="609603" y="273050"/>
            <a:ext cx="4011084" cy="1162051"/>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0" name="Google Shape;360;p57"/>
          <p:cNvSpPr txBox="1"/>
          <p:nvPr>
            <p:ph idx="1" type="body"/>
          </p:nvPr>
        </p:nvSpPr>
        <p:spPr>
          <a:xfrm>
            <a:off x="4766733" y="273053"/>
            <a:ext cx="6815667"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361" name="Google Shape;361;p57"/>
          <p:cNvSpPr txBox="1"/>
          <p:nvPr>
            <p:ph idx="2" type="body"/>
          </p:nvPr>
        </p:nvSpPr>
        <p:spPr>
          <a:xfrm>
            <a:off x="609603" y="1435103"/>
            <a:ext cx="4011084"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362" name="Google Shape;362;p57"/>
          <p:cNvSpPr txBox="1"/>
          <p:nvPr>
            <p:ph idx="10" type="dt"/>
          </p:nvPr>
        </p:nvSpPr>
        <p:spPr>
          <a:xfrm>
            <a:off x="609600" y="6356352"/>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3" name="Google Shape;363;p57"/>
          <p:cNvSpPr txBox="1"/>
          <p:nvPr>
            <p:ph idx="11" type="ftr"/>
          </p:nvPr>
        </p:nvSpPr>
        <p:spPr>
          <a:xfrm>
            <a:off x="4165600" y="6356352"/>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4" name="Google Shape;364;p57"/>
          <p:cNvSpPr txBox="1"/>
          <p:nvPr>
            <p:ph idx="12" type="sldNum"/>
          </p:nvPr>
        </p:nvSpPr>
        <p:spPr>
          <a:xfrm>
            <a:off x="8737600" y="6356352"/>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Рисунок с подписью" type="picTx">
  <p:cSld name="PICTURE_WITH_CAPTION_TEXT">
    <p:spTree>
      <p:nvGrpSpPr>
        <p:cNvPr id="365" name="Shape 365"/>
        <p:cNvGrpSpPr/>
        <p:nvPr/>
      </p:nvGrpSpPr>
      <p:grpSpPr>
        <a:xfrm>
          <a:off x="0" y="0"/>
          <a:ext cx="0" cy="0"/>
          <a:chOff x="0" y="0"/>
          <a:chExt cx="0" cy="0"/>
        </a:xfrm>
      </p:grpSpPr>
      <p:sp>
        <p:nvSpPr>
          <p:cNvPr id="366" name="Google Shape;366;p58"/>
          <p:cNvSpPr txBox="1"/>
          <p:nvPr>
            <p:ph type="title"/>
          </p:nvPr>
        </p:nvSpPr>
        <p:spPr>
          <a:xfrm>
            <a:off x="2389717" y="4800601"/>
            <a:ext cx="7315200" cy="566739"/>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7" name="Google Shape;367;p58"/>
          <p:cNvSpPr/>
          <p:nvPr>
            <p:ph idx="2" type="pic"/>
          </p:nvPr>
        </p:nvSpPr>
        <p:spPr>
          <a:xfrm>
            <a:off x="2389717" y="612775"/>
            <a:ext cx="7315200" cy="4114800"/>
          </a:xfrm>
          <a:prstGeom prst="rect">
            <a:avLst/>
          </a:prstGeom>
          <a:noFill/>
          <a:ln>
            <a:noFill/>
          </a:ln>
        </p:spPr>
      </p:sp>
      <p:sp>
        <p:nvSpPr>
          <p:cNvPr id="368" name="Google Shape;368;p58"/>
          <p:cNvSpPr txBox="1"/>
          <p:nvPr>
            <p:ph idx="1" type="body"/>
          </p:nvPr>
        </p:nvSpPr>
        <p:spPr>
          <a:xfrm>
            <a:off x="2389717" y="5367339"/>
            <a:ext cx="7315200" cy="8048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369" name="Google Shape;369;p58"/>
          <p:cNvSpPr txBox="1"/>
          <p:nvPr>
            <p:ph idx="10" type="dt"/>
          </p:nvPr>
        </p:nvSpPr>
        <p:spPr>
          <a:xfrm>
            <a:off x="609600" y="6356352"/>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0" name="Google Shape;370;p58"/>
          <p:cNvSpPr txBox="1"/>
          <p:nvPr>
            <p:ph idx="11" type="ftr"/>
          </p:nvPr>
        </p:nvSpPr>
        <p:spPr>
          <a:xfrm>
            <a:off x="4165600" y="6356352"/>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1" name="Google Shape;371;p58"/>
          <p:cNvSpPr txBox="1"/>
          <p:nvPr>
            <p:ph idx="12" type="sldNum"/>
          </p:nvPr>
        </p:nvSpPr>
        <p:spPr>
          <a:xfrm>
            <a:off x="8737600" y="6356352"/>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Заголовок и вертикальный текст" type="vertTx">
  <p:cSld name="VERTICAL_TEXT">
    <p:spTree>
      <p:nvGrpSpPr>
        <p:cNvPr id="372" name="Shape 372"/>
        <p:cNvGrpSpPr/>
        <p:nvPr/>
      </p:nvGrpSpPr>
      <p:grpSpPr>
        <a:xfrm>
          <a:off x="0" y="0"/>
          <a:ext cx="0" cy="0"/>
          <a:chOff x="0" y="0"/>
          <a:chExt cx="0" cy="0"/>
        </a:xfrm>
      </p:grpSpPr>
      <p:sp>
        <p:nvSpPr>
          <p:cNvPr id="373" name="Google Shape;373;p59"/>
          <p:cNvSpPr txBox="1"/>
          <p:nvPr>
            <p:ph type="title"/>
          </p:nvPr>
        </p:nvSpPr>
        <p:spPr>
          <a:xfrm>
            <a:off x="609600" y="274639"/>
            <a:ext cx="109728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4" name="Google Shape;374;p59"/>
          <p:cNvSpPr txBox="1"/>
          <p:nvPr>
            <p:ph idx="1" type="body"/>
          </p:nvPr>
        </p:nvSpPr>
        <p:spPr>
          <a:xfrm rot="5400000">
            <a:off x="3833019" y="-1623216"/>
            <a:ext cx="4525963" cy="10972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75" name="Google Shape;375;p59"/>
          <p:cNvSpPr txBox="1"/>
          <p:nvPr>
            <p:ph idx="10" type="dt"/>
          </p:nvPr>
        </p:nvSpPr>
        <p:spPr>
          <a:xfrm>
            <a:off x="609600" y="6356352"/>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6" name="Google Shape;376;p59"/>
          <p:cNvSpPr txBox="1"/>
          <p:nvPr>
            <p:ph idx="11" type="ftr"/>
          </p:nvPr>
        </p:nvSpPr>
        <p:spPr>
          <a:xfrm>
            <a:off x="4165600" y="6356352"/>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7" name="Google Shape;377;p59"/>
          <p:cNvSpPr txBox="1"/>
          <p:nvPr>
            <p:ph idx="12" type="sldNum"/>
          </p:nvPr>
        </p:nvSpPr>
        <p:spPr>
          <a:xfrm>
            <a:off x="8737600" y="6356352"/>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Вертикальный заголовок и текст" type="vertTitleAndTx">
  <p:cSld name="VERTICAL_TITLE_AND_VERTICAL_TEXT">
    <p:spTree>
      <p:nvGrpSpPr>
        <p:cNvPr id="378" name="Shape 378"/>
        <p:cNvGrpSpPr/>
        <p:nvPr/>
      </p:nvGrpSpPr>
      <p:grpSpPr>
        <a:xfrm>
          <a:off x="0" y="0"/>
          <a:ext cx="0" cy="0"/>
          <a:chOff x="0" y="0"/>
          <a:chExt cx="0" cy="0"/>
        </a:xfrm>
      </p:grpSpPr>
      <p:sp>
        <p:nvSpPr>
          <p:cNvPr id="379" name="Google Shape;379;p60"/>
          <p:cNvSpPr txBox="1"/>
          <p:nvPr>
            <p:ph type="title"/>
          </p:nvPr>
        </p:nvSpPr>
        <p:spPr>
          <a:xfrm rot="5400000">
            <a:off x="7285038" y="1828803"/>
            <a:ext cx="5851525" cy="27432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0" name="Google Shape;380;p60"/>
          <p:cNvSpPr txBox="1"/>
          <p:nvPr>
            <p:ph idx="1" type="body"/>
          </p:nvPr>
        </p:nvSpPr>
        <p:spPr>
          <a:xfrm rot="5400000">
            <a:off x="1697038" y="-812797"/>
            <a:ext cx="5851525" cy="80264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81" name="Google Shape;381;p60"/>
          <p:cNvSpPr txBox="1"/>
          <p:nvPr>
            <p:ph idx="10" type="dt"/>
          </p:nvPr>
        </p:nvSpPr>
        <p:spPr>
          <a:xfrm>
            <a:off x="609600" y="6356352"/>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2" name="Google Shape;382;p60"/>
          <p:cNvSpPr txBox="1"/>
          <p:nvPr>
            <p:ph idx="11" type="ftr"/>
          </p:nvPr>
        </p:nvSpPr>
        <p:spPr>
          <a:xfrm>
            <a:off x="4165600" y="6356352"/>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3" name="Google Shape;383;p60"/>
          <p:cNvSpPr txBox="1"/>
          <p:nvPr>
            <p:ph idx="12" type="sldNum"/>
          </p:nvPr>
        </p:nvSpPr>
        <p:spPr>
          <a:xfrm>
            <a:off x="8737600" y="6356352"/>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Титульний слайд" type="title">
  <p:cSld name="TITLE">
    <p:spTree>
      <p:nvGrpSpPr>
        <p:cNvPr id="390" name="Shape 390"/>
        <p:cNvGrpSpPr/>
        <p:nvPr/>
      </p:nvGrpSpPr>
      <p:grpSpPr>
        <a:xfrm>
          <a:off x="0" y="0"/>
          <a:ext cx="0" cy="0"/>
          <a:chOff x="0" y="0"/>
          <a:chExt cx="0" cy="0"/>
        </a:xfrm>
      </p:grpSpPr>
      <p:sp>
        <p:nvSpPr>
          <p:cNvPr id="391" name="Google Shape;391;p62"/>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2" name="Google Shape;392;p62"/>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93" name="Google Shape;393;p6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4" name="Google Shape;394;p6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5" name="Google Shape;395;p6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Назва та вміст" type="obj">
  <p:cSld name="OBJECT">
    <p:spTree>
      <p:nvGrpSpPr>
        <p:cNvPr id="396" name="Shape 396"/>
        <p:cNvGrpSpPr/>
        <p:nvPr/>
      </p:nvGrpSpPr>
      <p:grpSpPr>
        <a:xfrm>
          <a:off x="0" y="0"/>
          <a:ext cx="0" cy="0"/>
          <a:chOff x="0" y="0"/>
          <a:chExt cx="0" cy="0"/>
        </a:xfrm>
      </p:grpSpPr>
      <p:sp>
        <p:nvSpPr>
          <p:cNvPr id="397" name="Google Shape;397;p6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8" name="Google Shape;398;p6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9" name="Google Shape;399;p6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0" name="Google Shape;400;p6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1" name="Google Shape;401;p6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Назва розділу" type="secHead">
  <p:cSld name="SECTION_HEADER">
    <p:spTree>
      <p:nvGrpSpPr>
        <p:cNvPr id="402" name="Shape 402"/>
        <p:cNvGrpSpPr/>
        <p:nvPr/>
      </p:nvGrpSpPr>
      <p:grpSpPr>
        <a:xfrm>
          <a:off x="0" y="0"/>
          <a:ext cx="0" cy="0"/>
          <a:chOff x="0" y="0"/>
          <a:chExt cx="0" cy="0"/>
        </a:xfrm>
      </p:grpSpPr>
      <p:sp>
        <p:nvSpPr>
          <p:cNvPr id="403" name="Google Shape;403;p64"/>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4" name="Google Shape;404;p64"/>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405" name="Google Shape;405;p6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6" name="Google Shape;406;p6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7" name="Google Shape;407;p6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Два об’єкти" type="twoObj">
  <p:cSld name="TWO_OBJECTS">
    <p:spTree>
      <p:nvGrpSpPr>
        <p:cNvPr id="408" name="Shape 408"/>
        <p:cNvGrpSpPr/>
        <p:nvPr/>
      </p:nvGrpSpPr>
      <p:grpSpPr>
        <a:xfrm>
          <a:off x="0" y="0"/>
          <a:ext cx="0" cy="0"/>
          <a:chOff x="0" y="0"/>
          <a:chExt cx="0" cy="0"/>
        </a:xfrm>
      </p:grpSpPr>
      <p:sp>
        <p:nvSpPr>
          <p:cNvPr id="409" name="Google Shape;409;p6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10" name="Google Shape;410;p65"/>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1" name="Google Shape;411;p65"/>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2" name="Google Shape;412;p6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3" name="Google Shape;413;p6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4" name="Google Shape;414;p6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Сравнение" type="twoTxTwoObj">
  <p:cSld name="TWO_OBJECTS_WITH_TEXT">
    <p:spTree>
      <p:nvGrpSpPr>
        <p:cNvPr id="44" name="Shape 44"/>
        <p:cNvGrpSpPr/>
        <p:nvPr/>
      </p:nvGrpSpPr>
      <p:grpSpPr>
        <a:xfrm>
          <a:off x="0" y="0"/>
          <a:ext cx="0" cy="0"/>
          <a:chOff x="0" y="0"/>
          <a:chExt cx="0" cy="0"/>
        </a:xfrm>
      </p:grpSpPr>
      <p:sp>
        <p:nvSpPr>
          <p:cNvPr id="45" name="Google Shape;45;p7"/>
          <p:cNvSpPr txBox="1"/>
          <p:nvPr>
            <p:ph type="title"/>
          </p:nvPr>
        </p:nvSpPr>
        <p:spPr>
          <a:xfrm>
            <a:off x="609600" y="274637"/>
            <a:ext cx="109728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46" name="Google Shape;46;p7"/>
          <p:cNvSpPr txBox="1"/>
          <p:nvPr>
            <p:ph idx="1" type="body"/>
          </p:nvPr>
        </p:nvSpPr>
        <p:spPr>
          <a:xfrm>
            <a:off x="609600" y="1535117"/>
            <a:ext cx="5386917" cy="639763"/>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7" name="Google Shape;47;p7"/>
          <p:cNvSpPr txBox="1"/>
          <p:nvPr>
            <p:ph idx="2" type="body"/>
          </p:nvPr>
        </p:nvSpPr>
        <p:spPr>
          <a:xfrm>
            <a:off x="609600" y="2174875"/>
            <a:ext cx="5386917" cy="3951288"/>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8" name="Google Shape;48;p7"/>
          <p:cNvSpPr txBox="1"/>
          <p:nvPr>
            <p:ph idx="3" type="body"/>
          </p:nvPr>
        </p:nvSpPr>
        <p:spPr>
          <a:xfrm>
            <a:off x="6193397" y="1535117"/>
            <a:ext cx="5389033" cy="639763"/>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9" name="Google Shape;49;p7"/>
          <p:cNvSpPr txBox="1"/>
          <p:nvPr>
            <p:ph idx="4" type="body"/>
          </p:nvPr>
        </p:nvSpPr>
        <p:spPr>
          <a:xfrm>
            <a:off x="6193397" y="2174875"/>
            <a:ext cx="5389033" cy="3951288"/>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50" name="Google Shape;50;p7"/>
          <p:cNvSpPr txBox="1"/>
          <p:nvPr>
            <p:ph idx="10" type="dt"/>
          </p:nvPr>
        </p:nvSpPr>
        <p:spPr>
          <a:xfrm>
            <a:off x="609600" y="6356385"/>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7"/>
          <p:cNvSpPr txBox="1"/>
          <p:nvPr>
            <p:ph idx="11" type="ftr"/>
          </p:nvPr>
        </p:nvSpPr>
        <p:spPr>
          <a:xfrm>
            <a:off x="4165600" y="6356385"/>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7"/>
          <p:cNvSpPr txBox="1"/>
          <p:nvPr>
            <p:ph idx="12" type="sldNum"/>
          </p:nvPr>
        </p:nvSpPr>
        <p:spPr>
          <a:xfrm>
            <a:off x="8737600" y="6356385"/>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latin typeface="Arial"/>
              <a:ea typeface="Arial"/>
              <a:cs typeface="Arial"/>
              <a:sym typeface="Aria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Порівняння" type="twoTxTwoObj">
  <p:cSld name="TWO_OBJECTS_WITH_TEXT">
    <p:spTree>
      <p:nvGrpSpPr>
        <p:cNvPr id="415" name="Shape 415"/>
        <p:cNvGrpSpPr/>
        <p:nvPr/>
      </p:nvGrpSpPr>
      <p:grpSpPr>
        <a:xfrm>
          <a:off x="0" y="0"/>
          <a:ext cx="0" cy="0"/>
          <a:chOff x="0" y="0"/>
          <a:chExt cx="0" cy="0"/>
        </a:xfrm>
      </p:grpSpPr>
      <p:sp>
        <p:nvSpPr>
          <p:cNvPr id="416" name="Google Shape;416;p66"/>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17" name="Google Shape;417;p66"/>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18" name="Google Shape;418;p66"/>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9" name="Google Shape;419;p66"/>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20" name="Google Shape;420;p66"/>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1" name="Google Shape;421;p6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2" name="Google Shape;422;p6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3" name="Google Shape;423;p6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Лише заголовок" type="titleOnly">
  <p:cSld name="TITLE_ONLY">
    <p:spTree>
      <p:nvGrpSpPr>
        <p:cNvPr id="424" name="Shape 424"/>
        <p:cNvGrpSpPr/>
        <p:nvPr/>
      </p:nvGrpSpPr>
      <p:grpSpPr>
        <a:xfrm>
          <a:off x="0" y="0"/>
          <a:ext cx="0" cy="0"/>
          <a:chOff x="0" y="0"/>
          <a:chExt cx="0" cy="0"/>
        </a:xfrm>
      </p:grpSpPr>
      <p:sp>
        <p:nvSpPr>
          <p:cNvPr id="425" name="Google Shape;425;p6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6" name="Google Shape;426;p6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7" name="Google Shape;427;p6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8" name="Google Shape;428;p6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Пустий слайд" type="blank">
  <p:cSld name="BLANK">
    <p:spTree>
      <p:nvGrpSpPr>
        <p:cNvPr id="429" name="Shape 429"/>
        <p:cNvGrpSpPr/>
        <p:nvPr/>
      </p:nvGrpSpPr>
      <p:grpSpPr>
        <a:xfrm>
          <a:off x="0" y="0"/>
          <a:ext cx="0" cy="0"/>
          <a:chOff x="0" y="0"/>
          <a:chExt cx="0" cy="0"/>
        </a:xfrm>
      </p:grpSpPr>
      <p:sp>
        <p:nvSpPr>
          <p:cNvPr id="430" name="Google Shape;430;p6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1" name="Google Shape;431;p6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2" name="Google Shape;432;p6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Вміст і підпис" type="objTx">
  <p:cSld name="OBJECT_WITH_CAPTION_TEXT">
    <p:spTree>
      <p:nvGrpSpPr>
        <p:cNvPr id="433" name="Shape 433"/>
        <p:cNvGrpSpPr/>
        <p:nvPr/>
      </p:nvGrpSpPr>
      <p:grpSpPr>
        <a:xfrm>
          <a:off x="0" y="0"/>
          <a:ext cx="0" cy="0"/>
          <a:chOff x="0" y="0"/>
          <a:chExt cx="0" cy="0"/>
        </a:xfrm>
      </p:grpSpPr>
      <p:sp>
        <p:nvSpPr>
          <p:cNvPr id="434" name="Google Shape;434;p6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35" name="Google Shape;435;p69"/>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436" name="Google Shape;436;p69"/>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37" name="Google Shape;437;p6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8" name="Google Shape;438;p6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9" name="Google Shape;439;p6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Рисунок і підпис" type="picTx">
  <p:cSld name="PICTURE_WITH_CAPTION_TEXT">
    <p:spTree>
      <p:nvGrpSpPr>
        <p:cNvPr id="440" name="Shape 440"/>
        <p:cNvGrpSpPr/>
        <p:nvPr/>
      </p:nvGrpSpPr>
      <p:grpSpPr>
        <a:xfrm>
          <a:off x="0" y="0"/>
          <a:ext cx="0" cy="0"/>
          <a:chOff x="0" y="0"/>
          <a:chExt cx="0" cy="0"/>
        </a:xfrm>
      </p:grpSpPr>
      <p:sp>
        <p:nvSpPr>
          <p:cNvPr id="441" name="Google Shape;441;p7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42" name="Google Shape;442;p70"/>
          <p:cNvSpPr/>
          <p:nvPr>
            <p:ph idx="2" type="pic"/>
          </p:nvPr>
        </p:nvSpPr>
        <p:spPr>
          <a:xfrm>
            <a:off x="5183188" y="987425"/>
            <a:ext cx="6172200" cy="4873625"/>
          </a:xfrm>
          <a:prstGeom prst="rect">
            <a:avLst/>
          </a:prstGeom>
          <a:noFill/>
          <a:ln>
            <a:noFill/>
          </a:ln>
        </p:spPr>
      </p:sp>
      <p:sp>
        <p:nvSpPr>
          <p:cNvPr id="443" name="Google Shape;443;p70"/>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44" name="Google Shape;444;p7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5" name="Google Shape;445;p7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6" name="Google Shape;446;p7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Заголовок і вертикальний текст" type="vertTx">
  <p:cSld name="VERTICAL_TEXT">
    <p:spTree>
      <p:nvGrpSpPr>
        <p:cNvPr id="447" name="Shape 447"/>
        <p:cNvGrpSpPr/>
        <p:nvPr/>
      </p:nvGrpSpPr>
      <p:grpSpPr>
        <a:xfrm>
          <a:off x="0" y="0"/>
          <a:ext cx="0" cy="0"/>
          <a:chOff x="0" y="0"/>
          <a:chExt cx="0" cy="0"/>
        </a:xfrm>
      </p:grpSpPr>
      <p:sp>
        <p:nvSpPr>
          <p:cNvPr id="448" name="Google Shape;448;p7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49" name="Google Shape;449;p71"/>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0" name="Google Shape;450;p7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1" name="Google Shape;451;p7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2" name="Google Shape;452;p7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Вертикальний заголовок і текст" type="vertTitleAndTx">
  <p:cSld name="VERTICAL_TITLE_AND_VERTICAL_TEXT">
    <p:spTree>
      <p:nvGrpSpPr>
        <p:cNvPr id="453" name="Shape 453"/>
        <p:cNvGrpSpPr/>
        <p:nvPr/>
      </p:nvGrpSpPr>
      <p:grpSpPr>
        <a:xfrm>
          <a:off x="0" y="0"/>
          <a:ext cx="0" cy="0"/>
          <a:chOff x="0" y="0"/>
          <a:chExt cx="0" cy="0"/>
        </a:xfrm>
      </p:grpSpPr>
      <p:sp>
        <p:nvSpPr>
          <p:cNvPr id="454" name="Google Shape;454;p72"/>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55" name="Google Shape;455;p72"/>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6" name="Google Shape;456;p7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7" name="Google Shape;457;p7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8" name="Google Shape;458;p7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465" name="Shape 465"/>
        <p:cNvGrpSpPr/>
        <p:nvPr/>
      </p:nvGrpSpPr>
      <p:grpSpPr>
        <a:xfrm>
          <a:off x="0" y="0"/>
          <a:ext cx="0" cy="0"/>
          <a:chOff x="0" y="0"/>
          <a:chExt cx="0" cy="0"/>
        </a:xfrm>
      </p:grpSpPr>
      <p:sp>
        <p:nvSpPr>
          <p:cNvPr id="466" name="Google Shape;466;p7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7" name="Google Shape;467;p7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8" name="Google Shape;468;p7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69" name="Google Shape;469;p7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0" name="Google Shape;470;p7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471" name="Shape 471"/>
        <p:cNvGrpSpPr/>
        <p:nvPr/>
      </p:nvGrpSpPr>
      <p:grpSpPr>
        <a:xfrm>
          <a:off x="0" y="0"/>
          <a:ext cx="0" cy="0"/>
          <a:chOff x="0" y="0"/>
          <a:chExt cx="0" cy="0"/>
        </a:xfrm>
      </p:grpSpPr>
      <p:sp>
        <p:nvSpPr>
          <p:cNvPr id="472" name="Google Shape;472;p75"/>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3" name="Google Shape;473;p75"/>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474" name="Google Shape;474;p7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5" name="Google Shape;475;p7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6" name="Google Shape;476;p7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77" name="Shape 477"/>
        <p:cNvGrpSpPr/>
        <p:nvPr/>
      </p:nvGrpSpPr>
      <p:grpSpPr>
        <a:xfrm>
          <a:off x="0" y="0"/>
          <a:ext cx="0" cy="0"/>
          <a:chOff x="0" y="0"/>
          <a:chExt cx="0" cy="0"/>
        </a:xfrm>
      </p:grpSpPr>
      <p:sp>
        <p:nvSpPr>
          <p:cNvPr id="478" name="Google Shape;478;p76"/>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9" name="Google Shape;479;p76"/>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480" name="Google Shape;480;p7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1" name="Google Shape;481;p7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2" name="Google Shape;482;p7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Только заголовок" type="titleOnly">
  <p:cSld name="TITLE_ONLY">
    <p:spTree>
      <p:nvGrpSpPr>
        <p:cNvPr id="53" name="Shape 53"/>
        <p:cNvGrpSpPr/>
        <p:nvPr/>
      </p:nvGrpSpPr>
      <p:grpSpPr>
        <a:xfrm>
          <a:off x="0" y="0"/>
          <a:ext cx="0" cy="0"/>
          <a:chOff x="0" y="0"/>
          <a:chExt cx="0" cy="0"/>
        </a:xfrm>
      </p:grpSpPr>
      <p:sp>
        <p:nvSpPr>
          <p:cNvPr id="54" name="Google Shape;54;p8"/>
          <p:cNvSpPr txBox="1"/>
          <p:nvPr>
            <p:ph type="title"/>
          </p:nvPr>
        </p:nvSpPr>
        <p:spPr>
          <a:xfrm>
            <a:off x="609600" y="274637"/>
            <a:ext cx="109728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55" name="Google Shape;55;p8"/>
          <p:cNvSpPr txBox="1"/>
          <p:nvPr>
            <p:ph idx="10" type="dt"/>
          </p:nvPr>
        </p:nvSpPr>
        <p:spPr>
          <a:xfrm>
            <a:off x="609600" y="6356385"/>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8"/>
          <p:cNvSpPr txBox="1"/>
          <p:nvPr>
            <p:ph idx="11" type="ftr"/>
          </p:nvPr>
        </p:nvSpPr>
        <p:spPr>
          <a:xfrm>
            <a:off x="4165600" y="6356385"/>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8"/>
          <p:cNvSpPr txBox="1"/>
          <p:nvPr>
            <p:ph idx="12" type="sldNum"/>
          </p:nvPr>
        </p:nvSpPr>
        <p:spPr>
          <a:xfrm>
            <a:off x="8737600" y="6356385"/>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latin typeface="Arial"/>
              <a:ea typeface="Arial"/>
              <a:cs typeface="Arial"/>
              <a:sym typeface="Arial"/>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83" name="Shape 483"/>
        <p:cNvGrpSpPr/>
        <p:nvPr/>
      </p:nvGrpSpPr>
      <p:grpSpPr>
        <a:xfrm>
          <a:off x="0" y="0"/>
          <a:ext cx="0" cy="0"/>
          <a:chOff x="0" y="0"/>
          <a:chExt cx="0" cy="0"/>
        </a:xfrm>
      </p:grpSpPr>
      <p:sp>
        <p:nvSpPr>
          <p:cNvPr id="484" name="Google Shape;484;p7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85" name="Google Shape;485;p77"/>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6" name="Google Shape;486;p77"/>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7" name="Google Shape;487;p7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8" name="Google Shape;488;p7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9" name="Google Shape;489;p7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90" name="Shape 490"/>
        <p:cNvGrpSpPr/>
        <p:nvPr/>
      </p:nvGrpSpPr>
      <p:grpSpPr>
        <a:xfrm>
          <a:off x="0" y="0"/>
          <a:ext cx="0" cy="0"/>
          <a:chOff x="0" y="0"/>
          <a:chExt cx="0" cy="0"/>
        </a:xfrm>
      </p:grpSpPr>
      <p:sp>
        <p:nvSpPr>
          <p:cNvPr id="491" name="Google Shape;491;p78"/>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92" name="Google Shape;492;p78"/>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93" name="Google Shape;493;p78"/>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4" name="Google Shape;494;p78"/>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95" name="Google Shape;495;p78"/>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6" name="Google Shape;496;p7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7" name="Google Shape;497;p7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8" name="Google Shape;498;p7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9" name="Shape 499"/>
        <p:cNvGrpSpPr/>
        <p:nvPr/>
      </p:nvGrpSpPr>
      <p:grpSpPr>
        <a:xfrm>
          <a:off x="0" y="0"/>
          <a:ext cx="0" cy="0"/>
          <a:chOff x="0" y="0"/>
          <a:chExt cx="0" cy="0"/>
        </a:xfrm>
      </p:grpSpPr>
      <p:sp>
        <p:nvSpPr>
          <p:cNvPr id="500" name="Google Shape;500;p7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01" name="Google Shape;501;p7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2" name="Google Shape;502;p7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3" name="Google Shape;503;p7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04" name="Shape 504"/>
        <p:cNvGrpSpPr/>
        <p:nvPr/>
      </p:nvGrpSpPr>
      <p:grpSpPr>
        <a:xfrm>
          <a:off x="0" y="0"/>
          <a:ext cx="0" cy="0"/>
          <a:chOff x="0" y="0"/>
          <a:chExt cx="0" cy="0"/>
        </a:xfrm>
      </p:grpSpPr>
      <p:sp>
        <p:nvSpPr>
          <p:cNvPr id="505" name="Google Shape;505;p8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6" name="Google Shape;506;p8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7" name="Google Shape;507;p8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08" name="Shape 508"/>
        <p:cNvGrpSpPr/>
        <p:nvPr/>
      </p:nvGrpSpPr>
      <p:grpSpPr>
        <a:xfrm>
          <a:off x="0" y="0"/>
          <a:ext cx="0" cy="0"/>
          <a:chOff x="0" y="0"/>
          <a:chExt cx="0" cy="0"/>
        </a:xfrm>
      </p:grpSpPr>
      <p:sp>
        <p:nvSpPr>
          <p:cNvPr id="509" name="Google Shape;509;p81"/>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0" name="Google Shape;510;p81"/>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11" name="Google Shape;511;p81"/>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12" name="Google Shape;512;p8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3" name="Google Shape;513;p8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4" name="Google Shape;514;p8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515" name="Shape 515"/>
        <p:cNvGrpSpPr/>
        <p:nvPr/>
      </p:nvGrpSpPr>
      <p:grpSpPr>
        <a:xfrm>
          <a:off x="0" y="0"/>
          <a:ext cx="0" cy="0"/>
          <a:chOff x="0" y="0"/>
          <a:chExt cx="0" cy="0"/>
        </a:xfrm>
      </p:grpSpPr>
      <p:sp>
        <p:nvSpPr>
          <p:cNvPr id="516" name="Google Shape;516;p8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7" name="Google Shape;517;p82"/>
          <p:cNvSpPr/>
          <p:nvPr>
            <p:ph idx="2" type="pic"/>
          </p:nvPr>
        </p:nvSpPr>
        <p:spPr>
          <a:xfrm>
            <a:off x="5183188" y="987425"/>
            <a:ext cx="6172200" cy="4873625"/>
          </a:xfrm>
          <a:prstGeom prst="rect">
            <a:avLst/>
          </a:prstGeom>
          <a:noFill/>
          <a:ln>
            <a:noFill/>
          </a:ln>
        </p:spPr>
      </p:sp>
      <p:sp>
        <p:nvSpPr>
          <p:cNvPr id="518" name="Google Shape;518;p82"/>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19" name="Google Shape;519;p8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0" name="Google Shape;520;p8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1" name="Google Shape;521;p8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522" name="Shape 522"/>
        <p:cNvGrpSpPr/>
        <p:nvPr/>
      </p:nvGrpSpPr>
      <p:grpSpPr>
        <a:xfrm>
          <a:off x="0" y="0"/>
          <a:ext cx="0" cy="0"/>
          <a:chOff x="0" y="0"/>
          <a:chExt cx="0" cy="0"/>
        </a:xfrm>
      </p:grpSpPr>
      <p:sp>
        <p:nvSpPr>
          <p:cNvPr id="523" name="Google Shape;523;p8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24" name="Google Shape;524;p83"/>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5" name="Google Shape;525;p8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6" name="Google Shape;526;p8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7" name="Google Shape;527;p8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528" name="Shape 528"/>
        <p:cNvGrpSpPr/>
        <p:nvPr/>
      </p:nvGrpSpPr>
      <p:grpSpPr>
        <a:xfrm>
          <a:off x="0" y="0"/>
          <a:ext cx="0" cy="0"/>
          <a:chOff x="0" y="0"/>
          <a:chExt cx="0" cy="0"/>
        </a:xfrm>
      </p:grpSpPr>
      <p:sp>
        <p:nvSpPr>
          <p:cNvPr id="529" name="Google Shape;529;p84"/>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30" name="Google Shape;530;p84"/>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1" name="Google Shape;531;p8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2" name="Google Shape;532;p8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3" name="Google Shape;533;p8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Заголовок и объект" type="obj">
  <p:cSld name="OBJECT">
    <p:spTree>
      <p:nvGrpSpPr>
        <p:cNvPr id="540" name="Shape 540"/>
        <p:cNvGrpSpPr/>
        <p:nvPr/>
      </p:nvGrpSpPr>
      <p:grpSpPr>
        <a:xfrm>
          <a:off x="0" y="0"/>
          <a:ext cx="0" cy="0"/>
          <a:chOff x="0" y="0"/>
          <a:chExt cx="0" cy="0"/>
        </a:xfrm>
      </p:grpSpPr>
      <p:sp>
        <p:nvSpPr>
          <p:cNvPr id="541" name="Google Shape;541;p86"/>
          <p:cNvSpPr txBox="1"/>
          <p:nvPr>
            <p:ph type="title"/>
          </p:nvPr>
        </p:nvSpPr>
        <p:spPr>
          <a:xfrm>
            <a:off x="838201" y="365128"/>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542" name="Google Shape;542;p86"/>
          <p:cNvSpPr txBox="1"/>
          <p:nvPr>
            <p:ph idx="1" type="body"/>
          </p:nvPr>
        </p:nvSpPr>
        <p:spPr>
          <a:xfrm>
            <a:off x="838201" y="1825625"/>
            <a:ext cx="10515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3" name="Google Shape;543;p86"/>
          <p:cNvSpPr txBox="1"/>
          <p:nvPr>
            <p:ph idx="10" type="dt"/>
          </p:nvPr>
        </p:nvSpPr>
        <p:spPr>
          <a:xfrm>
            <a:off x="838201" y="6356356"/>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4" name="Google Shape;544;p86"/>
          <p:cNvSpPr txBox="1"/>
          <p:nvPr>
            <p:ph idx="11" type="ftr"/>
          </p:nvPr>
        </p:nvSpPr>
        <p:spPr>
          <a:xfrm>
            <a:off x="4038601" y="6356356"/>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5" name="Google Shape;545;p86"/>
          <p:cNvSpPr txBox="1"/>
          <p:nvPr>
            <p:ph idx="12" type="sldNum"/>
          </p:nvPr>
        </p:nvSpPr>
        <p:spPr>
          <a:xfrm>
            <a:off x="8610601" y="6356356"/>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Титульный слайд" type="title">
  <p:cSld name="TITLE">
    <p:spTree>
      <p:nvGrpSpPr>
        <p:cNvPr id="546" name="Shape 546"/>
        <p:cNvGrpSpPr/>
        <p:nvPr/>
      </p:nvGrpSpPr>
      <p:grpSpPr>
        <a:xfrm>
          <a:off x="0" y="0"/>
          <a:ext cx="0" cy="0"/>
          <a:chOff x="0" y="0"/>
          <a:chExt cx="0" cy="0"/>
        </a:xfrm>
      </p:grpSpPr>
      <p:sp>
        <p:nvSpPr>
          <p:cNvPr id="547" name="Google Shape;547;p87"/>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Autofit/>
          </a:bodyPr>
          <a:lstStyle>
            <a:lvl1pPr lvl="0" algn="ctr">
              <a:lnSpc>
                <a:spcPct val="90000"/>
              </a:lnSpc>
              <a:spcBef>
                <a:spcPts val="0"/>
              </a:spcBef>
              <a:spcAft>
                <a:spcPts val="0"/>
              </a:spcAft>
              <a:buSzPts val="1400"/>
              <a:buNone/>
              <a:defRPr sz="60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548" name="Google Shape;548;p87"/>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549" name="Google Shape;549;p87"/>
          <p:cNvSpPr txBox="1"/>
          <p:nvPr>
            <p:ph idx="10" type="dt"/>
          </p:nvPr>
        </p:nvSpPr>
        <p:spPr>
          <a:xfrm>
            <a:off x="838201" y="6356356"/>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0" name="Google Shape;550;p87"/>
          <p:cNvSpPr txBox="1"/>
          <p:nvPr>
            <p:ph idx="11" type="ftr"/>
          </p:nvPr>
        </p:nvSpPr>
        <p:spPr>
          <a:xfrm>
            <a:off x="4038601" y="6356356"/>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1" name="Google Shape;551;p87"/>
          <p:cNvSpPr txBox="1"/>
          <p:nvPr>
            <p:ph idx="12" type="sldNum"/>
          </p:nvPr>
        </p:nvSpPr>
        <p:spPr>
          <a:xfrm>
            <a:off x="8610601" y="6356356"/>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Объект с подписью" type="objTx">
  <p:cSld name="OBJECT_WITH_CAPTION_TEXT">
    <p:spTree>
      <p:nvGrpSpPr>
        <p:cNvPr id="58" name="Shape 58"/>
        <p:cNvGrpSpPr/>
        <p:nvPr/>
      </p:nvGrpSpPr>
      <p:grpSpPr>
        <a:xfrm>
          <a:off x="0" y="0"/>
          <a:ext cx="0" cy="0"/>
          <a:chOff x="0" y="0"/>
          <a:chExt cx="0" cy="0"/>
        </a:xfrm>
      </p:grpSpPr>
      <p:sp>
        <p:nvSpPr>
          <p:cNvPr id="59" name="Google Shape;59;p9"/>
          <p:cNvSpPr txBox="1"/>
          <p:nvPr>
            <p:ph type="title"/>
          </p:nvPr>
        </p:nvSpPr>
        <p:spPr>
          <a:xfrm>
            <a:off x="609603" y="273082"/>
            <a:ext cx="4011084" cy="1162051"/>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2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60" name="Google Shape;60;p9"/>
          <p:cNvSpPr txBox="1"/>
          <p:nvPr>
            <p:ph idx="1" type="body"/>
          </p:nvPr>
        </p:nvSpPr>
        <p:spPr>
          <a:xfrm>
            <a:off x="4766733" y="273087"/>
            <a:ext cx="6815667" cy="5853113"/>
          </a:xfrm>
          <a:prstGeom prst="rect">
            <a:avLst/>
          </a:prstGeom>
          <a:noFill/>
          <a:ln>
            <a:noFill/>
          </a:ln>
        </p:spPr>
        <p:txBody>
          <a:bodyPr anchorCtr="0" anchor="t" bIns="45700" lIns="91425" spcFirstLastPara="1" rIns="91425" wrap="square" tIns="45700">
            <a:no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61" name="Google Shape;61;p9"/>
          <p:cNvSpPr txBox="1"/>
          <p:nvPr>
            <p:ph idx="2" type="body"/>
          </p:nvPr>
        </p:nvSpPr>
        <p:spPr>
          <a:xfrm>
            <a:off x="609603" y="1435104"/>
            <a:ext cx="4011084" cy="4691063"/>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2" name="Google Shape;62;p9"/>
          <p:cNvSpPr txBox="1"/>
          <p:nvPr>
            <p:ph idx="10" type="dt"/>
          </p:nvPr>
        </p:nvSpPr>
        <p:spPr>
          <a:xfrm>
            <a:off x="609600" y="6356385"/>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9"/>
          <p:cNvSpPr txBox="1"/>
          <p:nvPr>
            <p:ph idx="11" type="ftr"/>
          </p:nvPr>
        </p:nvSpPr>
        <p:spPr>
          <a:xfrm>
            <a:off x="4165600" y="6356385"/>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9"/>
          <p:cNvSpPr txBox="1"/>
          <p:nvPr>
            <p:ph idx="12" type="sldNum"/>
          </p:nvPr>
        </p:nvSpPr>
        <p:spPr>
          <a:xfrm>
            <a:off x="8737600" y="6356385"/>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latin typeface="Arial"/>
              <a:ea typeface="Arial"/>
              <a:cs typeface="Arial"/>
              <a:sym typeface="Arial"/>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Заголовок раздела" type="secHead">
  <p:cSld name="SECTION_HEADER">
    <p:spTree>
      <p:nvGrpSpPr>
        <p:cNvPr id="552" name="Shape 552"/>
        <p:cNvGrpSpPr/>
        <p:nvPr/>
      </p:nvGrpSpPr>
      <p:grpSpPr>
        <a:xfrm>
          <a:off x="0" y="0"/>
          <a:ext cx="0" cy="0"/>
          <a:chOff x="0" y="0"/>
          <a:chExt cx="0" cy="0"/>
        </a:xfrm>
      </p:grpSpPr>
      <p:sp>
        <p:nvSpPr>
          <p:cNvPr id="553" name="Google Shape;553;p88"/>
          <p:cNvSpPr txBox="1"/>
          <p:nvPr>
            <p:ph type="title"/>
          </p:nvPr>
        </p:nvSpPr>
        <p:spPr>
          <a:xfrm>
            <a:off x="831849" y="1709740"/>
            <a:ext cx="10515600" cy="2852737"/>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SzPts val="1400"/>
              <a:buNone/>
              <a:defRPr sz="60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554" name="Google Shape;554;p88"/>
          <p:cNvSpPr txBox="1"/>
          <p:nvPr>
            <p:ph idx="1" type="body"/>
          </p:nvPr>
        </p:nvSpPr>
        <p:spPr>
          <a:xfrm>
            <a:off x="831849" y="4589469"/>
            <a:ext cx="10515600" cy="1500187"/>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555" name="Google Shape;555;p88"/>
          <p:cNvSpPr txBox="1"/>
          <p:nvPr>
            <p:ph idx="10" type="dt"/>
          </p:nvPr>
        </p:nvSpPr>
        <p:spPr>
          <a:xfrm>
            <a:off x="838201" y="6356356"/>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6" name="Google Shape;556;p88"/>
          <p:cNvSpPr txBox="1"/>
          <p:nvPr>
            <p:ph idx="11" type="ftr"/>
          </p:nvPr>
        </p:nvSpPr>
        <p:spPr>
          <a:xfrm>
            <a:off x="4038601" y="6356356"/>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7" name="Google Shape;557;p88"/>
          <p:cNvSpPr txBox="1"/>
          <p:nvPr>
            <p:ph idx="12" type="sldNum"/>
          </p:nvPr>
        </p:nvSpPr>
        <p:spPr>
          <a:xfrm>
            <a:off x="8610601" y="6356356"/>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Два объекта" type="twoObj">
  <p:cSld name="TWO_OBJECTS">
    <p:spTree>
      <p:nvGrpSpPr>
        <p:cNvPr id="558" name="Shape 558"/>
        <p:cNvGrpSpPr/>
        <p:nvPr/>
      </p:nvGrpSpPr>
      <p:grpSpPr>
        <a:xfrm>
          <a:off x="0" y="0"/>
          <a:ext cx="0" cy="0"/>
          <a:chOff x="0" y="0"/>
          <a:chExt cx="0" cy="0"/>
        </a:xfrm>
      </p:grpSpPr>
      <p:sp>
        <p:nvSpPr>
          <p:cNvPr id="559" name="Google Shape;559;p89"/>
          <p:cNvSpPr txBox="1"/>
          <p:nvPr>
            <p:ph type="title"/>
          </p:nvPr>
        </p:nvSpPr>
        <p:spPr>
          <a:xfrm>
            <a:off x="838201" y="365128"/>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560" name="Google Shape;560;p89"/>
          <p:cNvSpPr txBox="1"/>
          <p:nvPr>
            <p:ph idx="1" type="body"/>
          </p:nvPr>
        </p:nvSpPr>
        <p:spPr>
          <a:xfrm>
            <a:off x="838201" y="1825625"/>
            <a:ext cx="5181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1" name="Google Shape;561;p89"/>
          <p:cNvSpPr txBox="1"/>
          <p:nvPr>
            <p:ph idx="2" type="body"/>
          </p:nvPr>
        </p:nvSpPr>
        <p:spPr>
          <a:xfrm>
            <a:off x="6172201" y="1825625"/>
            <a:ext cx="5181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2" name="Google Shape;562;p89"/>
          <p:cNvSpPr txBox="1"/>
          <p:nvPr>
            <p:ph idx="10" type="dt"/>
          </p:nvPr>
        </p:nvSpPr>
        <p:spPr>
          <a:xfrm>
            <a:off x="838201" y="6356356"/>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3" name="Google Shape;563;p89"/>
          <p:cNvSpPr txBox="1"/>
          <p:nvPr>
            <p:ph idx="11" type="ftr"/>
          </p:nvPr>
        </p:nvSpPr>
        <p:spPr>
          <a:xfrm>
            <a:off x="4038601" y="6356356"/>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4" name="Google Shape;564;p89"/>
          <p:cNvSpPr txBox="1"/>
          <p:nvPr>
            <p:ph idx="12" type="sldNum"/>
          </p:nvPr>
        </p:nvSpPr>
        <p:spPr>
          <a:xfrm>
            <a:off x="8610601" y="6356356"/>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Сравнение" type="twoTxTwoObj">
  <p:cSld name="TWO_OBJECTS_WITH_TEXT">
    <p:spTree>
      <p:nvGrpSpPr>
        <p:cNvPr id="565" name="Shape 565"/>
        <p:cNvGrpSpPr/>
        <p:nvPr/>
      </p:nvGrpSpPr>
      <p:grpSpPr>
        <a:xfrm>
          <a:off x="0" y="0"/>
          <a:ext cx="0" cy="0"/>
          <a:chOff x="0" y="0"/>
          <a:chExt cx="0" cy="0"/>
        </a:xfrm>
      </p:grpSpPr>
      <p:sp>
        <p:nvSpPr>
          <p:cNvPr id="566" name="Google Shape;566;p90"/>
          <p:cNvSpPr txBox="1"/>
          <p:nvPr>
            <p:ph type="title"/>
          </p:nvPr>
        </p:nvSpPr>
        <p:spPr>
          <a:xfrm>
            <a:off x="839789" y="365128"/>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567" name="Google Shape;567;p90"/>
          <p:cNvSpPr txBox="1"/>
          <p:nvPr>
            <p:ph idx="1" type="body"/>
          </p:nvPr>
        </p:nvSpPr>
        <p:spPr>
          <a:xfrm>
            <a:off x="839790" y="1681163"/>
            <a:ext cx="5157787"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68" name="Google Shape;568;p90"/>
          <p:cNvSpPr txBox="1"/>
          <p:nvPr>
            <p:ph idx="2" type="body"/>
          </p:nvPr>
        </p:nvSpPr>
        <p:spPr>
          <a:xfrm>
            <a:off x="839790" y="2505075"/>
            <a:ext cx="5157787" cy="368458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9" name="Google Shape;569;p90"/>
          <p:cNvSpPr txBox="1"/>
          <p:nvPr>
            <p:ph idx="3" type="body"/>
          </p:nvPr>
        </p:nvSpPr>
        <p:spPr>
          <a:xfrm>
            <a:off x="6172202" y="1681163"/>
            <a:ext cx="5183188"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70" name="Google Shape;570;p90"/>
          <p:cNvSpPr txBox="1"/>
          <p:nvPr>
            <p:ph idx="4" type="body"/>
          </p:nvPr>
        </p:nvSpPr>
        <p:spPr>
          <a:xfrm>
            <a:off x="6172202" y="2505075"/>
            <a:ext cx="5183188" cy="368458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1" name="Google Shape;571;p90"/>
          <p:cNvSpPr txBox="1"/>
          <p:nvPr>
            <p:ph idx="10" type="dt"/>
          </p:nvPr>
        </p:nvSpPr>
        <p:spPr>
          <a:xfrm>
            <a:off x="838201" y="6356356"/>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2" name="Google Shape;572;p90"/>
          <p:cNvSpPr txBox="1"/>
          <p:nvPr>
            <p:ph idx="11" type="ftr"/>
          </p:nvPr>
        </p:nvSpPr>
        <p:spPr>
          <a:xfrm>
            <a:off x="4038601" y="6356356"/>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3" name="Google Shape;573;p90"/>
          <p:cNvSpPr txBox="1"/>
          <p:nvPr>
            <p:ph idx="12" type="sldNum"/>
          </p:nvPr>
        </p:nvSpPr>
        <p:spPr>
          <a:xfrm>
            <a:off x="8610601" y="6356356"/>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Только заголовок" type="titleOnly">
  <p:cSld name="TITLE_ONLY">
    <p:spTree>
      <p:nvGrpSpPr>
        <p:cNvPr id="574" name="Shape 574"/>
        <p:cNvGrpSpPr/>
        <p:nvPr/>
      </p:nvGrpSpPr>
      <p:grpSpPr>
        <a:xfrm>
          <a:off x="0" y="0"/>
          <a:ext cx="0" cy="0"/>
          <a:chOff x="0" y="0"/>
          <a:chExt cx="0" cy="0"/>
        </a:xfrm>
      </p:grpSpPr>
      <p:sp>
        <p:nvSpPr>
          <p:cNvPr id="575" name="Google Shape;575;p91"/>
          <p:cNvSpPr txBox="1"/>
          <p:nvPr>
            <p:ph type="title"/>
          </p:nvPr>
        </p:nvSpPr>
        <p:spPr>
          <a:xfrm>
            <a:off x="838201" y="365128"/>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576" name="Google Shape;576;p91"/>
          <p:cNvSpPr txBox="1"/>
          <p:nvPr>
            <p:ph idx="10" type="dt"/>
          </p:nvPr>
        </p:nvSpPr>
        <p:spPr>
          <a:xfrm>
            <a:off x="838201" y="6356356"/>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7" name="Google Shape;577;p91"/>
          <p:cNvSpPr txBox="1"/>
          <p:nvPr>
            <p:ph idx="11" type="ftr"/>
          </p:nvPr>
        </p:nvSpPr>
        <p:spPr>
          <a:xfrm>
            <a:off x="4038601" y="6356356"/>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8" name="Google Shape;578;p91"/>
          <p:cNvSpPr txBox="1"/>
          <p:nvPr>
            <p:ph idx="12" type="sldNum"/>
          </p:nvPr>
        </p:nvSpPr>
        <p:spPr>
          <a:xfrm>
            <a:off x="8610601" y="6356356"/>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Пустой слайд" type="blank">
  <p:cSld name="BLANK">
    <p:spTree>
      <p:nvGrpSpPr>
        <p:cNvPr id="579" name="Shape 579"/>
        <p:cNvGrpSpPr/>
        <p:nvPr/>
      </p:nvGrpSpPr>
      <p:grpSpPr>
        <a:xfrm>
          <a:off x="0" y="0"/>
          <a:ext cx="0" cy="0"/>
          <a:chOff x="0" y="0"/>
          <a:chExt cx="0" cy="0"/>
        </a:xfrm>
      </p:grpSpPr>
      <p:sp>
        <p:nvSpPr>
          <p:cNvPr id="580" name="Google Shape;580;p92"/>
          <p:cNvSpPr txBox="1"/>
          <p:nvPr>
            <p:ph idx="10" type="dt"/>
          </p:nvPr>
        </p:nvSpPr>
        <p:spPr>
          <a:xfrm>
            <a:off x="838201" y="6356356"/>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1" name="Google Shape;581;p92"/>
          <p:cNvSpPr txBox="1"/>
          <p:nvPr>
            <p:ph idx="11" type="ftr"/>
          </p:nvPr>
        </p:nvSpPr>
        <p:spPr>
          <a:xfrm>
            <a:off x="4038601" y="6356356"/>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2" name="Google Shape;582;p92"/>
          <p:cNvSpPr txBox="1"/>
          <p:nvPr>
            <p:ph idx="12" type="sldNum"/>
          </p:nvPr>
        </p:nvSpPr>
        <p:spPr>
          <a:xfrm>
            <a:off x="8610601" y="6356356"/>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Объект с подписью" type="objTx">
  <p:cSld name="OBJECT_WITH_CAPTION_TEXT">
    <p:spTree>
      <p:nvGrpSpPr>
        <p:cNvPr id="583" name="Shape 583"/>
        <p:cNvGrpSpPr/>
        <p:nvPr/>
      </p:nvGrpSpPr>
      <p:grpSpPr>
        <a:xfrm>
          <a:off x="0" y="0"/>
          <a:ext cx="0" cy="0"/>
          <a:chOff x="0" y="0"/>
          <a:chExt cx="0" cy="0"/>
        </a:xfrm>
      </p:grpSpPr>
      <p:sp>
        <p:nvSpPr>
          <p:cNvPr id="584" name="Google Shape;584;p93"/>
          <p:cNvSpPr txBox="1"/>
          <p:nvPr>
            <p:ph type="title"/>
          </p:nvPr>
        </p:nvSpPr>
        <p:spPr>
          <a:xfrm>
            <a:off x="839789" y="457200"/>
            <a:ext cx="3932238"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SzPts val="1400"/>
              <a:buNone/>
              <a:defRPr sz="32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585" name="Google Shape;585;p93"/>
          <p:cNvSpPr txBox="1"/>
          <p:nvPr>
            <p:ph idx="1" type="body"/>
          </p:nvPr>
        </p:nvSpPr>
        <p:spPr>
          <a:xfrm>
            <a:off x="5183188" y="987428"/>
            <a:ext cx="6172201" cy="4873625"/>
          </a:xfrm>
          <a:prstGeom prst="rect">
            <a:avLst/>
          </a:prstGeom>
          <a:noFill/>
          <a:ln>
            <a:noFill/>
          </a:ln>
        </p:spPr>
        <p:txBody>
          <a:bodyPr anchorCtr="0" anchor="t" bIns="45700" lIns="91425" spcFirstLastPara="1" rIns="91425" wrap="square" tIns="45700">
            <a:no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86" name="Google Shape;586;p93"/>
          <p:cNvSpPr txBox="1"/>
          <p:nvPr>
            <p:ph idx="2" type="body"/>
          </p:nvPr>
        </p:nvSpPr>
        <p:spPr>
          <a:xfrm>
            <a:off x="839789" y="2057400"/>
            <a:ext cx="3932238" cy="381158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87" name="Google Shape;587;p93"/>
          <p:cNvSpPr txBox="1"/>
          <p:nvPr>
            <p:ph idx="10" type="dt"/>
          </p:nvPr>
        </p:nvSpPr>
        <p:spPr>
          <a:xfrm>
            <a:off x="838201" y="6356356"/>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8" name="Google Shape;588;p93"/>
          <p:cNvSpPr txBox="1"/>
          <p:nvPr>
            <p:ph idx="11" type="ftr"/>
          </p:nvPr>
        </p:nvSpPr>
        <p:spPr>
          <a:xfrm>
            <a:off x="4038601" y="6356356"/>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9" name="Google Shape;589;p93"/>
          <p:cNvSpPr txBox="1"/>
          <p:nvPr>
            <p:ph idx="12" type="sldNum"/>
          </p:nvPr>
        </p:nvSpPr>
        <p:spPr>
          <a:xfrm>
            <a:off x="8610601" y="6356356"/>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Рисунок с подписью" type="picTx">
  <p:cSld name="PICTURE_WITH_CAPTION_TEXT">
    <p:spTree>
      <p:nvGrpSpPr>
        <p:cNvPr id="590" name="Shape 590"/>
        <p:cNvGrpSpPr/>
        <p:nvPr/>
      </p:nvGrpSpPr>
      <p:grpSpPr>
        <a:xfrm>
          <a:off x="0" y="0"/>
          <a:ext cx="0" cy="0"/>
          <a:chOff x="0" y="0"/>
          <a:chExt cx="0" cy="0"/>
        </a:xfrm>
      </p:grpSpPr>
      <p:sp>
        <p:nvSpPr>
          <p:cNvPr id="591" name="Google Shape;591;p94"/>
          <p:cNvSpPr txBox="1"/>
          <p:nvPr>
            <p:ph type="title"/>
          </p:nvPr>
        </p:nvSpPr>
        <p:spPr>
          <a:xfrm>
            <a:off x="839789" y="457200"/>
            <a:ext cx="3932238"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SzPts val="1400"/>
              <a:buNone/>
              <a:defRPr sz="32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592" name="Google Shape;592;p94"/>
          <p:cNvSpPr/>
          <p:nvPr>
            <p:ph idx="2" type="pic"/>
          </p:nvPr>
        </p:nvSpPr>
        <p:spPr>
          <a:xfrm>
            <a:off x="5183188" y="987428"/>
            <a:ext cx="6172201" cy="4873625"/>
          </a:xfrm>
          <a:prstGeom prst="rect">
            <a:avLst/>
          </a:prstGeom>
          <a:noFill/>
          <a:ln>
            <a:noFill/>
          </a:ln>
        </p:spPr>
      </p:sp>
      <p:sp>
        <p:nvSpPr>
          <p:cNvPr id="593" name="Google Shape;593;p94"/>
          <p:cNvSpPr txBox="1"/>
          <p:nvPr>
            <p:ph idx="1" type="body"/>
          </p:nvPr>
        </p:nvSpPr>
        <p:spPr>
          <a:xfrm>
            <a:off x="839789" y="2057400"/>
            <a:ext cx="3932238" cy="381158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94" name="Google Shape;594;p94"/>
          <p:cNvSpPr txBox="1"/>
          <p:nvPr>
            <p:ph idx="10" type="dt"/>
          </p:nvPr>
        </p:nvSpPr>
        <p:spPr>
          <a:xfrm>
            <a:off x="838201" y="6356356"/>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5" name="Google Shape;595;p94"/>
          <p:cNvSpPr txBox="1"/>
          <p:nvPr>
            <p:ph idx="11" type="ftr"/>
          </p:nvPr>
        </p:nvSpPr>
        <p:spPr>
          <a:xfrm>
            <a:off x="4038601" y="6356356"/>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6" name="Google Shape;596;p94"/>
          <p:cNvSpPr txBox="1"/>
          <p:nvPr>
            <p:ph idx="12" type="sldNum"/>
          </p:nvPr>
        </p:nvSpPr>
        <p:spPr>
          <a:xfrm>
            <a:off x="8610601" y="6356356"/>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Заголовок и вертикальный текст" type="vertTx">
  <p:cSld name="VERTICAL_TEXT">
    <p:spTree>
      <p:nvGrpSpPr>
        <p:cNvPr id="597" name="Shape 597"/>
        <p:cNvGrpSpPr/>
        <p:nvPr/>
      </p:nvGrpSpPr>
      <p:grpSpPr>
        <a:xfrm>
          <a:off x="0" y="0"/>
          <a:ext cx="0" cy="0"/>
          <a:chOff x="0" y="0"/>
          <a:chExt cx="0" cy="0"/>
        </a:xfrm>
      </p:grpSpPr>
      <p:sp>
        <p:nvSpPr>
          <p:cNvPr id="598" name="Google Shape;598;p95"/>
          <p:cNvSpPr txBox="1"/>
          <p:nvPr>
            <p:ph type="title"/>
          </p:nvPr>
        </p:nvSpPr>
        <p:spPr>
          <a:xfrm>
            <a:off x="838201" y="365128"/>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599" name="Google Shape;599;p95"/>
          <p:cNvSpPr txBox="1"/>
          <p:nvPr>
            <p:ph idx="1" type="body"/>
          </p:nvPr>
        </p:nvSpPr>
        <p:spPr>
          <a:xfrm rot="5400000">
            <a:off x="3920332" y="-1256506"/>
            <a:ext cx="4351338" cy="105156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00" name="Google Shape;600;p95"/>
          <p:cNvSpPr txBox="1"/>
          <p:nvPr>
            <p:ph idx="10" type="dt"/>
          </p:nvPr>
        </p:nvSpPr>
        <p:spPr>
          <a:xfrm>
            <a:off x="838201" y="6356356"/>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1" name="Google Shape;601;p95"/>
          <p:cNvSpPr txBox="1"/>
          <p:nvPr>
            <p:ph idx="11" type="ftr"/>
          </p:nvPr>
        </p:nvSpPr>
        <p:spPr>
          <a:xfrm>
            <a:off x="4038601" y="6356356"/>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2" name="Google Shape;602;p95"/>
          <p:cNvSpPr txBox="1"/>
          <p:nvPr>
            <p:ph idx="12" type="sldNum"/>
          </p:nvPr>
        </p:nvSpPr>
        <p:spPr>
          <a:xfrm>
            <a:off x="8610601" y="6356356"/>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Вертикальный заголовок и текст" type="vertTitleAndTx">
  <p:cSld name="VERTICAL_TITLE_AND_VERTICAL_TEXT">
    <p:spTree>
      <p:nvGrpSpPr>
        <p:cNvPr id="603" name="Shape 603"/>
        <p:cNvGrpSpPr/>
        <p:nvPr/>
      </p:nvGrpSpPr>
      <p:grpSpPr>
        <a:xfrm>
          <a:off x="0" y="0"/>
          <a:ext cx="0" cy="0"/>
          <a:chOff x="0" y="0"/>
          <a:chExt cx="0" cy="0"/>
        </a:xfrm>
      </p:grpSpPr>
      <p:sp>
        <p:nvSpPr>
          <p:cNvPr id="604" name="Google Shape;604;p96"/>
          <p:cNvSpPr txBox="1"/>
          <p:nvPr>
            <p:ph type="title"/>
          </p:nvPr>
        </p:nvSpPr>
        <p:spPr>
          <a:xfrm rot="5400000">
            <a:off x="7133434" y="1956594"/>
            <a:ext cx="5811838" cy="26289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605" name="Google Shape;605;p96"/>
          <p:cNvSpPr txBox="1"/>
          <p:nvPr>
            <p:ph idx="1" type="body"/>
          </p:nvPr>
        </p:nvSpPr>
        <p:spPr>
          <a:xfrm rot="5400000">
            <a:off x="1799434" y="-596106"/>
            <a:ext cx="5811838" cy="77343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06" name="Google Shape;606;p96"/>
          <p:cNvSpPr txBox="1"/>
          <p:nvPr>
            <p:ph idx="10" type="dt"/>
          </p:nvPr>
        </p:nvSpPr>
        <p:spPr>
          <a:xfrm>
            <a:off x="838201" y="6356356"/>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7" name="Google Shape;607;p96"/>
          <p:cNvSpPr txBox="1"/>
          <p:nvPr>
            <p:ph idx="11" type="ftr"/>
          </p:nvPr>
        </p:nvSpPr>
        <p:spPr>
          <a:xfrm>
            <a:off x="4038601" y="6356356"/>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8" name="Google Shape;608;p96"/>
          <p:cNvSpPr txBox="1"/>
          <p:nvPr>
            <p:ph idx="12" type="sldNum"/>
          </p:nvPr>
        </p:nvSpPr>
        <p:spPr>
          <a:xfrm>
            <a:off x="8610601" y="6356356"/>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Заголовок и объект" type="obj">
  <p:cSld name="OBJECT">
    <p:spTree>
      <p:nvGrpSpPr>
        <p:cNvPr id="615" name="Shape 615"/>
        <p:cNvGrpSpPr/>
        <p:nvPr/>
      </p:nvGrpSpPr>
      <p:grpSpPr>
        <a:xfrm>
          <a:off x="0" y="0"/>
          <a:ext cx="0" cy="0"/>
          <a:chOff x="0" y="0"/>
          <a:chExt cx="0" cy="0"/>
        </a:xfrm>
      </p:grpSpPr>
      <p:sp>
        <p:nvSpPr>
          <p:cNvPr id="616" name="Google Shape;616;p98"/>
          <p:cNvSpPr txBox="1"/>
          <p:nvPr>
            <p:ph type="title"/>
          </p:nvPr>
        </p:nvSpPr>
        <p:spPr>
          <a:xfrm>
            <a:off x="609600" y="274637"/>
            <a:ext cx="109728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617" name="Google Shape;617;p98"/>
          <p:cNvSpPr txBox="1"/>
          <p:nvPr>
            <p:ph idx="1" type="body"/>
          </p:nvPr>
        </p:nvSpPr>
        <p:spPr>
          <a:xfrm>
            <a:off x="609600" y="1600206"/>
            <a:ext cx="10972800" cy="4525963"/>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18" name="Google Shape;618;p98"/>
          <p:cNvSpPr txBox="1"/>
          <p:nvPr>
            <p:ph idx="10" type="dt"/>
          </p:nvPr>
        </p:nvSpPr>
        <p:spPr>
          <a:xfrm>
            <a:off x="609600" y="6356363"/>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19" name="Google Shape;619;p98"/>
          <p:cNvSpPr txBox="1"/>
          <p:nvPr>
            <p:ph idx="11" type="ftr"/>
          </p:nvPr>
        </p:nvSpPr>
        <p:spPr>
          <a:xfrm>
            <a:off x="4165600" y="6356363"/>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0" name="Google Shape;620;p98"/>
          <p:cNvSpPr txBox="1"/>
          <p:nvPr>
            <p:ph idx="12" type="sldNum"/>
          </p:nvPr>
        </p:nvSpPr>
        <p:spPr>
          <a:xfrm>
            <a:off x="8737600" y="6356363"/>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Рисунок с подписью" type="picTx">
  <p:cSld name="PICTURE_WITH_CAPTION_TEXT">
    <p:spTree>
      <p:nvGrpSpPr>
        <p:cNvPr id="65" name="Shape 65"/>
        <p:cNvGrpSpPr/>
        <p:nvPr/>
      </p:nvGrpSpPr>
      <p:grpSpPr>
        <a:xfrm>
          <a:off x="0" y="0"/>
          <a:ext cx="0" cy="0"/>
          <a:chOff x="0" y="0"/>
          <a:chExt cx="0" cy="0"/>
        </a:xfrm>
      </p:grpSpPr>
      <p:sp>
        <p:nvSpPr>
          <p:cNvPr id="66" name="Google Shape;66;p10"/>
          <p:cNvSpPr txBox="1"/>
          <p:nvPr>
            <p:ph type="title"/>
          </p:nvPr>
        </p:nvSpPr>
        <p:spPr>
          <a:xfrm>
            <a:off x="2389717" y="4800634"/>
            <a:ext cx="7315200" cy="566739"/>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2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67" name="Google Shape;67;p10"/>
          <p:cNvSpPr/>
          <p:nvPr>
            <p:ph idx="2" type="pic"/>
          </p:nvPr>
        </p:nvSpPr>
        <p:spPr>
          <a:xfrm>
            <a:off x="2389717" y="612775"/>
            <a:ext cx="7315200" cy="4114800"/>
          </a:xfrm>
          <a:prstGeom prst="rect">
            <a:avLst/>
          </a:prstGeom>
          <a:noFill/>
          <a:ln>
            <a:noFill/>
          </a:ln>
        </p:spPr>
      </p:sp>
      <p:sp>
        <p:nvSpPr>
          <p:cNvPr id="68" name="Google Shape;68;p10"/>
          <p:cNvSpPr txBox="1"/>
          <p:nvPr>
            <p:ph idx="1" type="body"/>
          </p:nvPr>
        </p:nvSpPr>
        <p:spPr>
          <a:xfrm>
            <a:off x="2389717" y="5367374"/>
            <a:ext cx="7315200" cy="804863"/>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9" name="Google Shape;69;p10"/>
          <p:cNvSpPr txBox="1"/>
          <p:nvPr>
            <p:ph idx="10" type="dt"/>
          </p:nvPr>
        </p:nvSpPr>
        <p:spPr>
          <a:xfrm>
            <a:off x="609600" y="6356385"/>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10"/>
          <p:cNvSpPr txBox="1"/>
          <p:nvPr>
            <p:ph idx="11" type="ftr"/>
          </p:nvPr>
        </p:nvSpPr>
        <p:spPr>
          <a:xfrm>
            <a:off x="4165600" y="6356385"/>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10"/>
          <p:cNvSpPr txBox="1"/>
          <p:nvPr>
            <p:ph idx="12" type="sldNum"/>
          </p:nvPr>
        </p:nvSpPr>
        <p:spPr>
          <a:xfrm>
            <a:off x="8737600" y="6356385"/>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latin typeface="Arial"/>
              <a:ea typeface="Arial"/>
              <a:cs typeface="Arial"/>
              <a:sym typeface="Arial"/>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Титульный слайд" type="title">
  <p:cSld name="TITLE">
    <p:spTree>
      <p:nvGrpSpPr>
        <p:cNvPr id="621" name="Shape 621"/>
        <p:cNvGrpSpPr/>
        <p:nvPr/>
      </p:nvGrpSpPr>
      <p:grpSpPr>
        <a:xfrm>
          <a:off x="0" y="0"/>
          <a:ext cx="0" cy="0"/>
          <a:chOff x="0" y="0"/>
          <a:chExt cx="0" cy="0"/>
        </a:xfrm>
      </p:grpSpPr>
      <p:sp>
        <p:nvSpPr>
          <p:cNvPr id="622" name="Google Shape;622;p99"/>
          <p:cNvSpPr txBox="1"/>
          <p:nvPr>
            <p:ph type="ctrTitle"/>
          </p:nvPr>
        </p:nvSpPr>
        <p:spPr>
          <a:xfrm>
            <a:off x="914400" y="2130440"/>
            <a:ext cx="10363200" cy="14700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623" name="Google Shape;623;p99"/>
          <p:cNvSpPr txBox="1"/>
          <p:nvPr>
            <p:ph idx="1" type="subTitle"/>
          </p:nvPr>
        </p:nvSpPr>
        <p:spPr>
          <a:xfrm>
            <a:off x="1828800" y="3886200"/>
            <a:ext cx="8534400" cy="1752600"/>
          </a:xfrm>
          <a:prstGeom prst="rect">
            <a:avLst/>
          </a:prstGeom>
          <a:noFill/>
          <a:ln>
            <a:noFill/>
          </a:ln>
        </p:spPr>
        <p:txBody>
          <a:bodyPr anchorCtr="0" anchor="t" bIns="45700" lIns="91425" spcFirstLastPara="1" rIns="91425" wrap="square" tIns="45700">
            <a:no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624" name="Google Shape;624;p99"/>
          <p:cNvSpPr txBox="1"/>
          <p:nvPr>
            <p:ph idx="10" type="dt"/>
          </p:nvPr>
        </p:nvSpPr>
        <p:spPr>
          <a:xfrm>
            <a:off x="609600" y="6356363"/>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5" name="Google Shape;625;p99"/>
          <p:cNvSpPr txBox="1"/>
          <p:nvPr>
            <p:ph idx="11" type="ftr"/>
          </p:nvPr>
        </p:nvSpPr>
        <p:spPr>
          <a:xfrm>
            <a:off x="4165600" y="6356363"/>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6" name="Google Shape;626;p99"/>
          <p:cNvSpPr txBox="1"/>
          <p:nvPr>
            <p:ph idx="12" type="sldNum"/>
          </p:nvPr>
        </p:nvSpPr>
        <p:spPr>
          <a:xfrm>
            <a:off x="8737600" y="6356363"/>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latin typeface="Arial"/>
              <a:ea typeface="Arial"/>
              <a:cs typeface="Arial"/>
              <a:sym typeface="Arial"/>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Заголовок раздела" type="secHead">
  <p:cSld name="SECTION_HEADER">
    <p:spTree>
      <p:nvGrpSpPr>
        <p:cNvPr id="627" name="Shape 627"/>
        <p:cNvGrpSpPr/>
        <p:nvPr/>
      </p:nvGrpSpPr>
      <p:grpSpPr>
        <a:xfrm>
          <a:off x="0" y="0"/>
          <a:ext cx="0" cy="0"/>
          <a:chOff x="0" y="0"/>
          <a:chExt cx="0" cy="0"/>
        </a:xfrm>
      </p:grpSpPr>
      <p:sp>
        <p:nvSpPr>
          <p:cNvPr id="628" name="Google Shape;628;p100"/>
          <p:cNvSpPr txBox="1"/>
          <p:nvPr>
            <p:ph type="title"/>
          </p:nvPr>
        </p:nvSpPr>
        <p:spPr>
          <a:xfrm>
            <a:off x="963084" y="4406912"/>
            <a:ext cx="10363200" cy="136207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1" sz="4000"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629" name="Google Shape;629;p100"/>
          <p:cNvSpPr txBox="1"/>
          <p:nvPr>
            <p:ph idx="1" type="body"/>
          </p:nvPr>
        </p:nvSpPr>
        <p:spPr>
          <a:xfrm>
            <a:off x="963084" y="2906713"/>
            <a:ext cx="10363200" cy="1500187"/>
          </a:xfrm>
          <a:prstGeom prst="rect">
            <a:avLst/>
          </a:prstGeom>
          <a:noFill/>
          <a:ln>
            <a:noFill/>
          </a:ln>
        </p:spPr>
        <p:txBody>
          <a:bodyPr anchorCtr="0" anchor="b" bIns="45700" lIns="91425" spcFirstLastPara="1" rIns="91425" wrap="square" tIns="45700">
            <a:no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630" name="Google Shape;630;p100"/>
          <p:cNvSpPr txBox="1"/>
          <p:nvPr>
            <p:ph idx="10" type="dt"/>
          </p:nvPr>
        </p:nvSpPr>
        <p:spPr>
          <a:xfrm>
            <a:off x="609600" y="6356363"/>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1" name="Google Shape;631;p100"/>
          <p:cNvSpPr txBox="1"/>
          <p:nvPr>
            <p:ph idx="11" type="ftr"/>
          </p:nvPr>
        </p:nvSpPr>
        <p:spPr>
          <a:xfrm>
            <a:off x="4165600" y="6356363"/>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2" name="Google Shape;632;p100"/>
          <p:cNvSpPr txBox="1"/>
          <p:nvPr>
            <p:ph idx="12" type="sldNum"/>
          </p:nvPr>
        </p:nvSpPr>
        <p:spPr>
          <a:xfrm>
            <a:off x="8737600" y="6356363"/>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latin typeface="Arial"/>
              <a:ea typeface="Arial"/>
              <a:cs typeface="Arial"/>
              <a:sym typeface="Arial"/>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Два объекта" type="twoObj">
  <p:cSld name="TWO_OBJECTS">
    <p:spTree>
      <p:nvGrpSpPr>
        <p:cNvPr id="633" name="Shape 633"/>
        <p:cNvGrpSpPr/>
        <p:nvPr/>
      </p:nvGrpSpPr>
      <p:grpSpPr>
        <a:xfrm>
          <a:off x="0" y="0"/>
          <a:ext cx="0" cy="0"/>
          <a:chOff x="0" y="0"/>
          <a:chExt cx="0" cy="0"/>
        </a:xfrm>
      </p:grpSpPr>
      <p:sp>
        <p:nvSpPr>
          <p:cNvPr id="634" name="Google Shape;634;p101"/>
          <p:cNvSpPr txBox="1"/>
          <p:nvPr>
            <p:ph type="title"/>
          </p:nvPr>
        </p:nvSpPr>
        <p:spPr>
          <a:xfrm>
            <a:off x="609600" y="274637"/>
            <a:ext cx="109728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635" name="Google Shape;635;p101"/>
          <p:cNvSpPr txBox="1"/>
          <p:nvPr>
            <p:ph idx="1" type="body"/>
          </p:nvPr>
        </p:nvSpPr>
        <p:spPr>
          <a:xfrm>
            <a:off x="609600" y="1600206"/>
            <a:ext cx="5384800" cy="4525963"/>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636" name="Google Shape;636;p101"/>
          <p:cNvSpPr txBox="1"/>
          <p:nvPr>
            <p:ph idx="2" type="body"/>
          </p:nvPr>
        </p:nvSpPr>
        <p:spPr>
          <a:xfrm>
            <a:off x="6197600" y="1600206"/>
            <a:ext cx="5384800" cy="4525963"/>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637" name="Google Shape;637;p101"/>
          <p:cNvSpPr txBox="1"/>
          <p:nvPr>
            <p:ph idx="10" type="dt"/>
          </p:nvPr>
        </p:nvSpPr>
        <p:spPr>
          <a:xfrm>
            <a:off x="609600" y="6356363"/>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8" name="Google Shape;638;p101"/>
          <p:cNvSpPr txBox="1"/>
          <p:nvPr>
            <p:ph idx="11" type="ftr"/>
          </p:nvPr>
        </p:nvSpPr>
        <p:spPr>
          <a:xfrm>
            <a:off x="4165600" y="6356363"/>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9" name="Google Shape;639;p101"/>
          <p:cNvSpPr txBox="1"/>
          <p:nvPr>
            <p:ph idx="12" type="sldNum"/>
          </p:nvPr>
        </p:nvSpPr>
        <p:spPr>
          <a:xfrm>
            <a:off x="8737600" y="6356363"/>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latin typeface="Arial"/>
              <a:ea typeface="Arial"/>
              <a:cs typeface="Arial"/>
              <a:sym typeface="Arial"/>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Сравнение" type="twoTxTwoObj">
  <p:cSld name="TWO_OBJECTS_WITH_TEXT">
    <p:spTree>
      <p:nvGrpSpPr>
        <p:cNvPr id="640" name="Shape 640"/>
        <p:cNvGrpSpPr/>
        <p:nvPr/>
      </p:nvGrpSpPr>
      <p:grpSpPr>
        <a:xfrm>
          <a:off x="0" y="0"/>
          <a:ext cx="0" cy="0"/>
          <a:chOff x="0" y="0"/>
          <a:chExt cx="0" cy="0"/>
        </a:xfrm>
      </p:grpSpPr>
      <p:sp>
        <p:nvSpPr>
          <p:cNvPr id="641" name="Google Shape;641;p102"/>
          <p:cNvSpPr txBox="1"/>
          <p:nvPr>
            <p:ph type="title"/>
          </p:nvPr>
        </p:nvSpPr>
        <p:spPr>
          <a:xfrm>
            <a:off x="609600" y="274637"/>
            <a:ext cx="109728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642" name="Google Shape;642;p102"/>
          <p:cNvSpPr txBox="1"/>
          <p:nvPr>
            <p:ph idx="1" type="body"/>
          </p:nvPr>
        </p:nvSpPr>
        <p:spPr>
          <a:xfrm>
            <a:off x="609600" y="1535117"/>
            <a:ext cx="5386917" cy="639763"/>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643" name="Google Shape;643;p102"/>
          <p:cNvSpPr txBox="1"/>
          <p:nvPr>
            <p:ph idx="2" type="body"/>
          </p:nvPr>
        </p:nvSpPr>
        <p:spPr>
          <a:xfrm>
            <a:off x="609600" y="2174875"/>
            <a:ext cx="5386917" cy="3951288"/>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644" name="Google Shape;644;p102"/>
          <p:cNvSpPr txBox="1"/>
          <p:nvPr>
            <p:ph idx="3" type="body"/>
          </p:nvPr>
        </p:nvSpPr>
        <p:spPr>
          <a:xfrm>
            <a:off x="6193382" y="1535117"/>
            <a:ext cx="5389033" cy="639763"/>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645" name="Google Shape;645;p102"/>
          <p:cNvSpPr txBox="1"/>
          <p:nvPr>
            <p:ph idx="4" type="body"/>
          </p:nvPr>
        </p:nvSpPr>
        <p:spPr>
          <a:xfrm>
            <a:off x="6193382" y="2174875"/>
            <a:ext cx="5389033" cy="3951288"/>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646" name="Google Shape;646;p102"/>
          <p:cNvSpPr txBox="1"/>
          <p:nvPr>
            <p:ph idx="10" type="dt"/>
          </p:nvPr>
        </p:nvSpPr>
        <p:spPr>
          <a:xfrm>
            <a:off x="609600" y="6356363"/>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7" name="Google Shape;647;p102"/>
          <p:cNvSpPr txBox="1"/>
          <p:nvPr>
            <p:ph idx="11" type="ftr"/>
          </p:nvPr>
        </p:nvSpPr>
        <p:spPr>
          <a:xfrm>
            <a:off x="4165600" y="6356363"/>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8" name="Google Shape;648;p102"/>
          <p:cNvSpPr txBox="1"/>
          <p:nvPr>
            <p:ph idx="12" type="sldNum"/>
          </p:nvPr>
        </p:nvSpPr>
        <p:spPr>
          <a:xfrm>
            <a:off x="8737600" y="6356363"/>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latin typeface="Arial"/>
              <a:ea typeface="Arial"/>
              <a:cs typeface="Arial"/>
              <a:sym typeface="Arial"/>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Только заголовок" type="titleOnly">
  <p:cSld name="TITLE_ONLY">
    <p:spTree>
      <p:nvGrpSpPr>
        <p:cNvPr id="649" name="Shape 649"/>
        <p:cNvGrpSpPr/>
        <p:nvPr/>
      </p:nvGrpSpPr>
      <p:grpSpPr>
        <a:xfrm>
          <a:off x="0" y="0"/>
          <a:ext cx="0" cy="0"/>
          <a:chOff x="0" y="0"/>
          <a:chExt cx="0" cy="0"/>
        </a:xfrm>
      </p:grpSpPr>
      <p:sp>
        <p:nvSpPr>
          <p:cNvPr id="650" name="Google Shape;650;p103"/>
          <p:cNvSpPr txBox="1"/>
          <p:nvPr>
            <p:ph type="title"/>
          </p:nvPr>
        </p:nvSpPr>
        <p:spPr>
          <a:xfrm>
            <a:off x="609600" y="274637"/>
            <a:ext cx="109728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651" name="Google Shape;651;p103"/>
          <p:cNvSpPr txBox="1"/>
          <p:nvPr>
            <p:ph idx="10" type="dt"/>
          </p:nvPr>
        </p:nvSpPr>
        <p:spPr>
          <a:xfrm>
            <a:off x="609600" y="6356363"/>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52" name="Google Shape;652;p103"/>
          <p:cNvSpPr txBox="1"/>
          <p:nvPr>
            <p:ph idx="11" type="ftr"/>
          </p:nvPr>
        </p:nvSpPr>
        <p:spPr>
          <a:xfrm>
            <a:off x="4165600" y="6356363"/>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53" name="Google Shape;653;p103"/>
          <p:cNvSpPr txBox="1"/>
          <p:nvPr>
            <p:ph idx="12" type="sldNum"/>
          </p:nvPr>
        </p:nvSpPr>
        <p:spPr>
          <a:xfrm>
            <a:off x="8737600" y="6356363"/>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latin typeface="Arial"/>
              <a:ea typeface="Arial"/>
              <a:cs typeface="Arial"/>
              <a:sym typeface="Arial"/>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Пустой слайд" type="blank">
  <p:cSld name="BLANK">
    <p:spTree>
      <p:nvGrpSpPr>
        <p:cNvPr id="654" name="Shape 654"/>
        <p:cNvGrpSpPr/>
        <p:nvPr/>
      </p:nvGrpSpPr>
      <p:grpSpPr>
        <a:xfrm>
          <a:off x="0" y="0"/>
          <a:ext cx="0" cy="0"/>
          <a:chOff x="0" y="0"/>
          <a:chExt cx="0" cy="0"/>
        </a:xfrm>
      </p:grpSpPr>
      <p:sp>
        <p:nvSpPr>
          <p:cNvPr id="655" name="Google Shape;655;p104"/>
          <p:cNvSpPr txBox="1"/>
          <p:nvPr>
            <p:ph idx="10" type="dt"/>
          </p:nvPr>
        </p:nvSpPr>
        <p:spPr>
          <a:xfrm>
            <a:off x="609600" y="6356363"/>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56" name="Google Shape;656;p104"/>
          <p:cNvSpPr txBox="1"/>
          <p:nvPr>
            <p:ph idx="11" type="ftr"/>
          </p:nvPr>
        </p:nvSpPr>
        <p:spPr>
          <a:xfrm>
            <a:off x="4165600" y="6356363"/>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57" name="Google Shape;657;p104"/>
          <p:cNvSpPr txBox="1"/>
          <p:nvPr>
            <p:ph idx="12" type="sldNum"/>
          </p:nvPr>
        </p:nvSpPr>
        <p:spPr>
          <a:xfrm>
            <a:off x="8737600" y="6356363"/>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latin typeface="Arial"/>
              <a:ea typeface="Arial"/>
              <a:cs typeface="Arial"/>
              <a:sym typeface="Arial"/>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Объект с подписью" type="objTx">
  <p:cSld name="OBJECT_WITH_CAPTION_TEXT">
    <p:spTree>
      <p:nvGrpSpPr>
        <p:cNvPr id="658" name="Shape 658"/>
        <p:cNvGrpSpPr/>
        <p:nvPr/>
      </p:nvGrpSpPr>
      <p:grpSpPr>
        <a:xfrm>
          <a:off x="0" y="0"/>
          <a:ext cx="0" cy="0"/>
          <a:chOff x="0" y="0"/>
          <a:chExt cx="0" cy="0"/>
        </a:xfrm>
      </p:grpSpPr>
      <p:sp>
        <p:nvSpPr>
          <p:cNvPr id="659" name="Google Shape;659;p105"/>
          <p:cNvSpPr txBox="1"/>
          <p:nvPr>
            <p:ph type="title"/>
          </p:nvPr>
        </p:nvSpPr>
        <p:spPr>
          <a:xfrm>
            <a:off x="609603" y="273060"/>
            <a:ext cx="4011084" cy="1162051"/>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2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660" name="Google Shape;660;p105"/>
          <p:cNvSpPr txBox="1"/>
          <p:nvPr>
            <p:ph idx="1" type="body"/>
          </p:nvPr>
        </p:nvSpPr>
        <p:spPr>
          <a:xfrm>
            <a:off x="4766733" y="273065"/>
            <a:ext cx="6815667" cy="5853113"/>
          </a:xfrm>
          <a:prstGeom prst="rect">
            <a:avLst/>
          </a:prstGeom>
          <a:noFill/>
          <a:ln>
            <a:noFill/>
          </a:ln>
        </p:spPr>
        <p:txBody>
          <a:bodyPr anchorCtr="0" anchor="t" bIns="45700" lIns="91425" spcFirstLastPara="1" rIns="91425" wrap="square" tIns="45700">
            <a:no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661" name="Google Shape;661;p105"/>
          <p:cNvSpPr txBox="1"/>
          <p:nvPr>
            <p:ph idx="2" type="body"/>
          </p:nvPr>
        </p:nvSpPr>
        <p:spPr>
          <a:xfrm>
            <a:off x="609603" y="1435104"/>
            <a:ext cx="4011084" cy="4691063"/>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62" name="Google Shape;662;p105"/>
          <p:cNvSpPr txBox="1"/>
          <p:nvPr>
            <p:ph idx="10" type="dt"/>
          </p:nvPr>
        </p:nvSpPr>
        <p:spPr>
          <a:xfrm>
            <a:off x="609600" y="6356363"/>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3" name="Google Shape;663;p105"/>
          <p:cNvSpPr txBox="1"/>
          <p:nvPr>
            <p:ph idx="11" type="ftr"/>
          </p:nvPr>
        </p:nvSpPr>
        <p:spPr>
          <a:xfrm>
            <a:off x="4165600" y="6356363"/>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4" name="Google Shape;664;p105"/>
          <p:cNvSpPr txBox="1"/>
          <p:nvPr>
            <p:ph idx="12" type="sldNum"/>
          </p:nvPr>
        </p:nvSpPr>
        <p:spPr>
          <a:xfrm>
            <a:off x="8737600" y="6356363"/>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latin typeface="Arial"/>
              <a:ea typeface="Arial"/>
              <a:cs typeface="Arial"/>
              <a:sym typeface="Arial"/>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Рисунок с подписью" type="picTx">
  <p:cSld name="PICTURE_WITH_CAPTION_TEXT">
    <p:spTree>
      <p:nvGrpSpPr>
        <p:cNvPr id="665" name="Shape 665"/>
        <p:cNvGrpSpPr/>
        <p:nvPr/>
      </p:nvGrpSpPr>
      <p:grpSpPr>
        <a:xfrm>
          <a:off x="0" y="0"/>
          <a:ext cx="0" cy="0"/>
          <a:chOff x="0" y="0"/>
          <a:chExt cx="0" cy="0"/>
        </a:xfrm>
      </p:grpSpPr>
      <p:sp>
        <p:nvSpPr>
          <p:cNvPr id="666" name="Google Shape;666;p106"/>
          <p:cNvSpPr txBox="1"/>
          <p:nvPr>
            <p:ph type="title"/>
          </p:nvPr>
        </p:nvSpPr>
        <p:spPr>
          <a:xfrm>
            <a:off x="2389717" y="4800612"/>
            <a:ext cx="7315200" cy="566739"/>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2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667" name="Google Shape;667;p106"/>
          <p:cNvSpPr/>
          <p:nvPr>
            <p:ph idx="2" type="pic"/>
          </p:nvPr>
        </p:nvSpPr>
        <p:spPr>
          <a:xfrm>
            <a:off x="2389717" y="612775"/>
            <a:ext cx="7315200" cy="4114800"/>
          </a:xfrm>
          <a:prstGeom prst="rect">
            <a:avLst/>
          </a:prstGeom>
          <a:noFill/>
          <a:ln>
            <a:noFill/>
          </a:ln>
        </p:spPr>
      </p:sp>
      <p:sp>
        <p:nvSpPr>
          <p:cNvPr id="668" name="Google Shape;668;p106"/>
          <p:cNvSpPr txBox="1"/>
          <p:nvPr>
            <p:ph idx="1" type="body"/>
          </p:nvPr>
        </p:nvSpPr>
        <p:spPr>
          <a:xfrm>
            <a:off x="2389717" y="5367352"/>
            <a:ext cx="7315200" cy="804863"/>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69" name="Google Shape;669;p106"/>
          <p:cNvSpPr txBox="1"/>
          <p:nvPr>
            <p:ph idx="10" type="dt"/>
          </p:nvPr>
        </p:nvSpPr>
        <p:spPr>
          <a:xfrm>
            <a:off x="609600" y="6356363"/>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0" name="Google Shape;670;p106"/>
          <p:cNvSpPr txBox="1"/>
          <p:nvPr>
            <p:ph idx="11" type="ftr"/>
          </p:nvPr>
        </p:nvSpPr>
        <p:spPr>
          <a:xfrm>
            <a:off x="4165600" y="6356363"/>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1" name="Google Shape;671;p106"/>
          <p:cNvSpPr txBox="1"/>
          <p:nvPr>
            <p:ph idx="12" type="sldNum"/>
          </p:nvPr>
        </p:nvSpPr>
        <p:spPr>
          <a:xfrm>
            <a:off x="8737600" y="6356363"/>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latin typeface="Arial"/>
              <a:ea typeface="Arial"/>
              <a:cs typeface="Arial"/>
              <a:sym typeface="Arial"/>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Заголовок и вертикальный текст" type="vertTx">
  <p:cSld name="VERTICAL_TEXT">
    <p:spTree>
      <p:nvGrpSpPr>
        <p:cNvPr id="672" name="Shape 672"/>
        <p:cNvGrpSpPr/>
        <p:nvPr/>
      </p:nvGrpSpPr>
      <p:grpSpPr>
        <a:xfrm>
          <a:off x="0" y="0"/>
          <a:ext cx="0" cy="0"/>
          <a:chOff x="0" y="0"/>
          <a:chExt cx="0" cy="0"/>
        </a:xfrm>
      </p:grpSpPr>
      <p:sp>
        <p:nvSpPr>
          <p:cNvPr id="673" name="Google Shape;673;p107"/>
          <p:cNvSpPr txBox="1"/>
          <p:nvPr>
            <p:ph type="title"/>
          </p:nvPr>
        </p:nvSpPr>
        <p:spPr>
          <a:xfrm>
            <a:off x="609600" y="274637"/>
            <a:ext cx="109728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674" name="Google Shape;674;p107"/>
          <p:cNvSpPr txBox="1"/>
          <p:nvPr>
            <p:ph idx="1" type="body"/>
          </p:nvPr>
        </p:nvSpPr>
        <p:spPr>
          <a:xfrm rot="5400000">
            <a:off x="3833019" y="-1623212"/>
            <a:ext cx="4525963" cy="109728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75" name="Google Shape;675;p107"/>
          <p:cNvSpPr txBox="1"/>
          <p:nvPr>
            <p:ph idx="10" type="dt"/>
          </p:nvPr>
        </p:nvSpPr>
        <p:spPr>
          <a:xfrm>
            <a:off x="609600" y="6356363"/>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6" name="Google Shape;676;p107"/>
          <p:cNvSpPr txBox="1"/>
          <p:nvPr>
            <p:ph idx="11" type="ftr"/>
          </p:nvPr>
        </p:nvSpPr>
        <p:spPr>
          <a:xfrm>
            <a:off x="4165600" y="6356363"/>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7" name="Google Shape;677;p107"/>
          <p:cNvSpPr txBox="1"/>
          <p:nvPr>
            <p:ph idx="12" type="sldNum"/>
          </p:nvPr>
        </p:nvSpPr>
        <p:spPr>
          <a:xfrm>
            <a:off x="8737600" y="6356363"/>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latin typeface="Arial"/>
              <a:ea typeface="Arial"/>
              <a:cs typeface="Arial"/>
              <a:sym typeface="Arial"/>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Вертикальный заголовок и текст" type="vertTitleAndTx">
  <p:cSld name="VERTICAL_TITLE_AND_VERTICAL_TEXT">
    <p:spTree>
      <p:nvGrpSpPr>
        <p:cNvPr id="678" name="Shape 678"/>
        <p:cNvGrpSpPr/>
        <p:nvPr/>
      </p:nvGrpSpPr>
      <p:grpSpPr>
        <a:xfrm>
          <a:off x="0" y="0"/>
          <a:ext cx="0" cy="0"/>
          <a:chOff x="0" y="0"/>
          <a:chExt cx="0" cy="0"/>
        </a:xfrm>
      </p:grpSpPr>
      <p:sp>
        <p:nvSpPr>
          <p:cNvPr id="679" name="Google Shape;679;p108"/>
          <p:cNvSpPr txBox="1"/>
          <p:nvPr>
            <p:ph type="title"/>
          </p:nvPr>
        </p:nvSpPr>
        <p:spPr>
          <a:xfrm rot="5400000">
            <a:off x="7285038" y="1828813"/>
            <a:ext cx="5851525" cy="27432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680" name="Google Shape;680;p108"/>
          <p:cNvSpPr txBox="1"/>
          <p:nvPr>
            <p:ph idx="1" type="body"/>
          </p:nvPr>
        </p:nvSpPr>
        <p:spPr>
          <a:xfrm rot="5400000">
            <a:off x="1697038" y="-812787"/>
            <a:ext cx="5851525" cy="80264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81" name="Google Shape;681;p108"/>
          <p:cNvSpPr txBox="1"/>
          <p:nvPr>
            <p:ph idx="10" type="dt"/>
          </p:nvPr>
        </p:nvSpPr>
        <p:spPr>
          <a:xfrm>
            <a:off x="609600" y="6356363"/>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82" name="Google Shape;682;p108"/>
          <p:cNvSpPr txBox="1"/>
          <p:nvPr>
            <p:ph idx="11" type="ftr"/>
          </p:nvPr>
        </p:nvSpPr>
        <p:spPr>
          <a:xfrm>
            <a:off x="4165600" y="6356363"/>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83" name="Google Shape;683;p108"/>
          <p:cNvSpPr txBox="1"/>
          <p:nvPr>
            <p:ph idx="12" type="sldNum"/>
          </p:nvPr>
        </p:nvSpPr>
        <p:spPr>
          <a:xfrm>
            <a:off x="8737600" y="6356363"/>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3.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2" Type="http://schemas.openxmlformats.org/officeDocument/2006/relationships/theme" Target="../theme/theme7.xml"/><Relationship Id="rId9" Type="http://schemas.openxmlformats.org/officeDocument/2006/relationships/slideLayout" Target="../slideLayouts/slideLayout31.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11" Type="http://schemas.openxmlformats.org/officeDocument/2006/relationships/slideLayout" Target="../slideLayouts/slideLayout44.xml"/><Relationship Id="rId10" Type="http://schemas.openxmlformats.org/officeDocument/2006/relationships/slideLayout" Target="../slideLayouts/slideLayout43.xml"/><Relationship Id="rId12" Type="http://schemas.openxmlformats.org/officeDocument/2006/relationships/theme" Target="../theme/theme4.xml"/><Relationship Id="rId9" Type="http://schemas.openxmlformats.org/officeDocument/2006/relationships/slideLayout" Target="../slideLayouts/slideLayout42.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11" Type="http://schemas.openxmlformats.org/officeDocument/2006/relationships/slideLayout" Target="../slideLayouts/slideLayout55.xml"/><Relationship Id="rId10" Type="http://schemas.openxmlformats.org/officeDocument/2006/relationships/slideLayout" Target="../slideLayouts/slideLayout54.xml"/><Relationship Id="rId12" Type="http://schemas.openxmlformats.org/officeDocument/2006/relationships/theme" Target="../theme/theme5.xml"/><Relationship Id="rId9" Type="http://schemas.openxmlformats.org/officeDocument/2006/relationships/slideLayout" Target="../slideLayouts/slideLayout53.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11" Type="http://schemas.openxmlformats.org/officeDocument/2006/relationships/slideLayout" Target="../slideLayouts/slideLayout66.xml"/><Relationship Id="rId10" Type="http://schemas.openxmlformats.org/officeDocument/2006/relationships/slideLayout" Target="../slideLayouts/slideLayout65.xml"/><Relationship Id="rId12" Type="http://schemas.openxmlformats.org/officeDocument/2006/relationships/theme" Target="../theme/theme1.xml"/><Relationship Id="rId9" Type="http://schemas.openxmlformats.org/officeDocument/2006/relationships/slideLayout" Target="../slideLayouts/slideLayout64.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s>
</file>

<file path=ppt/slideMasters/_rels/slideMaster7.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11" Type="http://schemas.openxmlformats.org/officeDocument/2006/relationships/slideLayout" Target="../slideLayouts/slideLayout77.xml"/><Relationship Id="rId10" Type="http://schemas.openxmlformats.org/officeDocument/2006/relationships/slideLayout" Target="../slideLayouts/slideLayout76.xml"/><Relationship Id="rId12" Type="http://schemas.openxmlformats.org/officeDocument/2006/relationships/theme" Target="../theme/theme9.xml"/><Relationship Id="rId9" Type="http://schemas.openxmlformats.org/officeDocument/2006/relationships/slideLayout" Target="../slideLayouts/slideLayout75.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s>
</file>

<file path=ppt/slideMasters/_rels/slideMaster8.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slideLayout" Target="../slideLayouts/slideLayout79.xml"/><Relationship Id="rId3" Type="http://schemas.openxmlformats.org/officeDocument/2006/relationships/slideLayout" Target="../slideLayouts/slideLayout80.xml"/><Relationship Id="rId4" Type="http://schemas.openxmlformats.org/officeDocument/2006/relationships/slideLayout" Target="../slideLayouts/slideLayout81.xml"/><Relationship Id="rId11" Type="http://schemas.openxmlformats.org/officeDocument/2006/relationships/slideLayout" Target="../slideLayouts/slideLayout88.xml"/><Relationship Id="rId10" Type="http://schemas.openxmlformats.org/officeDocument/2006/relationships/slideLayout" Target="../slideLayouts/slideLayout87.xml"/><Relationship Id="rId12" Type="http://schemas.openxmlformats.org/officeDocument/2006/relationships/theme" Target="../theme/theme8.xml"/><Relationship Id="rId9" Type="http://schemas.openxmlformats.org/officeDocument/2006/relationships/slideLayout" Target="../slideLayouts/slideLayout86.xml"/><Relationship Id="rId5" Type="http://schemas.openxmlformats.org/officeDocument/2006/relationships/slideLayout" Target="../slideLayouts/slideLayout82.xml"/><Relationship Id="rId6" Type="http://schemas.openxmlformats.org/officeDocument/2006/relationships/slideLayout" Target="../slideLayouts/slideLayout83.xml"/><Relationship Id="rId7" Type="http://schemas.openxmlformats.org/officeDocument/2006/relationships/slideLayout" Target="../slideLayouts/slideLayout84.xml"/><Relationship Id="rId8" Type="http://schemas.openxmlformats.org/officeDocument/2006/relationships/slideLayout" Target="../slideLayouts/slideLayout85.xml"/></Relationships>
</file>

<file path=ppt/slideMasters/_rels/slideMaster9.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slideLayout" Target="../slideLayouts/slideLayout90.xml"/><Relationship Id="rId3" Type="http://schemas.openxmlformats.org/officeDocument/2006/relationships/slideLayout" Target="../slideLayouts/slideLayout91.xml"/><Relationship Id="rId4" Type="http://schemas.openxmlformats.org/officeDocument/2006/relationships/slideLayout" Target="../slideLayouts/slideLayout92.xml"/><Relationship Id="rId11" Type="http://schemas.openxmlformats.org/officeDocument/2006/relationships/slideLayout" Target="../slideLayouts/slideLayout99.xml"/><Relationship Id="rId10" Type="http://schemas.openxmlformats.org/officeDocument/2006/relationships/slideLayout" Target="../slideLayouts/slideLayout98.xml"/><Relationship Id="rId12" Type="http://schemas.openxmlformats.org/officeDocument/2006/relationships/theme" Target="../theme/theme6.xml"/><Relationship Id="rId9" Type="http://schemas.openxmlformats.org/officeDocument/2006/relationships/slideLayout" Target="../slideLayouts/slideLayout97.xml"/><Relationship Id="rId5" Type="http://schemas.openxmlformats.org/officeDocument/2006/relationships/slideLayout" Target="../slideLayouts/slideLayout93.xml"/><Relationship Id="rId6" Type="http://schemas.openxmlformats.org/officeDocument/2006/relationships/slideLayout" Target="../slideLayouts/slideLayout94.xml"/><Relationship Id="rId7" Type="http://schemas.openxmlformats.org/officeDocument/2006/relationships/slideLayout" Target="../slideLayouts/slideLayout95.xml"/><Relationship Id="rId8" Type="http://schemas.openxmlformats.org/officeDocument/2006/relationships/slideLayout" Target="../slideLayouts/slideLayout9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609600" y="274637"/>
            <a:ext cx="10972800" cy="11430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lvl="1"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11" name="Google Shape;11;p1"/>
          <p:cNvSpPr txBox="1"/>
          <p:nvPr>
            <p:ph idx="1" type="body"/>
          </p:nvPr>
        </p:nvSpPr>
        <p:spPr>
          <a:xfrm>
            <a:off x="609600" y="1600206"/>
            <a:ext cx="10972800" cy="4525963"/>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1"/>
          <p:cNvSpPr txBox="1"/>
          <p:nvPr>
            <p:ph idx="10" type="dt"/>
          </p:nvPr>
        </p:nvSpPr>
        <p:spPr>
          <a:xfrm>
            <a:off x="609600" y="6356385"/>
            <a:ext cx="28448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1"/>
          <p:cNvSpPr txBox="1"/>
          <p:nvPr>
            <p:ph idx="11" type="ftr"/>
          </p:nvPr>
        </p:nvSpPr>
        <p:spPr>
          <a:xfrm>
            <a:off x="4165600" y="6356385"/>
            <a:ext cx="3860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1"/>
          <p:cNvSpPr txBox="1"/>
          <p:nvPr>
            <p:ph idx="12" type="sldNum"/>
          </p:nvPr>
        </p:nvSpPr>
        <p:spPr>
          <a:xfrm>
            <a:off x="8737600" y="6356385"/>
            <a:ext cx="28448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b="0" i="0" sz="1200" u="none" cap="none" strike="noStrike">
                <a:solidFill>
                  <a:srgbClr val="898989"/>
                </a:solidFill>
                <a:latin typeface="Calibri"/>
                <a:ea typeface="Calibri"/>
                <a:cs typeface="Calibri"/>
                <a:sym typeface="Calibri"/>
              </a:defRPr>
            </a:lvl1pPr>
            <a:lvl2pPr indent="0" lvl="1" marL="0" marR="0" rtl="0" algn="r">
              <a:spcBef>
                <a:spcPts val="0"/>
              </a:spcBef>
              <a:spcAft>
                <a:spcPts val="0"/>
              </a:spcAft>
              <a:buNone/>
              <a:defRPr b="0" i="0" sz="1200" u="none" cap="none" strike="noStrike">
                <a:solidFill>
                  <a:srgbClr val="898989"/>
                </a:solidFill>
                <a:latin typeface="Calibri"/>
                <a:ea typeface="Calibri"/>
                <a:cs typeface="Calibri"/>
                <a:sym typeface="Calibri"/>
              </a:defRPr>
            </a:lvl2pPr>
            <a:lvl3pPr indent="0" lvl="2" marL="0" marR="0" rtl="0" algn="r">
              <a:spcBef>
                <a:spcPts val="0"/>
              </a:spcBef>
              <a:spcAft>
                <a:spcPts val="0"/>
              </a:spcAft>
              <a:buNone/>
              <a:defRPr b="0" i="0" sz="1200" u="none" cap="none" strike="noStrike">
                <a:solidFill>
                  <a:srgbClr val="898989"/>
                </a:solidFill>
                <a:latin typeface="Calibri"/>
                <a:ea typeface="Calibri"/>
                <a:cs typeface="Calibri"/>
                <a:sym typeface="Calibri"/>
              </a:defRPr>
            </a:lvl3pPr>
            <a:lvl4pPr indent="0" lvl="3" marL="0" marR="0" rtl="0" algn="r">
              <a:spcBef>
                <a:spcPts val="0"/>
              </a:spcBef>
              <a:spcAft>
                <a:spcPts val="0"/>
              </a:spcAft>
              <a:buNone/>
              <a:defRPr b="0" i="0" sz="1200" u="none" cap="none" strike="noStrike">
                <a:solidFill>
                  <a:srgbClr val="898989"/>
                </a:solidFill>
                <a:latin typeface="Calibri"/>
                <a:ea typeface="Calibri"/>
                <a:cs typeface="Calibri"/>
                <a:sym typeface="Calibri"/>
              </a:defRPr>
            </a:lvl4pPr>
            <a:lvl5pPr indent="0" lvl="4" marL="0" marR="0" rtl="0" algn="r">
              <a:spcBef>
                <a:spcPts val="0"/>
              </a:spcBef>
              <a:spcAft>
                <a:spcPts val="0"/>
              </a:spcAft>
              <a:buNone/>
              <a:defRPr b="0" i="0" sz="1200" u="none" cap="none" strike="noStrike">
                <a:solidFill>
                  <a:srgbClr val="898989"/>
                </a:solidFill>
                <a:latin typeface="Calibri"/>
                <a:ea typeface="Calibri"/>
                <a:cs typeface="Calibri"/>
                <a:sym typeface="Calibri"/>
              </a:defRPr>
            </a:lvl5pPr>
            <a:lvl6pPr indent="0" lvl="5" marL="0" marR="0" rtl="0" algn="r">
              <a:spcBef>
                <a:spcPts val="0"/>
              </a:spcBef>
              <a:spcAft>
                <a:spcPts val="0"/>
              </a:spcAft>
              <a:buNone/>
              <a:defRPr b="0" i="0" sz="1200" u="none" cap="none" strike="noStrike">
                <a:solidFill>
                  <a:srgbClr val="898989"/>
                </a:solidFill>
                <a:latin typeface="Calibri"/>
                <a:ea typeface="Calibri"/>
                <a:cs typeface="Calibri"/>
                <a:sym typeface="Calibri"/>
              </a:defRPr>
            </a:lvl6pPr>
            <a:lvl7pPr indent="0" lvl="6" marL="0" marR="0" rtl="0" algn="r">
              <a:spcBef>
                <a:spcPts val="0"/>
              </a:spcBef>
              <a:spcAft>
                <a:spcPts val="0"/>
              </a:spcAft>
              <a:buNone/>
              <a:defRPr b="0" i="0" sz="1200" u="none" cap="none" strike="noStrike">
                <a:solidFill>
                  <a:srgbClr val="898989"/>
                </a:solidFill>
                <a:latin typeface="Calibri"/>
                <a:ea typeface="Calibri"/>
                <a:cs typeface="Calibri"/>
                <a:sym typeface="Calibri"/>
              </a:defRPr>
            </a:lvl7pPr>
            <a:lvl8pPr indent="0" lvl="7" marL="0" marR="0" rtl="0" algn="r">
              <a:spcBef>
                <a:spcPts val="0"/>
              </a:spcBef>
              <a:spcAft>
                <a:spcPts val="0"/>
              </a:spcAft>
              <a:buNone/>
              <a:defRPr b="0" i="0" sz="1200" u="none" cap="none" strike="noStrike">
                <a:solidFill>
                  <a:srgbClr val="898989"/>
                </a:solidFill>
                <a:latin typeface="Calibri"/>
                <a:ea typeface="Calibri"/>
                <a:cs typeface="Calibri"/>
                <a:sym typeface="Calibri"/>
              </a:defRPr>
            </a:lvl8pPr>
            <a:lvl9pPr indent="0" lvl="8" marL="0" marR="0" rtl="0" algn="r">
              <a:spcBef>
                <a:spcPts val="0"/>
              </a:spcBef>
              <a:spcAft>
                <a:spcPts val="0"/>
              </a:spcAft>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4" name="Shape 84"/>
        <p:cNvGrpSpPr/>
        <p:nvPr/>
      </p:nvGrpSpPr>
      <p:grpSpPr>
        <a:xfrm>
          <a:off x="0" y="0"/>
          <a:ext cx="0" cy="0"/>
          <a:chOff x="0" y="0"/>
          <a:chExt cx="0" cy="0"/>
        </a:xfrm>
      </p:grpSpPr>
      <p:sp>
        <p:nvSpPr>
          <p:cNvPr id="85" name="Google Shape;85;p1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6" name="Google Shape;86;p1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7" name="Google Shape;87;p1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8" name="Google Shape;88;p1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9" name="Google Shape;89;p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F7FD"/>
        </a:solidFill>
      </p:bgPr>
    </p:bg>
    <p:spTree>
      <p:nvGrpSpPr>
        <p:cNvPr id="159" name="Shape 159"/>
        <p:cNvGrpSpPr/>
        <p:nvPr/>
      </p:nvGrpSpPr>
      <p:grpSpPr>
        <a:xfrm>
          <a:off x="0" y="0"/>
          <a:ext cx="0" cy="0"/>
          <a:chOff x="0" y="0"/>
          <a:chExt cx="0" cy="0"/>
        </a:xfrm>
      </p:grpSpPr>
      <p:sp>
        <p:nvSpPr>
          <p:cNvPr id="160" name="Google Shape;160;p25"/>
          <p:cNvSpPr txBox="1"/>
          <p:nvPr>
            <p:ph type="title"/>
          </p:nvPr>
        </p:nvSpPr>
        <p:spPr>
          <a:xfrm>
            <a:off x="838200" y="365129"/>
            <a:ext cx="10515600" cy="1325563"/>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lvl="1"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161" name="Google Shape;161;p2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62" name="Google Shape;162;p25"/>
          <p:cNvSpPr txBox="1"/>
          <p:nvPr>
            <p:ph idx="10" type="dt"/>
          </p:nvPr>
        </p:nvSpPr>
        <p:spPr>
          <a:xfrm>
            <a:off x="838200" y="6356388"/>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63" name="Google Shape;163;p25"/>
          <p:cNvSpPr txBox="1"/>
          <p:nvPr>
            <p:ph idx="11" type="ftr"/>
          </p:nvPr>
        </p:nvSpPr>
        <p:spPr>
          <a:xfrm>
            <a:off x="4038600" y="6356388"/>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64" name="Google Shape;164;p25"/>
          <p:cNvSpPr txBox="1"/>
          <p:nvPr>
            <p:ph idx="12" type="sldNum"/>
          </p:nvPr>
        </p:nvSpPr>
        <p:spPr>
          <a:xfrm>
            <a:off x="8610600" y="6356388"/>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rtl="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rtl="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rtl="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rtl="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rtl="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rtl="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rtl="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rtl="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34" name="Shape 234"/>
        <p:cNvGrpSpPr/>
        <p:nvPr/>
      </p:nvGrpSpPr>
      <p:grpSpPr>
        <a:xfrm>
          <a:off x="0" y="0"/>
          <a:ext cx="0" cy="0"/>
          <a:chOff x="0" y="0"/>
          <a:chExt cx="0" cy="0"/>
        </a:xfrm>
      </p:grpSpPr>
      <p:sp>
        <p:nvSpPr>
          <p:cNvPr id="235" name="Google Shape;235;p3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36" name="Google Shape;236;p3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37" name="Google Shape;237;p3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38" name="Google Shape;238;p3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39" name="Google Shape;239;p3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09" name="Shape 309"/>
        <p:cNvGrpSpPr/>
        <p:nvPr/>
      </p:nvGrpSpPr>
      <p:grpSpPr>
        <a:xfrm>
          <a:off x="0" y="0"/>
          <a:ext cx="0" cy="0"/>
          <a:chOff x="0" y="0"/>
          <a:chExt cx="0" cy="0"/>
        </a:xfrm>
      </p:grpSpPr>
      <p:sp>
        <p:nvSpPr>
          <p:cNvPr id="310" name="Google Shape;310;p49"/>
          <p:cNvSpPr txBox="1"/>
          <p:nvPr>
            <p:ph type="title"/>
          </p:nvPr>
        </p:nvSpPr>
        <p:spPr>
          <a:xfrm>
            <a:off x="609600" y="274639"/>
            <a:ext cx="109728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11" name="Google Shape;311;p49"/>
          <p:cNvSpPr txBox="1"/>
          <p:nvPr>
            <p:ph idx="1" type="body"/>
          </p:nvPr>
        </p:nvSpPr>
        <p:spPr>
          <a:xfrm>
            <a:off x="609600" y="1600202"/>
            <a:ext cx="109728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12" name="Google Shape;312;p49"/>
          <p:cNvSpPr txBox="1"/>
          <p:nvPr>
            <p:ph idx="10" type="dt"/>
          </p:nvPr>
        </p:nvSpPr>
        <p:spPr>
          <a:xfrm>
            <a:off x="609600" y="6356352"/>
            <a:ext cx="28448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13" name="Google Shape;313;p49"/>
          <p:cNvSpPr txBox="1"/>
          <p:nvPr>
            <p:ph idx="11" type="ftr"/>
          </p:nvPr>
        </p:nvSpPr>
        <p:spPr>
          <a:xfrm>
            <a:off x="4165600" y="6356352"/>
            <a:ext cx="3860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14" name="Google Shape;314;p49"/>
          <p:cNvSpPr txBox="1"/>
          <p:nvPr>
            <p:ph idx="12" type="sldNum"/>
          </p:nvPr>
        </p:nvSpPr>
        <p:spPr>
          <a:xfrm>
            <a:off x="8737600" y="6356352"/>
            <a:ext cx="28448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84" name="Shape 384"/>
        <p:cNvGrpSpPr/>
        <p:nvPr/>
      </p:nvGrpSpPr>
      <p:grpSpPr>
        <a:xfrm>
          <a:off x="0" y="0"/>
          <a:ext cx="0" cy="0"/>
          <a:chOff x="0" y="0"/>
          <a:chExt cx="0" cy="0"/>
        </a:xfrm>
      </p:grpSpPr>
      <p:sp>
        <p:nvSpPr>
          <p:cNvPr id="385" name="Google Shape;385;p6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86" name="Google Shape;386;p6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87" name="Google Shape;387;p6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88" name="Google Shape;388;p6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89" name="Google Shape;389;p6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F7FD"/>
        </a:solidFill>
      </p:bgPr>
    </p:bg>
    <p:spTree>
      <p:nvGrpSpPr>
        <p:cNvPr id="459" name="Shape 459"/>
        <p:cNvGrpSpPr/>
        <p:nvPr/>
      </p:nvGrpSpPr>
      <p:grpSpPr>
        <a:xfrm>
          <a:off x="0" y="0"/>
          <a:ext cx="0" cy="0"/>
          <a:chOff x="0" y="0"/>
          <a:chExt cx="0" cy="0"/>
        </a:xfrm>
      </p:grpSpPr>
      <p:sp>
        <p:nvSpPr>
          <p:cNvPr id="460" name="Google Shape;460;p7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461" name="Google Shape;461;p7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62" name="Google Shape;462;p7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63" name="Google Shape;463;p7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64" name="Google Shape;464;p7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34" name="Shape 534"/>
        <p:cNvGrpSpPr/>
        <p:nvPr/>
      </p:nvGrpSpPr>
      <p:grpSpPr>
        <a:xfrm>
          <a:off x="0" y="0"/>
          <a:ext cx="0" cy="0"/>
          <a:chOff x="0" y="0"/>
          <a:chExt cx="0" cy="0"/>
        </a:xfrm>
      </p:grpSpPr>
      <p:sp>
        <p:nvSpPr>
          <p:cNvPr id="535" name="Google Shape;535;p85"/>
          <p:cNvSpPr txBox="1"/>
          <p:nvPr>
            <p:ph type="title"/>
          </p:nvPr>
        </p:nvSpPr>
        <p:spPr>
          <a:xfrm>
            <a:off x="838201" y="365128"/>
            <a:ext cx="10515600" cy="1325563"/>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lvl="1"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536" name="Google Shape;536;p85"/>
          <p:cNvSpPr txBox="1"/>
          <p:nvPr>
            <p:ph idx="1" type="body"/>
          </p:nvPr>
        </p:nvSpPr>
        <p:spPr>
          <a:xfrm>
            <a:off x="838201" y="1825625"/>
            <a:ext cx="105156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37" name="Google Shape;537;p85"/>
          <p:cNvSpPr txBox="1"/>
          <p:nvPr>
            <p:ph idx="10" type="dt"/>
          </p:nvPr>
        </p:nvSpPr>
        <p:spPr>
          <a:xfrm>
            <a:off x="838201" y="6356356"/>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38" name="Google Shape;538;p85"/>
          <p:cNvSpPr txBox="1"/>
          <p:nvPr>
            <p:ph idx="11" type="ftr"/>
          </p:nvPr>
        </p:nvSpPr>
        <p:spPr>
          <a:xfrm>
            <a:off x="4038601" y="6356356"/>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39" name="Google Shape;539;p85"/>
          <p:cNvSpPr txBox="1"/>
          <p:nvPr>
            <p:ph idx="12" type="sldNum"/>
          </p:nvPr>
        </p:nvSpPr>
        <p:spPr>
          <a:xfrm>
            <a:off x="8610601" y="6356356"/>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rtl="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rtl="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rtl="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rtl="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rtl="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rtl="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rtl="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rtl="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09" name="Shape 609"/>
        <p:cNvGrpSpPr/>
        <p:nvPr/>
      </p:nvGrpSpPr>
      <p:grpSpPr>
        <a:xfrm>
          <a:off x="0" y="0"/>
          <a:ext cx="0" cy="0"/>
          <a:chOff x="0" y="0"/>
          <a:chExt cx="0" cy="0"/>
        </a:xfrm>
      </p:grpSpPr>
      <p:sp>
        <p:nvSpPr>
          <p:cNvPr id="610" name="Google Shape;610;p97"/>
          <p:cNvSpPr txBox="1"/>
          <p:nvPr>
            <p:ph type="title"/>
          </p:nvPr>
        </p:nvSpPr>
        <p:spPr>
          <a:xfrm>
            <a:off x="609600" y="274637"/>
            <a:ext cx="10972800" cy="11430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lvl="1"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611" name="Google Shape;611;p97"/>
          <p:cNvSpPr txBox="1"/>
          <p:nvPr>
            <p:ph idx="1" type="body"/>
          </p:nvPr>
        </p:nvSpPr>
        <p:spPr>
          <a:xfrm>
            <a:off x="609600" y="1600206"/>
            <a:ext cx="10972800" cy="4525963"/>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12" name="Google Shape;612;p97"/>
          <p:cNvSpPr txBox="1"/>
          <p:nvPr>
            <p:ph idx="10" type="dt"/>
          </p:nvPr>
        </p:nvSpPr>
        <p:spPr>
          <a:xfrm>
            <a:off x="609600" y="6356363"/>
            <a:ext cx="28448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13" name="Google Shape;613;p97"/>
          <p:cNvSpPr txBox="1"/>
          <p:nvPr>
            <p:ph idx="11" type="ftr"/>
          </p:nvPr>
        </p:nvSpPr>
        <p:spPr>
          <a:xfrm>
            <a:off x="4165600" y="6356363"/>
            <a:ext cx="3860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14" name="Google Shape;614;p97"/>
          <p:cNvSpPr txBox="1"/>
          <p:nvPr>
            <p:ph idx="12" type="sldNum"/>
          </p:nvPr>
        </p:nvSpPr>
        <p:spPr>
          <a:xfrm>
            <a:off x="8737600" y="6356363"/>
            <a:ext cx="28448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b="0" i="0" sz="1200" u="none" cap="none" strike="noStrike">
                <a:solidFill>
                  <a:srgbClr val="898989"/>
                </a:solidFill>
                <a:latin typeface="Calibri"/>
                <a:ea typeface="Calibri"/>
                <a:cs typeface="Calibri"/>
                <a:sym typeface="Calibri"/>
              </a:defRPr>
            </a:lvl1pPr>
            <a:lvl2pPr indent="0" lvl="1" marL="0" marR="0" rtl="0" algn="r">
              <a:spcBef>
                <a:spcPts val="0"/>
              </a:spcBef>
              <a:spcAft>
                <a:spcPts val="0"/>
              </a:spcAft>
              <a:buNone/>
              <a:defRPr b="0" i="0" sz="1200" u="none" cap="none" strike="noStrike">
                <a:solidFill>
                  <a:srgbClr val="898989"/>
                </a:solidFill>
                <a:latin typeface="Calibri"/>
                <a:ea typeface="Calibri"/>
                <a:cs typeface="Calibri"/>
                <a:sym typeface="Calibri"/>
              </a:defRPr>
            </a:lvl2pPr>
            <a:lvl3pPr indent="0" lvl="2" marL="0" marR="0" rtl="0" algn="r">
              <a:spcBef>
                <a:spcPts val="0"/>
              </a:spcBef>
              <a:spcAft>
                <a:spcPts val="0"/>
              </a:spcAft>
              <a:buNone/>
              <a:defRPr b="0" i="0" sz="1200" u="none" cap="none" strike="noStrike">
                <a:solidFill>
                  <a:srgbClr val="898989"/>
                </a:solidFill>
                <a:latin typeface="Calibri"/>
                <a:ea typeface="Calibri"/>
                <a:cs typeface="Calibri"/>
                <a:sym typeface="Calibri"/>
              </a:defRPr>
            </a:lvl3pPr>
            <a:lvl4pPr indent="0" lvl="3" marL="0" marR="0" rtl="0" algn="r">
              <a:spcBef>
                <a:spcPts val="0"/>
              </a:spcBef>
              <a:spcAft>
                <a:spcPts val="0"/>
              </a:spcAft>
              <a:buNone/>
              <a:defRPr b="0" i="0" sz="1200" u="none" cap="none" strike="noStrike">
                <a:solidFill>
                  <a:srgbClr val="898989"/>
                </a:solidFill>
                <a:latin typeface="Calibri"/>
                <a:ea typeface="Calibri"/>
                <a:cs typeface="Calibri"/>
                <a:sym typeface="Calibri"/>
              </a:defRPr>
            </a:lvl4pPr>
            <a:lvl5pPr indent="0" lvl="4" marL="0" marR="0" rtl="0" algn="r">
              <a:spcBef>
                <a:spcPts val="0"/>
              </a:spcBef>
              <a:spcAft>
                <a:spcPts val="0"/>
              </a:spcAft>
              <a:buNone/>
              <a:defRPr b="0" i="0" sz="1200" u="none" cap="none" strike="noStrike">
                <a:solidFill>
                  <a:srgbClr val="898989"/>
                </a:solidFill>
                <a:latin typeface="Calibri"/>
                <a:ea typeface="Calibri"/>
                <a:cs typeface="Calibri"/>
                <a:sym typeface="Calibri"/>
              </a:defRPr>
            </a:lvl5pPr>
            <a:lvl6pPr indent="0" lvl="5" marL="0" marR="0" rtl="0" algn="r">
              <a:spcBef>
                <a:spcPts val="0"/>
              </a:spcBef>
              <a:spcAft>
                <a:spcPts val="0"/>
              </a:spcAft>
              <a:buNone/>
              <a:defRPr b="0" i="0" sz="1200" u="none" cap="none" strike="noStrike">
                <a:solidFill>
                  <a:srgbClr val="898989"/>
                </a:solidFill>
                <a:latin typeface="Calibri"/>
                <a:ea typeface="Calibri"/>
                <a:cs typeface="Calibri"/>
                <a:sym typeface="Calibri"/>
              </a:defRPr>
            </a:lvl6pPr>
            <a:lvl7pPr indent="0" lvl="6" marL="0" marR="0" rtl="0" algn="r">
              <a:spcBef>
                <a:spcPts val="0"/>
              </a:spcBef>
              <a:spcAft>
                <a:spcPts val="0"/>
              </a:spcAft>
              <a:buNone/>
              <a:defRPr b="0" i="0" sz="1200" u="none" cap="none" strike="noStrike">
                <a:solidFill>
                  <a:srgbClr val="898989"/>
                </a:solidFill>
                <a:latin typeface="Calibri"/>
                <a:ea typeface="Calibri"/>
                <a:cs typeface="Calibri"/>
                <a:sym typeface="Calibri"/>
              </a:defRPr>
            </a:lvl7pPr>
            <a:lvl8pPr indent="0" lvl="7" marL="0" marR="0" rtl="0" algn="r">
              <a:spcBef>
                <a:spcPts val="0"/>
              </a:spcBef>
              <a:spcAft>
                <a:spcPts val="0"/>
              </a:spcAft>
              <a:buNone/>
              <a:defRPr b="0" i="0" sz="1200" u="none" cap="none" strike="noStrike">
                <a:solidFill>
                  <a:srgbClr val="898989"/>
                </a:solidFill>
                <a:latin typeface="Calibri"/>
                <a:ea typeface="Calibri"/>
                <a:cs typeface="Calibri"/>
                <a:sym typeface="Calibri"/>
              </a:defRPr>
            </a:lvl8pPr>
            <a:lvl9pPr indent="0" lvl="8" marL="0" marR="0" rtl="0" algn="r">
              <a:spcBef>
                <a:spcPts val="0"/>
              </a:spcBef>
              <a:spcAft>
                <a:spcPts val="0"/>
              </a:spcAft>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notesSlide" Target="../notesSlides/notesSlide12.xml"/><Relationship Id="rId3" Type="http://schemas.openxmlformats.org/officeDocument/2006/relationships/hyperlink" Target="mailto:iwpim.naan@gmail.com" TargetMode="Externa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6.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11" Type="http://schemas.openxmlformats.org/officeDocument/2006/relationships/image" Target="../media/image15.png"/><Relationship Id="rId10" Type="http://schemas.openxmlformats.org/officeDocument/2006/relationships/image" Target="../media/image13.png"/><Relationship Id="rId13" Type="http://schemas.openxmlformats.org/officeDocument/2006/relationships/image" Target="../media/image4.png"/><Relationship Id="rId12" Type="http://schemas.openxmlformats.org/officeDocument/2006/relationships/image" Target="../media/image21.png"/><Relationship Id="rId1" Type="http://schemas.openxmlformats.org/officeDocument/2006/relationships/slideLayout" Target="../slideLayouts/slideLayout23.xml"/><Relationship Id="rId2" Type="http://schemas.openxmlformats.org/officeDocument/2006/relationships/notesSlide" Target="../notesSlides/notesSlide3.xml"/><Relationship Id="rId3" Type="http://schemas.openxmlformats.org/officeDocument/2006/relationships/image" Target="../media/image10.png"/><Relationship Id="rId4" Type="http://schemas.openxmlformats.org/officeDocument/2006/relationships/image" Target="../media/image12.png"/><Relationship Id="rId9" Type="http://schemas.openxmlformats.org/officeDocument/2006/relationships/image" Target="../media/image8.png"/><Relationship Id="rId14" Type="http://schemas.openxmlformats.org/officeDocument/2006/relationships/image" Target="../media/image1.png"/><Relationship Id="rId5" Type="http://schemas.openxmlformats.org/officeDocument/2006/relationships/image" Target="../media/image16.png"/><Relationship Id="rId6" Type="http://schemas.openxmlformats.org/officeDocument/2006/relationships/image" Target="../media/image14.png"/><Relationship Id="rId7" Type="http://schemas.openxmlformats.org/officeDocument/2006/relationships/image" Target="../media/image2.png"/><Relationship Id="rId8" Type="http://schemas.openxmlformats.org/officeDocument/2006/relationships/image" Target="../media/image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4.xml"/><Relationship Id="rId3" Type="http://schemas.openxmlformats.org/officeDocument/2006/relationships/image" Target="../media/image5.jpg"/><Relationship Id="rId4" Type="http://schemas.openxmlformats.org/officeDocument/2006/relationships/image" Target="../media/image17.png"/><Relationship Id="rId9" Type="http://schemas.openxmlformats.org/officeDocument/2006/relationships/image" Target="../media/image18.png"/><Relationship Id="rId5" Type="http://schemas.openxmlformats.org/officeDocument/2006/relationships/image" Target="../media/image23.png"/><Relationship Id="rId6" Type="http://schemas.openxmlformats.org/officeDocument/2006/relationships/image" Target="../media/image32.png"/><Relationship Id="rId7" Type="http://schemas.openxmlformats.org/officeDocument/2006/relationships/image" Target="../media/image20.png"/><Relationship Id="rId8" Type="http://schemas.openxmlformats.org/officeDocument/2006/relationships/image" Target="../media/image1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5.xml"/><Relationship Id="rId3" Type="http://schemas.openxmlformats.org/officeDocument/2006/relationships/image" Target="../media/image2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6.xml"/><Relationship Id="rId3" Type="http://schemas.openxmlformats.org/officeDocument/2006/relationships/image" Target="../media/image24.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7.xml"/><Relationship Id="rId3" Type="http://schemas.openxmlformats.org/officeDocument/2006/relationships/image" Target="../media/image3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5.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9.xml"/><Relationship Id="rId3" Type="http://schemas.openxmlformats.org/officeDocument/2006/relationships/image" Target="../media/image28.jp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7" name="Shape 687"/>
        <p:cNvGrpSpPr/>
        <p:nvPr/>
      </p:nvGrpSpPr>
      <p:grpSpPr>
        <a:xfrm>
          <a:off x="0" y="0"/>
          <a:ext cx="0" cy="0"/>
          <a:chOff x="0" y="0"/>
          <a:chExt cx="0" cy="0"/>
        </a:xfrm>
      </p:grpSpPr>
      <p:sp>
        <p:nvSpPr>
          <p:cNvPr id="688" name="Google Shape;688;p109"/>
          <p:cNvSpPr/>
          <p:nvPr/>
        </p:nvSpPr>
        <p:spPr>
          <a:xfrm>
            <a:off x="0" y="33357"/>
            <a:ext cx="12192000" cy="5693866"/>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en-US" sz="3200" u="none" cap="none" strike="noStrike">
                <a:solidFill>
                  <a:srgbClr val="0000FF"/>
                </a:solidFill>
                <a:latin typeface="Arial"/>
                <a:ea typeface="Arial"/>
                <a:cs typeface="Arial"/>
                <a:sym typeface="Arial"/>
              </a:rPr>
              <a:t>National Academy of Agrarian Sciences of Ukraine</a:t>
            </a:r>
            <a:endParaRPr b="1" i="0" sz="3200" u="none" cap="none" strike="noStrike">
              <a:solidFill>
                <a:srgbClr val="0000FF"/>
              </a:solidFill>
              <a:latin typeface="Arial"/>
              <a:ea typeface="Arial"/>
              <a:cs typeface="Arial"/>
              <a:sym typeface="Arial"/>
            </a:endParaRPr>
          </a:p>
          <a:p>
            <a:pPr indent="0" lvl="0" marL="0" marR="0" rtl="0" algn="ctr">
              <a:spcBef>
                <a:spcPts val="0"/>
              </a:spcBef>
              <a:spcAft>
                <a:spcPts val="0"/>
              </a:spcAft>
              <a:buNone/>
            </a:pPr>
            <a:r>
              <a:t/>
            </a:r>
            <a:endParaRPr b="1" i="0" sz="4400" u="none" cap="none" strike="noStrike">
              <a:solidFill>
                <a:srgbClr val="0000FF"/>
              </a:solidFill>
              <a:latin typeface="Arial"/>
              <a:ea typeface="Arial"/>
              <a:cs typeface="Arial"/>
              <a:sym typeface="Arial"/>
            </a:endParaRPr>
          </a:p>
          <a:p>
            <a:pPr indent="0" lvl="0" marL="0" marR="0" rtl="0" algn="ctr">
              <a:spcBef>
                <a:spcPts val="0"/>
              </a:spcBef>
              <a:spcAft>
                <a:spcPts val="0"/>
              </a:spcAft>
              <a:buNone/>
            </a:pPr>
            <a:r>
              <a:rPr b="1" i="0" lang="en-US" sz="2800" u="none" cap="none" strike="noStrike">
                <a:solidFill>
                  <a:srgbClr val="002060"/>
                </a:solidFill>
                <a:latin typeface="Arial"/>
                <a:ea typeface="Arial"/>
                <a:cs typeface="Arial"/>
                <a:sym typeface="Arial"/>
              </a:rPr>
              <a:t>INSTITUTE OF WATER PROBLEMS AND LAND RECLAMATION</a:t>
            </a:r>
            <a:endParaRPr/>
          </a:p>
          <a:p>
            <a:pPr indent="0" lvl="0" marL="0" marR="0" rtl="0" algn="ctr">
              <a:spcBef>
                <a:spcPts val="0"/>
              </a:spcBef>
              <a:spcAft>
                <a:spcPts val="0"/>
              </a:spcAft>
              <a:buNone/>
            </a:pPr>
            <a:r>
              <a:rPr b="1" i="0" lang="en-US" sz="4400" u="none" cap="none" strike="noStrike">
                <a:solidFill>
                  <a:srgbClr val="0000FF"/>
                </a:solidFill>
                <a:latin typeface="Arial"/>
                <a:ea typeface="Arial"/>
                <a:cs typeface="Arial"/>
                <a:sym typeface="Arial"/>
              </a:rPr>
              <a:t> </a:t>
            </a:r>
            <a:endParaRPr/>
          </a:p>
          <a:p>
            <a:pPr indent="0" lvl="0" marL="0" marR="0" rtl="0" algn="ctr">
              <a:spcBef>
                <a:spcPts val="0"/>
              </a:spcBef>
              <a:spcAft>
                <a:spcPts val="0"/>
              </a:spcAft>
              <a:buNone/>
            </a:pPr>
            <a:r>
              <a:rPr b="1" i="0" lang="en-US" sz="4800" u="none" cap="none" strike="noStrike">
                <a:solidFill>
                  <a:srgbClr val="366092"/>
                </a:solidFill>
                <a:latin typeface="Calibri"/>
                <a:ea typeface="Calibri"/>
                <a:cs typeface="Calibri"/>
                <a:sym typeface="Calibri"/>
              </a:rPr>
              <a:t>REFORM OF STATE WATER MANAGEMENT </a:t>
            </a:r>
            <a:endParaRPr b="1" i="0" sz="4800" u="none" cap="none" strike="noStrike">
              <a:solidFill>
                <a:srgbClr val="366092"/>
              </a:solidFill>
              <a:latin typeface="Calibri"/>
              <a:ea typeface="Calibri"/>
              <a:cs typeface="Calibri"/>
              <a:sym typeface="Calibri"/>
            </a:endParaRPr>
          </a:p>
          <a:p>
            <a:pPr indent="0" lvl="0" marL="0" marR="0" rtl="0" algn="ctr">
              <a:spcBef>
                <a:spcPts val="0"/>
              </a:spcBef>
              <a:spcAft>
                <a:spcPts val="0"/>
              </a:spcAft>
              <a:buNone/>
            </a:pPr>
            <a:r>
              <a:rPr b="1" i="0" lang="en-US" sz="4800" u="none" cap="none" strike="noStrike">
                <a:solidFill>
                  <a:srgbClr val="366092"/>
                </a:solidFill>
                <a:latin typeface="Calibri"/>
                <a:ea typeface="Calibri"/>
                <a:cs typeface="Calibri"/>
                <a:sym typeface="Calibri"/>
              </a:rPr>
              <a:t>IN UKRAINE</a:t>
            </a:r>
            <a:endParaRPr b="1" i="0" sz="4800" u="none" cap="none" strike="noStrike">
              <a:solidFill>
                <a:srgbClr val="0000C0"/>
              </a:solidFill>
              <a:latin typeface="Calibri"/>
              <a:ea typeface="Calibri"/>
              <a:cs typeface="Calibri"/>
              <a:sym typeface="Calibri"/>
            </a:endParaRPr>
          </a:p>
          <a:p>
            <a:pPr indent="0" lvl="0" marL="0" marR="0" rtl="0" algn="ctr">
              <a:spcBef>
                <a:spcPts val="0"/>
              </a:spcBef>
              <a:spcAft>
                <a:spcPts val="0"/>
              </a:spcAft>
              <a:buNone/>
            </a:pPr>
            <a:r>
              <a:t/>
            </a:r>
            <a:endParaRPr b="1" i="0" sz="2400" u="none" cap="none" strike="noStrike">
              <a:solidFill>
                <a:srgbClr val="0000C0"/>
              </a:solidFill>
              <a:latin typeface="Calibri"/>
              <a:ea typeface="Calibri"/>
              <a:cs typeface="Calibri"/>
              <a:sym typeface="Calibri"/>
            </a:endParaRPr>
          </a:p>
          <a:p>
            <a:pPr indent="0" lvl="0" marL="0" marR="0" rtl="0" algn="ctr">
              <a:spcBef>
                <a:spcPts val="0"/>
              </a:spcBef>
              <a:spcAft>
                <a:spcPts val="0"/>
              </a:spcAft>
              <a:buNone/>
            </a:pPr>
            <a:r>
              <a:t/>
            </a:r>
            <a:endParaRPr b="1" i="0" sz="2400" u="none" cap="none" strike="noStrike">
              <a:solidFill>
                <a:srgbClr val="0000C0"/>
              </a:solidFill>
              <a:latin typeface="Calibri"/>
              <a:ea typeface="Calibri"/>
              <a:cs typeface="Calibri"/>
              <a:sym typeface="Calibri"/>
            </a:endParaRPr>
          </a:p>
          <a:p>
            <a:pPr indent="0" lvl="0" marL="0" marR="0" rtl="0" algn="ctr">
              <a:spcBef>
                <a:spcPts val="0"/>
              </a:spcBef>
              <a:spcAft>
                <a:spcPts val="0"/>
              </a:spcAft>
              <a:buNone/>
            </a:pPr>
            <a:r>
              <a:t/>
            </a:r>
            <a:endParaRPr b="1" i="0" sz="2400" u="none" cap="none" strike="noStrike">
              <a:solidFill>
                <a:srgbClr val="0000C0"/>
              </a:solidFill>
              <a:latin typeface="Calibri"/>
              <a:ea typeface="Calibri"/>
              <a:cs typeface="Calibri"/>
              <a:sym typeface="Calibri"/>
            </a:endParaRPr>
          </a:p>
          <a:p>
            <a:pPr indent="0" lvl="0" marL="0" marR="0" rtl="0" algn="ctr">
              <a:spcBef>
                <a:spcPts val="0"/>
              </a:spcBef>
              <a:spcAft>
                <a:spcPts val="0"/>
              </a:spcAft>
              <a:buNone/>
            </a:pPr>
            <a:r>
              <a:t/>
            </a:r>
            <a:endParaRPr b="1" i="0" sz="2400" u="none" cap="none" strike="noStrike">
              <a:solidFill>
                <a:srgbClr val="0000C0"/>
              </a:solidFill>
              <a:latin typeface="Calibri"/>
              <a:ea typeface="Calibri"/>
              <a:cs typeface="Calibri"/>
              <a:sym typeface="Calibri"/>
            </a:endParaRPr>
          </a:p>
          <a:p>
            <a:pPr indent="0" lvl="0" marL="0" marR="0" rtl="0" algn="ctr">
              <a:spcBef>
                <a:spcPts val="0"/>
              </a:spcBef>
              <a:spcAft>
                <a:spcPts val="0"/>
              </a:spcAft>
              <a:buNone/>
            </a:pPr>
            <a:r>
              <a:rPr b="1" i="0" lang="en-US" sz="2400" u="none" cap="none" strike="noStrike">
                <a:solidFill>
                  <a:srgbClr val="0000C0"/>
                </a:solidFill>
                <a:latin typeface="Calibri"/>
                <a:ea typeface="Calibri"/>
                <a:cs typeface="Calibri"/>
                <a:sym typeface="Calibri"/>
              </a:rPr>
              <a:t>Mykhailo Yatsiuk – Director of IWPLR</a:t>
            </a:r>
            <a:endParaRPr b="1" i="0" sz="2400" u="none" cap="none" strike="noStrike">
              <a:solidFill>
                <a:srgbClr val="0000C0"/>
              </a:solidFill>
              <a:latin typeface="Calibri"/>
              <a:ea typeface="Calibri"/>
              <a:cs typeface="Calibri"/>
              <a:sym typeface="Calibri"/>
            </a:endParaRPr>
          </a:p>
        </p:txBody>
      </p:sp>
      <p:pic>
        <p:nvPicPr>
          <p:cNvPr descr="LOGO2_2" id="689" name="Google Shape;689;p109"/>
          <p:cNvPicPr preferRelativeResize="0"/>
          <p:nvPr/>
        </p:nvPicPr>
        <p:blipFill rotWithShape="1">
          <a:blip r:embed="rId3">
            <a:alphaModFix/>
          </a:blip>
          <a:srcRect b="0" l="0" r="0" t="0"/>
          <a:stretch/>
        </p:blipFill>
        <p:spPr>
          <a:xfrm>
            <a:off x="7440115" y="5143536"/>
            <a:ext cx="4607983" cy="1692275"/>
          </a:xfrm>
          <a:prstGeom prst="rect">
            <a:avLst/>
          </a:prstGeom>
          <a:noFill/>
          <a:ln>
            <a:noFill/>
          </a:ln>
        </p:spPr>
      </p:pic>
      <p:pic>
        <p:nvPicPr>
          <p:cNvPr descr="http://naas.gov.ua.images.1c-bitrix-cdn.ru/bitrix/templates/s1/img/header/logo.png?141868021552116" id="690" name="Google Shape;690;p109"/>
          <p:cNvPicPr preferRelativeResize="0"/>
          <p:nvPr/>
        </p:nvPicPr>
        <p:blipFill rotWithShape="1">
          <a:blip r:embed="rId4">
            <a:alphaModFix/>
          </a:blip>
          <a:srcRect b="0" l="0" r="0" t="0"/>
          <a:stretch/>
        </p:blipFill>
        <p:spPr>
          <a:xfrm>
            <a:off x="431826" y="4868899"/>
            <a:ext cx="2688167" cy="20161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9" name="Shape 949"/>
        <p:cNvGrpSpPr/>
        <p:nvPr/>
      </p:nvGrpSpPr>
      <p:grpSpPr>
        <a:xfrm>
          <a:off x="0" y="0"/>
          <a:ext cx="0" cy="0"/>
          <a:chOff x="0" y="0"/>
          <a:chExt cx="0" cy="0"/>
        </a:xfrm>
      </p:grpSpPr>
      <p:sp>
        <p:nvSpPr>
          <p:cNvPr id="950" name="Google Shape;950;p118"/>
          <p:cNvSpPr txBox="1"/>
          <p:nvPr>
            <p:ph type="title"/>
          </p:nvPr>
        </p:nvSpPr>
        <p:spPr>
          <a:xfrm>
            <a:off x="609600" y="274639"/>
            <a:ext cx="10972800" cy="457196"/>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2"/>
              </a:buClr>
              <a:buSzPts val="2400"/>
              <a:buFont typeface="Times New Roman"/>
              <a:buNone/>
            </a:pPr>
            <a:r>
              <a:rPr b="1" lang="en-US" sz="2400">
                <a:solidFill>
                  <a:schemeClr val="dk2"/>
                </a:solidFill>
                <a:latin typeface="Times New Roman"/>
                <a:ea typeface="Times New Roman"/>
                <a:cs typeface="Times New Roman"/>
                <a:sym typeface="Times New Roman"/>
              </a:rPr>
              <a:t>Priority issues to be addressed</a:t>
            </a:r>
            <a:endParaRPr b="1" sz="2400">
              <a:solidFill>
                <a:schemeClr val="dk2"/>
              </a:solidFill>
              <a:latin typeface="Times New Roman"/>
              <a:ea typeface="Times New Roman"/>
              <a:cs typeface="Times New Roman"/>
              <a:sym typeface="Times New Roman"/>
            </a:endParaRPr>
          </a:p>
        </p:txBody>
      </p:sp>
      <p:sp>
        <p:nvSpPr>
          <p:cNvPr id="951" name="Google Shape;951;p118"/>
          <p:cNvSpPr txBox="1"/>
          <p:nvPr>
            <p:ph idx="1" type="body"/>
          </p:nvPr>
        </p:nvSpPr>
        <p:spPr>
          <a:xfrm>
            <a:off x="340467" y="894945"/>
            <a:ext cx="11585643" cy="5466943"/>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chemeClr val="dk2"/>
              </a:buClr>
              <a:buSzPts val="2000"/>
              <a:buChar char="•"/>
            </a:pPr>
            <a:r>
              <a:rPr lang="en-US" sz="2000">
                <a:solidFill>
                  <a:schemeClr val="dk2"/>
                </a:solidFill>
                <a:latin typeface="Times New Roman"/>
                <a:ea typeface="Times New Roman"/>
                <a:cs typeface="Times New Roman"/>
                <a:sym typeface="Times New Roman"/>
              </a:rPr>
              <a:t>Clarifying the legislate responsibility for implementing river basin management plans and achieving “good” status of river basin areas;</a:t>
            </a:r>
            <a:endParaRPr/>
          </a:p>
          <a:p>
            <a:pPr indent="-342900" lvl="0" marL="342900" rtl="0" algn="l">
              <a:spcBef>
                <a:spcPts val="400"/>
              </a:spcBef>
              <a:spcAft>
                <a:spcPts val="0"/>
              </a:spcAft>
              <a:buClr>
                <a:schemeClr val="dk2"/>
              </a:buClr>
              <a:buSzPts val="2000"/>
              <a:buChar char="•"/>
            </a:pPr>
            <a:r>
              <a:rPr lang="en-US" sz="2000">
                <a:solidFill>
                  <a:schemeClr val="dk2"/>
                </a:solidFill>
                <a:latin typeface="Times New Roman"/>
                <a:ea typeface="Times New Roman"/>
                <a:cs typeface="Times New Roman"/>
                <a:sym typeface="Times New Roman"/>
              </a:rPr>
              <a:t>Developing and implementing effective economic mechanisms of water management and stimulating sustainable water use, in particular, in terms of raising funds for developing river basin management plans;</a:t>
            </a:r>
            <a:endParaRPr/>
          </a:p>
          <a:p>
            <a:pPr indent="-342900" lvl="0" marL="342900" rtl="0" algn="l">
              <a:spcBef>
                <a:spcPts val="400"/>
              </a:spcBef>
              <a:spcAft>
                <a:spcPts val="0"/>
              </a:spcAft>
              <a:buClr>
                <a:schemeClr val="dk2"/>
              </a:buClr>
              <a:buSzPts val="2000"/>
              <a:buChar char="•"/>
            </a:pPr>
            <a:r>
              <a:rPr lang="en-US" sz="2000">
                <a:solidFill>
                  <a:schemeClr val="dk2"/>
                </a:solidFill>
                <a:latin typeface="Times New Roman"/>
                <a:ea typeface="Times New Roman"/>
                <a:cs typeface="Times New Roman"/>
                <a:sym typeface="Times New Roman"/>
              </a:rPr>
              <a:t>Developing a feasibility study for a project on the restoration of water storage and water regulation capacity of Ukrainian Polissya;</a:t>
            </a:r>
            <a:endParaRPr/>
          </a:p>
          <a:p>
            <a:pPr indent="-342900" lvl="0" marL="342900" rtl="0" algn="l">
              <a:spcBef>
                <a:spcPts val="400"/>
              </a:spcBef>
              <a:spcAft>
                <a:spcPts val="0"/>
              </a:spcAft>
              <a:buClr>
                <a:schemeClr val="dk2"/>
              </a:buClr>
              <a:buSzPts val="2000"/>
              <a:buChar char="•"/>
            </a:pPr>
            <a:r>
              <a:rPr lang="en-US" sz="2000">
                <a:solidFill>
                  <a:schemeClr val="dk2"/>
                </a:solidFill>
                <a:latin typeface="Times New Roman"/>
                <a:ea typeface="Times New Roman"/>
                <a:cs typeface="Times New Roman"/>
                <a:sym typeface="Times New Roman"/>
              </a:rPr>
              <a:t>Developing a feasibility study for a project on the use of water of the Danube River to improve water supply in the southern regions of Ukraine;</a:t>
            </a:r>
            <a:endParaRPr/>
          </a:p>
          <a:p>
            <a:pPr indent="-342900" lvl="0" marL="342900" rtl="0" algn="l">
              <a:spcBef>
                <a:spcPts val="400"/>
              </a:spcBef>
              <a:spcAft>
                <a:spcPts val="0"/>
              </a:spcAft>
              <a:buClr>
                <a:schemeClr val="dk2"/>
              </a:buClr>
              <a:buSzPts val="2000"/>
              <a:buChar char="•"/>
            </a:pPr>
            <a:r>
              <a:rPr lang="en-US" sz="2000">
                <a:solidFill>
                  <a:schemeClr val="dk2"/>
                </a:solidFill>
                <a:latin typeface="Times New Roman"/>
                <a:ea typeface="Times New Roman"/>
                <a:cs typeface="Times New Roman"/>
                <a:sym typeface="Times New Roman"/>
              </a:rPr>
              <a:t>Developing a feasibility study for a project on the use of water the Kakhovka Reservoir;</a:t>
            </a:r>
            <a:endParaRPr/>
          </a:p>
          <a:p>
            <a:pPr indent="-342900" lvl="0" marL="342900" rtl="0" algn="l">
              <a:spcBef>
                <a:spcPts val="400"/>
              </a:spcBef>
              <a:spcAft>
                <a:spcPts val="0"/>
              </a:spcAft>
              <a:buClr>
                <a:schemeClr val="dk2"/>
              </a:buClr>
              <a:buSzPts val="2000"/>
              <a:buChar char="•"/>
            </a:pPr>
            <a:r>
              <a:rPr lang="en-US" sz="2000">
                <a:solidFill>
                  <a:schemeClr val="dk2"/>
                </a:solidFill>
                <a:latin typeface="Times New Roman"/>
                <a:ea typeface="Times New Roman"/>
                <a:cs typeface="Times New Roman"/>
                <a:sym typeface="Times New Roman"/>
              </a:rPr>
              <a:t>Developing measures to minimize the risks of deterioration of water security conditions in view of the armed aggression of the Russian Federation against Ukraine; </a:t>
            </a:r>
            <a:endParaRPr/>
          </a:p>
          <a:p>
            <a:pPr indent="-342900" lvl="0" marL="342900" rtl="0" algn="l">
              <a:spcBef>
                <a:spcPts val="400"/>
              </a:spcBef>
              <a:spcAft>
                <a:spcPts val="0"/>
              </a:spcAft>
              <a:buClr>
                <a:schemeClr val="dk2"/>
              </a:buClr>
              <a:buSzPts val="2000"/>
              <a:buChar char="•"/>
            </a:pPr>
            <a:r>
              <a:rPr lang="en-US" sz="2000">
                <a:solidFill>
                  <a:schemeClr val="dk2"/>
                </a:solidFill>
                <a:latin typeface="Times New Roman"/>
                <a:ea typeface="Times New Roman"/>
                <a:cs typeface="Times New Roman"/>
                <a:sym typeface="Times New Roman"/>
              </a:rPr>
              <a:t>Developing schemes for improving water supply (increasing the efficiency of water management in water accumulative sources) in low-water regions of Ukraine, given the transformation of the economy and guaranteed access to water and sanitation. </a:t>
            </a:r>
            <a:endParaRPr sz="2000">
              <a:solidFill>
                <a:schemeClr val="dk2"/>
              </a:solidFill>
              <a:latin typeface="Times New Roman"/>
              <a:ea typeface="Times New Roman"/>
              <a:cs typeface="Times New Roman"/>
              <a:sym typeface="Times New Roman"/>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5" name="Shape 955"/>
        <p:cNvGrpSpPr/>
        <p:nvPr/>
      </p:nvGrpSpPr>
      <p:grpSpPr>
        <a:xfrm>
          <a:off x="0" y="0"/>
          <a:ext cx="0" cy="0"/>
          <a:chOff x="0" y="0"/>
          <a:chExt cx="0" cy="0"/>
        </a:xfrm>
      </p:grpSpPr>
      <p:sp>
        <p:nvSpPr>
          <p:cNvPr id="956" name="Google Shape;956;p119"/>
          <p:cNvSpPr txBox="1"/>
          <p:nvPr>
            <p:ph type="title"/>
          </p:nvPr>
        </p:nvSpPr>
        <p:spPr>
          <a:xfrm>
            <a:off x="983432" y="44624"/>
            <a:ext cx="10945216" cy="8787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None/>
            </a:pPr>
            <a:br>
              <a:rPr b="1" lang="en-US" sz="3000">
                <a:solidFill>
                  <a:srgbClr val="0070C0"/>
                </a:solidFill>
                <a:latin typeface="Calibri"/>
                <a:ea typeface="Calibri"/>
                <a:cs typeface="Calibri"/>
                <a:sym typeface="Calibri"/>
              </a:rPr>
            </a:br>
            <a:r>
              <a:rPr b="1" lang="en-US" sz="3000">
                <a:solidFill>
                  <a:srgbClr val="0070C0"/>
                </a:solidFill>
                <a:latin typeface="Calibri"/>
                <a:ea typeface="Calibri"/>
                <a:cs typeface="Calibri"/>
                <a:sym typeface="Calibri"/>
              </a:rPr>
              <a:t>КОНЦЕПЦІЯ РЕФОРМУВАННЯ УПРАВЛІННЯ ВОДНИМИ РЕСУРСАМИ</a:t>
            </a:r>
            <a:br>
              <a:rPr b="1" lang="en-US" sz="3000">
                <a:solidFill>
                  <a:srgbClr val="0070C0"/>
                </a:solidFill>
                <a:latin typeface="Calibri"/>
                <a:ea typeface="Calibri"/>
                <a:cs typeface="Calibri"/>
                <a:sym typeface="Calibri"/>
              </a:rPr>
            </a:br>
            <a:endParaRPr b="1" sz="3000">
              <a:solidFill>
                <a:srgbClr val="0070C0"/>
              </a:solidFill>
              <a:latin typeface="Calibri"/>
              <a:ea typeface="Calibri"/>
              <a:cs typeface="Calibri"/>
              <a:sym typeface="Calibri"/>
            </a:endParaRPr>
          </a:p>
        </p:txBody>
      </p:sp>
      <p:sp>
        <p:nvSpPr>
          <p:cNvPr id="957" name="Google Shape;957;p119"/>
          <p:cNvSpPr txBox="1"/>
          <p:nvPr>
            <p:ph idx="1" type="body"/>
          </p:nvPr>
        </p:nvSpPr>
        <p:spPr>
          <a:xfrm>
            <a:off x="335360" y="930646"/>
            <a:ext cx="11521280" cy="4525963"/>
          </a:xfrm>
          <a:prstGeom prst="rect">
            <a:avLst/>
          </a:prstGeom>
          <a:noFill/>
          <a:ln>
            <a:noFill/>
          </a:ln>
        </p:spPr>
        <p:txBody>
          <a:bodyPr anchorCtr="0" anchor="t" bIns="45700" lIns="91425" spcFirstLastPara="1" rIns="91425" wrap="square" tIns="45700">
            <a:noAutofit/>
          </a:bodyPr>
          <a:lstStyle/>
          <a:p>
            <a:pPr indent="0" lvl="0" marL="0" rtl="0" algn="just">
              <a:lnSpc>
                <a:spcPct val="90000"/>
              </a:lnSpc>
              <a:spcBef>
                <a:spcPts val="0"/>
              </a:spcBef>
              <a:spcAft>
                <a:spcPts val="0"/>
              </a:spcAft>
              <a:buClr>
                <a:srgbClr val="0070C0"/>
              </a:buClr>
              <a:buSzPts val="2200"/>
              <a:buNone/>
            </a:pPr>
            <a:r>
              <a:rPr b="1" lang="en-US" sz="2200">
                <a:solidFill>
                  <a:srgbClr val="0070C0"/>
                </a:solidFill>
              </a:rPr>
              <a:t>МЕТА КОНЦЕПЦІЇ </a:t>
            </a:r>
            <a:r>
              <a:rPr lang="en-US" sz="2200">
                <a:solidFill>
                  <a:schemeClr val="dk2"/>
                </a:solidFill>
              </a:rPr>
              <a:t>- </a:t>
            </a:r>
            <a:r>
              <a:rPr lang="en-US" sz="2200"/>
              <a:t>реформування управління водними ресурсами для досягнення «доброго» стану вод шляхом створення нормативно-правових, інституційних та фінансово-економічних засад впровадження інтегрованого управління водними ресурсами за басейновим принципом, рівноправного залучення всіх заінтересованих сторін до процесу управління, ефективному та виправданому застосуванні принципів «забруднювач платить» та «користувач платить».</a:t>
            </a:r>
            <a:endParaRPr sz="2200"/>
          </a:p>
          <a:p>
            <a:pPr indent="0" lvl="0" marL="0" rtl="0" algn="just">
              <a:lnSpc>
                <a:spcPct val="90000"/>
              </a:lnSpc>
              <a:spcBef>
                <a:spcPts val="1000"/>
              </a:spcBef>
              <a:spcAft>
                <a:spcPts val="0"/>
              </a:spcAft>
              <a:buClr>
                <a:srgbClr val="0070C0"/>
              </a:buClr>
              <a:buSzPts val="2200"/>
              <a:buNone/>
            </a:pPr>
            <a:r>
              <a:rPr b="1" lang="en-US" sz="2200">
                <a:solidFill>
                  <a:srgbClr val="0070C0"/>
                </a:solidFill>
              </a:rPr>
              <a:t>ПЕРЕДБАЧАЄ: </a:t>
            </a:r>
            <a:endParaRPr/>
          </a:p>
          <a:p>
            <a:pPr indent="-228600" lvl="0" marL="228600" rtl="0" algn="just">
              <a:lnSpc>
                <a:spcPct val="90000"/>
              </a:lnSpc>
              <a:spcBef>
                <a:spcPts val="1000"/>
              </a:spcBef>
              <a:spcAft>
                <a:spcPts val="0"/>
              </a:spcAft>
              <a:buClr>
                <a:schemeClr val="dk1"/>
              </a:buClr>
              <a:buSzPts val="2200"/>
              <a:buChar char="•"/>
            </a:pPr>
            <a:r>
              <a:rPr lang="en-US" sz="2200"/>
              <a:t>Розділення функцій формування та реалізації Державної водної політики і управління водною інфраструктурою (реформування Держводагентства);</a:t>
            </a:r>
            <a:endParaRPr/>
          </a:p>
          <a:p>
            <a:pPr indent="-228600" lvl="0" marL="228600" rtl="0" algn="just">
              <a:lnSpc>
                <a:spcPct val="90000"/>
              </a:lnSpc>
              <a:spcBef>
                <a:spcPts val="1000"/>
              </a:spcBef>
              <a:spcAft>
                <a:spcPts val="0"/>
              </a:spcAft>
              <a:buClr>
                <a:schemeClr val="dk1"/>
              </a:buClr>
              <a:buSzPts val="2200"/>
              <a:buChar char="•"/>
            </a:pPr>
            <a:r>
              <a:rPr lang="en-US" sz="2200"/>
              <a:t>Створення при КМ України Міжвідомчої координаційної ради з питань водних ресурсів та Водного фонду;</a:t>
            </a:r>
            <a:endParaRPr/>
          </a:p>
          <a:p>
            <a:pPr indent="-228600" lvl="0" marL="228600" rtl="0" algn="just">
              <a:lnSpc>
                <a:spcPct val="90000"/>
              </a:lnSpc>
              <a:spcBef>
                <a:spcPts val="1000"/>
              </a:spcBef>
              <a:spcAft>
                <a:spcPts val="0"/>
              </a:spcAft>
              <a:buClr>
                <a:schemeClr val="dk1"/>
              </a:buClr>
              <a:buSzPts val="2200"/>
              <a:buChar char="•"/>
            </a:pPr>
            <a:r>
              <a:rPr lang="en-US" sz="2200"/>
              <a:t>Розширення повноважень БУВР та Басейнових рад шляхом надання їм функцій формування та контролю виконання ПУРБ;</a:t>
            </a:r>
            <a:endParaRPr/>
          </a:p>
          <a:p>
            <a:pPr indent="-228600" lvl="0" marL="228600" rtl="0" algn="just">
              <a:lnSpc>
                <a:spcPct val="90000"/>
              </a:lnSpc>
              <a:spcBef>
                <a:spcPts val="1000"/>
              </a:spcBef>
              <a:spcAft>
                <a:spcPts val="0"/>
              </a:spcAft>
              <a:buClr>
                <a:schemeClr val="dk1"/>
              </a:buClr>
              <a:buSzPts val="2200"/>
              <a:buChar char="•"/>
            </a:pPr>
            <a:r>
              <a:rPr lang="en-US" sz="2200"/>
              <a:t>Створення спеціального суб'єкта господарювання для експлуатації Державної водної інфраструктури;</a:t>
            </a:r>
            <a:endParaRPr/>
          </a:p>
          <a:p>
            <a:pPr indent="-228600" lvl="0" marL="228600" rtl="0" algn="just">
              <a:lnSpc>
                <a:spcPct val="90000"/>
              </a:lnSpc>
              <a:spcBef>
                <a:spcPts val="1000"/>
              </a:spcBef>
              <a:spcAft>
                <a:spcPts val="0"/>
              </a:spcAft>
              <a:buClr>
                <a:schemeClr val="dk1"/>
              </a:buClr>
              <a:buSzPts val="2200"/>
              <a:buChar char="•"/>
            </a:pPr>
            <a:r>
              <a:rPr lang="en-US" sz="2200"/>
              <a:t>Створення спеціального  Водного фонду.</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1" name="Shape 961"/>
        <p:cNvGrpSpPr/>
        <p:nvPr/>
      </p:nvGrpSpPr>
      <p:grpSpPr>
        <a:xfrm>
          <a:off x="0" y="0"/>
          <a:ext cx="0" cy="0"/>
          <a:chOff x="0" y="0"/>
          <a:chExt cx="0" cy="0"/>
        </a:xfrm>
      </p:grpSpPr>
      <p:sp>
        <p:nvSpPr>
          <p:cNvPr id="962" name="Google Shape;962;p120"/>
          <p:cNvSpPr txBox="1"/>
          <p:nvPr>
            <p:ph idx="1" type="body"/>
          </p:nvPr>
        </p:nvSpPr>
        <p:spPr>
          <a:xfrm>
            <a:off x="609600" y="1600206"/>
            <a:ext cx="10972800" cy="4525963"/>
          </a:xfrm>
          <a:prstGeom prst="rect">
            <a:avLst/>
          </a:prstGeom>
          <a:noFill/>
          <a:ln>
            <a:noFill/>
          </a:ln>
        </p:spPr>
        <p:txBody>
          <a:bodyPr anchorCtr="0" anchor="t" bIns="45700" lIns="91425" spcFirstLastPara="1" rIns="91425" wrap="square" tIns="45700">
            <a:noAutofit/>
          </a:bodyPr>
          <a:lstStyle/>
          <a:p>
            <a:pPr indent="-342900" lvl="0" marL="342900" rtl="0" algn="ctr">
              <a:spcBef>
                <a:spcPts val="0"/>
              </a:spcBef>
              <a:spcAft>
                <a:spcPts val="0"/>
              </a:spcAft>
              <a:buClr>
                <a:srgbClr val="0000FF"/>
              </a:buClr>
              <a:buSzPts val="6000"/>
              <a:buNone/>
            </a:pPr>
            <a:r>
              <a:rPr b="1" lang="en-US" sz="6000">
                <a:solidFill>
                  <a:srgbClr val="0000FF"/>
                </a:solidFill>
              </a:rPr>
              <a:t>Thank you </a:t>
            </a:r>
            <a:endParaRPr/>
          </a:p>
          <a:p>
            <a:pPr indent="-342900" lvl="0" marL="342900" rtl="0" algn="ctr">
              <a:spcBef>
                <a:spcPts val="1200"/>
              </a:spcBef>
              <a:spcAft>
                <a:spcPts val="0"/>
              </a:spcAft>
              <a:buClr>
                <a:srgbClr val="0000FF"/>
              </a:buClr>
              <a:buSzPts val="6000"/>
              <a:buNone/>
            </a:pPr>
            <a:r>
              <a:rPr b="1" lang="en-US" sz="6000">
                <a:solidFill>
                  <a:srgbClr val="0000FF"/>
                </a:solidFill>
              </a:rPr>
              <a:t>for your attention</a:t>
            </a:r>
            <a:endParaRPr/>
          </a:p>
        </p:txBody>
      </p:sp>
      <p:sp>
        <p:nvSpPr>
          <p:cNvPr id="963" name="Google Shape;963;p120"/>
          <p:cNvSpPr txBox="1"/>
          <p:nvPr/>
        </p:nvSpPr>
        <p:spPr>
          <a:xfrm>
            <a:off x="309033" y="5176837"/>
            <a:ext cx="3538148" cy="147732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1800" u="none" cap="none" strike="noStrike">
                <a:solidFill>
                  <a:srgbClr val="002060"/>
                </a:solidFill>
                <a:latin typeface="Arial"/>
                <a:ea typeface="Arial"/>
                <a:cs typeface="Arial"/>
                <a:sym typeface="Arial"/>
              </a:rPr>
              <a:t>Contact information</a:t>
            </a:r>
            <a:endParaRPr/>
          </a:p>
          <a:p>
            <a:pPr indent="0" lvl="0" marL="0" marR="0" rtl="0" algn="l">
              <a:spcBef>
                <a:spcPts val="0"/>
              </a:spcBef>
              <a:spcAft>
                <a:spcPts val="0"/>
              </a:spcAft>
              <a:buNone/>
            </a:pPr>
            <a:r>
              <a:t/>
            </a:r>
            <a:endParaRPr b="1" i="0" sz="1800" u="none" cap="none" strike="noStrike">
              <a:solidFill>
                <a:srgbClr val="002060"/>
              </a:solidFill>
              <a:latin typeface="Arial"/>
              <a:ea typeface="Arial"/>
              <a:cs typeface="Arial"/>
              <a:sym typeface="Arial"/>
            </a:endParaRPr>
          </a:p>
          <a:p>
            <a:pPr indent="0" lvl="0" marL="0" marR="0" rtl="0" algn="l">
              <a:spcBef>
                <a:spcPts val="0"/>
              </a:spcBef>
              <a:spcAft>
                <a:spcPts val="0"/>
              </a:spcAft>
              <a:buNone/>
            </a:pPr>
            <a:r>
              <a:rPr b="1" i="0" lang="en-US" sz="1800" u="none" cap="none" strike="noStrike">
                <a:solidFill>
                  <a:srgbClr val="002060"/>
                </a:solidFill>
                <a:latin typeface="Arial"/>
                <a:ea typeface="Arial"/>
                <a:cs typeface="Arial"/>
                <a:sym typeface="Arial"/>
              </a:rPr>
              <a:t>web-site: iwpim.org.ua</a:t>
            </a:r>
            <a:endParaRPr/>
          </a:p>
          <a:p>
            <a:pPr indent="0" lvl="0" marL="0" marR="0" rtl="0" algn="l">
              <a:spcBef>
                <a:spcPts val="0"/>
              </a:spcBef>
              <a:spcAft>
                <a:spcPts val="0"/>
              </a:spcAft>
              <a:buNone/>
            </a:pPr>
            <a:r>
              <a:rPr b="1" i="0" lang="en-US" sz="1800" u="none" cap="none" strike="noStrike">
                <a:solidFill>
                  <a:srgbClr val="002060"/>
                </a:solidFill>
                <a:latin typeface="Arial"/>
                <a:ea typeface="Arial"/>
                <a:cs typeface="Arial"/>
                <a:sym typeface="Arial"/>
              </a:rPr>
              <a:t>email: </a:t>
            </a:r>
            <a:r>
              <a:rPr b="1" i="0" lang="en-US" sz="1800" u="sng" cap="none" strike="noStrike">
                <a:solidFill>
                  <a:schemeClr val="hlink"/>
                </a:solidFill>
                <a:latin typeface="Arial"/>
                <a:ea typeface="Arial"/>
                <a:cs typeface="Arial"/>
                <a:sym typeface="Arial"/>
                <a:hlinkClick r:id="rId3"/>
              </a:rPr>
              <a:t>iwpim.naan@gmail.com</a:t>
            </a:r>
            <a:endParaRPr b="1" i="0" sz="1800" u="none" cap="none" strike="noStrike">
              <a:solidFill>
                <a:srgbClr val="002060"/>
              </a:solidFill>
              <a:latin typeface="Arial"/>
              <a:ea typeface="Arial"/>
              <a:cs typeface="Arial"/>
              <a:sym typeface="Arial"/>
            </a:endParaRPr>
          </a:p>
          <a:p>
            <a:pPr indent="0" lvl="0" marL="0" marR="0" rtl="0" algn="l">
              <a:spcBef>
                <a:spcPts val="0"/>
              </a:spcBef>
              <a:spcAft>
                <a:spcPts val="0"/>
              </a:spcAft>
              <a:buNone/>
            </a:pPr>
            <a:r>
              <a:t/>
            </a:r>
            <a:endParaRPr b="0" i="0" sz="1800" u="none" cap="none" strike="noStrike">
              <a:solidFill>
                <a:srgbClr val="002060"/>
              </a:solidFill>
              <a:latin typeface="Arial"/>
              <a:ea typeface="Arial"/>
              <a:cs typeface="Arial"/>
              <a:sym typeface="Arial"/>
            </a:endParaRPr>
          </a:p>
        </p:txBody>
      </p:sp>
      <p:pic>
        <p:nvPicPr>
          <p:cNvPr id="964" name="Google Shape;964;p120"/>
          <p:cNvPicPr preferRelativeResize="0"/>
          <p:nvPr/>
        </p:nvPicPr>
        <p:blipFill rotWithShape="1">
          <a:blip r:embed="rId4">
            <a:alphaModFix/>
          </a:blip>
          <a:srcRect b="0" l="0" r="0" t="0"/>
          <a:stretch/>
        </p:blipFill>
        <p:spPr>
          <a:xfrm>
            <a:off x="7273991" y="4934105"/>
            <a:ext cx="4608976" cy="168873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4" name="Shape 694"/>
        <p:cNvGrpSpPr/>
        <p:nvPr/>
      </p:nvGrpSpPr>
      <p:grpSpPr>
        <a:xfrm>
          <a:off x="0" y="0"/>
          <a:ext cx="0" cy="0"/>
          <a:chOff x="0" y="0"/>
          <a:chExt cx="0" cy="0"/>
        </a:xfrm>
      </p:grpSpPr>
      <p:sp>
        <p:nvSpPr>
          <p:cNvPr id="695" name="Google Shape;695;p110"/>
          <p:cNvSpPr txBox="1"/>
          <p:nvPr>
            <p:ph type="title"/>
          </p:nvPr>
        </p:nvSpPr>
        <p:spPr>
          <a:xfrm>
            <a:off x="767408" y="90492"/>
            <a:ext cx="10515600" cy="997992"/>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0000C0"/>
              </a:buClr>
              <a:buSzPts val="4400"/>
              <a:buFont typeface="Calibri"/>
              <a:buNone/>
            </a:pPr>
            <a:r>
              <a:rPr b="1" lang="en-US">
                <a:solidFill>
                  <a:srgbClr val="0000C0"/>
                </a:solidFill>
              </a:rPr>
              <a:t>Water Provision per capita</a:t>
            </a:r>
            <a:endParaRPr b="1">
              <a:solidFill>
                <a:srgbClr val="0000C0"/>
              </a:solidFill>
            </a:endParaRPr>
          </a:p>
        </p:txBody>
      </p:sp>
      <p:grpSp>
        <p:nvGrpSpPr>
          <p:cNvPr id="696" name="Google Shape;696;p110"/>
          <p:cNvGrpSpPr/>
          <p:nvPr/>
        </p:nvGrpSpPr>
        <p:grpSpPr>
          <a:xfrm>
            <a:off x="767408" y="836712"/>
            <a:ext cx="10515600" cy="5896776"/>
            <a:chOff x="4712336" y="4045669"/>
            <a:chExt cx="4156031" cy="2733896"/>
          </a:xfrm>
        </p:grpSpPr>
        <p:pic>
          <p:nvPicPr>
            <p:cNvPr id="697" name="Google Shape;697;p110"/>
            <p:cNvPicPr preferRelativeResize="0"/>
            <p:nvPr/>
          </p:nvPicPr>
          <p:blipFill rotWithShape="1">
            <a:blip r:embed="rId3">
              <a:alphaModFix/>
            </a:blip>
            <a:srcRect b="0" l="0" r="0" t="0"/>
            <a:stretch/>
          </p:blipFill>
          <p:spPr>
            <a:xfrm>
              <a:off x="4712336" y="4045669"/>
              <a:ext cx="4156031" cy="2733896"/>
            </a:xfrm>
            <a:prstGeom prst="rect">
              <a:avLst/>
            </a:prstGeom>
            <a:solidFill>
              <a:srgbClr val="FFFFFF"/>
            </a:solidFill>
            <a:ln cap="flat" cmpd="sng" w="12700">
              <a:solidFill>
                <a:srgbClr val="4472C4"/>
              </a:solidFill>
              <a:prstDash val="solid"/>
              <a:miter lim="800000"/>
              <a:headEnd len="sm" w="sm" type="none"/>
              <a:tailEnd len="sm" w="sm" type="none"/>
            </a:ln>
          </p:spPr>
        </p:pic>
        <p:pic>
          <p:nvPicPr>
            <p:cNvPr id="698" name="Google Shape;698;p110"/>
            <p:cNvPicPr preferRelativeResize="0"/>
            <p:nvPr/>
          </p:nvPicPr>
          <p:blipFill rotWithShape="1">
            <a:blip r:embed="rId4">
              <a:alphaModFix/>
            </a:blip>
            <a:srcRect b="0" l="0" r="0" t="0"/>
            <a:stretch/>
          </p:blipFill>
          <p:spPr>
            <a:xfrm>
              <a:off x="4811447" y="5780464"/>
              <a:ext cx="1146810" cy="922020"/>
            </a:xfrm>
            <a:prstGeom prst="rect">
              <a:avLst/>
            </a:prstGeom>
            <a:noFill/>
            <a:ln>
              <a:noFill/>
            </a:ln>
          </p:spPr>
        </p:pic>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2" name="Shape 702"/>
        <p:cNvGrpSpPr/>
        <p:nvPr/>
      </p:nvGrpSpPr>
      <p:grpSpPr>
        <a:xfrm>
          <a:off x="0" y="0"/>
          <a:ext cx="0" cy="0"/>
          <a:chOff x="0" y="0"/>
          <a:chExt cx="0" cy="0"/>
        </a:xfrm>
      </p:grpSpPr>
      <p:grpSp>
        <p:nvGrpSpPr>
          <p:cNvPr id="703" name="Google Shape;703;p111"/>
          <p:cNvGrpSpPr/>
          <p:nvPr/>
        </p:nvGrpSpPr>
        <p:grpSpPr>
          <a:xfrm>
            <a:off x="47329" y="96907"/>
            <a:ext cx="12144672" cy="6717550"/>
            <a:chOff x="-20753" y="81713"/>
            <a:chExt cx="12144672" cy="6717550"/>
          </a:xfrm>
        </p:grpSpPr>
        <p:grpSp>
          <p:nvGrpSpPr>
            <p:cNvPr id="704" name="Google Shape;704;p111"/>
            <p:cNvGrpSpPr/>
            <p:nvPr/>
          </p:nvGrpSpPr>
          <p:grpSpPr>
            <a:xfrm>
              <a:off x="125413" y="650875"/>
              <a:ext cx="11945937" cy="6148388"/>
              <a:chOff x="125413" y="650875"/>
              <a:chExt cx="11945937" cy="6148388"/>
            </a:xfrm>
          </p:grpSpPr>
          <p:grpSp>
            <p:nvGrpSpPr>
              <p:cNvPr id="705" name="Google Shape;705;p111"/>
              <p:cNvGrpSpPr/>
              <p:nvPr/>
            </p:nvGrpSpPr>
            <p:grpSpPr>
              <a:xfrm>
                <a:off x="1566046" y="650875"/>
                <a:ext cx="9501010" cy="3000431"/>
                <a:chOff x="1472294" y="410721"/>
                <a:chExt cx="9499646" cy="3000375"/>
              </a:xfrm>
            </p:grpSpPr>
            <p:grpSp>
              <p:nvGrpSpPr>
                <p:cNvPr id="706" name="Google Shape;706;p111"/>
                <p:cNvGrpSpPr/>
                <p:nvPr/>
              </p:nvGrpSpPr>
              <p:grpSpPr>
                <a:xfrm>
                  <a:off x="1472294" y="410721"/>
                  <a:ext cx="9499646" cy="3000375"/>
                  <a:chOff x="3945" y="0"/>
                  <a:chExt cx="9499646" cy="3000375"/>
                </a:xfrm>
              </p:grpSpPr>
              <p:sp>
                <p:nvSpPr>
                  <p:cNvPr id="707" name="Google Shape;707;p111"/>
                  <p:cNvSpPr/>
                  <p:nvPr/>
                </p:nvSpPr>
                <p:spPr>
                  <a:xfrm>
                    <a:off x="3945" y="0"/>
                    <a:ext cx="1323070" cy="3000375"/>
                  </a:xfrm>
                  <a:prstGeom prst="roundRect">
                    <a:avLst>
                      <a:gd fmla="val 10000" name="adj"/>
                    </a:avLst>
                  </a:prstGeom>
                  <a:gradFill>
                    <a:gsLst>
                      <a:gs pos="0">
                        <a:schemeClr val="lt1"/>
                      </a:gs>
                      <a:gs pos="50000">
                        <a:schemeClr val="lt1"/>
                      </a:gs>
                      <a:gs pos="100000">
                        <a:srgbClr val="E1E1E1"/>
                      </a:gs>
                    </a:gsLst>
                    <a:lin ang="5400000" scaled="0"/>
                  </a:gradFill>
                  <a:ln>
                    <a:noFill/>
                  </a:ln>
                  <a:effectLst>
                    <a:outerShdw blurRad="57150" rotWithShape="0" algn="ctr" dir="5400000" dist="19050">
                      <a:srgbClr val="000000">
                        <a:alpha val="62745"/>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 name="Google Shape;708;p111"/>
                  <p:cNvSpPr txBox="1"/>
                  <p:nvPr/>
                </p:nvSpPr>
                <p:spPr>
                  <a:xfrm>
                    <a:off x="3945" y="1200150"/>
                    <a:ext cx="1323070" cy="1200150"/>
                  </a:xfrm>
                  <a:prstGeom prst="rect">
                    <a:avLst/>
                  </a:prstGeom>
                  <a:noFill/>
                  <a:ln>
                    <a:noFill/>
                  </a:ln>
                </p:spPr>
                <p:txBody>
                  <a:bodyPr anchorCtr="0" anchor="ctr" bIns="85325" lIns="85325" spcFirstLastPara="1" rIns="85325" wrap="square" tIns="85325">
                    <a:noAutofit/>
                  </a:bodyPr>
                  <a:lstStyle/>
                  <a:p>
                    <a:pPr indent="0" lvl="0" marL="0" marR="0" rtl="0" algn="ctr">
                      <a:lnSpc>
                        <a:spcPct val="90000"/>
                      </a:lnSpc>
                      <a:spcBef>
                        <a:spcPts val="0"/>
                      </a:spcBef>
                      <a:spcAft>
                        <a:spcPts val="0"/>
                      </a:spcAft>
                      <a:buClr>
                        <a:schemeClr val="lt1"/>
                      </a:buClr>
                      <a:buSzPts val="1200"/>
                      <a:buFont typeface="Calibri"/>
                      <a:buNone/>
                    </a:pPr>
                    <a:r>
                      <a:rPr b="0" i="0" lang="en-US" sz="1200" u="none" cap="none" strike="noStrike">
                        <a:solidFill>
                          <a:schemeClr val="lt1"/>
                        </a:solidFill>
                        <a:latin typeface="Calibri"/>
                        <a:ea typeface="Calibri"/>
                        <a:cs typeface="Calibri"/>
                        <a:sym typeface="Calibri"/>
                      </a:rPr>
                      <a:t>Irrigation and agricultural production</a:t>
                    </a:r>
                    <a:endParaRPr b="0" i="0" sz="1200" u="none" cap="none" strike="noStrike">
                      <a:solidFill>
                        <a:schemeClr val="lt1"/>
                      </a:solidFill>
                      <a:latin typeface="Calibri"/>
                      <a:ea typeface="Calibri"/>
                      <a:cs typeface="Calibri"/>
                      <a:sym typeface="Calibri"/>
                    </a:endParaRPr>
                  </a:p>
                </p:txBody>
              </p:sp>
              <p:sp>
                <p:nvSpPr>
                  <p:cNvPr id="709" name="Google Shape;709;p111"/>
                  <p:cNvSpPr/>
                  <p:nvPr/>
                </p:nvSpPr>
                <p:spPr>
                  <a:xfrm>
                    <a:off x="165918" y="180022"/>
                    <a:ext cx="999124" cy="999124"/>
                  </a:xfrm>
                  <a:prstGeom prst="ellipse">
                    <a:avLst/>
                  </a:prstGeom>
                  <a:blipFill rotWithShape="1">
                    <a:blip r:embed="rId3">
                      <a:alphaModFix/>
                    </a:blip>
                    <a:stretch>
                      <a:fillRect b="0" l="0" r="0" t="0"/>
                    </a:stretch>
                  </a:blipFill>
                  <a:ln>
                    <a:noFill/>
                  </a:ln>
                  <a:effectLst>
                    <a:outerShdw blurRad="57150" rotWithShape="0" algn="ctr" dir="5400000" dist="19050">
                      <a:srgbClr val="000000">
                        <a:alpha val="62745"/>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 name="Google Shape;710;p111"/>
                  <p:cNvSpPr/>
                  <p:nvPr/>
                </p:nvSpPr>
                <p:spPr>
                  <a:xfrm>
                    <a:off x="1365557" y="0"/>
                    <a:ext cx="1323070" cy="3000375"/>
                  </a:xfrm>
                  <a:prstGeom prst="roundRect">
                    <a:avLst>
                      <a:gd fmla="val 10000" name="adj"/>
                    </a:avLst>
                  </a:prstGeom>
                  <a:gradFill>
                    <a:gsLst>
                      <a:gs pos="0">
                        <a:schemeClr val="lt1"/>
                      </a:gs>
                      <a:gs pos="50000">
                        <a:schemeClr val="lt1"/>
                      </a:gs>
                      <a:gs pos="100000">
                        <a:srgbClr val="E1E1E1"/>
                      </a:gs>
                    </a:gsLst>
                    <a:lin ang="5400000" scaled="0"/>
                  </a:gradFill>
                  <a:ln>
                    <a:noFill/>
                  </a:ln>
                  <a:effectLst>
                    <a:outerShdw blurRad="57150" rotWithShape="0" algn="ctr" dir="5400000" dist="19050">
                      <a:srgbClr val="000000">
                        <a:alpha val="62745"/>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 name="Google Shape;711;p111"/>
                  <p:cNvSpPr txBox="1"/>
                  <p:nvPr/>
                </p:nvSpPr>
                <p:spPr>
                  <a:xfrm>
                    <a:off x="1365557" y="1200150"/>
                    <a:ext cx="1323070" cy="1200150"/>
                  </a:xfrm>
                  <a:prstGeom prst="rect">
                    <a:avLst/>
                  </a:prstGeom>
                  <a:noFill/>
                  <a:ln>
                    <a:noFill/>
                  </a:ln>
                </p:spPr>
                <p:txBody>
                  <a:bodyPr anchorCtr="0" anchor="ctr" bIns="85325" lIns="85325" spcFirstLastPara="1" rIns="85325" wrap="square" tIns="85325">
                    <a:noAutofit/>
                  </a:bodyPr>
                  <a:lstStyle/>
                  <a:p>
                    <a:pPr indent="0" lvl="0" marL="0" marR="0" rtl="0" algn="ctr">
                      <a:lnSpc>
                        <a:spcPct val="90000"/>
                      </a:lnSpc>
                      <a:spcBef>
                        <a:spcPts val="0"/>
                      </a:spcBef>
                      <a:spcAft>
                        <a:spcPts val="0"/>
                      </a:spcAft>
                      <a:buClr>
                        <a:schemeClr val="lt1"/>
                      </a:buClr>
                      <a:buSzPts val="1200"/>
                      <a:buFont typeface="Calibri"/>
                      <a:buNone/>
                    </a:pPr>
                    <a:r>
                      <a:rPr b="0" i="0" lang="en-US" sz="1200" u="none" cap="none" strike="noStrike">
                        <a:solidFill>
                          <a:schemeClr val="lt1"/>
                        </a:solidFill>
                        <a:latin typeface="Calibri"/>
                        <a:ea typeface="Calibri"/>
                        <a:cs typeface="Calibri"/>
                        <a:sym typeface="Calibri"/>
                      </a:rPr>
                      <a:t>Drinking water supply</a:t>
                    </a:r>
                    <a:endParaRPr b="0" i="0" sz="1200" u="none" cap="none" strike="noStrike">
                      <a:solidFill>
                        <a:schemeClr val="lt1"/>
                      </a:solidFill>
                      <a:latin typeface="Calibri"/>
                      <a:ea typeface="Calibri"/>
                      <a:cs typeface="Calibri"/>
                      <a:sym typeface="Calibri"/>
                    </a:endParaRPr>
                  </a:p>
                </p:txBody>
              </p:sp>
              <p:sp>
                <p:nvSpPr>
                  <p:cNvPr id="712" name="Google Shape;712;p111"/>
                  <p:cNvSpPr/>
                  <p:nvPr/>
                </p:nvSpPr>
                <p:spPr>
                  <a:xfrm>
                    <a:off x="1528681" y="180022"/>
                    <a:ext cx="999124" cy="999124"/>
                  </a:xfrm>
                  <a:prstGeom prst="ellipse">
                    <a:avLst/>
                  </a:prstGeom>
                  <a:blipFill rotWithShape="1">
                    <a:blip r:embed="rId4">
                      <a:alphaModFix/>
                    </a:blip>
                    <a:stretch>
                      <a:fillRect b="0" l="0" r="0" t="0"/>
                    </a:stretch>
                  </a:blipFill>
                  <a:ln>
                    <a:noFill/>
                  </a:ln>
                  <a:effectLst>
                    <a:outerShdw blurRad="57150" rotWithShape="0" algn="ctr" dir="5400000" dist="19050">
                      <a:srgbClr val="000000">
                        <a:alpha val="62745"/>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 name="Google Shape;713;p111"/>
                  <p:cNvSpPr/>
                  <p:nvPr/>
                </p:nvSpPr>
                <p:spPr>
                  <a:xfrm>
                    <a:off x="2729471" y="0"/>
                    <a:ext cx="1323070" cy="3000375"/>
                  </a:xfrm>
                  <a:prstGeom prst="roundRect">
                    <a:avLst>
                      <a:gd fmla="val 10000" name="adj"/>
                    </a:avLst>
                  </a:prstGeom>
                  <a:gradFill>
                    <a:gsLst>
                      <a:gs pos="0">
                        <a:schemeClr val="lt1"/>
                      </a:gs>
                      <a:gs pos="50000">
                        <a:schemeClr val="lt1"/>
                      </a:gs>
                      <a:gs pos="100000">
                        <a:srgbClr val="E1E1E1"/>
                      </a:gs>
                    </a:gsLst>
                    <a:lin ang="5400000" scaled="0"/>
                  </a:gradFill>
                  <a:ln>
                    <a:noFill/>
                  </a:ln>
                  <a:effectLst>
                    <a:outerShdw blurRad="57150" rotWithShape="0" algn="ctr" dir="5400000" dist="19050">
                      <a:srgbClr val="000000">
                        <a:alpha val="62745"/>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 name="Google Shape;714;p111"/>
                  <p:cNvSpPr txBox="1"/>
                  <p:nvPr/>
                </p:nvSpPr>
                <p:spPr>
                  <a:xfrm>
                    <a:off x="2729471" y="1200150"/>
                    <a:ext cx="1323070" cy="1200150"/>
                  </a:xfrm>
                  <a:prstGeom prst="rect">
                    <a:avLst/>
                  </a:prstGeom>
                  <a:noFill/>
                  <a:ln>
                    <a:noFill/>
                  </a:ln>
                </p:spPr>
                <p:txBody>
                  <a:bodyPr anchorCtr="0" anchor="ctr" bIns="85325" lIns="85325" spcFirstLastPara="1" rIns="85325" wrap="square" tIns="85325">
                    <a:noAutofit/>
                  </a:bodyPr>
                  <a:lstStyle/>
                  <a:p>
                    <a:pPr indent="0" lvl="0" marL="0" marR="0" rtl="0" algn="ctr">
                      <a:lnSpc>
                        <a:spcPct val="90000"/>
                      </a:lnSpc>
                      <a:spcBef>
                        <a:spcPts val="0"/>
                      </a:spcBef>
                      <a:spcAft>
                        <a:spcPts val="0"/>
                      </a:spcAft>
                      <a:buClr>
                        <a:schemeClr val="lt1"/>
                      </a:buClr>
                      <a:buSzPts val="1200"/>
                      <a:buFont typeface="Calibri"/>
                      <a:buNone/>
                    </a:pPr>
                    <a:r>
                      <a:rPr b="0" i="0" lang="en-US" sz="1200" u="none" cap="none" strike="noStrike">
                        <a:solidFill>
                          <a:schemeClr val="lt1"/>
                        </a:solidFill>
                        <a:latin typeface="Calibri"/>
                        <a:ea typeface="Calibri"/>
                        <a:cs typeface="Calibri"/>
                        <a:sym typeface="Calibri"/>
                      </a:rPr>
                      <a:t>Zaporizhzhia NPP</a:t>
                    </a:r>
                    <a:endParaRPr b="0" i="0" sz="1200" u="none" cap="none" strike="noStrike">
                      <a:solidFill>
                        <a:schemeClr val="lt1"/>
                      </a:solidFill>
                      <a:latin typeface="Calibri"/>
                      <a:ea typeface="Calibri"/>
                      <a:cs typeface="Calibri"/>
                      <a:sym typeface="Calibri"/>
                    </a:endParaRPr>
                  </a:p>
                </p:txBody>
              </p:sp>
              <p:sp>
                <p:nvSpPr>
                  <p:cNvPr id="715" name="Google Shape;715;p111"/>
                  <p:cNvSpPr/>
                  <p:nvPr/>
                </p:nvSpPr>
                <p:spPr>
                  <a:xfrm>
                    <a:off x="2891443" y="180022"/>
                    <a:ext cx="999124" cy="999124"/>
                  </a:xfrm>
                  <a:prstGeom prst="ellipse">
                    <a:avLst/>
                  </a:prstGeom>
                  <a:blipFill rotWithShape="1">
                    <a:blip r:embed="rId5">
                      <a:alphaModFix/>
                    </a:blip>
                    <a:stretch>
                      <a:fillRect b="0" l="0" r="0" t="0"/>
                    </a:stretch>
                  </a:blipFill>
                  <a:ln>
                    <a:noFill/>
                  </a:ln>
                  <a:effectLst>
                    <a:outerShdw blurRad="57150" rotWithShape="0" algn="ctr" dir="5400000" dist="19050">
                      <a:srgbClr val="000000">
                        <a:alpha val="62745"/>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 name="Google Shape;716;p111"/>
                  <p:cNvSpPr/>
                  <p:nvPr/>
                </p:nvSpPr>
                <p:spPr>
                  <a:xfrm>
                    <a:off x="4092233" y="0"/>
                    <a:ext cx="1323070" cy="3000375"/>
                  </a:xfrm>
                  <a:prstGeom prst="roundRect">
                    <a:avLst>
                      <a:gd fmla="val 10000" name="adj"/>
                    </a:avLst>
                  </a:prstGeom>
                  <a:gradFill>
                    <a:gsLst>
                      <a:gs pos="0">
                        <a:schemeClr val="lt1"/>
                      </a:gs>
                      <a:gs pos="50000">
                        <a:schemeClr val="lt1"/>
                      </a:gs>
                      <a:gs pos="100000">
                        <a:srgbClr val="E1E1E1"/>
                      </a:gs>
                    </a:gsLst>
                    <a:lin ang="5400000" scaled="0"/>
                  </a:gradFill>
                  <a:ln>
                    <a:noFill/>
                  </a:ln>
                  <a:effectLst>
                    <a:outerShdw blurRad="57150" rotWithShape="0" algn="ctr" dir="5400000" dist="19050">
                      <a:srgbClr val="000000">
                        <a:alpha val="62745"/>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 name="Google Shape;717;p111"/>
                  <p:cNvSpPr txBox="1"/>
                  <p:nvPr/>
                </p:nvSpPr>
                <p:spPr>
                  <a:xfrm>
                    <a:off x="4092233" y="1200150"/>
                    <a:ext cx="1323070" cy="1200150"/>
                  </a:xfrm>
                  <a:prstGeom prst="rect">
                    <a:avLst/>
                  </a:prstGeom>
                  <a:noFill/>
                  <a:ln>
                    <a:noFill/>
                  </a:ln>
                </p:spPr>
                <p:txBody>
                  <a:bodyPr anchorCtr="0" anchor="ctr" bIns="85325" lIns="85325" spcFirstLastPara="1" rIns="85325" wrap="square" tIns="85325">
                    <a:noAutofit/>
                  </a:bodyPr>
                  <a:lstStyle/>
                  <a:p>
                    <a:pPr indent="0" lvl="0" marL="0" marR="0" rtl="0" algn="ctr">
                      <a:lnSpc>
                        <a:spcPct val="90000"/>
                      </a:lnSpc>
                      <a:spcBef>
                        <a:spcPts val="0"/>
                      </a:spcBef>
                      <a:spcAft>
                        <a:spcPts val="0"/>
                      </a:spcAft>
                      <a:buClr>
                        <a:schemeClr val="lt1"/>
                      </a:buClr>
                      <a:buSzPts val="1200"/>
                      <a:buFont typeface="Calibri"/>
                      <a:buNone/>
                    </a:pPr>
                    <a:r>
                      <a:rPr b="0" i="0" lang="en-US" sz="1200" u="none" cap="none" strike="noStrike">
                        <a:solidFill>
                          <a:schemeClr val="lt1"/>
                        </a:solidFill>
                        <a:latin typeface="Calibri"/>
                        <a:ea typeface="Calibri"/>
                        <a:cs typeface="Calibri"/>
                        <a:sym typeface="Calibri"/>
                      </a:rPr>
                      <a:t>Flood regulation </a:t>
                    </a:r>
                    <a:endParaRPr b="0" i="0" sz="1200" u="none" cap="none" strike="noStrike">
                      <a:solidFill>
                        <a:schemeClr val="lt1"/>
                      </a:solidFill>
                      <a:latin typeface="Calibri"/>
                      <a:ea typeface="Calibri"/>
                      <a:cs typeface="Calibri"/>
                      <a:sym typeface="Calibri"/>
                    </a:endParaRPr>
                  </a:p>
                </p:txBody>
              </p:sp>
              <p:sp>
                <p:nvSpPr>
                  <p:cNvPr id="718" name="Google Shape;718;p111"/>
                  <p:cNvSpPr/>
                  <p:nvPr/>
                </p:nvSpPr>
                <p:spPr>
                  <a:xfrm>
                    <a:off x="4254206" y="180022"/>
                    <a:ext cx="999124" cy="999124"/>
                  </a:xfrm>
                  <a:prstGeom prst="ellipse">
                    <a:avLst/>
                  </a:prstGeom>
                  <a:blipFill rotWithShape="1">
                    <a:blip r:embed="rId6">
                      <a:alphaModFix/>
                    </a:blip>
                    <a:stretch>
                      <a:fillRect b="0" l="0" r="0" t="0"/>
                    </a:stretch>
                  </a:blipFill>
                  <a:ln>
                    <a:noFill/>
                  </a:ln>
                  <a:effectLst>
                    <a:outerShdw blurRad="57150" rotWithShape="0" algn="ctr" dir="5400000" dist="19050">
                      <a:srgbClr val="000000">
                        <a:alpha val="62745"/>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 name="Google Shape;719;p111"/>
                  <p:cNvSpPr/>
                  <p:nvPr/>
                </p:nvSpPr>
                <p:spPr>
                  <a:xfrm>
                    <a:off x="5454996" y="0"/>
                    <a:ext cx="1323070" cy="3000375"/>
                  </a:xfrm>
                  <a:prstGeom prst="roundRect">
                    <a:avLst>
                      <a:gd fmla="val 10000" name="adj"/>
                    </a:avLst>
                  </a:prstGeom>
                  <a:gradFill>
                    <a:gsLst>
                      <a:gs pos="0">
                        <a:schemeClr val="lt1"/>
                      </a:gs>
                      <a:gs pos="50000">
                        <a:schemeClr val="lt1"/>
                      </a:gs>
                      <a:gs pos="100000">
                        <a:srgbClr val="E1E1E1"/>
                      </a:gs>
                    </a:gsLst>
                    <a:lin ang="5400000" scaled="0"/>
                  </a:gradFill>
                  <a:ln>
                    <a:noFill/>
                  </a:ln>
                  <a:effectLst>
                    <a:outerShdw blurRad="57150" rotWithShape="0" algn="ctr" dir="5400000" dist="19050">
                      <a:srgbClr val="000000">
                        <a:alpha val="62745"/>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 name="Google Shape;720;p111"/>
                  <p:cNvSpPr txBox="1"/>
                  <p:nvPr/>
                </p:nvSpPr>
                <p:spPr>
                  <a:xfrm>
                    <a:off x="5454996" y="1200150"/>
                    <a:ext cx="1323070" cy="1200150"/>
                  </a:xfrm>
                  <a:prstGeom prst="rect">
                    <a:avLst/>
                  </a:prstGeom>
                  <a:noFill/>
                  <a:ln>
                    <a:noFill/>
                  </a:ln>
                </p:spPr>
                <p:txBody>
                  <a:bodyPr anchorCtr="0" anchor="ctr" bIns="85325" lIns="85325" spcFirstLastPara="1" rIns="85325" wrap="square" tIns="85325">
                    <a:noAutofit/>
                  </a:bodyPr>
                  <a:lstStyle/>
                  <a:p>
                    <a:pPr indent="0" lvl="0" marL="0" marR="0" rtl="0" algn="ctr">
                      <a:lnSpc>
                        <a:spcPct val="90000"/>
                      </a:lnSpc>
                      <a:spcBef>
                        <a:spcPts val="0"/>
                      </a:spcBef>
                      <a:spcAft>
                        <a:spcPts val="0"/>
                      </a:spcAft>
                      <a:buClr>
                        <a:schemeClr val="lt1"/>
                      </a:buClr>
                      <a:buSzPts val="1200"/>
                      <a:buFont typeface="Calibri"/>
                      <a:buNone/>
                    </a:pPr>
                    <a:r>
                      <a:rPr b="0" i="0" lang="en-US" sz="1200" u="none" cap="none" strike="noStrike">
                        <a:solidFill>
                          <a:schemeClr val="lt1"/>
                        </a:solidFill>
                        <a:latin typeface="Calibri"/>
                        <a:ea typeface="Calibri"/>
                        <a:cs typeface="Calibri"/>
                        <a:sym typeface="Calibri"/>
                      </a:rPr>
                      <a:t>Water bioresources</a:t>
                    </a:r>
                    <a:endParaRPr b="0" i="0" sz="1200" u="none" cap="none" strike="noStrike">
                      <a:solidFill>
                        <a:schemeClr val="lt1"/>
                      </a:solidFill>
                      <a:latin typeface="Calibri"/>
                      <a:ea typeface="Calibri"/>
                      <a:cs typeface="Calibri"/>
                      <a:sym typeface="Calibri"/>
                    </a:endParaRPr>
                  </a:p>
                </p:txBody>
              </p:sp>
              <p:sp>
                <p:nvSpPr>
                  <p:cNvPr id="721" name="Google Shape;721;p111"/>
                  <p:cNvSpPr/>
                  <p:nvPr/>
                </p:nvSpPr>
                <p:spPr>
                  <a:xfrm>
                    <a:off x="5616969" y="180022"/>
                    <a:ext cx="999124" cy="999124"/>
                  </a:xfrm>
                  <a:prstGeom prst="ellipse">
                    <a:avLst/>
                  </a:prstGeom>
                  <a:blipFill rotWithShape="1">
                    <a:blip r:embed="rId7">
                      <a:alphaModFix/>
                    </a:blip>
                    <a:stretch>
                      <a:fillRect b="0" l="0" r="0" t="0"/>
                    </a:stretch>
                  </a:blipFill>
                  <a:ln>
                    <a:noFill/>
                  </a:ln>
                  <a:effectLst>
                    <a:outerShdw blurRad="57150" rotWithShape="0" algn="ctr" dir="5400000" dist="19050">
                      <a:srgbClr val="000000">
                        <a:alpha val="62745"/>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 name="Google Shape;722;p111"/>
                  <p:cNvSpPr/>
                  <p:nvPr/>
                </p:nvSpPr>
                <p:spPr>
                  <a:xfrm>
                    <a:off x="6817758" y="0"/>
                    <a:ext cx="1323070" cy="3000375"/>
                  </a:xfrm>
                  <a:prstGeom prst="roundRect">
                    <a:avLst>
                      <a:gd fmla="val 10000" name="adj"/>
                    </a:avLst>
                  </a:prstGeom>
                  <a:gradFill>
                    <a:gsLst>
                      <a:gs pos="0">
                        <a:schemeClr val="lt1"/>
                      </a:gs>
                      <a:gs pos="50000">
                        <a:schemeClr val="lt1"/>
                      </a:gs>
                      <a:gs pos="100000">
                        <a:srgbClr val="E1E1E1"/>
                      </a:gs>
                    </a:gsLst>
                    <a:lin ang="5400000" scaled="0"/>
                  </a:gradFill>
                  <a:ln>
                    <a:noFill/>
                  </a:ln>
                  <a:effectLst>
                    <a:outerShdw blurRad="57150" rotWithShape="0" algn="ctr" dir="5400000" dist="19050">
                      <a:srgbClr val="000000">
                        <a:alpha val="62745"/>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 name="Google Shape;723;p111"/>
                  <p:cNvSpPr txBox="1"/>
                  <p:nvPr/>
                </p:nvSpPr>
                <p:spPr>
                  <a:xfrm>
                    <a:off x="6817758" y="1200150"/>
                    <a:ext cx="1323070" cy="1200150"/>
                  </a:xfrm>
                  <a:prstGeom prst="rect">
                    <a:avLst/>
                  </a:prstGeom>
                  <a:noFill/>
                  <a:ln>
                    <a:noFill/>
                  </a:ln>
                </p:spPr>
                <p:txBody>
                  <a:bodyPr anchorCtr="0" anchor="ctr" bIns="85325" lIns="85325" spcFirstLastPara="1" rIns="85325" wrap="square" tIns="85325">
                    <a:noAutofit/>
                  </a:bodyPr>
                  <a:lstStyle/>
                  <a:p>
                    <a:pPr indent="0" lvl="0" marL="0" marR="0" rtl="0" algn="ctr">
                      <a:lnSpc>
                        <a:spcPct val="90000"/>
                      </a:lnSpc>
                      <a:spcBef>
                        <a:spcPts val="0"/>
                      </a:spcBef>
                      <a:spcAft>
                        <a:spcPts val="0"/>
                      </a:spcAft>
                      <a:buClr>
                        <a:schemeClr val="lt1"/>
                      </a:buClr>
                      <a:buSzPts val="1200"/>
                      <a:buFont typeface="Calibri"/>
                      <a:buNone/>
                    </a:pPr>
                    <a:r>
                      <a:rPr b="0" i="0" lang="en-US" sz="1200" u="none" cap="none" strike="noStrike">
                        <a:solidFill>
                          <a:schemeClr val="lt1"/>
                        </a:solidFill>
                        <a:latin typeface="Calibri"/>
                        <a:ea typeface="Calibri"/>
                        <a:cs typeface="Calibri"/>
                        <a:sym typeface="Calibri"/>
                      </a:rPr>
                      <a:t>Transboundary pollution</a:t>
                    </a:r>
                    <a:endParaRPr b="0" i="0" sz="1200" u="none" cap="none" strike="noStrike">
                      <a:solidFill>
                        <a:schemeClr val="lt1"/>
                      </a:solidFill>
                      <a:latin typeface="Calibri"/>
                      <a:ea typeface="Calibri"/>
                      <a:cs typeface="Calibri"/>
                      <a:sym typeface="Calibri"/>
                    </a:endParaRPr>
                  </a:p>
                </p:txBody>
              </p:sp>
              <p:sp>
                <p:nvSpPr>
                  <p:cNvPr id="724" name="Google Shape;724;p111"/>
                  <p:cNvSpPr/>
                  <p:nvPr/>
                </p:nvSpPr>
                <p:spPr>
                  <a:xfrm>
                    <a:off x="6979731" y="180022"/>
                    <a:ext cx="999124" cy="999124"/>
                  </a:xfrm>
                  <a:prstGeom prst="ellipse">
                    <a:avLst/>
                  </a:prstGeom>
                  <a:blipFill rotWithShape="1">
                    <a:blip r:embed="rId8">
                      <a:alphaModFix/>
                    </a:blip>
                    <a:stretch>
                      <a:fillRect b="0" l="0" r="0" t="0"/>
                    </a:stretch>
                  </a:blipFill>
                  <a:ln>
                    <a:noFill/>
                  </a:ln>
                  <a:effectLst>
                    <a:outerShdw blurRad="57150" rotWithShape="0" algn="ctr" dir="5400000" dist="19050">
                      <a:srgbClr val="000000">
                        <a:alpha val="62745"/>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 name="Google Shape;725;p111"/>
                  <p:cNvSpPr/>
                  <p:nvPr/>
                </p:nvSpPr>
                <p:spPr>
                  <a:xfrm>
                    <a:off x="8180521" y="0"/>
                    <a:ext cx="1323070" cy="3000375"/>
                  </a:xfrm>
                  <a:prstGeom prst="roundRect">
                    <a:avLst>
                      <a:gd fmla="val 10000" name="adj"/>
                    </a:avLst>
                  </a:prstGeom>
                  <a:gradFill>
                    <a:gsLst>
                      <a:gs pos="0">
                        <a:schemeClr val="lt1"/>
                      </a:gs>
                      <a:gs pos="50000">
                        <a:schemeClr val="lt1"/>
                      </a:gs>
                      <a:gs pos="100000">
                        <a:srgbClr val="E1E1E1"/>
                      </a:gs>
                    </a:gsLst>
                    <a:lin ang="5400000" scaled="0"/>
                  </a:gradFill>
                  <a:ln>
                    <a:noFill/>
                  </a:ln>
                  <a:effectLst>
                    <a:outerShdw blurRad="57150" rotWithShape="0" algn="ctr" dir="5400000" dist="19050">
                      <a:srgbClr val="000000">
                        <a:alpha val="62745"/>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 name="Google Shape;726;p111"/>
                  <p:cNvSpPr txBox="1"/>
                  <p:nvPr/>
                </p:nvSpPr>
                <p:spPr>
                  <a:xfrm>
                    <a:off x="8180521" y="1200150"/>
                    <a:ext cx="1323070" cy="1200150"/>
                  </a:xfrm>
                  <a:prstGeom prst="rect">
                    <a:avLst/>
                  </a:prstGeom>
                  <a:noFill/>
                  <a:ln>
                    <a:noFill/>
                  </a:ln>
                </p:spPr>
                <p:txBody>
                  <a:bodyPr anchorCtr="0" anchor="ctr" bIns="85325" lIns="85325" spcFirstLastPara="1" rIns="85325" wrap="square" tIns="85325">
                    <a:noAutofit/>
                  </a:bodyPr>
                  <a:lstStyle/>
                  <a:p>
                    <a:pPr indent="0" lvl="0" marL="0" marR="0" rtl="0" algn="ctr">
                      <a:lnSpc>
                        <a:spcPct val="90000"/>
                      </a:lnSpc>
                      <a:spcBef>
                        <a:spcPts val="0"/>
                      </a:spcBef>
                      <a:spcAft>
                        <a:spcPts val="0"/>
                      </a:spcAft>
                      <a:buClr>
                        <a:schemeClr val="lt1"/>
                      </a:buClr>
                      <a:buSzPts val="1200"/>
                      <a:buFont typeface="Calibri"/>
                      <a:buNone/>
                    </a:pPr>
                    <a:r>
                      <a:rPr b="0" i="0" lang="en-US" sz="1200" u="none" cap="none" strike="noStrike">
                        <a:solidFill>
                          <a:schemeClr val="lt1"/>
                        </a:solidFill>
                        <a:latin typeface="Calibri"/>
                        <a:ea typeface="Calibri"/>
                        <a:cs typeface="Calibri"/>
                        <a:sym typeface="Calibri"/>
                      </a:rPr>
                      <a:t>Objects of the nature reserve fund</a:t>
                    </a:r>
                    <a:endParaRPr/>
                  </a:p>
                </p:txBody>
              </p:sp>
              <p:sp>
                <p:nvSpPr>
                  <p:cNvPr id="727" name="Google Shape;727;p111"/>
                  <p:cNvSpPr/>
                  <p:nvPr/>
                </p:nvSpPr>
                <p:spPr>
                  <a:xfrm>
                    <a:off x="8342494" y="180022"/>
                    <a:ext cx="999124" cy="999124"/>
                  </a:xfrm>
                  <a:prstGeom prst="ellipse">
                    <a:avLst/>
                  </a:prstGeom>
                  <a:blipFill rotWithShape="1">
                    <a:blip r:embed="rId9">
                      <a:alphaModFix/>
                    </a:blip>
                    <a:stretch>
                      <a:fillRect b="0" l="0" r="0" t="0"/>
                    </a:stretch>
                  </a:blipFill>
                  <a:ln>
                    <a:noFill/>
                  </a:ln>
                  <a:effectLst>
                    <a:outerShdw blurRad="57150" rotWithShape="0" algn="ctr" dir="5400000" dist="19050">
                      <a:srgbClr val="000000">
                        <a:alpha val="62745"/>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 name="Google Shape;728;p111"/>
                  <p:cNvSpPr/>
                  <p:nvPr/>
                </p:nvSpPr>
                <p:spPr>
                  <a:xfrm>
                    <a:off x="380301" y="2253322"/>
                    <a:ext cx="8746934" cy="744010"/>
                  </a:xfrm>
                  <a:prstGeom prst="leftRightArrow">
                    <a:avLst>
                      <a:gd fmla="val 50000" name="adj1"/>
                      <a:gd fmla="val 50000" name="adj2"/>
                    </a:avLst>
                  </a:prstGeom>
                  <a:gradFill>
                    <a:gsLst>
                      <a:gs pos="0">
                        <a:srgbClr val="B6BAC0"/>
                      </a:gs>
                      <a:gs pos="50000">
                        <a:srgbClr val="ADB1B8"/>
                      </a:gs>
                      <a:gs pos="100000">
                        <a:srgbClr val="989CA3"/>
                      </a:gs>
                    </a:gsLst>
                    <a:lin ang="5400000" scaled="0"/>
                  </a:gradFill>
                  <a:ln>
                    <a:noFill/>
                  </a:ln>
                  <a:effectLst>
                    <a:outerShdw blurRad="57150" rotWithShape="0" algn="ctr" dir="5400000" dist="19050">
                      <a:srgbClr val="000000">
                        <a:alpha val="62745"/>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29" name="Google Shape;729;p111"/>
                <p:cNvSpPr txBox="1"/>
                <p:nvPr/>
              </p:nvSpPr>
              <p:spPr>
                <a:xfrm>
                  <a:off x="5102719" y="2790723"/>
                  <a:ext cx="2183232" cy="5232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Calibri"/>
                      <a:ea typeface="Calibri"/>
                      <a:cs typeface="Calibri"/>
                      <a:sym typeface="Calibri"/>
                    </a:rPr>
                    <a:t>Water deficit </a:t>
                  </a:r>
                  <a:endParaRPr b="0" i="0" sz="2800" u="none" cap="none" strike="noStrike">
                    <a:solidFill>
                      <a:srgbClr val="000000"/>
                    </a:solidFill>
                    <a:latin typeface="Calibri"/>
                    <a:ea typeface="Calibri"/>
                    <a:cs typeface="Calibri"/>
                    <a:sym typeface="Calibri"/>
                  </a:endParaRPr>
                </a:p>
              </p:txBody>
            </p:sp>
          </p:grpSp>
          <p:pic>
            <p:nvPicPr>
              <p:cNvPr id="730" name="Google Shape;730;p111"/>
              <p:cNvPicPr preferRelativeResize="0"/>
              <p:nvPr/>
            </p:nvPicPr>
            <p:blipFill rotWithShape="1">
              <a:blip r:embed="rId10">
                <a:alphaModFix/>
              </a:blip>
              <a:srcRect b="0" l="0" r="0" t="0"/>
              <a:stretch/>
            </p:blipFill>
            <p:spPr>
              <a:xfrm>
                <a:off x="125413" y="3759200"/>
                <a:ext cx="2874962" cy="2992438"/>
              </a:xfrm>
              <a:prstGeom prst="rect">
                <a:avLst/>
              </a:prstGeom>
              <a:noFill/>
              <a:ln>
                <a:noFill/>
              </a:ln>
            </p:spPr>
          </p:pic>
          <p:pic>
            <p:nvPicPr>
              <p:cNvPr id="731" name="Google Shape;731;p111"/>
              <p:cNvPicPr preferRelativeResize="0"/>
              <p:nvPr/>
            </p:nvPicPr>
            <p:blipFill rotWithShape="1">
              <a:blip r:embed="rId11">
                <a:alphaModFix/>
              </a:blip>
              <a:srcRect b="0" l="0" r="0" t="0"/>
              <a:stretch/>
            </p:blipFill>
            <p:spPr>
              <a:xfrm>
                <a:off x="3108325" y="3743325"/>
                <a:ext cx="2738438" cy="3055938"/>
              </a:xfrm>
              <a:prstGeom prst="rect">
                <a:avLst/>
              </a:prstGeom>
              <a:noFill/>
              <a:ln>
                <a:noFill/>
              </a:ln>
            </p:spPr>
          </p:pic>
          <p:pic>
            <p:nvPicPr>
              <p:cNvPr id="732" name="Google Shape;732;p111"/>
              <p:cNvPicPr preferRelativeResize="0"/>
              <p:nvPr/>
            </p:nvPicPr>
            <p:blipFill rotWithShape="1">
              <a:blip r:embed="rId12">
                <a:alphaModFix/>
              </a:blip>
              <a:srcRect b="0" l="0" r="0" t="0"/>
              <a:stretch/>
            </p:blipFill>
            <p:spPr>
              <a:xfrm>
                <a:off x="5883275" y="3759200"/>
                <a:ext cx="2994025" cy="3040063"/>
              </a:xfrm>
              <a:prstGeom prst="rect">
                <a:avLst/>
              </a:prstGeom>
              <a:noFill/>
              <a:ln>
                <a:noFill/>
              </a:ln>
            </p:spPr>
          </p:pic>
          <p:pic>
            <p:nvPicPr>
              <p:cNvPr id="733" name="Google Shape;733;p111"/>
              <p:cNvPicPr preferRelativeResize="0"/>
              <p:nvPr/>
            </p:nvPicPr>
            <p:blipFill rotWithShape="1">
              <a:blip r:embed="rId13">
                <a:alphaModFix/>
              </a:blip>
              <a:srcRect b="0" l="0" r="0" t="0"/>
              <a:stretch/>
            </p:blipFill>
            <p:spPr>
              <a:xfrm>
                <a:off x="9047163" y="3759200"/>
                <a:ext cx="3024187" cy="2992438"/>
              </a:xfrm>
              <a:prstGeom prst="rect">
                <a:avLst/>
              </a:prstGeom>
              <a:noFill/>
              <a:ln>
                <a:noFill/>
              </a:ln>
            </p:spPr>
          </p:pic>
        </p:grpSp>
        <p:sp>
          <p:nvSpPr>
            <p:cNvPr id="734" name="Google Shape;734;p111"/>
            <p:cNvSpPr/>
            <p:nvPr/>
          </p:nvSpPr>
          <p:spPr>
            <a:xfrm>
              <a:off x="-20753" y="81713"/>
              <a:ext cx="12144672" cy="707886"/>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2060"/>
                </a:buClr>
                <a:buSzPts val="2000"/>
                <a:buFont typeface="Arial"/>
                <a:buNone/>
              </a:pPr>
              <a:r>
                <a:rPr b="1" i="0" lang="en-US" sz="2000" u="none" cap="none" strike="noStrike">
                  <a:solidFill>
                    <a:srgbClr val="002060"/>
                  </a:solidFill>
                  <a:latin typeface="Arial"/>
                  <a:ea typeface="Arial"/>
                  <a:cs typeface="Arial"/>
                  <a:sym typeface="Arial"/>
                </a:rPr>
                <a:t>СURRENT STATE AND POSSIBLE CONSEQUENCES OF THE KAKHOVKA HPP UNDERMINING </a:t>
              </a:r>
              <a:endParaRPr/>
            </a:p>
            <a:p>
              <a:pPr indent="0" lvl="0" marL="0" marR="0" rtl="0" algn="ctr">
                <a:lnSpc>
                  <a:spcPct val="100000"/>
                </a:lnSpc>
                <a:spcBef>
                  <a:spcPts val="0"/>
                </a:spcBef>
                <a:spcAft>
                  <a:spcPts val="0"/>
                </a:spcAft>
                <a:buClr>
                  <a:srgbClr val="002060"/>
                </a:buClr>
                <a:buSzPts val="2000"/>
                <a:buFont typeface="Arial"/>
                <a:buNone/>
              </a:pPr>
              <a:r>
                <a:rPr b="1" i="0" lang="en-US" sz="2000" u="none" cap="none" strike="noStrike">
                  <a:solidFill>
                    <a:srgbClr val="002060"/>
                  </a:solidFill>
                  <a:latin typeface="Arial"/>
                  <a:ea typeface="Arial"/>
                  <a:cs typeface="Arial"/>
                  <a:sym typeface="Arial"/>
                </a:rPr>
                <a:t>FOR WATER SAFETY</a:t>
              </a:r>
              <a:endParaRPr b="1" i="0" sz="2000" u="none" cap="none" strike="noStrike">
                <a:solidFill>
                  <a:srgbClr val="002060"/>
                </a:solidFill>
                <a:latin typeface="Arial"/>
                <a:ea typeface="Arial"/>
                <a:cs typeface="Arial"/>
                <a:sym typeface="Arial"/>
              </a:endParaRPr>
            </a:p>
          </p:txBody>
        </p:sp>
      </p:grpSp>
      <p:pic>
        <p:nvPicPr>
          <p:cNvPr id="735" name="Google Shape;735;p111"/>
          <p:cNvPicPr preferRelativeResize="0"/>
          <p:nvPr/>
        </p:nvPicPr>
        <p:blipFill rotWithShape="1">
          <a:blip r:embed="rId14">
            <a:alphaModFix/>
          </a:blip>
          <a:srcRect b="0" l="0" r="0" t="0"/>
          <a:stretch/>
        </p:blipFill>
        <p:spPr>
          <a:xfrm>
            <a:off x="10705994" y="558802"/>
            <a:ext cx="1450975" cy="70719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9" name="Shape 739"/>
        <p:cNvGrpSpPr/>
        <p:nvPr/>
      </p:nvGrpSpPr>
      <p:grpSpPr>
        <a:xfrm>
          <a:off x="0" y="0"/>
          <a:ext cx="0" cy="0"/>
          <a:chOff x="0" y="0"/>
          <a:chExt cx="0" cy="0"/>
        </a:xfrm>
      </p:grpSpPr>
      <p:sp>
        <p:nvSpPr>
          <p:cNvPr id="740" name="Google Shape;740;p112"/>
          <p:cNvSpPr/>
          <p:nvPr/>
        </p:nvSpPr>
        <p:spPr>
          <a:xfrm>
            <a:off x="11721558" y="6405145"/>
            <a:ext cx="422275" cy="404813"/>
          </a:xfrm>
          <a:prstGeom prst="ellipse">
            <a:avLst/>
          </a:prstGeom>
          <a:blipFill rotWithShape="1">
            <a:blip r:embed="rId3">
              <a:alphaModFix/>
            </a:blip>
            <a:stretch>
              <a:fillRect b="0" l="0" r="0" t="0"/>
            </a:stretch>
          </a:blipFill>
          <a:ln cap="flat" cmpd="sng" w="9525">
            <a:solidFill>
              <a:schemeClr val="dk2"/>
            </a:solidFill>
            <a:prstDash val="solid"/>
            <a:round/>
            <a:headEnd len="sm" w="sm" type="none"/>
            <a:tailEnd len="sm" w="sm" type="none"/>
          </a:ln>
        </p:spPr>
        <p:txBody>
          <a:bodyPr anchorCtr="0" anchor="ctr" bIns="44625" lIns="89275" spcFirstLastPara="1" rIns="89275" wrap="square" tIns="44625">
            <a:noAutofit/>
          </a:bodyPr>
          <a:lstStyle/>
          <a:p>
            <a:pPr indent="0" lvl="0" marL="0" marR="0" rtl="0" algn="ctr">
              <a:lnSpc>
                <a:spcPct val="100000"/>
              </a:lnSpc>
              <a:spcBef>
                <a:spcPts val="0"/>
              </a:spcBef>
              <a:spcAft>
                <a:spcPts val="0"/>
              </a:spcAft>
              <a:buClr>
                <a:srgbClr val="1F497D"/>
              </a:buClr>
              <a:buSzPts val="1700"/>
              <a:buFont typeface="Arial"/>
              <a:buNone/>
            </a:pPr>
            <a:fld id="{00000000-1234-1234-1234-123412341234}" type="slidenum">
              <a:rPr b="1" i="0" lang="en-US" sz="1700" u="none" cap="none" strike="noStrike">
                <a:solidFill>
                  <a:srgbClr val="1F497D"/>
                </a:solidFill>
                <a:latin typeface="Arial"/>
                <a:ea typeface="Arial"/>
                <a:cs typeface="Arial"/>
                <a:sym typeface="Arial"/>
              </a:rPr>
              <a:t>‹#›</a:t>
            </a:fld>
            <a:endParaRPr b="1" i="0" sz="1700" u="none" cap="none" strike="noStrike">
              <a:solidFill>
                <a:srgbClr val="1F497D"/>
              </a:solidFill>
              <a:latin typeface="Arial"/>
              <a:ea typeface="Arial"/>
              <a:cs typeface="Arial"/>
              <a:sym typeface="Arial"/>
            </a:endParaRPr>
          </a:p>
        </p:txBody>
      </p:sp>
      <p:sp>
        <p:nvSpPr>
          <p:cNvPr id="741" name="Google Shape;741;p112"/>
          <p:cNvSpPr txBox="1"/>
          <p:nvPr/>
        </p:nvSpPr>
        <p:spPr>
          <a:xfrm>
            <a:off x="335360" y="63937"/>
            <a:ext cx="11856639" cy="38472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1900" u="none" cap="none" strike="noStrike">
                <a:solidFill>
                  <a:srgbClr val="002060"/>
                </a:solidFill>
                <a:latin typeface="Arial"/>
                <a:ea typeface="Arial"/>
                <a:cs typeface="Arial"/>
                <a:sym typeface="Arial"/>
              </a:rPr>
              <a:t>Characterization and assessment of Ukraine's historical droughts, risks and vulnerability</a:t>
            </a:r>
            <a:endParaRPr b="1" i="0" sz="1900" u="none" cap="none" strike="noStrike">
              <a:solidFill>
                <a:srgbClr val="002060"/>
              </a:solidFill>
              <a:latin typeface="Arial"/>
              <a:ea typeface="Arial"/>
              <a:cs typeface="Arial"/>
              <a:sym typeface="Arial"/>
            </a:endParaRPr>
          </a:p>
        </p:txBody>
      </p:sp>
      <p:pic>
        <p:nvPicPr>
          <p:cNvPr id="742" name="Google Shape;742;p112"/>
          <p:cNvPicPr preferRelativeResize="0"/>
          <p:nvPr/>
        </p:nvPicPr>
        <p:blipFill rotWithShape="1">
          <a:blip r:embed="rId4">
            <a:alphaModFix/>
          </a:blip>
          <a:srcRect b="0" l="0" r="0" t="0"/>
          <a:stretch/>
        </p:blipFill>
        <p:spPr>
          <a:xfrm>
            <a:off x="8378590" y="5098916"/>
            <a:ext cx="1966058" cy="1647156"/>
          </a:xfrm>
          <a:prstGeom prst="rect">
            <a:avLst/>
          </a:prstGeom>
          <a:noFill/>
          <a:ln>
            <a:noFill/>
          </a:ln>
        </p:spPr>
      </p:pic>
      <p:sp>
        <p:nvSpPr>
          <p:cNvPr id="743" name="Google Shape;743;p112"/>
          <p:cNvSpPr txBox="1"/>
          <p:nvPr/>
        </p:nvSpPr>
        <p:spPr>
          <a:xfrm>
            <a:off x="6558400" y="5989033"/>
            <a:ext cx="1819939" cy="523220"/>
          </a:xfrm>
          <a:prstGeom prst="rect">
            <a:avLst/>
          </a:prstGeom>
          <a:gradFill>
            <a:gsLst>
              <a:gs pos="0">
                <a:srgbClr val="F5F7FC"/>
              </a:gs>
              <a:gs pos="85000">
                <a:srgbClr val="F5F7FC"/>
              </a:gs>
              <a:gs pos="100000">
                <a:srgbClr val="A9BEE4"/>
              </a:gs>
            </a:gsLst>
            <a:path path="circle">
              <a:fillToRect b="50%" l="50%" r="50%" t="50%"/>
            </a:path>
            <a:tileRect/>
          </a:gradFill>
          <a:ln cap="flat" cmpd="sng" w="12700">
            <a:solidFill>
              <a:schemeClr val="accent5"/>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1400" u="none" cap="none" strike="noStrike">
                <a:solidFill>
                  <a:srgbClr val="000000"/>
                </a:solidFill>
                <a:latin typeface="Times New Roman"/>
                <a:ea typeface="Times New Roman"/>
                <a:cs typeface="Times New Roman"/>
                <a:sym typeface="Times New Roman"/>
              </a:rPr>
              <a:t>General scheme of  assessing climate risks</a:t>
            </a:r>
            <a:endParaRPr b="0" i="0" sz="1800" u="none" cap="none" strike="noStrike">
              <a:solidFill>
                <a:srgbClr val="000000"/>
              </a:solidFill>
              <a:latin typeface="Calibri"/>
              <a:ea typeface="Calibri"/>
              <a:cs typeface="Calibri"/>
              <a:sym typeface="Calibri"/>
            </a:endParaRPr>
          </a:p>
        </p:txBody>
      </p:sp>
      <p:pic>
        <p:nvPicPr>
          <p:cNvPr descr="Изображение выглядит как карта&#10;&#10;Автоматически созданное описание" id="744" name="Google Shape;744;p112"/>
          <p:cNvPicPr preferRelativeResize="0"/>
          <p:nvPr/>
        </p:nvPicPr>
        <p:blipFill rotWithShape="1">
          <a:blip r:embed="rId5">
            <a:alphaModFix/>
          </a:blip>
          <a:srcRect b="0" l="0" r="0" t="0"/>
          <a:stretch/>
        </p:blipFill>
        <p:spPr>
          <a:xfrm>
            <a:off x="6408659" y="588179"/>
            <a:ext cx="2789555" cy="2066925"/>
          </a:xfrm>
          <a:prstGeom prst="rect">
            <a:avLst/>
          </a:prstGeom>
          <a:noFill/>
          <a:ln>
            <a:noFill/>
          </a:ln>
        </p:spPr>
      </p:pic>
      <p:pic>
        <p:nvPicPr>
          <p:cNvPr descr="Изображение выглядит как карта&#10;&#10;Автоматически созданное описание" id="745" name="Google Shape;745;p112"/>
          <p:cNvPicPr preferRelativeResize="0"/>
          <p:nvPr/>
        </p:nvPicPr>
        <p:blipFill rotWithShape="1">
          <a:blip r:embed="rId6">
            <a:alphaModFix/>
          </a:blip>
          <a:srcRect b="0" l="0" r="0" t="0"/>
          <a:stretch/>
        </p:blipFill>
        <p:spPr>
          <a:xfrm>
            <a:off x="9267191" y="588179"/>
            <a:ext cx="2772410" cy="2080895"/>
          </a:xfrm>
          <a:prstGeom prst="rect">
            <a:avLst/>
          </a:prstGeom>
          <a:noFill/>
          <a:ln>
            <a:noFill/>
          </a:ln>
        </p:spPr>
      </p:pic>
      <p:pic>
        <p:nvPicPr>
          <p:cNvPr descr="Изображение выглядит как карта, текст, атлас&#10;&#10;Автоматически созданное описание" id="746" name="Google Shape;746;p112"/>
          <p:cNvPicPr preferRelativeResize="0"/>
          <p:nvPr/>
        </p:nvPicPr>
        <p:blipFill rotWithShape="1">
          <a:blip r:embed="rId7">
            <a:alphaModFix/>
          </a:blip>
          <a:srcRect b="0" l="0" r="0" t="0"/>
          <a:stretch/>
        </p:blipFill>
        <p:spPr>
          <a:xfrm>
            <a:off x="6408659" y="2728318"/>
            <a:ext cx="2789555" cy="1939290"/>
          </a:xfrm>
          <a:prstGeom prst="rect">
            <a:avLst/>
          </a:prstGeom>
          <a:noFill/>
          <a:ln>
            <a:noFill/>
          </a:ln>
        </p:spPr>
      </p:pic>
      <p:pic>
        <p:nvPicPr>
          <p:cNvPr descr="Изображение выглядит как текст, карта, атлас, диаграмма&#10;&#10;Автоматически созданное описание" id="747" name="Google Shape;747;p112"/>
          <p:cNvPicPr preferRelativeResize="0"/>
          <p:nvPr/>
        </p:nvPicPr>
        <p:blipFill rotWithShape="1">
          <a:blip r:embed="rId8">
            <a:alphaModFix/>
          </a:blip>
          <a:srcRect b="2989" l="1301" r="3382" t="1510"/>
          <a:stretch/>
        </p:blipFill>
        <p:spPr>
          <a:xfrm>
            <a:off x="9267191" y="2728318"/>
            <a:ext cx="2772410" cy="1939290"/>
          </a:xfrm>
          <a:prstGeom prst="rect">
            <a:avLst/>
          </a:prstGeom>
          <a:noFill/>
          <a:ln>
            <a:noFill/>
          </a:ln>
        </p:spPr>
      </p:pic>
      <p:sp>
        <p:nvSpPr>
          <p:cNvPr id="748" name="Google Shape;748;p112"/>
          <p:cNvSpPr txBox="1"/>
          <p:nvPr/>
        </p:nvSpPr>
        <p:spPr>
          <a:xfrm>
            <a:off x="6408659" y="4694357"/>
            <a:ext cx="5630941" cy="307777"/>
          </a:xfrm>
          <a:prstGeom prst="rect">
            <a:avLst/>
          </a:prstGeom>
          <a:solidFill>
            <a:schemeClr val="lt1"/>
          </a:solidFill>
          <a:ln cap="flat" cmpd="sng" w="12700">
            <a:solidFill>
              <a:schemeClr val="accent6"/>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1400" u="none" cap="none" strike="noStrike">
                <a:solidFill>
                  <a:srgbClr val="000000"/>
                </a:solidFill>
                <a:latin typeface="Times New Roman"/>
                <a:ea typeface="Times New Roman"/>
                <a:cs typeface="Times New Roman"/>
                <a:sym typeface="Times New Roman"/>
              </a:rPr>
              <a:t>Distribution of the hydrothermal coefficient within the territory of Ukraine </a:t>
            </a:r>
            <a:endParaRPr b="0" i="0" sz="1800" u="none" cap="none" strike="noStrike">
              <a:solidFill>
                <a:srgbClr val="000000"/>
              </a:solidFill>
              <a:latin typeface="Calibri"/>
              <a:ea typeface="Calibri"/>
              <a:cs typeface="Calibri"/>
              <a:sym typeface="Calibri"/>
            </a:endParaRPr>
          </a:p>
        </p:txBody>
      </p:sp>
      <p:sp>
        <p:nvSpPr>
          <p:cNvPr id="749" name="Google Shape;749;p112"/>
          <p:cNvSpPr txBox="1"/>
          <p:nvPr/>
        </p:nvSpPr>
        <p:spPr>
          <a:xfrm>
            <a:off x="6408658" y="2374076"/>
            <a:ext cx="137633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Times New Roman"/>
              <a:buNone/>
            </a:pPr>
            <a:r>
              <a:rPr b="0" i="0" lang="en-US" sz="1400" u="none" cap="none" strike="noStrike">
                <a:solidFill>
                  <a:srgbClr val="000000"/>
                </a:solidFill>
                <a:latin typeface="Times New Roman"/>
                <a:ea typeface="Times New Roman"/>
                <a:cs typeface="Times New Roman"/>
                <a:sym typeface="Times New Roman"/>
              </a:rPr>
              <a:t>May, 2007 </a:t>
            </a:r>
            <a:endParaRPr b="0" i="0" sz="1400" u="none" cap="none" strike="noStrike">
              <a:solidFill>
                <a:srgbClr val="000000"/>
              </a:solidFill>
              <a:latin typeface="Calibri"/>
              <a:ea typeface="Calibri"/>
              <a:cs typeface="Calibri"/>
              <a:sym typeface="Calibri"/>
            </a:endParaRPr>
          </a:p>
        </p:txBody>
      </p:sp>
      <p:sp>
        <p:nvSpPr>
          <p:cNvPr id="750" name="Google Shape;750;p112"/>
          <p:cNvSpPr txBox="1"/>
          <p:nvPr/>
        </p:nvSpPr>
        <p:spPr>
          <a:xfrm>
            <a:off x="9248570" y="2347327"/>
            <a:ext cx="137633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Times New Roman"/>
              <a:buNone/>
            </a:pPr>
            <a:r>
              <a:rPr b="0" i="0" lang="en-US" sz="1400" u="none" cap="none" strike="noStrike">
                <a:solidFill>
                  <a:srgbClr val="000000"/>
                </a:solidFill>
                <a:latin typeface="Times New Roman"/>
                <a:ea typeface="Times New Roman"/>
                <a:cs typeface="Times New Roman"/>
                <a:sym typeface="Times New Roman"/>
              </a:rPr>
              <a:t>May 2003 </a:t>
            </a:r>
            <a:endParaRPr b="0" i="0" sz="1400" u="none" cap="none" strike="noStrike">
              <a:solidFill>
                <a:srgbClr val="000000"/>
              </a:solidFill>
              <a:latin typeface="Calibri"/>
              <a:ea typeface="Calibri"/>
              <a:cs typeface="Calibri"/>
              <a:sym typeface="Calibri"/>
            </a:endParaRPr>
          </a:p>
        </p:txBody>
      </p:sp>
      <p:sp>
        <p:nvSpPr>
          <p:cNvPr id="751" name="Google Shape;751;p112"/>
          <p:cNvSpPr txBox="1"/>
          <p:nvPr/>
        </p:nvSpPr>
        <p:spPr>
          <a:xfrm>
            <a:off x="6408657" y="4372610"/>
            <a:ext cx="2119426"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Times New Roman"/>
              <a:buNone/>
            </a:pPr>
            <a:r>
              <a:rPr b="0" i="0" lang="en-US" sz="1400" u="none" cap="none" strike="noStrike">
                <a:solidFill>
                  <a:srgbClr val="000000"/>
                </a:solidFill>
                <a:latin typeface="Times New Roman"/>
                <a:ea typeface="Times New Roman"/>
                <a:cs typeface="Times New Roman"/>
                <a:sym typeface="Times New Roman"/>
              </a:rPr>
              <a:t>July – August, 2015</a:t>
            </a:r>
            <a:endParaRPr b="0" i="0" sz="1400" u="none" cap="none" strike="noStrike">
              <a:solidFill>
                <a:srgbClr val="000000"/>
              </a:solidFill>
              <a:latin typeface="Calibri"/>
              <a:ea typeface="Calibri"/>
              <a:cs typeface="Calibri"/>
              <a:sym typeface="Calibri"/>
            </a:endParaRPr>
          </a:p>
        </p:txBody>
      </p:sp>
      <p:sp>
        <p:nvSpPr>
          <p:cNvPr id="752" name="Google Shape;752;p112"/>
          <p:cNvSpPr txBox="1"/>
          <p:nvPr/>
        </p:nvSpPr>
        <p:spPr>
          <a:xfrm>
            <a:off x="9224129" y="4359831"/>
            <a:ext cx="2119426"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400" u="none" cap="none" strike="noStrike">
                <a:solidFill>
                  <a:srgbClr val="000000"/>
                </a:solidFill>
                <a:latin typeface="Times New Roman"/>
                <a:ea typeface="Times New Roman"/>
                <a:cs typeface="Times New Roman"/>
                <a:sym typeface="Times New Roman"/>
              </a:rPr>
              <a:t>July – August 2020 </a:t>
            </a:r>
            <a:endParaRPr b="0" i="0" sz="1400" u="none" cap="none" strike="noStrike">
              <a:solidFill>
                <a:srgbClr val="000000"/>
              </a:solidFill>
              <a:latin typeface="Calibri"/>
              <a:ea typeface="Calibri"/>
              <a:cs typeface="Calibri"/>
              <a:sym typeface="Calibri"/>
            </a:endParaRPr>
          </a:p>
        </p:txBody>
      </p:sp>
      <p:pic>
        <p:nvPicPr>
          <p:cNvPr id="753" name="Google Shape;753;p112"/>
          <p:cNvPicPr preferRelativeResize="0"/>
          <p:nvPr/>
        </p:nvPicPr>
        <p:blipFill rotWithShape="1">
          <a:blip r:embed="rId9">
            <a:alphaModFix/>
          </a:blip>
          <a:srcRect b="0" l="0" r="0" t="0"/>
          <a:stretch/>
        </p:blipFill>
        <p:spPr>
          <a:xfrm>
            <a:off x="109285" y="2632925"/>
            <a:ext cx="5891057" cy="4122864"/>
          </a:xfrm>
          <a:prstGeom prst="rect">
            <a:avLst/>
          </a:prstGeom>
          <a:noFill/>
          <a:ln>
            <a:noFill/>
          </a:ln>
        </p:spPr>
      </p:pic>
      <p:sp>
        <p:nvSpPr>
          <p:cNvPr id="754" name="Google Shape;754;p112"/>
          <p:cNvSpPr txBox="1"/>
          <p:nvPr/>
        </p:nvSpPr>
        <p:spPr>
          <a:xfrm>
            <a:off x="109285" y="2128559"/>
            <a:ext cx="5902142" cy="923330"/>
          </a:xfrm>
          <a:prstGeom prst="rect">
            <a:avLst/>
          </a:prstGeom>
          <a:solidFill>
            <a:schemeClr val="lt1"/>
          </a:solidFill>
          <a:ln cap="flat" cmpd="sng" w="12700">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1800" u="none" cap="none" strike="noStrike">
                <a:solidFill>
                  <a:srgbClr val="000000"/>
                </a:solidFill>
                <a:latin typeface="Times New Roman"/>
                <a:ea typeface="Times New Roman"/>
                <a:cs typeface="Times New Roman"/>
                <a:sym typeface="Times New Roman"/>
              </a:rPr>
              <a:t>SPI indicator value for the territory of Ukraine as of August 2020 (taking into account the lack of data due to the military conflict in Donbas region and the annexation of Crimea</a:t>
            </a:r>
            <a:r>
              <a:rPr b="0" i="0" lang="en-US" sz="1800" u="none" cap="none" strike="noStrike">
                <a:solidFill>
                  <a:srgbClr val="000000"/>
                </a:solidFill>
                <a:latin typeface="Calibri"/>
                <a:ea typeface="Calibri"/>
                <a:cs typeface="Calibri"/>
                <a:sym typeface="Calibri"/>
              </a:rPr>
              <a:t>)</a:t>
            </a:r>
            <a:endParaRPr b="0" i="0" sz="1800" u="none" cap="none" strike="noStrike">
              <a:solidFill>
                <a:srgbClr val="000000"/>
              </a:solidFill>
              <a:latin typeface="Calibri"/>
              <a:ea typeface="Calibri"/>
              <a:cs typeface="Calibri"/>
              <a:sym typeface="Calibri"/>
            </a:endParaRPr>
          </a:p>
        </p:txBody>
      </p:sp>
      <p:sp>
        <p:nvSpPr>
          <p:cNvPr id="755" name="Google Shape;755;p112"/>
          <p:cNvSpPr txBox="1"/>
          <p:nvPr/>
        </p:nvSpPr>
        <p:spPr>
          <a:xfrm>
            <a:off x="3416898" y="789190"/>
            <a:ext cx="2600077" cy="584775"/>
          </a:xfrm>
          <a:prstGeom prst="rect">
            <a:avLst/>
          </a:prstGeom>
          <a:gradFill>
            <a:gsLst>
              <a:gs pos="0">
                <a:srgbClr val="F5F7FC"/>
              </a:gs>
              <a:gs pos="81000">
                <a:srgbClr val="F5F7FC"/>
              </a:gs>
              <a:gs pos="100000">
                <a:srgbClr val="A9BEE4"/>
              </a:gs>
            </a:gsLst>
            <a:path path="circle">
              <a:fillToRect b="50%" l="50%" r="50%" t="50%"/>
            </a:path>
            <a:tileRect/>
          </a:gradFill>
          <a:ln cap="flat" cmpd="sng" w="12700">
            <a:solidFill>
              <a:schemeClr val="accent6"/>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1600" u="none" cap="none" strike="noStrike">
                <a:solidFill>
                  <a:srgbClr val="FF0000"/>
                </a:solidFill>
                <a:latin typeface="Times New Roman"/>
                <a:ea typeface="Times New Roman"/>
                <a:cs typeface="Times New Roman"/>
                <a:sym typeface="Times New Roman"/>
              </a:rPr>
              <a:t>Indicator for assessing water security in agriculture</a:t>
            </a:r>
            <a:endParaRPr b="0" i="0" sz="1600" u="none" cap="none" strike="noStrike">
              <a:solidFill>
                <a:srgbClr val="FF0000"/>
              </a:solidFill>
              <a:latin typeface="Times New Roman"/>
              <a:ea typeface="Times New Roman"/>
              <a:cs typeface="Times New Roman"/>
              <a:sym typeface="Times New Roman"/>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9" name="Shape 759"/>
        <p:cNvGrpSpPr/>
        <p:nvPr/>
      </p:nvGrpSpPr>
      <p:grpSpPr>
        <a:xfrm>
          <a:off x="0" y="0"/>
          <a:ext cx="0" cy="0"/>
          <a:chOff x="0" y="0"/>
          <a:chExt cx="0" cy="0"/>
        </a:xfrm>
      </p:grpSpPr>
      <p:pic>
        <p:nvPicPr>
          <p:cNvPr id="760" name="Google Shape;760;p113"/>
          <p:cNvPicPr preferRelativeResize="0"/>
          <p:nvPr/>
        </p:nvPicPr>
        <p:blipFill rotWithShape="1">
          <a:blip r:embed="rId3">
            <a:alphaModFix/>
          </a:blip>
          <a:srcRect b="0" l="0" r="0" t="0"/>
          <a:stretch/>
        </p:blipFill>
        <p:spPr>
          <a:xfrm>
            <a:off x="1782924" y="236751"/>
            <a:ext cx="4408714" cy="3491688"/>
          </a:xfrm>
          <a:prstGeom prst="rect">
            <a:avLst/>
          </a:prstGeom>
          <a:noFill/>
          <a:ln>
            <a:noFill/>
          </a:ln>
        </p:spPr>
      </p:pic>
      <p:sp>
        <p:nvSpPr>
          <p:cNvPr id="761" name="Google Shape;761;p113"/>
          <p:cNvSpPr/>
          <p:nvPr/>
        </p:nvSpPr>
        <p:spPr>
          <a:xfrm>
            <a:off x="6976479" y="432478"/>
            <a:ext cx="3691522" cy="14465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70C0"/>
              </a:buClr>
              <a:buSzPts val="2200"/>
              <a:buFont typeface="Calibri"/>
              <a:buNone/>
            </a:pPr>
            <a:r>
              <a:rPr b="1" i="0" lang="en-US" sz="2200" u="none" cap="none" strike="noStrike">
                <a:solidFill>
                  <a:srgbClr val="0070C0"/>
                </a:solidFill>
                <a:latin typeface="Calibri"/>
                <a:ea typeface="Calibri"/>
                <a:cs typeface="Calibri"/>
                <a:sym typeface="Calibri"/>
              </a:rPr>
              <a:t>Dependence of potential evaporation (mm)</a:t>
            </a:r>
            <a:endParaRPr/>
          </a:p>
          <a:p>
            <a:pPr indent="0" lvl="0" marL="0" marR="0" rtl="0" algn="l">
              <a:lnSpc>
                <a:spcPct val="100000"/>
              </a:lnSpc>
              <a:spcBef>
                <a:spcPts val="0"/>
              </a:spcBef>
              <a:spcAft>
                <a:spcPts val="0"/>
              </a:spcAft>
              <a:buClr>
                <a:srgbClr val="0070C0"/>
              </a:buClr>
              <a:buSzPts val="2200"/>
              <a:buFont typeface="Calibri"/>
              <a:buNone/>
            </a:pPr>
            <a:r>
              <a:rPr b="1" i="0" lang="en-US" sz="2200" u="none" cap="none" strike="noStrike">
                <a:solidFill>
                  <a:srgbClr val="0070C0"/>
                </a:solidFill>
                <a:latin typeface="Calibri"/>
                <a:ea typeface="Calibri"/>
                <a:cs typeface="Calibri"/>
                <a:sym typeface="Calibri"/>
              </a:rPr>
              <a:t>on average monthly air temperature (</a:t>
            </a:r>
            <a:r>
              <a:rPr b="1" baseline="30000" i="0" lang="en-US" sz="2200" u="none" cap="none" strike="noStrike">
                <a:solidFill>
                  <a:srgbClr val="0070C0"/>
                </a:solidFill>
                <a:latin typeface="Calibri"/>
                <a:ea typeface="Calibri"/>
                <a:cs typeface="Calibri"/>
                <a:sym typeface="Calibri"/>
              </a:rPr>
              <a:t>at</a:t>
            </a:r>
            <a:r>
              <a:rPr b="1" i="0" lang="en-US" sz="2200" u="none" cap="none" strike="noStrike">
                <a:solidFill>
                  <a:srgbClr val="0070C0"/>
                </a:solidFill>
                <a:latin typeface="Calibri"/>
                <a:ea typeface="Calibri"/>
                <a:cs typeface="Calibri"/>
                <a:sym typeface="Calibri"/>
              </a:rPr>
              <a:t>WITH)</a:t>
            </a:r>
            <a:endParaRPr/>
          </a:p>
        </p:txBody>
      </p:sp>
      <p:sp>
        <p:nvSpPr>
          <p:cNvPr id="762" name="Google Shape;762;p113"/>
          <p:cNvSpPr/>
          <p:nvPr/>
        </p:nvSpPr>
        <p:spPr>
          <a:xfrm>
            <a:off x="3071665" y="3728439"/>
            <a:ext cx="6518295" cy="156966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b="1" i="0" sz="2400" u="none" cap="none" strike="noStrike">
              <a:solidFill>
                <a:srgbClr val="0070C0"/>
              </a:solidFill>
              <a:latin typeface="Calibri"/>
              <a:ea typeface="Calibri"/>
              <a:cs typeface="Calibri"/>
              <a:sym typeface="Calibri"/>
            </a:endParaRPr>
          </a:p>
          <a:p>
            <a:pPr indent="0" lvl="0" marL="0" marR="0" rtl="0" algn="ctr">
              <a:spcBef>
                <a:spcPts val="0"/>
              </a:spcBef>
              <a:spcAft>
                <a:spcPts val="0"/>
              </a:spcAft>
              <a:buNone/>
            </a:pPr>
            <a:r>
              <a:rPr b="1" i="0" lang="en-US" sz="2400" u="none" cap="none" strike="noStrike">
                <a:solidFill>
                  <a:srgbClr val="0070C0"/>
                </a:solidFill>
                <a:latin typeface="Calibri"/>
                <a:ea typeface="Calibri"/>
                <a:cs typeface="Calibri"/>
                <a:sym typeface="Calibri"/>
              </a:rPr>
              <a:t>Potential increase in total evaporation from the territory of Ukraine under climate change conditions (compared to 1961-1990), km</a:t>
            </a:r>
            <a:r>
              <a:rPr b="1" baseline="30000" i="0" lang="en-US" sz="2400" u="none" cap="none" strike="noStrike">
                <a:solidFill>
                  <a:srgbClr val="0070C0"/>
                </a:solidFill>
                <a:latin typeface="Calibri"/>
                <a:ea typeface="Calibri"/>
                <a:cs typeface="Calibri"/>
                <a:sym typeface="Calibri"/>
              </a:rPr>
              <a:t>3</a:t>
            </a:r>
            <a:r>
              <a:rPr b="1" i="0" lang="en-US" sz="2400" u="none" cap="none" strike="noStrike">
                <a:solidFill>
                  <a:srgbClr val="0070C0"/>
                </a:solidFill>
                <a:latin typeface="Calibri"/>
                <a:ea typeface="Calibri"/>
                <a:cs typeface="Calibri"/>
                <a:sym typeface="Calibri"/>
              </a:rPr>
              <a:t>/%</a:t>
            </a:r>
            <a:endParaRPr b="1" i="0" sz="2400" u="none" cap="none" strike="noStrike">
              <a:solidFill>
                <a:srgbClr val="0070C0"/>
              </a:solidFill>
              <a:latin typeface="Calibri"/>
              <a:ea typeface="Calibri"/>
              <a:cs typeface="Calibri"/>
              <a:sym typeface="Calibri"/>
            </a:endParaRPr>
          </a:p>
        </p:txBody>
      </p:sp>
      <p:graphicFrame>
        <p:nvGraphicFramePr>
          <p:cNvPr id="763" name="Google Shape;763;p113"/>
          <p:cNvGraphicFramePr/>
          <p:nvPr/>
        </p:nvGraphicFramePr>
        <p:xfrm>
          <a:off x="2135560" y="5288364"/>
          <a:ext cx="3000000" cy="3000000"/>
        </p:xfrm>
        <a:graphic>
          <a:graphicData uri="http://schemas.openxmlformats.org/drawingml/2006/table">
            <a:tbl>
              <a:tblPr>
                <a:noFill/>
                <a:tableStyleId>{97125E5E-8AB4-41F9-B26C-6FB1C2FFCFF6}</a:tableStyleId>
              </a:tblPr>
              <a:tblGrid>
                <a:gridCol w="1833825"/>
                <a:gridCol w="563775"/>
                <a:gridCol w="1316300"/>
                <a:gridCol w="1316300"/>
                <a:gridCol w="1316300"/>
                <a:gridCol w="1316300"/>
              </a:tblGrid>
              <a:tr h="266700">
                <a:tc gridSpan="2">
                  <a:txBody>
                    <a:bodyPr/>
                    <a:lstStyle/>
                    <a:p>
                      <a:pPr indent="0" lvl="0" marL="0" marR="0" rtl="0" algn="ctr">
                        <a:lnSpc>
                          <a:spcPct val="115000"/>
                        </a:lnSpc>
                        <a:spcBef>
                          <a:spcPts val="0"/>
                        </a:spcBef>
                        <a:spcAft>
                          <a:spcPts val="0"/>
                        </a:spcAft>
                        <a:buNone/>
                      </a:pPr>
                      <a:r>
                        <a:rPr lang="en-US" sz="2100" u="none" cap="none" strike="noStrike">
                          <a:latin typeface="Calibri"/>
                          <a:ea typeface="Calibri"/>
                          <a:cs typeface="Calibri"/>
                          <a:sym typeface="Calibri"/>
                        </a:rPr>
                        <a:t>Period</a:t>
                      </a:r>
                      <a:endParaRPr/>
                    </a:p>
                  </a:txBody>
                  <a:tcPr marT="0" marB="0" marR="51425" marL="514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hMerge="1"/>
                <a:tc>
                  <a:txBody>
                    <a:bodyPr/>
                    <a:lstStyle/>
                    <a:p>
                      <a:pPr indent="0" lvl="0" marL="0" marR="0" rtl="0" algn="ctr">
                        <a:lnSpc>
                          <a:spcPct val="115000"/>
                        </a:lnSpc>
                        <a:spcBef>
                          <a:spcPts val="0"/>
                        </a:spcBef>
                        <a:spcAft>
                          <a:spcPts val="0"/>
                        </a:spcAft>
                        <a:buNone/>
                      </a:pPr>
                      <a:r>
                        <a:rPr lang="en-US" sz="2100" u="none" cap="none" strike="noStrike">
                          <a:latin typeface="Calibri"/>
                          <a:ea typeface="Calibri"/>
                          <a:cs typeface="Calibri"/>
                          <a:sym typeface="Calibri"/>
                        </a:rPr>
                        <a:t>1961-1990</a:t>
                      </a:r>
                      <a:endParaRPr/>
                    </a:p>
                  </a:txBody>
                  <a:tcPr marT="0" marB="0" marR="51425" marL="514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AE5F1"/>
                    </a:solidFill>
                  </a:tcPr>
                </a:tc>
                <a:tc>
                  <a:txBody>
                    <a:bodyPr/>
                    <a:lstStyle/>
                    <a:p>
                      <a:pPr indent="0" lvl="0" marL="0" marR="0" rtl="0" algn="ctr">
                        <a:lnSpc>
                          <a:spcPct val="115000"/>
                        </a:lnSpc>
                        <a:spcBef>
                          <a:spcPts val="0"/>
                        </a:spcBef>
                        <a:spcAft>
                          <a:spcPts val="0"/>
                        </a:spcAft>
                        <a:buNone/>
                      </a:pPr>
                      <a:r>
                        <a:rPr lang="en-US" sz="2100" u="none" cap="none" strike="noStrike">
                          <a:latin typeface="Calibri"/>
                          <a:ea typeface="Calibri"/>
                          <a:cs typeface="Calibri"/>
                          <a:sym typeface="Calibri"/>
                        </a:rPr>
                        <a:t>1991-2015</a:t>
                      </a:r>
                      <a:endParaRPr/>
                    </a:p>
                  </a:txBody>
                  <a:tcPr marT="0" marB="0" marR="51425" marL="514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2DADA"/>
                    </a:solidFill>
                  </a:tcPr>
                </a:tc>
                <a:tc>
                  <a:txBody>
                    <a:bodyPr/>
                    <a:lstStyle/>
                    <a:p>
                      <a:pPr indent="0" lvl="0" marL="0" marR="0" rtl="0" algn="ctr">
                        <a:lnSpc>
                          <a:spcPct val="115000"/>
                        </a:lnSpc>
                        <a:spcBef>
                          <a:spcPts val="0"/>
                        </a:spcBef>
                        <a:spcAft>
                          <a:spcPts val="0"/>
                        </a:spcAft>
                        <a:buNone/>
                      </a:pPr>
                      <a:r>
                        <a:rPr lang="en-US" sz="2100" u="none" cap="none" strike="noStrike">
                          <a:latin typeface="Calibri"/>
                          <a:ea typeface="Calibri"/>
                          <a:cs typeface="Calibri"/>
                          <a:sym typeface="Calibri"/>
                        </a:rPr>
                        <a:t>2016-2050</a:t>
                      </a:r>
                      <a:endParaRPr/>
                    </a:p>
                  </a:txBody>
                  <a:tcPr marT="0" marB="0" marR="51425" marL="514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EAF1DD"/>
                    </a:solidFill>
                  </a:tcPr>
                </a:tc>
                <a:tc>
                  <a:txBody>
                    <a:bodyPr/>
                    <a:lstStyle/>
                    <a:p>
                      <a:pPr indent="0" lvl="0" marL="0" marR="0" rtl="0" algn="ctr">
                        <a:lnSpc>
                          <a:spcPct val="115000"/>
                        </a:lnSpc>
                        <a:spcBef>
                          <a:spcPts val="0"/>
                        </a:spcBef>
                        <a:spcAft>
                          <a:spcPts val="0"/>
                        </a:spcAft>
                        <a:buNone/>
                      </a:pPr>
                      <a:r>
                        <a:rPr lang="en-US" sz="2100" u="none" cap="none" strike="noStrike">
                          <a:latin typeface="Calibri"/>
                          <a:ea typeface="Calibri"/>
                          <a:cs typeface="Calibri"/>
                          <a:sym typeface="Calibri"/>
                        </a:rPr>
                        <a:t>2051-2100</a:t>
                      </a:r>
                      <a:endParaRPr/>
                    </a:p>
                  </a:txBody>
                  <a:tcPr marT="0" marB="0" marR="51425" marL="514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DE9D8"/>
                    </a:solidFill>
                  </a:tcPr>
                </a:tc>
              </a:tr>
              <a:tr h="266700">
                <a:tc rowSpan="2">
                  <a:txBody>
                    <a:bodyPr/>
                    <a:lstStyle/>
                    <a:p>
                      <a:pPr indent="0" lvl="0" marL="0" marR="0" rtl="0" algn="l">
                        <a:lnSpc>
                          <a:spcPct val="115000"/>
                        </a:lnSpc>
                        <a:spcBef>
                          <a:spcPts val="0"/>
                        </a:spcBef>
                        <a:spcAft>
                          <a:spcPts val="0"/>
                        </a:spcAft>
                        <a:buNone/>
                      </a:pPr>
                      <a:r>
                        <a:rPr lang="en-US" sz="2100" u="none" cap="none" strike="noStrike">
                          <a:latin typeface="Calibri"/>
                          <a:ea typeface="Calibri"/>
                          <a:cs typeface="Calibri"/>
                          <a:sym typeface="Calibri"/>
                        </a:rPr>
                        <a:t>Compared to</a:t>
                      </a:r>
                      <a:endParaRPr sz="2100" u="none" cap="none" strike="noStrike">
                        <a:latin typeface="Calibri"/>
                        <a:ea typeface="Calibri"/>
                        <a:cs typeface="Calibri"/>
                        <a:sym typeface="Calibri"/>
                      </a:endParaRPr>
                    </a:p>
                    <a:p>
                      <a:pPr indent="0" lvl="0" marL="0" marR="0" rtl="0" algn="l">
                        <a:lnSpc>
                          <a:spcPct val="115000"/>
                        </a:lnSpc>
                        <a:spcBef>
                          <a:spcPts val="600"/>
                        </a:spcBef>
                        <a:spcAft>
                          <a:spcPts val="0"/>
                        </a:spcAft>
                        <a:buNone/>
                      </a:pPr>
                      <a:r>
                        <a:rPr lang="en-US" sz="2100" u="none" cap="none" strike="noStrike">
                          <a:latin typeface="Calibri"/>
                          <a:ea typeface="Calibri"/>
                          <a:cs typeface="Calibri"/>
                          <a:sym typeface="Calibri"/>
                        </a:rPr>
                        <a:t>1961-1990</a:t>
                      </a:r>
                      <a:endParaRPr/>
                    </a:p>
                  </a:txBody>
                  <a:tcPr marT="0" marB="0" marR="51425" marL="514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None/>
                      </a:pPr>
                      <a:r>
                        <a:rPr lang="en-US" sz="2100" u="none" cap="none" strike="noStrike">
                          <a:latin typeface="Calibri"/>
                          <a:ea typeface="Calibri"/>
                          <a:cs typeface="Calibri"/>
                          <a:sym typeface="Calibri"/>
                        </a:rPr>
                        <a:t>km</a:t>
                      </a:r>
                      <a:r>
                        <a:rPr baseline="30000" lang="en-US" sz="2100" u="none" cap="none" strike="noStrike">
                          <a:latin typeface="Calibri"/>
                          <a:ea typeface="Calibri"/>
                          <a:cs typeface="Calibri"/>
                          <a:sym typeface="Calibri"/>
                        </a:rPr>
                        <a:t>3</a:t>
                      </a:r>
                      <a:endParaRPr sz="2100" u="none" cap="none" strike="noStrike">
                        <a:latin typeface="Calibri"/>
                        <a:ea typeface="Calibri"/>
                        <a:cs typeface="Calibri"/>
                        <a:sym typeface="Calibri"/>
                      </a:endParaRPr>
                    </a:p>
                  </a:txBody>
                  <a:tcPr marT="0" marB="0" marR="51425" marL="514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None/>
                      </a:pPr>
                      <a:r>
                        <a:rPr lang="en-US" sz="2100" u="none" cap="none" strike="noStrike">
                          <a:latin typeface="Calibri"/>
                          <a:ea typeface="Calibri"/>
                          <a:cs typeface="Calibri"/>
                          <a:sym typeface="Calibri"/>
                        </a:rPr>
                        <a:t>-</a:t>
                      </a:r>
                      <a:endParaRPr/>
                    </a:p>
                  </a:txBody>
                  <a:tcPr marT="0" marB="0" marR="51425" marL="514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AE5F1"/>
                    </a:solidFill>
                  </a:tcPr>
                </a:tc>
                <a:tc>
                  <a:txBody>
                    <a:bodyPr/>
                    <a:lstStyle/>
                    <a:p>
                      <a:pPr indent="0" lvl="0" marL="0" marR="0" rtl="0" algn="ctr">
                        <a:lnSpc>
                          <a:spcPct val="115000"/>
                        </a:lnSpc>
                        <a:spcBef>
                          <a:spcPts val="0"/>
                        </a:spcBef>
                        <a:spcAft>
                          <a:spcPts val="0"/>
                        </a:spcAft>
                        <a:buNone/>
                      </a:pPr>
                      <a:r>
                        <a:rPr lang="en-US" sz="2100" u="none" cap="none" strike="noStrike">
                          <a:latin typeface="Calibri"/>
                          <a:ea typeface="Calibri"/>
                          <a:cs typeface="Calibri"/>
                          <a:sym typeface="Calibri"/>
                        </a:rPr>
                        <a:t>21-41</a:t>
                      </a:r>
                      <a:endParaRPr/>
                    </a:p>
                  </a:txBody>
                  <a:tcPr marT="0" marB="0" marR="51425" marL="514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2DADA"/>
                    </a:solidFill>
                  </a:tcPr>
                </a:tc>
                <a:tc>
                  <a:txBody>
                    <a:bodyPr/>
                    <a:lstStyle/>
                    <a:p>
                      <a:pPr indent="0" lvl="0" marL="0" marR="0" rtl="0" algn="ctr">
                        <a:lnSpc>
                          <a:spcPct val="115000"/>
                        </a:lnSpc>
                        <a:spcBef>
                          <a:spcPts val="0"/>
                        </a:spcBef>
                        <a:spcAft>
                          <a:spcPts val="0"/>
                        </a:spcAft>
                        <a:buNone/>
                      </a:pPr>
                      <a:r>
                        <a:rPr lang="en-US" sz="2100" u="none" cap="none" strike="noStrike">
                          <a:latin typeface="Calibri"/>
                          <a:ea typeface="Calibri"/>
                          <a:cs typeface="Calibri"/>
                          <a:sym typeface="Calibri"/>
                        </a:rPr>
                        <a:t>46-80</a:t>
                      </a:r>
                      <a:endParaRPr/>
                    </a:p>
                  </a:txBody>
                  <a:tcPr marT="0" marB="0" marR="51425" marL="514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EAF1DD"/>
                    </a:solidFill>
                  </a:tcPr>
                </a:tc>
                <a:tc>
                  <a:txBody>
                    <a:bodyPr/>
                    <a:lstStyle/>
                    <a:p>
                      <a:pPr indent="0" lvl="0" marL="0" marR="0" rtl="0" algn="ctr">
                        <a:lnSpc>
                          <a:spcPct val="115000"/>
                        </a:lnSpc>
                        <a:spcBef>
                          <a:spcPts val="0"/>
                        </a:spcBef>
                        <a:spcAft>
                          <a:spcPts val="0"/>
                        </a:spcAft>
                        <a:buNone/>
                      </a:pPr>
                      <a:r>
                        <a:rPr lang="en-US" sz="2100" u="none" cap="none" strike="noStrike">
                          <a:latin typeface="Calibri"/>
                          <a:ea typeface="Calibri"/>
                          <a:cs typeface="Calibri"/>
                          <a:sym typeface="Calibri"/>
                        </a:rPr>
                        <a:t>98-148</a:t>
                      </a:r>
                      <a:endParaRPr/>
                    </a:p>
                  </a:txBody>
                  <a:tcPr marT="0" marB="0" marR="51425" marL="514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DE9D8"/>
                    </a:solidFill>
                  </a:tcPr>
                </a:tc>
              </a:tr>
              <a:tr h="266700">
                <a:tc vMerge="1"/>
                <a:tc>
                  <a:txBody>
                    <a:bodyPr/>
                    <a:lstStyle/>
                    <a:p>
                      <a:pPr indent="0" lvl="0" marL="0" marR="0" rtl="0" algn="ctr">
                        <a:lnSpc>
                          <a:spcPct val="115000"/>
                        </a:lnSpc>
                        <a:spcBef>
                          <a:spcPts val="0"/>
                        </a:spcBef>
                        <a:spcAft>
                          <a:spcPts val="0"/>
                        </a:spcAft>
                        <a:buNone/>
                      </a:pPr>
                      <a:r>
                        <a:rPr lang="en-US" sz="2100" u="none" cap="none" strike="noStrike">
                          <a:latin typeface="Calibri"/>
                          <a:ea typeface="Calibri"/>
                          <a:cs typeface="Calibri"/>
                          <a:sym typeface="Calibri"/>
                        </a:rPr>
                        <a:t>%</a:t>
                      </a:r>
                      <a:endParaRPr/>
                    </a:p>
                  </a:txBody>
                  <a:tcPr marT="0" marB="0" marR="51425" marL="514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None/>
                      </a:pPr>
                      <a:r>
                        <a:rPr lang="en-US" sz="2100" u="none" cap="none" strike="noStrike">
                          <a:latin typeface="Calibri"/>
                          <a:ea typeface="Calibri"/>
                          <a:cs typeface="Calibri"/>
                          <a:sym typeface="Calibri"/>
                        </a:rPr>
                        <a:t>-</a:t>
                      </a:r>
                      <a:endParaRPr/>
                    </a:p>
                  </a:txBody>
                  <a:tcPr marT="0" marB="0" marR="51425" marL="514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AE5F1"/>
                    </a:solidFill>
                  </a:tcPr>
                </a:tc>
                <a:tc>
                  <a:txBody>
                    <a:bodyPr/>
                    <a:lstStyle/>
                    <a:p>
                      <a:pPr indent="0" lvl="0" marL="0" marR="0" rtl="0" algn="ctr">
                        <a:lnSpc>
                          <a:spcPct val="115000"/>
                        </a:lnSpc>
                        <a:spcBef>
                          <a:spcPts val="0"/>
                        </a:spcBef>
                        <a:spcAft>
                          <a:spcPts val="0"/>
                        </a:spcAft>
                        <a:buNone/>
                      </a:pPr>
                      <a:r>
                        <a:rPr lang="en-US" sz="2100" u="none" cap="none" strike="noStrike">
                          <a:latin typeface="Calibri"/>
                          <a:ea typeface="Calibri"/>
                          <a:cs typeface="Calibri"/>
                          <a:sym typeface="Calibri"/>
                        </a:rPr>
                        <a:t>26-54</a:t>
                      </a:r>
                      <a:endParaRPr/>
                    </a:p>
                  </a:txBody>
                  <a:tcPr marT="0" marB="0" marR="51425" marL="514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2DADA"/>
                    </a:solidFill>
                  </a:tcPr>
                </a:tc>
                <a:tc>
                  <a:txBody>
                    <a:bodyPr/>
                    <a:lstStyle/>
                    <a:p>
                      <a:pPr indent="0" lvl="0" marL="0" marR="0" rtl="0" algn="ctr">
                        <a:lnSpc>
                          <a:spcPct val="115000"/>
                        </a:lnSpc>
                        <a:spcBef>
                          <a:spcPts val="0"/>
                        </a:spcBef>
                        <a:spcAft>
                          <a:spcPts val="0"/>
                        </a:spcAft>
                        <a:buNone/>
                      </a:pPr>
                      <a:r>
                        <a:rPr lang="en-US" sz="2100" u="none" cap="none" strike="noStrike">
                          <a:latin typeface="Calibri"/>
                          <a:ea typeface="Calibri"/>
                          <a:cs typeface="Calibri"/>
                          <a:sym typeface="Calibri"/>
                        </a:rPr>
                        <a:t>58-105</a:t>
                      </a:r>
                      <a:endParaRPr/>
                    </a:p>
                  </a:txBody>
                  <a:tcPr marT="0" marB="0" marR="51425" marL="514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EAF1DD"/>
                    </a:solidFill>
                  </a:tcPr>
                </a:tc>
                <a:tc>
                  <a:txBody>
                    <a:bodyPr/>
                    <a:lstStyle/>
                    <a:p>
                      <a:pPr indent="0" lvl="0" marL="0" marR="0" rtl="0" algn="ctr">
                        <a:lnSpc>
                          <a:spcPct val="115000"/>
                        </a:lnSpc>
                        <a:spcBef>
                          <a:spcPts val="0"/>
                        </a:spcBef>
                        <a:spcAft>
                          <a:spcPts val="0"/>
                        </a:spcAft>
                        <a:buNone/>
                      </a:pPr>
                      <a:r>
                        <a:rPr lang="en-US" sz="2100" u="none" cap="none" strike="noStrike">
                          <a:latin typeface="Calibri"/>
                          <a:ea typeface="Calibri"/>
                          <a:cs typeface="Calibri"/>
                          <a:sym typeface="Calibri"/>
                        </a:rPr>
                        <a:t>124-195</a:t>
                      </a:r>
                      <a:endParaRPr/>
                    </a:p>
                  </a:txBody>
                  <a:tcPr marT="0" marB="0" marR="51425" marL="514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DE9D8"/>
                    </a:solidFill>
                  </a:tcPr>
                </a:tc>
              </a:tr>
            </a:tbl>
          </a:graphicData>
        </a:graphic>
      </p:graphicFrame>
      <p:cxnSp>
        <p:nvCxnSpPr>
          <p:cNvPr id="764" name="Google Shape;764;p113"/>
          <p:cNvCxnSpPr/>
          <p:nvPr/>
        </p:nvCxnSpPr>
        <p:spPr>
          <a:xfrm flipH="1" rot="10800000">
            <a:off x="6240623" y="1993612"/>
            <a:ext cx="1269600" cy="566400"/>
          </a:xfrm>
          <a:prstGeom prst="bentConnector2">
            <a:avLst/>
          </a:prstGeom>
          <a:noFill/>
          <a:ln cap="flat" cmpd="thinThick" w="15875">
            <a:solidFill>
              <a:srgbClr val="0070C0"/>
            </a:solidFill>
            <a:prstDash val="solid"/>
            <a:round/>
            <a:headEnd len="sm" w="sm" type="none"/>
            <a:tailEnd len="sm" w="sm" type="none"/>
          </a:ln>
        </p:spPr>
      </p:cxn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8" name="Shape 768"/>
        <p:cNvGrpSpPr/>
        <p:nvPr/>
      </p:nvGrpSpPr>
      <p:grpSpPr>
        <a:xfrm>
          <a:off x="0" y="0"/>
          <a:ext cx="0" cy="0"/>
          <a:chOff x="0" y="0"/>
          <a:chExt cx="0" cy="0"/>
        </a:xfrm>
      </p:grpSpPr>
      <p:pic>
        <p:nvPicPr>
          <p:cNvPr id="769" name="Google Shape;769;p114"/>
          <p:cNvPicPr preferRelativeResize="0"/>
          <p:nvPr/>
        </p:nvPicPr>
        <p:blipFill rotWithShape="1">
          <a:blip r:embed="rId3">
            <a:alphaModFix/>
          </a:blip>
          <a:srcRect b="0" l="0" r="0" t="0"/>
          <a:stretch/>
        </p:blipFill>
        <p:spPr>
          <a:xfrm>
            <a:off x="6225702" y="1746060"/>
            <a:ext cx="5836597" cy="4129447"/>
          </a:xfrm>
          <a:prstGeom prst="rect">
            <a:avLst/>
          </a:prstGeom>
          <a:noFill/>
          <a:ln cap="flat" cmpd="sng" w="9525">
            <a:solidFill>
              <a:schemeClr val="dk1"/>
            </a:solidFill>
            <a:prstDash val="solid"/>
            <a:round/>
            <a:headEnd len="sm" w="sm" type="none"/>
            <a:tailEnd len="sm" w="sm" type="none"/>
          </a:ln>
        </p:spPr>
      </p:pic>
      <p:pic>
        <p:nvPicPr>
          <p:cNvPr id="770" name="Google Shape;770;p114"/>
          <p:cNvPicPr preferRelativeResize="0"/>
          <p:nvPr/>
        </p:nvPicPr>
        <p:blipFill rotWithShape="1">
          <a:blip r:embed="rId4">
            <a:alphaModFix/>
          </a:blip>
          <a:srcRect b="0" l="0" r="0" t="0"/>
          <a:stretch/>
        </p:blipFill>
        <p:spPr>
          <a:xfrm>
            <a:off x="129701" y="1738399"/>
            <a:ext cx="5966299" cy="4137108"/>
          </a:xfrm>
          <a:prstGeom prst="rect">
            <a:avLst/>
          </a:prstGeom>
          <a:noFill/>
          <a:ln>
            <a:noFill/>
          </a:ln>
        </p:spPr>
      </p:pic>
      <p:sp>
        <p:nvSpPr>
          <p:cNvPr id="771" name="Google Shape;771;p114"/>
          <p:cNvSpPr txBox="1"/>
          <p:nvPr/>
        </p:nvSpPr>
        <p:spPr>
          <a:xfrm>
            <a:off x="983432" y="404664"/>
            <a:ext cx="10000034" cy="89255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accent1"/>
              </a:buClr>
              <a:buSzPts val="2800"/>
              <a:buFont typeface="Calibri"/>
              <a:buNone/>
            </a:pPr>
            <a:r>
              <a:rPr b="1" i="0" lang="en-US" sz="2800" u="none" cap="none" strike="noStrike">
                <a:solidFill>
                  <a:schemeClr val="accent1"/>
                </a:solidFill>
                <a:latin typeface="Calibri"/>
                <a:ea typeface="Calibri"/>
                <a:cs typeface="Calibri"/>
                <a:sym typeface="Calibri"/>
              </a:rPr>
              <a:t>Generalized climatic water balance for 2010-2020 </a:t>
            </a:r>
            <a:endParaRPr b="1" i="0" sz="2800" u="none" cap="none" strike="noStrike">
              <a:solidFill>
                <a:schemeClr val="accent1"/>
              </a:solidFill>
              <a:latin typeface="Calibri"/>
              <a:ea typeface="Calibri"/>
              <a:cs typeface="Calibri"/>
              <a:sym typeface="Calibri"/>
            </a:endParaRPr>
          </a:p>
          <a:p>
            <a:pPr indent="0" lvl="0" marL="0" marR="0" rtl="0" algn="ctr">
              <a:lnSpc>
                <a:spcPct val="100000"/>
              </a:lnSpc>
              <a:spcBef>
                <a:spcPts val="0"/>
              </a:spcBef>
              <a:spcAft>
                <a:spcPts val="0"/>
              </a:spcAft>
              <a:buClr>
                <a:srgbClr val="4472C4"/>
              </a:buClr>
              <a:buSzPts val="2400"/>
              <a:buFont typeface="Times New Roman"/>
              <a:buNone/>
            </a:pPr>
            <a:r>
              <a:rPr b="1" i="0" lang="en-US" sz="2400" u="none" cap="none" strike="noStrike">
                <a:solidFill>
                  <a:srgbClr val="4472C4"/>
                </a:solidFill>
                <a:latin typeface="Times New Roman"/>
                <a:ea typeface="Times New Roman"/>
                <a:cs typeface="Times New Roman"/>
                <a:sym typeface="Times New Roman"/>
              </a:rPr>
              <a:t>Climatic water balance for October-April (left) and the whole year (right)</a:t>
            </a:r>
            <a:endParaRPr b="1" i="0" sz="2400" u="none" cap="none" strike="noStrike">
              <a:solidFill>
                <a:srgbClr val="4472C4"/>
              </a:solidFill>
              <a:latin typeface="Times New Roman"/>
              <a:ea typeface="Times New Roman"/>
              <a:cs typeface="Times New Roman"/>
              <a:sym typeface="Times New Roman"/>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5" name="Shape 775"/>
        <p:cNvGrpSpPr/>
        <p:nvPr/>
      </p:nvGrpSpPr>
      <p:grpSpPr>
        <a:xfrm>
          <a:off x="0" y="0"/>
          <a:ext cx="0" cy="0"/>
          <a:chOff x="0" y="0"/>
          <a:chExt cx="0" cy="0"/>
        </a:xfrm>
      </p:grpSpPr>
      <p:sp>
        <p:nvSpPr>
          <p:cNvPr id="776" name="Google Shape;776;p115"/>
          <p:cNvSpPr txBox="1"/>
          <p:nvPr>
            <p:ph type="title"/>
          </p:nvPr>
        </p:nvSpPr>
        <p:spPr>
          <a:xfrm>
            <a:off x="609600" y="274639"/>
            <a:ext cx="10972800" cy="824587"/>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Clr>
                <a:schemeClr val="dk1"/>
              </a:buClr>
              <a:buSzPct val="100000"/>
              <a:buFont typeface="Calibri"/>
              <a:buNone/>
            </a:pPr>
            <a:br>
              <a:rPr lang="en-US"/>
            </a:br>
            <a:r>
              <a:rPr lang="en-US" sz="3100">
                <a:solidFill>
                  <a:schemeClr val="dk2"/>
                </a:solidFill>
                <a:latin typeface="Times New Roman"/>
                <a:ea typeface="Times New Roman"/>
                <a:cs typeface="Times New Roman"/>
                <a:sym typeface="Times New Roman"/>
              </a:rPr>
              <a:t>Ukraine's overall water risk at the national level</a:t>
            </a:r>
            <a:br>
              <a:rPr lang="en-US"/>
            </a:br>
            <a:endParaRPr/>
          </a:p>
        </p:txBody>
      </p:sp>
      <p:pic>
        <p:nvPicPr>
          <p:cNvPr id="777" name="Google Shape;777;p115"/>
          <p:cNvPicPr preferRelativeResize="0"/>
          <p:nvPr>
            <p:ph idx="1" type="body"/>
          </p:nvPr>
        </p:nvPicPr>
        <p:blipFill rotWithShape="1">
          <a:blip r:embed="rId3">
            <a:alphaModFix/>
          </a:blip>
          <a:srcRect b="0" l="0" r="0" t="0"/>
          <a:stretch/>
        </p:blipFill>
        <p:spPr>
          <a:xfrm>
            <a:off x="609600" y="1021404"/>
            <a:ext cx="10972799" cy="583659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1" name="Shape 781"/>
        <p:cNvGrpSpPr/>
        <p:nvPr/>
      </p:nvGrpSpPr>
      <p:grpSpPr>
        <a:xfrm>
          <a:off x="0" y="0"/>
          <a:ext cx="0" cy="0"/>
          <a:chOff x="0" y="0"/>
          <a:chExt cx="0" cy="0"/>
        </a:xfrm>
      </p:grpSpPr>
      <p:sp>
        <p:nvSpPr>
          <p:cNvPr id="782" name="Google Shape;782;p116"/>
          <p:cNvSpPr/>
          <p:nvPr/>
        </p:nvSpPr>
        <p:spPr>
          <a:xfrm>
            <a:off x="5615517" y="981084"/>
            <a:ext cx="480483" cy="441325"/>
          </a:xfrm>
          <a:custGeom>
            <a:rect b="b" l="l" r="r" t="t"/>
            <a:pathLst>
              <a:path extrusionOk="0" h="278" w="160">
                <a:moveTo>
                  <a:pt x="39" y="33"/>
                </a:moveTo>
                <a:cubicBezTo>
                  <a:pt x="34" y="106"/>
                  <a:pt x="37" y="139"/>
                  <a:pt x="0" y="193"/>
                </a:cubicBezTo>
                <a:cubicBezTo>
                  <a:pt x="12" y="278"/>
                  <a:pt x="5" y="264"/>
                  <a:pt x="103" y="257"/>
                </a:cubicBezTo>
                <a:cubicBezTo>
                  <a:pt x="110" y="183"/>
                  <a:pt x="112" y="206"/>
                  <a:pt x="128" y="154"/>
                </a:cubicBezTo>
                <a:cubicBezTo>
                  <a:pt x="130" y="135"/>
                  <a:pt x="128" y="115"/>
                  <a:pt x="135" y="97"/>
                </a:cubicBezTo>
                <a:cubicBezTo>
                  <a:pt x="138" y="90"/>
                  <a:pt x="149" y="90"/>
                  <a:pt x="154" y="84"/>
                </a:cubicBezTo>
                <a:cubicBezTo>
                  <a:pt x="158" y="79"/>
                  <a:pt x="158" y="71"/>
                  <a:pt x="160" y="65"/>
                </a:cubicBezTo>
                <a:cubicBezTo>
                  <a:pt x="139" y="0"/>
                  <a:pt x="106" y="33"/>
                  <a:pt x="39" y="33"/>
                </a:cubicBezTo>
                <a:close/>
              </a:path>
            </a:pathLst>
          </a:custGeom>
          <a:solidFill>
            <a:srgbClr val="0000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i="0" sz="2000" u="none" cap="none" strike="noStrike">
              <a:solidFill>
                <a:srgbClr val="000000"/>
              </a:solidFill>
              <a:latin typeface="Times New Roman"/>
              <a:ea typeface="Times New Roman"/>
              <a:cs typeface="Times New Roman"/>
              <a:sym typeface="Times New Roman"/>
            </a:endParaRPr>
          </a:p>
        </p:txBody>
      </p:sp>
      <p:sp>
        <p:nvSpPr>
          <p:cNvPr id="783" name="Google Shape;783;p116"/>
          <p:cNvSpPr/>
          <p:nvPr/>
        </p:nvSpPr>
        <p:spPr>
          <a:xfrm>
            <a:off x="4895851" y="4235450"/>
            <a:ext cx="7190316" cy="2452688"/>
          </a:xfrm>
          <a:custGeom>
            <a:rect b="b" l="l" r="r" t="t"/>
            <a:pathLst>
              <a:path extrusionOk="0" h="1545" w="3397">
                <a:moveTo>
                  <a:pt x="8" y="1501"/>
                </a:moveTo>
                <a:cubicBezTo>
                  <a:pt x="63" y="1510"/>
                  <a:pt x="148" y="1545"/>
                  <a:pt x="293" y="1535"/>
                </a:cubicBezTo>
                <a:cubicBezTo>
                  <a:pt x="438" y="1525"/>
                  <a:pt x="761" y="1470"/>
                  <a:pt x="880" y="1442"/>
                </a:cubicBezTo>
                <a:cubicBezTo>
                  <a:pt x="920" y="1464"/>
                  <a:pt x="970" y="1402"/>
                  <a:pt x="1009" y="1369"/>
                </a:cubicBezTo>
                <a:cubicBezTo>
                  <a:pt x="1010" y="1368"/>
                  <a:pt x="1044" y="1346"/>
                  <a:pt x="1049" y="1344"/>
                </a:cubicBezTo>
                <a:cubicBezTo>
                  <a:pt x="1071" y="1338"/>
                  <a:pt x="1082" y="1341"/>
                  <a:pt x="1105" y="1328"/>
                </a:cubicBezTo>
                <a:cubicBezTo>
                  <a:pt x="1107" y="1327"/>
                  <a:pt x="1135" y="1331"/>
                  <a:pt x="1137" y="1331"/>
                </a:cubicBezTo>
                <a:cubicBezTo>
                  <a:pt x="1214" y="1306"/>
                  <a:pt x="1340" y="1166"/>
                  <a:pt x="1340" y="1166"/>
                </a:cubicBezTo>
                <a:cubicBezTo>
                  <a:pt x="1358" y="1161"/>
                  <a:pt x="1371" y="1150"/>
                  <a:pt x="1390" y="1143"/>
                </a:cubicBezTo>
                <a:cubicBezTo>
                  <a:pt x="1449" y="1121"/>
                  <a:pt x="1406" y="1142"/>
                  <a:pt x="1442" y="1124"/>
                </a:cubicBezTo>
                <a:cubicBezTo>
                  <a:pt x="1456" y="1129"/>
                  <a:pt x="1466" y="1133"/>
                  <a:pt x="1484" y="1135"/>
                </a:cubicBezTo>
                <a:cubicBezTo>
                  <a:pt x="1548" y="1163"/>
                  <a:pt x="1625" y="1049"/>
                  <a:pt x="1682" y="1000"/>
                </a:cubicBezTo>
                <a:cubicBezTo>
                  <a:pt x="1718" y="969"/>
                  <a:pt x="1756" y="938"/>
                  <a:pt x="1792" y="907"/>
                </a:cubicBezTo>
                <a:cubicBezTo>
                  <a:pt x="1853" y="855"/>
                  <a:pt x="1912" y="803"/>
                  <a:pt x="1972" y="751"/>
                </a:cubicBezTo>
                <a:cubicBezTo>
                  <a:pt x="2028" y="734"/>
                  <a:pt x="2142" y="710"/>
                  <a:pt x="2186" y="674"/>
                </a:cubicBezTo>
                <a:cubicBezTo>
                  <a:pt x="2209" y="661"/>
                  <a:pt x="2222" y="651"/>
                  <a:pt x="2245" y="640"/>
                </a:cubicBezTo>
                <a:cubicBezTo>
                  <a:pt x="2308" y="609"/>
                  <a:pt x="3202" y="124"/>
                  <a:pt x="3265" y="87"/>
                </a:cubicBezTo>
                <a:cubicBezTo>
                  <a:pt x="3397" y="0"/>
                  <a:pt x="3211" y="33"/>
                  <a:pt x="3036" y="115"/>
                </a:cubicBezTo>
                <a:cubicBezTo>
                  <a:pt x="3031" y="94"/>
                  <a:pt x="2238" y="571"/>
                  <a:pt x="2214" y="578"/>
                </a:cubicBezTo>
                <a:cubicBezTo>
                  <a:pt x="2099" y="570"/>
                  <a:pt x="2036" y="653"/>
                  <a:pt x="1929" y="746"/>
                </a:cubicBezTo>
                <a:cubicBezTo>
                  <a:pt x="1907" y="758"/>
                  <a:pt x="1895" y="757"/>
                  <a:pt x="1873" y="763"/>
                </a:cubicBezTo>
                <a:cubicBezTo>
                  <a:pt x="1829" y="777"/>
                  <a:pt x="1756" y="849"/>
                  <a:pt x="1729" y="871"/>
                </a:cubicBezTo>
                <a:cubicBezTo>
                  <a:pt x="1712" y="880"/>
                  <a:pt x="1697" y="884"/>
                  <a:pt x="1679" y="893"/>
                </a:cubicBezTo>
                <a:cubicBezTo>
                  <a:pt x="1674" y="893"/>
                  <a:pt x="1667" y="891"/>
                  <a:pt x="1662" y="892"/>
                </a:cubicBezTo>
                <a:cubicBezTo>
                  <a:pt x="1656" y="893"/>
                  <a:pt x="1648" y="901"/>
                  <a:pt x="1644" y="897"/>
                </a:cubicBezTo>
                <a:cubicBezTo>
                  <a:pt x="1551" y="936"/>
                  <a:pt x="1206" y="1083"/>
                  <a:pt x="1104" y="1127"/>
                </a:cubicBezTo>
                <a:cubicBezTo>
                  <a:pt x="1002" y="1171"/>
                  <a:pt x="1053" y="1142"/>
                  <a:pt x="1034" y="1159"/>
                </a:cubicBezTo>
                <a:cubicBezTo>
                  <a:pt x="1022" y="1175"/>
                  <a:pt x="1001" y="1211"/>
                  <a:pt x="989" y="1229"/>
                </a:cubicBezTo>
                <a:cubicBezTo>
                  <a:pt x="950" y="1259"/>
                  <a:pt x="868" y="1267"/>
                  <a:pt x="849" y="1312"/>
                </a:cubicBezTo>
                <a:cubicBezTo>
                  <a:pt x="848" y="1313"/>
                  <a:pt x="859" y="1336"/>
                  <a:pt x="858" y="1340"/>
                </a:cubicBezTo>
                <a:cubicBezTo>
                  <a:pt x="855" y="1354"/>
                  <a:pt x="549" y="1397"/>
                  <a:pt x="541" y="1408"/>
                </a:cubicBezTo>
                <a:cubicBezTo>
                  <a:pt x="545" y="1418"/>
                  <a:pt x="295" y="1422"/>
                  <a:pt x="298" y="1434"/>
                </a:cubicBezTo>
                <a:cubicBezTo>
                  <a:pt x="303" y="1460"/>
                  <a:pt x="0" y="1493"/>
                  <a:pt x="8" y="1501"/>
                </a:cubicBezTo>
                <a:close/>
              </a:path>
            </a:pathLst>
          </a:custGeom>
          <a:solidFill>
            <a:srgbClr val="0000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i="0" sz="2000" u="none" cap="none" strike="noStrike">
              <a:solidFill>
                <a:srgbClr val="000000"/>
              </a:solidFill>
              <a:latin typeface="Times New Roman"/>
              <a:ea typeface="Times New Roman"/>
              <a:cs typeface="Times New Roman"/>
              <a:sym typeface="Times New Roman"/>
            </a:endParaRPr>
          </a:p>
        </p:txBody>
      </p:sp>
      <p:sp>
        <p:nvSpPr>
          <p:cNvPr id="784" name="Google Shape;784;p116"/>
          <p:cNvSpPr/>
          <p:nvPr/>
        </p:nvSpPr>
        <p:spPr>
          <a:xfrm>
            <a:off x="3464990" y="260350"/>
            <a:ext cx="4897967" cy="1371600"/>
          </a:xfrm>
          <a:custGeom>
            <a:rect b="b" l="l" r="r" t="t"/>
            <a:pathLst>
              <a:path extrusionOk="0" h="864" w="2314">
                <a:moveTo>
                  <a:pt x="0" y="138"/>
                </a:moveTo>
                <a:cubicBezTo>
                  <a:pt x="8" y="160"/>
                  <a:pt x="258" y="237"/>
                  <a:pt x="281" y="244"/>
                </a:cubicBezTo>
                <a:cubicBezTo>
                  <a:pt x="296" y="302"/>
                  <a:pt x="375" y="285"/>
                  <a:pt x="426" y="288"/>
                </a:cubicBezTo>
                <a:cubicBezTo>
                  <a:pt x="427" y="288"/>
                  <a:pt x="467" y="296"/>
                  <a:pt x="472" y="299"/>
                </a:cubicBezTo>
                <a:cubicBezTo>
                  <a:pt x="493" y="312"/>
                  <a:pt x="499" y="325"/>
                  <a:pt x="525" y="332"/>
                </a:cubicBezTo>
                <a:cubicBezTo>
                  <a:pt x="527" y="334"/>
                  <a:pt x="545" y="364"/>
                  <a:pt x="547" y="365"/>
                </a:cubicBezTo>
                <a:cubicBezTo>
                  <a:pt x="621" y="410"/>
                  <a:pt x="808" y="382"/>
                  <a:pt x="808" y="382"/>
                </a:cubicBezTo>
                <a:cubicBezTo>
                  <a:pt x="825" y="393"/>
                  <a:pt x="842" y="395"/>
                  <a:pt x="861" y="404"/>
                </a:cubicBezTo>
                <a:cubicBezTo>
                  <a:pt x="919" y="436"/>
                  <a:pt x="873" y="418"/>
                  <a:pt x="912" y="432"/>
                </a:cubicBezTo>
                <a:cubicBezTo>
                  <a:pt x="919" y="450"/>
                  <a:pt x="924" y="464"/>
                  <a:pt x="936" y="481"/>
                </a:cubicBezTo>
                <a:cubicBezTo>
                  <a:pt x="965" y="568"/>
                  <a:pt x="1098" y="522"/>
                  <a:pt x="1173" y="525"/>
                </a:cubicBezTo>
                <a:cubicBezTo>
                  <a:pt x="1221" y="526"/>
                  <a:pt x="1270" y="529"/>
                  <a:pt x="1318" y="531"/>
                </a:cubicBezTo>
                <a:cubicBezTo>
                  <a:pt x="1397" y="533"/>
                  <a:pt x="1476" y="534"/>
                  <a:pt x="1556" y="536"/>
                </a:cubicBezTo>
                <a:cubicBezTo>
                  <a:pt x="1609" y="570"/>
                  <a:pt x="1709" y="649"/>
                  <a:pt x="1766" y="652"/>
                </a:cubicBezTo>
                <a:cubicBezTo>
                  <a:pt x="1792" y="659"/>
                  <a:pt x="1808" y="662"/>
                  <a:pt x="1833" y="671"/>
                </a:cubicBezTo>
                <a:cubicBezTo>
                  <a:pt x="1901" y="697"/>
                  <a:pt x="2102" y="821"/>
                  <a:pt x="2169" y="844"/>
                </a:cubicBezTo>
                <a:cubicBezTo>
                  <a:pt x="2240" y="864"/>
                  <a:pt x="2314" y="835"/>
                  <a:pt x="2261" y="791"/>
                </a:cubicBezTo>
                <a:cubicBezTo>
                  <a:pt x="2271" y="765"/>
                  <a:pt x="1874" y="595"/>
                  <a:pt x="1851" y="580"/>
                </a:cubicBezTo>
                <a:cubicBezTo>
                  <a:pt x="1771" y="469"/>
                  <a:pt x="1668" y="495"/>
                  <a:pt x="1527" y="492"/>
                </a:cubicBezTo>
                <a:cubicBezTo>
                  <a:pt x="1502" y="484"/>
                  <a:pt x="1494" y="472"/>
                  <a:pt x="1474" y="459"/>
                </a:cubicBezTo>
                <a:cubicBezTo>
                  <a:pt x="1432" y="432"/>
                  <a:pt x="1329" y="439"/>
                  <a:pt x="1295" y="437"/>
                </a:cubicBezTo>
                <a:cubicBezTo>
                  <a:pt x="1276" y="431"/>
                  <a:pt x="1262" y="421"/>
                  <a:pt x="1243" y="414"/>
                </a:cubicBezTo>
                <a:cubicBezTo>
                  <a:pt x="1239" y="409"/>
                  <a:pt x="1235" y="402"/>
                  <a:pt x="1231" y="398"/>
                </a:cubicBezTo>
                <a:cubicBezTo>
                  <a:pt x="1226" y="394"/>
                  <a:pt x="1214" y="394"/>
                  <a:pt x="1214" y="387"/>
                </a:cubicBezTo>
                <a:cubicBezTo>
                  <a:pt x="1206" y="347"/>
                  <a:pt x="1214" y="306"/>
                  <a:pt x="1208" y="266"/>
                </a:cubicBezTo>
                <a:cubicBezTo>
                  <a:pt x="1206" y="253"/>
                  <a:pt x="1181" y="246"/>
                  <a:pt x="1173" y="239"/>
                </a:cubicBezTo>
                <a:cubicBezTo>
                  <a:pt x="1148" y="220"/>
                  <a:pt x="1135" y="209"/>
                  <a:pt x="1104" y="200"/>
                </a:cubicBezTo>
                <a:cubicBezTo>
                  <a:pt x="1071" y="180"/>
                  <a:pt x="1081" y="159"/>
                  <a:pt x="1057" y="139"/>
                </a:cubicBezTo>
                <a:cubicBezTo>
                  <a:pt x="1047" y="130"/>
                  <a:pt x="1023" y="117"/>
                  <a:pt x="1023" y="117"/>
                </a:cubicBezTo>
                <a:cubicBezTo>
                  <a:pt x="1006" y="95"/>
                  <a:pt x="986" y="81"/>
                  <a:pt x="959" y="73"/>
                </a:cubicBezTo>
                <a:cubicBezTo>
                  <a:pt x="843" y="0"/>
                  <a:pt x="778" y="38"/>
                  <a:pt x="594" y="34"/>
                </a:cubicBezTo>
                <a:cubicBezTo>
                  <a:pt x="578" y="36"/>
                  <a:pt x="563" y="36"/>
                  <a:pt x="547" y="40"/>
                </a:cubicBezTo>
                <a:cubicBezTo>
                  <a:pt x="527" y="45"/>
                  <a:pt x="517" y="66"/>
                  <a:pt x="496" y="73"/>
                </a:cubicBezTo>
                <a:cubicBezTo>
                  <a:pt x="447" y="69"/>
                  <a:pt x="389" y="57"/>
                  <a:pt x="345" y="84"/>
                </a:cubicBezTo>
                <a:cubicBezTo>
                  <a:pt x="344" y="86"/>
                  <a:pt x="337" y="118"/>
                  <a:pt x="333" y="122"/>
                </a:cubicBezTo>
                <a:cubicBezTo>
                  <a:pt x="322" y="133"/>
                  <a:pt x="61" y="44"/>
                  <a:pt x="48" y="47"/>
                </a:cubicBezTo>
                <a:cubicBezTo>
                  <a:pt x="44" y="61"/>
                  <a:pt x="63" y="51"/>
                  <a:pt x="57" y="66"/>
                </a:cubicBezTo>
                <a:cubicBezTo>
                  <a:pt x="44" y="97"/>
                  <a:pt x="0" y="123"/>
                  <a:pt x="0" y="138"/>
                </a:cubicBezTo>
                <a:close/>
              </a:path>
            </a:pathLst>
          </a:custGeom>
          <a:solidFill>
            <a:srgbClr val="0000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i="0" sz="2000" u="none" cap="none" strike="noStrike">
              <a:solidFill>
                <a:srgbClr val="000000"/>
              </a:solidFill>
              <a:latin typeface="Times New Roman"/>
              <a:ea typeface="Times New Roman"/>
              <a:cs typeface="Times New Roman"/>
              <a:sym typeface="Times New Roman"/>
            </a:endParaRPr>
          </a:p>
        </p:txBody>
      </p:sp>
      <p:grpSp>
        <p:nvGrpSpPr>
          <p:cNvPr id="785" name="Google Shape;785;p116"/>
          <p:cNvGrpSpPr/>
          <p:nvPr/>
        </p:nvGrpSpPr>
        <p:grpSpPr>
          <a:xfrm>
            <a:off x="3429000" y="1308445"/>
            <a:ext cx="5979584" cy="4784380"/>
            <a:chOff x="1620" y="824"/>
            <a:chExt cx="2825" cy="3014"/>
          </a:xfrm>
        </p:grpSpPr>
        <p:sp>
          <p:nvSpPr>
            <p:cNvPr id="786" name="Google Shape;786;p116"/>
            <p:cNvSpPr/>
            <p:nvPr/>
          </p:nvSpPr>
          <p:spPr>
            <a:xfrm>
              <a:off x="2109" y="3339"/>
              <a:ext cx="181" cy="409"/>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2000" u="none" cap="none" strike="noStrike">
                <a:solidFill>
                  <a:srgbClr val="000000"/>
                </a:solidFill>
                <a:latin typeface="Arial"/>
                <a:ea typeface="Arial"/>
                <a:cs typeface="Arial"/>
                <a:sym typeface="Arial"/>
              </a:endParaRPr>
            </a:p>
          </p:txBody>
        </p:sp>
        <p:sp>
          <p:nvSpPr>
            <p:cNvPr id="787" name="Google Shape;787;p116"/>
            <p:cNvSpPr/>
            <p:nvPr/>
          </p:nvSpPr>
          <p:spPr>
            <a:xfrm>
              <a:off x="2336" y="3294"/>
              <a:ext cx="181" cy="363"/>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2000" u="none" cap="none" strike="noStrike">
                <a:solidFill>
                  <a:srgbClr val="000000"/>
                </a:solidFill>
                <a:latin typeface="Arial"/>
                <a:ea typeface="Arial"/>
                <a:cs typeface="Arial"/>
                <a:sym typeface="Arial"/>
              </a:endParaRPr>
            </a:p>
          </p:txBody>
        </p:sp>
        <p:sp>
          <p:nvSpPr>
            <p:cNvPr id="788" name="Google Shape;788;p116"/>
            <p:cNvSpPr/>
            <p:nvPr/>
          </p:nvSpPr>
          <p:spPr>
            <a:xfrm rot="468522">
              <a:off x="2653" y="3203"/>
              <a:ext cx="181" cy="499"/>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2000" u="none" cap="none" strike="noStrike">
                <a:solidFill>
                  <a:srgbClr val="000000"/>
                </a:solidFill>
                <a:latin typeface="Arial"/>
                <a:ea typeface="Arial"/>
                <a:cs typeface="Arial"/>
                <a:sym typeface="Arial"/>
              </a:endParaRPr>
            </a:p>
          </p:txBody>
        </p:sp>
        <p:sp>
          <p:nvSpPr>
            <p:cNvPr id="789" name="Google Shape;789;p116"/>
            <p:cNvSpPr/>
            <p:nvPr/>
          </p:nvSpPr>
          <p:spPr>
            <a:xfrm rot="316701">
              <a:off x="2880" y="3158"/>
              <a:ext cx="181" cy="499"/>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2000" u="none" cap="none" strike="noStrike">
                <a:solidFill>
                  <a:srgbClr val="000000"/>
                </a:solidFill>
                <a:latin typeface="Arial"/>
                <a:ea typeface="Arial"/>
                <a:cs typeface="Arial"/>
                <a:sym typeface="Arial"/>
              </a:endParaRPr>
            </a:p>
          </p:txBody>
        </p:sp>
        <p:sp>
          <p:nvSpPr>
            <p:cNvPr id="790" name="Google Shape;790;p116"/>
            <p:cNvSpPr/>
            <p:nvPr/>
          </p:nvSpPr>
          <p:spPr>
            <a:xfrm>
              <a:off x="1882" y="3339"/>
              <a:ext cx="181" cy="499"/>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2000" u="none" cap="none" strike="noStrike">
                <a:solidFill>
                  <a:srgbClr val="000000"/>
                </a:solidFill>
                <a:latin typeface="Arial"/>
                <a:ea typeface="Arial"/>
                <a:cs typeface="Arial"/>
                <a:sym typeface="Arial"/>
              </a:endParaRPr>
            </a:p>
          </p:txBody>
        </p:sp>
        <p:sp>
          <p:nvSpPr>
            <p:cNvPr id="791" name="Google Shape;791;p116"/>
            <p:cNvSpPr/>
            <p:nvPr/>
          </p:nvSpPr>
          <p:spPr>
            <a:xfrm>
              <a:off x="4306" y="1677"/>
              <a:ext cx="85" cy="393"/>
            </a:xfrm>
            <a:custGeom>
              <a:rect b="b" l="l" r="r" t="t"/>
              <a:pathLst>
                <a:path extrusionOk="0" h="393" w="85">
                  <a:moveTo>
                    <a:pt x="52" y="0"/>
                  </a:moveTo>
                  <a:cubicBezTo>
                    <a:pt x="57" y="34"/>
                    <a:pt x="83" y="171"/>
                    <a:pt x="85" y="213"/>
                  </a:cubicBezTo>
                  <a:cubicBezTo>
                    <a:pt x="78" y="227"/>
                    <a:pt x="64" y="233"/>
                    <a:pt x="65" y="254"/>
                  </a:cubicBezTo>
                  <a:cubicBezTo>
                    <a:pt x="68" y="274"/>
                    <a:pt x="39" y="286"/>
                    <a:pt x="37" y="312"/>
                  </a:cubicBezTo>
                  <a:cubicBezTo>
                    <a:pt x="36" y="338"/>
                    <a:pt x="8" y="376"/>
                    <a:pt x="0" y="393"/>
                  </a:cubicBezTo>
                </a:path>
              </a:pathLst>
            </a:custGeom>
            <a:noFill/>
            <a:ln cap="flat" cmpd="sng" w="38100">
              <a:solidFill>
                <a:srgbClr val="99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i="0" sz="2000" u="none" cap="none" strike="noStrike">
                <a:solidFill>
                  <a:srgbClr val="000000"/>
                </a:solidFill>
                <a:latin typeface="Times New Roman"/>
                <a:ea typeface="Times New Roman"/>
                <a:cs typeface="Times New Roman"/>
                <a:sym typeface="Times New Roman"/>
              </a:endParaRPr>
            </a:p>
          </p:txBody>
        </p:sp>
        <p:sp>
          <p:nvSpPr>
            <p:cNvPr id="792" name="Google Shape;792;p116"/>
            <p:cNvSpPr/>
            <p:nvPr/>
          </p:nvSpPr>
          <p:spPr>
            <a:xfrm>
              <a:off x="4052" y="2284"/>
              <a:ext cx="117" cy="171"/>
            </a:xfrm>
            <a:custGeom>
              <a:rect b="b" l="l" r="r" t="t"/>
              <a:pathLst>
                <a:path extrusionOk="0" h="171" w="117">
                  <a:moveTo>
                    <a:pt x="117" y="0"/>
                  </a:moveTo>
                  <a:cubicBezTo>
                    <a:pt x="113" y="8"/>
                    <a:pt x="99" y="32"/>
                    <a:pt x="92" y="46"/>
                  </a:cubicBezTo>
                  <a:cubicBezTo>
                    <a:pt x="85" y="60"/>
                    <a:pt x="71" y="66"/>
                    <a:pt x="72" y="87"/>
                  </a:cubicBezTo>
                  <a:cubicBezTo>
                    <a:pt x="75" y="107"/>
                    <a:pt x="46" y="119"/>
                    <a:pt x="44" y="145"/>
                  </a:cubicBezTo>
                  <a:cubicBezTo>
                    <a:pt x="43" y="171"/>
                    <a:pt x="9" y="163"/>
                    <a:pt x="0" y="168"/>
                  </a:cubicBezTo>
                </a:path>
              </a:pathLst>
            </a:custGeom>
            <a:noFill/>
            <a:ln cap="flat" cmpd="sng" w="38100">
              <a:solidFill>
                <a:srgbClr val="99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i="0" sz="2000" u="none" cap="none" strike="noStrike">
                <a:solidFill>
                  <a:srgbClr val="000000"/>
                </a:solidFill>
                <a:latin typeface="Times New Roman"/>
                <a:ea typeface="Times New Roman"/>
                <a:cs typeface="Times New Roman"/>
                <a:sym typeface="Times New Roman"/>
              </a:endParaRPr>
            </a:p>
          </p:txBody>
        </p:sp>
        <p:sp>
          <p:nvSpPr>
            <p:cNvPr id="793" name="Google Shape;793;p116"/>
            <p:cNvSpPr/>
            <p:nvPr/>
          </p:nvSpPr>
          <p:spPr>
            <a:xfrm>
              <a:off x="3263" y="2684"/>
              <a:ext cx="396" cy="196"/>
            </a:xfrm>
            <a:custGeom>
              <a:rect b="b" l="l" r="r" t="t"/>
              <a:pathLst>
                <a:path extrusionOk="0" h="196" w="396">
                  <a:moveTo>
                    <a:pt x="396" y="0"/>
                  </a:moveTo>
                  <a:cubicBezTo>
                    <a:pt x="389" y="12"/>
                    <a:pt x="365" y="54"/>
                    <a:pt x="351" y="72"/>
                  </a:cubicBezTo>
                  <a:cubicBezTo>
                    <a:pt x="344" y="86"/>
                    <a:pt x="312" y="85"/>
                    <a:pt x="313" y="106"/>
                  </a:cubicBezTo>
                  <a:cubicBezTo>
                    <a:pt x="316" y="126"/>
                    <a:pt x="259" y="144"/>
                    <a:pt x="257" y="170"/>
                  </a:cubicBezTo>
                  <a:cubicBezTo>
                    <a:pt x="256" y="196"/>
                    <a:pt x="54" y="190"/>
                    <a:pt x="0" y="195"/>
                  </a:cubicBezTo>
                </a:path>
              </a:pathLst>
            </a:custGeom>
            <a:noFill/>
            <a:ln cap="flat" cmpd="sng" w="38100">
              <a:solidFill>
                <a:srgbClr val="99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i="0" sz="2000" u="none" cap="none" strike="noStrike">
                <a:solidFill>
                  <a:srgbClr val="000000"/>
                </a:solidFill>
                <a:latin typeface="Times New Roman"/>
                <a:ea typeface="Times New Roman"/>
                <a:cs typeface="Times New Roman"/>
                <a:sym typeface="Times New Roman"/>
              </a:endParaRPr>
            </a:p>
          </p:txBody>
        </p:sp>
        <p:sp>
          <p:nvSpPr>
            <p:cNvPr id="794" name="Google Shape;794;p116"/>
            <p:cNvSpPr/>
            <p:nvPr/>
          </p:nvSpPr>
          <p:spPr>
            <a:xfrm>
              <a:off x="3163" y="2780"/>
              <a:ext cx="149" cy="333"/>
            </a:xfrm>
            <a:custGeom>
              <a:rect b="b" l="l" r="r" t="t"/>
              <a:pathLst>
                <a:path extrusionOk="0" h="333" w="149">
                  <a:moveTo>
                    <a:pt x="35" y="0"/>
                  </a:moveTo>
                  <a:cubicBezTo>
                    <a:pt x="31" y="15"/>
                    <a:pt x="0" y="75"/>
                    <a:pt x="9" y="92"/>
                  </a:cubicBezTo>
                  <a:cubicBezTo>
                    <a:pt x="15" y="112"/>
                    <a:pt x="91" y="72"/>
                    <a:pt x="90" y="102"/>
                  </a:cubicBezTo>
                  <a:cubicBezTo>
                    <a:pt x="103" y="124"/>
                    <a:pt x="29" y="162"/>
                    <a:pt x="35" y="180"/>
                  </a:cubicBezTo>
                  <a:cubicBezTo>
                    <a:pt x="41" y="194"/>
                    <a:pt x="116" y="176"/>
                    <a:pt x="123" y="188"/>
                  </a:cubicBezTo>
                  <a:cubicBezTo>
                    <a:pt x="131" y="203"/>
                    <a:pt x="73" y="238"/>
                    <a:pt x="76" y="254"/>
                  </a:cubicBezTo>
                  <a:cubicBezTo>
                    <a:pt x="79" y="270"/>
                    <a:pt x="133" y="272"/>
                    <a:pt x="142" y="285"/>
                  </a:cubicBezTo>
                  <a:cubicBezTo>
                    <a:pt x="149" y="302"/>
                    <a:pt x="132" y="323"/>
                    <a:pt x="129" y="333"/>
                  </a:cubicBezTo>
                </a:path>
              </a:pathLst>
            </a:custGeom>
            <a:noFill/>
            <a:ln cap="flat" cmpd="sng" w="38100">
              <a:solidFill>
                <a:srgbClr val="99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i="0" sz="2000" u="none" cap="none" strike="noStrike">
                <a:solidFill>
                  <a:srgbClr val="000000"/>
                </a:solidFill>
                <a:latin typeface="Times New Roman"/>
                <a:ea typeface="Times New Roman"/>
                <a:cs typeface="Times New Roman"/>
                <a:sym typeface="Times New Roman"/>
              </a:endParaRPr>
            </a:p>
          </p:txBody>
        </p:sp>
        <p:sp>
          <p:nvSpPr>
            <p:cNvPr id="795" name="Google Shape;795;p116"/>
            <p:cNvSpPr/>
            <p:nvPr/>
          </p:nvSpPr>
          <p:spPr>
            <a:xfrm>
              <a:off x="2789" y="1253"/>
              <a:ext cx="38" cy="278"/>
            </a:xfrm>
            <a:custGeom>
              <a:rect b="b" l="l" r="r" t="t"/>
              <a:pathLst>
                <a:path extrusionOk="0" h="278" w="38">
                  <a:moveTo>
                    <a:pt x="0" y="0"/>
                  </a:moveTo>
                  <a:lnTo>
                    <a:pt x="38" y="278"/>
                  </a:lnTo>
                </a:path>
              </a:pathLst>
            </a:custGeom>
            <a:noFill/>
            <a:ln cap="flat" cmpd="sng" w="57150">
              <a:solidFill>
                <a:schemeClr val="lt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i="0" sz="2000" u="none" cap="none" strike="noStrike">
                <a:solidFill>
                  <a:srgbClr val="000000"/>
                </a:solidFill>
                <a:latin typeface="Times New Roman"/>
                <a:ea typeface="Times New Roman"/>
                <a:cs typeface="Times New Roman"/>
                <a:sym typeface="Times New Roman"/>
              </a:endParaRPr>
            </a:p>
          </p:txBody>
        </p:sp>
        <p:sp>
          <p:nvSpPr>
            <p:cNvPr id="796" name="Google Shape;796;p116"/>
            <p:cNvSpPr/>
            <p:nvPr/>
          </p:nvSpPr>
          <p:spPr>
            <a:xfrm>
              <a:off x="2736" y="931"/>
              <a:ext cx="49" cy="276"/>
            </a:xfrm>
            <a:custGeom>
              <a:rect b="b" l="l" r="r" t="t"/>
              <a:pathLst>
                <a:path extrusionOk="0" h="276" w="49">
                  <a:moveTo>
                    <a:pt x="0" y="0"/>
                  </a:moveTo>
                  <a:lnTo>
                    <a:pt x="49" y="276"/>
                  </a:lnTo>
                </a:path>
              </a:pathLst>
            </a:custGeom>
            <a:noFill/>
            <a:ln cap="flat" cmpd="sng" w="57150">
              <a:solidFill>
                <a:schemeClr val="lt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i="0" sz="2000" u="none" cap="none" strike="noStrike">
                <a:solidFill>
                  <a:srgbClr val="000000"/>
                </a:solidFill>
                <a:latin typeface="Times New Roman"/>
                <a:ea typeface="Times New Roman"/>
                <a:cs typeface="Times New Roman"/>
                <a:sym typeface="Times New Roman"/>
              </a:endParaRPr>
            </a:p>
          </p:txBody>
        </p:sp>
        <p:grpSp>
          <p:nvGrpSpPr>
            <p:cNvPr id="797" name="Google Shape;797;p116"/>
            <p:cNvGrpSpPr/>
            <p:nvPr/>
          </p:nvGrpSpPr>
          <p:grpSpPr>
            <a:xfrm>
              <a:off x="2665" y="824"/>
              <a:ext cx="145" cy="145"/>
              <a:chOff x="1818" y="1873"/>
              <a:chExt cx="734" cy="734"/>
            </a:xfrm>
          </p:grpSpPr>
          <p:grpSp>
            <p:nvGrpSpPr>
              <p:cNvPr id="798" name="Google Shape;798;p116"/>
              <p:cNvGrpSpPr/>
              <p:nvPr/>
            </p:nvGrpSpPr>
            <p:grpSpPr>
              <a:xfrm>
                <a:off x="1818" y="1873"/>
                <a:ext cx="734" cy="734"/>
                <a:chOff x="1818" y="1873"/>
                <a:chExt cx="734" cy="734"/>
              </a:xfrm>
            </p:grpSpPr>
            <p:sp>
              <p:nvSpPr>
                <p:cNvPr id="799" name="Google Shape;799;p116"/>
                <p:cNvSpPr/>
                <p:nvPr/>
              </p:nvSpPr>
              <p:spPr>
                <a:xfrm>
                  <a:off x="2018" y="2069"/>
                  <a:ext cx="136" cy="318"/>
                </a:xfrm>
                <a:prstGeom prst="rect">
                  <a:avLst/>
                </a:prstGeom>
                <a:solidFill>
                  <a:schemeClr val="dk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2000" u="none" cap="none" strike="noStrike">
                    <a:solidFill>
                      <a:srgbClr val="000000"/>
                    </a:solidFill>
                    <a:latin typeface="Arial"/>
                    <a:ea typeface="Arial"/>
                    <a:cs typeface="Arial"/>
                    <a:sym typeface="Arial"/>
                  </a:endParaRPr>
                </a:p>
              </p:txBody>
            </p:sp>
            <p:sp>
              <p:nvSpPr>
                <p:cNvPr id="800" name="Google Shape;800;p116"/>
                <p:cNvSpPr/>
                <p:nvPr/>
              </p:nvSpPr>
              <p:spPr>
                <a:xfrm rot="2533060">
                  <a:off x="1927" y="1979"/>
                  <a:ext cx="516" cy="523"/>
                </a:xfrm>
                <a:custGeom>
                  <a:rect b="b" l="l" r="r" t="t"/>
                  <a:pathLst>
                    <a:path extrusionOk="0" h="21600" w="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700"/>
                        <a:pt x="7477" y="3223"/>
                        <a:pt x="6106" y="4198"/>
                      </a:cubicBezTo>
                      <a:lnTo>
                        <a:pt x="17401" y="15493"/>
                      </a:lnTo>
                      <a:close/>
                      <a:moveTo>
                        <a:pt x="4198" y="6106"/>
                      </a:moveTo>
                      <a:cubicBezTo>
                        <a:pt x="3223" y="7477"/>
                        <a:pt x="2700" y="9117"/>
                        <a:pt x="2700" y="10799"/>
                      </a:cubicBezTo>
                      <a:cubicBezTo>
                        <a:pt x="2700" y="15273"/>
                        <a:pt x="6326" y="18900"/>
                        <a:pt x="10800" y="18900"/>
                      </a:cubicBezTo>
                      <a:cubicBezTo>
                        <a:pt x="12482" y="18899"/>
                        <a:pt x="14122" y="18376"/>
                        <a:pt x="15493" y="17401"/>
                      </a:cubicBezTo>
                      <a:lnTo>
                        <a:pt x="4198" y="6106"/>
                      </a:lnTo>
                      <a:close/>
                    </a:path>
                  </a:pathLst>
                </a:custGeom>
                <a:solidFill>
                  <a:schemeClr val="dk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i="0" sz="2000" u="none" cap="none" strike="noStrike">
                    <a:solidFill>
                      <a:srgbClr val="000000"/>
                    </a:solidFill>
                    <a:latin typeface="Times New Roman"/>
                    <a:ea typeface="Times New Roman"/>
                    <a:cs typeface="Times New Roman"/>
                    <a:sym typeface="Times New Roman"/>
                  </a:endParaRPr>
                </a:p>
              </p:txBody>
            </p:sp>
          </p:grpSp>
          <p:sp>
            <p:nvSpPr>
              <p:cNvPr id="801" name="Google Shape;801;p116"/>
              <p:cNvSpPr/>
              <p:nvPr/>
            </p:nvSpPr>
            <p:spPr>
              <a:xfrm>
                <a:off x="2109" y="2024"/>
                <a:ext cx="45" cy="91"/>
              </a:xfrm>
              <a:prstGeom prst="rect">
                <a:avLst/>
              </a:prstGeom>
              <a:solidFill>
                <a:schemeClr val="dk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2000" u="none" cap="none" strike="noStrike">
                  <a:solidFill>
                    <a:srgbClr val="000000"/>
                  </a:solidFill>
                  <a:latin typeface="Arial"/>
                  <a:ea typeface="Arial"/>
                  <a:cs typeface="Arial"/>
                  <a:sym typeface="Arial"/>
                </a:endParaRPr>
              </a:p>
            </p:txBody>
          </p:sp>
          <p:sp>
            <p:nvSpPr>
              <p:cNvPr id="802" name="Google Shape;802;p116"/>
              <p:cNvSpPr/>
              <p:nvPr/>
            </p:nvSpPr>
            <p:spPr>
              <a:xfrm>
                <a:off x="2064" y="2341"/>
                <a:ext cx="136" cy="91"/>
              </a:xfrm>
              <a:prstGeom prst="rect">
                <a:avLst/>
              </a:prstGeom>
              <a:solidFill>
                <a:schemeClr val="dk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2000" u="none" cap="none" strike="noStrike">
                  <a:solidFill>
                    <a:srgbClr val="000000"/>
                  </a:solidFill>
                  <a:latin typeface="Arial"/>
                  <a:ea typeface="Arial"/>
                  <a:cs typeface="Arial"/>
                  <a:sym typeface="Arial"/>
                </a:endParaRPr>
              </a:p>
            </p:txBody>
          </p:sp>
          <p:sp>
            <p:nvSpPr>
              <p:cNvPr id="803" name="Google Shape;803;p116"/>
              <p:cNvSpPr/>
              <p:nvPr/>
            </p:nvSpPr>
            <p:spPr>
              <a:xfrm>
                <a:off x="1973" y="2115"/>
                <a:ext cx="45" cy="226"/>
              </a:xfrm>
              <a:prstGeom prst="rect">
                <a:avLst/>
              </a:prstGeom>
              <a:solidFill>
                <a:schemeClr val="dk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2000" u="none" cap="none" strike="noStrike">
                  <a:solidFill>
                    <a:srgbClr val="000000"/>
                  </a:solidFill>
                  <a:latin typeface="Arial"/>
                  <a:ea typeface="Arial"/>
                  <a:cs typeface="Arial"/>
                  <a:sym typeface="Arial"/>
                </a:endParaRPr>
              </a:p>
            </p:txBody>
          </p:sp>
        </p:grpSp>
        <p:grpSp>
          <p:nvGrpSpPr>
            <p:cNvPr id="804" name="Google Shape;804;p116"/>
            <p:cNvGrpSpPr/>
            <p:nvPr/>
          </p:nvGrpSpPr>
          <p:grpSpPr>
            <a:xfrm>
              <a:off x="2722" y="1141"/>
              <a:ext cx="145" cy="145"/>
              <a:chOff x="1818" y="1873"/>
              <a:chExt cx="734" cy="734"/>
            </a:xfrm>
          </p:grpSpPr>
          <p:grpSp>
            <p:nvGrpSpPr>
              <p:cNvPr id="805" name="Google Shape;805;p116"/>
              <p:cNvGrpSpPr/>
              <p:nvPr/>
            </p:nvGrpSpPr>
            <p:grpSpPr>
              <a:xfrm>
                <a:off x="1818" y="1873"/>
                <a:ext cx="734" cy="734"/>
                <a:chOff x="1818" y="1873"/>
                <a:chExt cx="734" cy="734"/>
              </a:xfrm>
            </p:grpSpPr>
            <p:sp>
              <p:nvSpPr>
                <p:cNvPr id="806" name="Google Shape;806;p116"/>
                <p:cNvSpPr/>
                <p:nvPr/>
              </p:nvSpPr>
              <p:spPr>
                <a:xfrm>
                  <a:off x="2018" y="2069"/>
                  <a:ext cx="136" cy="318"/>
                </a:xfrm>
                <a:prstGeom prst="rect">
                  <a:avLst/>
                </a:prstGeom>
                <a:solidFill>
                  <a:schemeClr val="dk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2000" u="none" cap="none" strike="noStrike">
                    <a:solidFill>
                      <a:srgbClr val="000000"/>
                    </a:solidFill>
                    <a:latin typeface="Arial"/>
                    <a:ea typeface="Arial"/>
                    <a:cs typeface="Arial"/>
                    <a:sym typeface="Arial"/>
                  </a:endParaRPr>
                </a:p>
              </p:txBody>
            </p:sp>
            <p:sp>
              <p:nvSpPr>
                <p:cNvPr id="807" name="Google Shape;807;p116"/>
                <p:cNvSpPr/>
                <p:nvPr/>
              </p:nvSpPr>
              <p:spPr>
                <a:xfrm rot="2533060">
                  <a:off x="1927" y="1979"/>
                  <a:ext cx="516" cy="523"/>
                </a:xfrm>
                <a:custGeom>
                  <a:rect b="b" l="l" r="r" t="t"/>
                  <a:pathLst>
                    <a:path extrusionOk="0" h="21600" w="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700"/>
                        <a:pt x="7477" y="3223"/>
                        <a:pt x="6106" y="4198"/>
                      </a:cubicBezTo>
                      <a:lnTo>
                        <a:pt x="17401" y="15493"/>
                      </a:lnTo>
                      <a:close/>
                      <a:moveTo>
                        <a:pt x="4198" y="6106"/>
                      </a:moveTo>
                      <a:cubicBezTo>
                        <a:pt x="3223" y="7477"/>
                        <a:pt x="2700" y="9117"/>
                        <a:pt x="2700" y="10799"/>
                      </a:cubicBezTo>
                      <a:cubicBezTo>
                        <a:pt x="2700" y="15273"/>
                        <a:pt x="6326" y="18900"/>
                        <a:pt x="10800" y="18900"/>
                      </a:cubicBezTo>
                      <a:cubicBezTo>
                        <a:pt x="12482" y="18899"/>
                        <a:pt x="14122" y="18376"/>
                        <a:pt x="15493" y="17401"/>
                      </a:cubicBezTo>
                      <a:lnTo>
                        <a:pt x="4198" y="6106"/>
                      </a:lnTo>
                      <a:close/>
                    </a:path>
                  </a:pathLst>
                </a:custGeom>
                <a:solidFill>
                  <a:schemeClr val="dk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i="0" sz="2000" u="none" cap="none" strike="noStrike">
                    <a:solidFill>
                      <a:srgbClr val="000000"/>
                    </a:solidFill>
                    <a:latin typeface="Times New Roman"/>
                    <a:ea typeface="Times New Roman"/>
                    <a:cs typeface="Times New Roman"/>
                    <a:sym typeface="Times New Roman"/>
                  </a:endParaRPr>
                </a:p>
              </p:txBody>
            </p:sp>
          </p:grpSp>
          <p:sp>
            <p:nvSpPr>
              <p:cNvPr id="808" name="Google Shape;808;p116"/>
              <p:cNvSpPr/>
              <p:nvPr/>
            </p:nvSpPr>
            <p:spPr>
              <a:xfrm>
                <a:off x="2109" y="2024"/>
                <a:ext cx="45" cy="91"/>
              </a:xfrm>
              <a:prstGeom prst="rect">
                <a:avLst/>
              </a:prstGeom>
              <a:solidFill>
                <a:schemeClr val="dk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2000" u="none" cap="none" strike="noStrike">
                  <a:solidFill>
                    <a:srgbClr val="000000"/>
                  </a:solidFill>
                  <a:latin typeface="Arial"/>
                  <a:ea typeface="Arial"/>
                  <a:cs typeface="Arial"/>
                  <a:sym typeface="Arial"/>
                </a:endParaRPr>
              </a:p>
            </p:txBody>
          </p:sp>
          <p:sp>
            <p:nvSpPr>
              <p:cNvPr id="809" name="Google Shape;809;p116"/>
              <p:cNvSpPr/>
              <p:nvPr/>
            </p:nvSpPr>
            <p:spPr>
              <a:xfrm>
                <a:off x="2064" y="2341"/>
                <a:ext cx="136" cy="91"/>
              </a:xfrm>
              <a:prstGeom prst="rect">
                <a:avLst/>
              </a:prstGeom>
              <a:solidFill>
                <a:schemeClr val="dk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2000" u="none" cap="none" strike="noStrike">
                  <a:solidFill>
                    <a:srgbClr val="000000"/>
                  </a:solidFill>
                  <a:latin typeface="Arial"/>
                  <a:ea typeface="Arial"/>
                  <a:cs typeface="Arial"/>
                  <a:sym typeface="Arial"/>
                </a:endParaRPr>
              </a:p>
            </p:txBody>
          </p:sp>
          <p:sp>
            <p:nvSpPr>
              <p:cNvPr id="810" name="Google Shape;810;p116"/>
              <p:cNvSpPr/>
              <p:nvPr/>
            </p:nvSpPr>
            <p:spPr>
              <a:xfrm>
                <a:off x="1973" y="2115"/>
                <a:ext cx="45" cy="226"/>
              </a:xfrm>
              <a:prstGeom prst="rect">
                <a:avLst/>
              </a:prstGeom>
              <a:solidFill>
                <a:schemeClr val="dk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2000" u="none" cap="none" strike="noStrike">
                  <a:solidFill>
                    <a:srgbClr val="000000"/>
                  </a:solidFill>
                  <a:latin typeface="Arial"/>
                  <a:ea typeface="Arial"/>
                  <a:cs typeface="Arial"/>
                  <a:sym typeface="Arial"/>
                </a:endParaRPr>
              </a:p>
            </p:txBody>
          </p:sp>
        </p:grpSp>
        <p:sp>
          <p:nvSpPr>
            <p:cNvPr id="811" name="Google Shape;811;p116"/>
            <p:cNvSpPr/>
            <p:nvPr/>
          </p:nvSpPr>
          <p:spPr>
            <a:xfrm>
              <a:off x="1927" y="1389"/>
              <a:ext cx="912" cy="177"/>
            </a:xfrm>
            <a:custGeom>
              <a:rect b="b" l="l" r="r" t="t"/>
              <a:pathLst>
                <a:path extrusionOk="0" h="177" w="912">
                  <a:moveTo>
                    <a:pt x="0" y="0"/>
                  </a:moveTo>
                  <a:cubicBezTo>
                    <a:pt x="29" y="12"/>
                    <a:pt x="120" y="52"/>
                    <a:pt x="177" y="67"/>
                  </a:cubicBezTo>
                  <a:cubicBezTo>
                    <a:pt x="235" y="72"/>
                    <a:pt x="268" y="48"/>
                    <a:pt x="345" y="91"/>
                  </a:cubicBezTo>
                  <a:cubicBezTo>
                    <a:pt x="422" y="134"/>
                    <a:pt x="489" y="81"/>
                    <a:pt x="590" y="129"/>
                  </a:cubicBezTo>
                  <a:cubicBezTo>
                    <a:pt x="691" y="177"/>
                    <a:pt x="734" y="164"/>
                    <a:pt x="787" y="168"/>
                  </a:cubicBezTo>
                  <a:cubicBezTo>
                    <a:pt x="834" y="172"/>
                    <a:pt x="872" y="142"/>
                    <a:pt x="892" y="139"/>
                  </a:cubicBezTo>
                  <a:cubicBezTo>
                    <a:pt x="912" y="136"/>
                    <a:pt x="904" y="147"/>
                    <a:pt x="907" y="149"/>
                  </a:cubicBezTo>
                </a:path>
              </a:pathLst>
            </a:custGeom>
            <a:noFill/>
            <a:ln cap="flat" cmpd="sng" w="38100">
              <a:solidFill>
                <a:srgbClr val="99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i="0" sz="2000" u="none" cap="none" strike="noStrike">
                <a:solidFill>
                  <a:srgbClr val="000000"/>
                </a:solidFill>
                <a:latin typeface="Times New Roman"/>
                <a:ea typeface="Times New Roman"/>
                <a:cs typeface="Times New Roman"/>
                <a:sym typeface="Times New Roman"/>
              </a:endParaRPr>
            </a:p>
          </p:txBody>
        </p:sp>
        <p:sp>
          <p:nvSpPr>
            <p:cNvPr id="812" name="Google Shape;812;p116"/>
            <p:cNvSpPr/>
            <p:nvPr/>
          </p:nvSpPr>
          <p:spPr>
            <a:xfrm>
              <a:off x="2831" y="1524"/>
              <a:ext cx="63" cy="293"/>
            </a:xfrm>
            <a:custGeom>
              <a:rect b="b" l="l" r="r" t="t"/>
              <a:pathLst>
                <a:path extrusionOk="0" h="293" w="63">
                  <a:moveTo>
                    <a:pt x="0" y="0"/>
                  </a:moveTo>
                  <a:cubicBezTo>
                    <a:pt x="2" y="12"/>
                    <a:pt x="8" y="49"/>
                    <a:pt x="13" y="70"/>
                  </a:cubicBezTo>
                  <a:cubicBezTo>
                    <a:pt x="19" y="90"/>
                    <a:pt x="31" y="98"/>
                    <a:pt x="30" y="128"/>
                  </a:cubicBezTo>
                  <a:cubicBezTo>
                    <a:pt x="28" y="157"/>
                    <a:pt x="53" y="174"/>
                    <a:pt x="54" y="212"/>
                  </a:cubicBezTo>
                  <a:cubicBezTo>
                    <a:pt x="55" y="250"/>
                    <a:pt x="61" y="276"/>
                    <a:pt x="63" y="293"/>
                  </a:cubicBezTo>
                </a:path>
              </a:pathLst>
            </a:custGeom>
            <a:noFill/>
            <a:ln cap="flat" cmpd="sng" w="38100">
              <a:solidFill>
                <a:srgbClr val="99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i="0" sz="2000" u="none" cap="none" strike="noStrike">
                <a:solidFill>
                  <a:srgbClr val="000000"/>
                </a:solidFill>
                <a:latin typeface="Times New Roman"/>
                <a:ea typeface="Times New Roman"/>
                <a:cs typeface="Times New Roman"/>
                <a:sym typeface="Times New Roman"/>
              </a:endParaRPr>
            </a:p>
          </p:txBody>
        </p:sp>
        <p:sp>
          <p:nvSpPr>
            <p:cNvPr id="813" name="Google Shape;813;p116"/>
            <p:cNvSpPr/>
            <p:nvPr/>
          </p:nvSpPr>
          <p:spPr>
            <a:xfrm>
              <a:off x="3016" y="2251"/>
              <a:ext cx="37" cy="223"/>
            </a:xfrm>
            <a:custGeom>
              <a:rect b="b" l="l" r="r" t="t"/>
              <a:pathLst>
                <a:path extrusionOk="0" h="223" w="37">
                  <a:moveTo>
                    <a:pt x="0" y="0"/>
                  </a:moveTo>
                  <a:cubicBezTo>
                    <a:pt x="1" y="8"/>
                    <a:pt x="4" y="35"/>
                    <a:pt x="6" y="50"/>
                  </a:cubicBezTo>
                  <a:cubicBezTo>
                    <a:pt x="9" y="64"/>
                    <a:pt x="15" y="70"/>
                    <a:pt x="14" y="91"/>
                  </a:cubicBezTo>
                  <a:cubicBezTo>
                    <a:pt x="14" y="112"/>
                    <a:pt x="26" y="124"/>
                    <a:pt x="26" y="151"/>
                  </a:cubicBezTo>
                  <a:cubicBezTo>
                    <a:pt x="26" y="178"/>
                    <a:pt x="31" y="187"/>
                    <a:pt x="34" y="200"/>
                  </a:cubicBezTo>
                  <a:cubicBezTo>
                    <a:pt x="37" y="213"/>
                    <a:pt x="27" y="218"/>
                    <a:pt x="25" y="223"/>
                  </a:cubicBezTo>
                </a:path>
              </a:pathLst>
            </a:custGeom>
            <a:noFill/>
            <a:ln cap="flat" cmpd="sng" w="38100">
              <a:solidFill>
                <a:srgbClr val="99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i="0" sz="2000" u="none" cap="none" strike="noStrike">
                <a:solidFill>
                  <a:srgbClr val="000000"/>
                </a:solidFill>
                <a:latin typeface="Times New Roman"/>
                <a:ea typeface="Times New Roman"/>
                <a:cs typeface="Times New Roman"/>
                <a:sym typeface="Times New Roman"/>
              </a:endParaRPr>
            </a:p>
          </p:txBody>
        </p:sp>
        <p:sp>
          <p:nvSpPr>
            <p:cNvPr id="814" name="Google Shape;814;p116"/>
            <p:cNvSpPr/>
            <p:nvPr/>
          </p:nvSpPr>
          <p:spPr>
            <a:xfrm rot="557999">
              <a:off x="2835" y="1797"/>
              <a:ext cx="272" cy="477"/>
            </a:xfrm>
            <a:custGeom>
              <a:rect b="b" l="l" r="r" t="t"/>
              <a:pathLst>
                <a:path extrusionOk="0" h="659" w="452">
                  <a:moveTo>
                    <a:pt x="328" y="142"/>
                  </a:moveTo>
                  <a:cubicBezTo>
                    <a:pt x="297" y="176"/>
                    <a:pt x="281" y="248"/>
                    <a:pt x="235" y="246"/>
                  </a:cubicBezTo>
                  <a:cubicBezTo>
                    <a:pt x="200" y="237"/>
                    <a:pt x="68" y="42"/>
                    <a:pt x="34" y="34"/>
                  </a:cubicBezTo>
                  <a:cubicBezTo>
                    <a:pt x="0" y="26"/>
                    <a:pt x="19" y="161"/>
                    <a:pt x="30" y="200"/>
                  </a:cubicBezTo>
                  <a:cubicBezTo>
                    <a:pt x="14" y="247"/>
                    <a:pt x="121" y="225"/>
                    <a:pt x="101" y="269"/>
                  </a:cubicBezTo>
                  <a:cubicBezTo>
                    <a:pt x="100" y="289"/>
                    <a:pt x="182" y="360"/>
                    <a:pt x="188" y="379"/>
                  </a:cubicBezTo>
                  <a:cubicBezTo>
                    <a:pt x="197" y="393"/>
                    <a:pt x="122" y="418"/>
                    <a:pt x="130" y="432"/>
                  </a:cubicBezTo>
                  <a:cubicBezTo>
                    <a:pt x="104" y="442"/>
                    <a:pt x="136" y="437"/>
                    <a:pt x="140" y="446"/>
                  </a:cubicBezTo>
                  <a:cubicBezTo>
                    <a:pt x="144" y="455"/>
                    <a:pt x="116" y="455"/>
                    <a:pt x="154" y="489"/>
                  </a:cubicBezTo>
                  <a:cubicBezTo>
                    <a:pt x="192" y="523"/>
                    <a:pt x="326" y="657"/>
                    <a:pt x="370" y="653"/>
                  </a:cubicBezTo>
                  <a:cubicBezTo>
                    <a:pt x="447" y="659"/>
                    <a:pt x="376" y="513"/>
                    <a:pt x="418" y="465"/>
                  </a:cubicBezTo>
                  <a:cubicBezTo>
                    <a:pt x="452" y="429"/>
                    <a:pt x="401" y="307"/>
                    <a:pt x="428" y="261"/>
                  </a:cubicBezTo>
                  <a:cubicBezTo>
                    <a:pt x="436" y="249"/>
                    <a:pt x="425" y="238"/>
                    <a:pt x="425" y="228"/>
                  </a:cubicBezTo>
                  <a:cubicBezTo>
                    <a:pt x="425" y="216"/>
                    <a:pt x="428" y="193"/>
                    <a:pt x="428" y="193"/>
                  </a:cubicBezTo>
                  <a:cubicBezTo>
                    <a:pt x="410" y="163"/>
                    <a:pt x="439" y="0"/>
                    <a:pt x="413" y="20"/>
                  </a:cubicBezTo>
                  <a:cubicBezTo>
                    <a:pt x="398" y="0"/>
                    <a:pt x="348" y="158"/>
                    <a:pt x="328" y="142"/>
                  </a:cubicBezTo>
                  <a:close/>
                </a:path>
              </a:pathLst>
            </a:custGeom>
            <a:solidFill>
              <a:schemeClr val="accent1"/>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i="0" sz="2000" u="none" cap="none" strike="noStrike">
                <a:solidFill>
                  <a:srgbClr val="000000"/>
                </a:solidFill>
                <a:latin typeface="Times New Roman"/>
                <a:ea typeface="Times New Roman"/>
                <a:cs typeface="Times New Roman"/>
                <a:sym typeface="Times New Roman"/>
              </a:endParaRPr>
            </a:p>
          </p:txBody>
        </p:sp>
        <p:sp>
          <p:nvSpPr>
            <p:cNvPr id="815" name="Google Shape;815;p116"/>
            <p:cNvSpPr/>
            <p:nvPr/>
          </p:nvSpPr>
          <p:spPr>
            <a:xfrm>
              <a:off x="2744" y="2296"/>
              <a:ext cx="549" cy="520"/>
            </a:xfrm>
            <a:custGeom>
              <a:rect b="b" l="l" r="r" t="t"/>
              <a:pathLst>
                <a:path extrusionOk="0" h="600" w="820">
                  <a:moveTo>
                    <a:pt x="399" y="298"/>
                  </a:moveTo>
                  <a:cubicBezTo>
                    <a:pt x="408" y="336"/>
                    <a:pt x="48" y="0"/>
                    <a:pt x="23" y="31"/>
                  </a:cubicBezTo>
                  <a:cubicBezTo>
                    <a:pt x="0" y="50"/>
                    <a:pt x="179" y="341"/>
                    <a:pt x="224" y="424"/>
                  </a:cubicBezTo>
                  <a:cubicBezTo>
                    <a:pt x="269" y="495"/>
                    <a:pt x="269" y="443"/>
                    <a:pt x="294" y="458"/>
                  </a:cubicBezTo>
                  <a:cubicBezTo>
                    <a:pt x="319" y="492"/>
                    <a:pt x="355" y="481"/>
                    <a:pt x="376" y="517"/>
                  </a:cubicBezTo>
                  <a:cubicBezTo>
                    <a:pt x="394" y="528"/>
                    <a:pt x="385" y="486"/>
                    <a:pt x="410" y="486"/>
                  </a:cubicBezTo>
                  <a:cubicBezTo>
                    <a:pt x="435" y="486"/>
                    <a:pt x="507" y="505"/>
                    <a:pt x="525" y="520"/>
                  </a:cubicBezTo>
                  <a:cubicBezTo>
                    <a:pt x="520" y="543"/>
                    <a:pt x="514" y="567"/>
                    <a:pt x="519" y="579"/>
                  </a:cubicBezTo>
                  <a:cubicBezTo>
                    <a:pt x="524" y="591"/>
                    <a:pt x="514" y="600"/>
                    <a:pt x="556" y="591"/>
                  </a:cubicBezTo>
                  <a:cubicBezTo>
                    <a:pt x="599" y="583"/>
                    <a:pt x="758" y="558"/>
                    <a:pt x="778" y="527"/>
                  </a:cubicBezTo>
                  <a:cubicBezTo>
                    <a:pt x="820" y="477"/>
                    <a:pt x="682" y="452"/>
                    <a:pt x="670" y="399"/>
                  </a:cubicBezTo>
                  <a:cubicBezTo>
                    <a:pt x="661" y="358"/>
                    <a:pt x="551" y="331"/>
                    <a:pt x="532" y="289"/>
                  </a:cubicBezTo>
                  <a:cubicBezTo>
                    <a:pt x="528" y="278"/>
                    <a:pt x="514" y="280"/>
                    <a:pt x="508" y="275"/>
                  </a:cubicBezTo>
                  <a:cubicBezTo>
                    <a:pt x="499" y="269"/>
                    <a:pt x="484" y="255"/>
                    <a:pt x="484" y="255"/>
                  </a:cubicBezTo>
                  <a:cubicBezTo>
                    <a:pt x="454" y="252"/>
                    <a:pt x="439" y="166"/>
                    <a:pt x="440" y="194"/>
                  </a:cubicBezTo>
                  <a:cubicBezTo>
                    <a:pt x="418" y="195"/>
                    <a:pt x="420" y="292"/>
                    <a:pt x="399" y="298"/>
                  </a:cubicBezTo>
                  <a:close/>
                </a:path>
              </a:pathLst>
            </a:custGeom>
            <a:solidFill>
              <a:schemeClr val="accent1"/>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i="0" sz="2000" u="none" cap="none" strike="noStrike">
                <a:solidFill>
                  <a:srgbClr val="000000"/>
                </a:solidFill>
                <a:latin typeface="Times New Roman"/>
                <a:ea typeface="Times New Roman"/>
                <a:cs typeface="Times New Roman"/>
                <a:sym typeface="Times New Roman"/>
              </a:endParaRPr>
            </a:p>
          </p:txBody>
        </p:sp>
        <p:sp>
          <p:nvSpPr>
            <p:cNvPr id="816" name="Google Shape;816;p116"/>
            <p:cNvSpPr/>
            <p:nvPr/>
          </p:nvSpPr>
          <p:spPr>
            <a:xfrm>
              <a:off x="3237" y="3108"/>
              <a:ext cx="278" cy="685"/>
            </a:xfrm>
            <a:custGeom>
              <a:rect b="b" l="l" r="r" t="t"/>
              <a:pathLst>
                <a:path extrusionOk="0" h="685" w="278">
                  <a:moveTo>
                    <a:pt x="53" y="0"/>
                  </a:moveTo>
                  <a:cubicBezTo>
                    <a:pt x="47" y="32"/>
                    <a:pt x="0" y="158"/>
                    <a:pt x="19" y="194"/>
                  </a:cubicBezTo>
                  <a:cubicBezTo>
                    <a:pt x="30" y="235"/>
                    <a:pt x="171" y="154"/>
                    <a:pt x="169" y="215"/>
                  </a:cubicBezTo>
                  <a:cubicBezTo>
                    <a:pt x="193" y="259"/>
                    <a:pt x="56" y="337"/>
                    <a:pt x="67" y="374"/>
                  </a:cubicBezTo>
                  <a:cubicBezTo>
                    <a:pt x="78" y="402"/>
                    <a:pt x="217" y="365"/>
                    <a:pt x="230" y="390"/>
                  </a:cubicBezTo>
                  <a:cubicBezTo>
                    <a:pt x="245" y="420"/>
                    <a:pt x="137" y="492"/>
                    <a:pt x="143" y="524"/>
                  </a:cubicBezTo>
                  <a:cubicBezTo>
                    <a:pt x="148" y="557"/>
                    <a:pt x="248" y="561"/>
                    <a:pt x="265" y="587"/>
                  </a:cubicBezTo>
                  <a:cubicBezTo>
                    <a:pt x="278" y="622"/>
                    <a:pt x="247" y="665"/>
                    <a:pt x="241" y="685"/>
                  </a:cubicBezTo>
                </a:path>
              </a:pathLst>
            </a:custGeom>
            <a:noFill/>
            <a:ln cap="flat" cmpd="sng" w="38100">
              <a:solidFill>
                <a:srgbClr val="99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i="0" sz="2000" u="none" cap="none" strike="noStrike">
                <a:solidFill>
                  <a:srgbClr val="000000"/>
                </a:solidFill>
                <a:latin typeface="Times New Roman"/>
                <a:ea typeface="Times New Roman"/>
                <a:cs typeface="Times New Roman"/>
                <a:sym typeface="Times New Roman"/>
              </a:endParaRPr>
            </a:p>
          </p:txBody>
        </p:sp>
        <p:sp>
          <p:nvSpPr>
            <p:cNvPr id="817" name="Google Shape;817;p116"/>
            <p:cNvSpPr/>
            <p:nvPr/>
          </p:nvSpPr>
          <p:spPr>
            <a:xfrm>
              <a:off x="1620" y="3068"/>
              <a:ext cx="1670" cy="584"/>
            </a:xfrm>
            <a:custGeom>
              <a:rect b="b" l="l" r="r" t="t"/>
              <a:pathLst>
                <a:path extrusionOk="0" h="584" w="1670">
                  <a:moveTo>
                    <a:pt x="1670" y="38"/>
                  </a:moveTo>
                  <a:lnTo>
                    <a:pt x="1394" y="0"/>
                  </a:lnTo>
                  <a:lnTo>
                    <a:pt x="1080" y="85"/>
                  </a:lnTo>
                  <a:lnTo>
                    <a:pt x="772" y="169"/>
                  </a:lnTo>
                  <a:lnTo>
                    <a:pt x="427" y="177"/>
                  </a:lnTo>
                  <a:lnTo>
                    <a:pt x="135" y="196"/>
                  </a:lnTo>
                  <a:lnTo>
                    <a:pt x="0" y="453"/>
                  </a:lnTo>
                  <a:lnTo>
                    <a:pt x="27" y="584"/>
                  </a:lnTo>
                </a:path>
              </a:pathLst>
            </a:custGeom>
            <a:noFill/>
            <a:ln cap="flat" cmpd="sng" w="57150">
              <a:solidFill>
                <a:schemeClr val="lt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i="0" sz="2000" u="none" cap="none" strike="noStrike">
                <a:solidFill>
                  <a:srgbClr val="000000"/>
                </a:solidFill>
                <a:latin typeface="Times New Roman"/>
                <a:ea typeface="Times New Roman"/>
                <a:cs typeface="Times New Roman"/>
                <a:sym typeface="Times New Roman"/>
              </a:endParaRPr>
            </a:p>
          </p:txBody>
        </p:sp>
        <p:sp>
          <p:nvSpPr>
            <p:cNvPr id="818" name="Google Shape;818;p116"/>
            <p:cNvSpPr/>
            <p:nvPr/>
          </p:nvSpPr>
          <p:spPr>
            <a:xfrm>
              <a:off x="1951" y="3249"/>
              <a:ext cx="68" cy="579"/>
            </a:xfrm>
            <a:custGeom>
              <a:rect b="b" l="l" r="r" t="t"/>
              <a:pathLst>
                <a:path extrusionOk="0" h="579" w="68">
                  <a:moveTo>
                    <a:pt x="68" y="0"/>
                  </a:moveTo>
                  <a:lnTo>
                    <a:pt x="0" y="149"/>
                  </a:lnTo>
                  <a:lnTo>
                    <a:pt x="22" y="579"/>
                  </a:lnTo>
                </a:path>
              </a:pathLst>
            </a:custGeom>
            <a:noFill/>
            <a:ln cap="flat" cmpd="sng" w="38100">
              <a:solidFill>
                <a:schemeClr val="lt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i="0" sz="2000" u="none" cap="none" strike="noStrike">
                <a:solidFill>
                  <a:srgbClr val="000000"/>
                </a:solidFill>
                <a:latin typeface="Times New Roman"/>
                <a:ea typeface="Times New Roman"/>
                <a:cs typeface="Times New Roman"/>
                <a:sym typeface="Times New Roman"/>
              </a:endParaRPr>
            </a:p>
          </p:txBody>
        </p:sp>
        <p:sp>
          <p:nvSpPr>
            <p:cNvPr id="819" name="Google Shape;819;p116"/>
            <p:cNvSpPr/>
            <p:nvPr/>
          </p:nvSpPr>
          <p:spPr>
            <a:xfrm>
              <a:off x="2177" y="3249"/>
              <a:ext cx="68" cy="413"/>
            </a:xfrm>
            <a:custGeom>
              <a:rect b="b" l="l" r="r" t="t"/>
              <a:pathLst>
                <a:path extrusionOk="0" h="413" w="68">
                  <a:moveTo>
                    <a:pt x="68" y="0"/>
                  </a:moveTo>
                  <a:lnTo>
                    <a:pt x="6" y="118"/>
                  </a:lnTo>
                  <a:lnTo>
                    <a:pt x="0" y="413"/>
                  </a:lnTo>
                </a:path>
              </a:pathLst>
            </a:custGeom>
            <a:noFill/>
            <a:ln cap="flat" cmpd="sng" w="38100">
              <a:solidFill>
                <a:schemeClr val="lt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i="0" sz="2000" u="none" cap="none" strike="noStrike">
                <a:solidFill>
                  <a:srgbClr val="000000"/>
                </a:solidFill>
                <a:latin typeface="Times New Roman"/>
                <a:ea typeface="Times New Roman"/>
                <a:cs typeface="Times New Roman"/>
                <a:sym typeface="Times New Roman"/>
              </a:endParaRPr>
            </a:p>
          </p:txBody>
        </p:sp>
        <p:sp>
          <p:nvSpPr>
            <p:cNvPr id="820" name="Google Shape;820;p116"/>
            <p:cNvSpPr/>
            <p:nvPr/>
          </p:nvSpPr>
          <p:spPr>
            <a:xfrm>
              <a:off x="2414" y="3203"/>
              <a:ext cx="104" cy="421"/>
            </a:xfrm>
            <a:custGeom>
              <a:rect b="b" l="l" r="r" t="t"/>
              <a:pathLst>
                <a:path extrusionOk="0" h="421" w="104">
                  <a:moveTo>
                    <a:pt x="104" y="0"/>
                  </a:moveTo>
                  <a:lnTo>
                    <a:pt x="36" y="126"/>
                  </a:lnTo>
                  <a:lnTo>
                    <a:pt x="0" y="387"/>
                  </a:lnTo>
                  <a:lnTo>
                    <a:pt x="53" y="421"/>
                  </a:lnTo>
                </a:path>
              </a:pathLst>
            </a:custGeom>
            <a:noFill/>
            <a:ln cap="flat" cmpd="sng" w="38100">
              <a:solidFill>
                <a:schemeClr val="lt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i="0" sz="2000" u="none" cap="none" strike="noStrike">
                <a:solidFill>
                  <a:srgbClr val="000000"/>
                </a:solidFill>
                <a:latin typeface="Times New Roman"/>
                <a:ea typeface="Times New Roman"/>
                <a:cs typeface="Times New Roman"/>
                <a:sym typeface="Times New Roman"/>
              </a:endParaRPr>
            </a:p>
          </p:txBody>
        </p:sp>
        <p:sp>
          <p:nvSpPr>
            <p:cNvPr id="821" name="Google Shape;821;p116"/>
            <p:cNvSpPr/>
            <p:nvPr/>
          </p:nvSpPr>
          <p:spPr>
            <a:xfrm>
              <a:off x="2952" y="3067"/>
              <a:ext cx="79" cy="521"/>
            </a:xfrm>
            <a:custGeom>
              <a:rect b="b" l="l" r="r" t="t"/>
              <a:pathLst>
                <a:path extrusionOk="0" h="521" w="79">
                  <a:moveTo>
                    <a:pt x="65" y="0"/>
                  </a:moveTo>
                  <a:lnTo>
                    <a:pt x="0" y="137"/>
                  </a:lnTo>
                  <a:lnTo>
                    <a:pt x="79" y="427"/>
                  </a:lnTo>
                  <a:lnTo>
                    <a:pt x="31" y="521"/>
                  </a:lnTo>
                </a:path>
              </a:pathLst>
            </a:custGeom>
            <a:noFill/>
            <a:ln cap="flat" cmpd="sng" w="38100">
              <a:solidFill>
                <a:schemeClr val="lt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i="0" sz="2000" u="none" cap="none" strike="noStrike">
                <a:solidFill>
                  <a:srgbClr val="000000"/>
                </a:solidFill>
                <a:latin typeface="Times New Roman"/>
                <a:ea typeface="Times New Roman"/>
                <a:cs typeface="Times New Roman"/>
                <a:sym typeface="Times New Roman"/>
              </a:endParaRPr>
            </a:p>
          </p:txBody>
        </p:sp>
        <p:sp>
          <p:nvSpPr>
            <p:cNvPr id="822" name="Google Shape;822;p116"/>
            <p:cNvSpPr/>
            <p:nvPr/>
          </p:nvSpPr>
          <p:spPr>
            <a:xfrm>
              <a:off x="2724" y="3113"/>
              <a:ext cx="111" cy="554"/>
            </a:xfrm>
            <a:custGeom>
              <a:rect b="b" l="l" r="r" t="t"/>
              <a:pathLst>
                <a:path extrusionOk="0" h="554" w="111">
                  <a:moveTo>
                    <a:pt x="111" y="0"/>
                  </a:moveTo>
                  <a:lnTo>
                    <a:pt x="48" y="129"/>
                  </a:lnTo>
                  <a:lnTo>
                    <a:pt x="0" y="554"/>
                  </a:lnTo>
                </a:path>
              </a:pathLst>
            </a:custGeom>
            <a:noFill/>
            <a:ln cap="flat" cmpd="sng" w="38100">
              <a:solidFill>
                <a:schemeClr val="lt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i="0" sz="2000" u="none" cap="none" strike="noStrike">
                <a:solidFill>
                  <a:srgbClr val="000000"/>
                </a:solidFill>
                <a:latin typeface="Times New Roman"/>
                <a:ea typeface="Times New Roman"/>
                <a:cs typeface="Times New Roman"/>
                <a:sym typeface="Times New Roman"/>
              </a:endParaRPr>
            </a:p>
          </p:txBody>
        </p:sp>
        <p:grpSp>
          <p:nvGrpSpPr>
            <p:cNvPr id="823" name="Google Shape;823;p116"/>
            <p:cNvGrpSpPr/>
            <p:nvPr/>
          </p:nvGrpSpPr>
          <p:grpSpPr>
            <a:xfrm>
              <a:off x="3266" y="3046"/>
              <a:ext cx="145" cy="145"/>
              <a:chOff x="1818" y="1873"/>
              <a:chExt cx="734" cy="734"/>
            </a:xfrm>
          </p:grpSpPr>
          <p:grpSp>
            <p:nvGrpSpPr>
              <p:cNvPr id="824" name="Google Shape;824;p116"/>
              <p:cNvGrpSpPr/>
              <p:nvPr/>
            </p:nvGrpSpPr>
            <p:grpSpPr>
              <a:xfrm>
                <a:off x="1818" y="1873"/>
                <a:ext cx="734" cy="734"/>
                <a:chOff x="1818" y="1873"/>
                <a:chExt cx="734" cy="734"/>
              </a:xfrm>
            </p:grpSpPr>
            <p:sp>
              <p:nvSpPr>
                <p:cNvPr id="825" name="Google Shape;825;p116"/>
                <p:cNvSpPr/>
                <p:nvPr/>
              </p:nvSpPr>
              <p:spPr>
                <a:xfrm>
                  <a:off x="2018" y="2069"/>
                  <a:ext cx="136" cy="318"/>
                </a:xfrm>
                <a:prstGeom prst="rect">
                  <a:avLst/>
                </a:prstGeom>
                <a:solidFill>
                  <a:schemeClr val="dk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2000" u="none" cap="none" strike="noStrike">
                    <a:solidFill>
                      <a:srgbClr val="000000"/>
                    </a:solidFill>
                    <a:latin typeface="Arial"/>
                    <a:ea typeface="Arial"/>
                    <a:cs typeface="Arial"/>
                    <a:sym typeface="Arial"/>
                  </a:endParaRPr>
                </a:p>
              </p:txBody>
            </p:sp>
            <p:sp>
              <p:nvSpPr>
                <p:cNvPr id="826" name="Google Shape;826;p116"/>
                <p:cNvSpPr/>
                <p:nvPr/>
              </p:nvSpPr>
              <p:spPr>
                <a:xfrm rot="2533060">
                  <a:off x="1927" y="1979"/>
                  <a:ext cx="516" cy="523"/>
                </a:xfrm>
                <a:custGeom>
                  <a:rect b="b" l="l" r="r" t="t"/>
                  <a:pathLst>
                    <a:path extrusionOk="0" h="21600" w="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700"/>
                        <a:pt x="7477" y="3223"/>
                        <a:pt x="6106" y="4198"/>
                      </a:cubicBezTo>
                      <a:lnTo>
                        <a:pt x="17401" y="15493"/>
                      </a:lnTo>
                      <a:close/>
                      <a:moveTo>
                        <a:pt x="4198" y="6106"/>
                      </a:moveTo>
                      <a:cubicBezTo>
                        <a:pt x="3223" y="7477"/>
                        <a:pt x="2700" y="9117"/>
                        <a:pt x="2700" y="10799"/>
                      </a:cubicBezTo>
                      <a:cubicBezTo>
                        <a:pt x="2700" y="15273"/>
                        <a:pt x="6326" y="18900"/>
                        <a:pt x="10800" y="18900"/>
                      </a:cubicBezTo>
                      <a:cubicBezTo>
                        <a:pt x="12482" y="18899"/>
                        <a:pt x="14122" y="18376"/>
                        <a:pt x="15493" y="17401"/>
                      </a:cubicBezTo>
                      <a:lnTo>
                        <a:pt x="4198" y="6106"/>
                      </a:lnTo>
                      <a:close/>
                    </a:path>
                  </a:pathLst>
                </a:custGeom>
                <a:solidFill>
                  <a:schemeClr val="dk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i="0" sz="2000" u="none" cap="none" strike="noStrike">
                    <a:solidFill>
                      <a:srgbClr val="000000"/>
                    </a:solidFill>
                    <a:latin typeface="Times New Roman"/>
                    <a:ea typeface="Times New Roman"/>
                    <a:cs typeface="Times New Roman"/>
                    <a:sym typeface="Times New Roman"/>
                  </a:endParaRPr>
                </a:p>
              </p:txBody>
            </p:sp>
          </p:grpSp>
          <p:sp>
            <p:nvSpPr>
              <p:cNvPr id="827" name="Google Shape;827;p116"/>
              <p:cNvSpPr/>
              <p:nvPr/>
            </p:nvSpPr>
            <p:spPr>
              <a:xfrm>
                <a:off x="2109" y="2024"/>
                <a:ext cx="45" cy="91"/>
              </a:xfrm>
              <a:prstGeom prst="rect">
                <a:avLst/>
              </a:prstGeom>
              <a:solidFill>
                <a:schemeClr val="dk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2000" u="none" cap="none" strike="noStrike">
                  <a:solidFill>
                    <a:srgbClr val="000000"/>
                  </a:solidFill>
                  <a:latin typeface="Arial"/>
                  <a:ea typeface="Arial"/>
                  <a:cs typeface="Arial"/>
                  <a:sym typeface="Arial"/>
                </a:endParaRPr>
              </a:p>
            </p:txBody>
          </p:sp>
          <p:sp>
            <p:nvSpPr>
              <p:cNvPr id="828" name="Google Shape;828;p116"/>
              <p:cNvSpPr/>
              <p:nvPr/>
            </p:nvSpPr>
            <p:spPr>
              <a:xfrm>
                <a:off x="2064" y="2341"/>
                <a:ext cx="136" cy="91"/>
              </a:xfrm>
              <a:prstGeom prst="rect">
                <a:avLst/>
              </a:prstGeom>
              <a:solidFill>
                <a:schemeClr val="dk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2000" u="none" cap="none" strike="noStrike">
                  <a:solidFill>
                    <a:srgbClr val="000000"/>
                  </a:solidFill>
                  <a:latin typeface="Arial"/>
                  <a:ea typeface="Arial"/>
                  <a:cs typeface="Arial"/>
                  <a:sym typeface="Arial"/>
                </a:endParaRPr>
              </a:p>
            </p:txBody>
          </p:sp>
          <p:sp>
            <p:nvSpPr>
              <p:cNvPr id="829" name="Google Shape;829;p116"/>
              <p:cNvSpPr/>
              <p:nvPr/>
            </p:nvSpPr>
            <p:spPr>
              <a:xfrm>
                <a:off x="1973" y="2115"/>
                <a:ext cx="45" cy="226"/>
              </a:xfrm>
              <a:prstGeom prst="rect">
                <a:avLst/>
              </a:prstGeom>
              <a:solidFill>
                <a:schemeClr val="dk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2000" u="none" cap="none" strike="noStrike">
                  <a:solidFill>
                    <a:srgbClr val="000000"/>
                  </a:solidFill>
                  <a:latin typeface="Arial"/>
                  <a:ea typeface="Arial"/>
                  <a:cs typeface="Arial"/>
                  <a:sym typeface="Arial"/>
                </a:endParaRPr>
              </a:p>
            </p:txBody>
          </p:sp>
        </p:grpSp>
        <p:sp>
          <p:nvSpPr>
            <p:cNvPr id="830" name="Google Shape;830;p116"/>
            <p:cNvSpPr/>
            <p:nvPr/>
          </p:nvSpPr>
          <p:spPr>
            <a:xfrm>
              <a:off x="3584" y="2416"/>
              <a:ext cx="485" cy="309"/>
            </a:xfrm>
            <a:custGeom>
              <a:rect b="b" l="l" r="r" t="t"/>
              <a:pathLst>
                <a:path extrusionOk="0" h="309" w="485">
                  <a:moveTo>
                    <a:pt x="400" y="203"/>
                  </a:moveTo>
                  <a:cubicBezTo>
                    <a:pt x="375" y="187"/>
                    <a:pt x="460" y="185"/>
                    <a:pt x="460" y="157"/>
                  </a:cubicBezTo>
                  <a:cubicBezTo>
                    <a:pt x="464" y="135"/>
                    <a:pt x="485" y="44"/>
                    <a:pt x="466" y="22"/>
                  </a:cubicBezTo>
                  <a:cubicBezTo>
                    <a:pt x="447" y="0"/>
                    <a:pt x="374" y="19"/>
                    <a:pt x="347" y="28"/>
                  </a:cubicBezTo>
                  <a:cubicBezTo>
                    <a:pt x="312" y="20"/>
                    <a:pt x="332" y="84"/>
                    <a:pt x="300" y="74"/>
                  </a:cubicBezTo>
                  <a:cubicBezTo>
                    <a:pt x="285" y="74"/>
                    <a:pt x="237" y="127"/>
                    <a:pt x="224" y="131"/>
                  </a:cubicBezTo>
                  <a:cubicBezTo>
                    <a:pt x="214" y="137"/>
                    <a:pt x="193" y="93"/>
                    <a:pt x="183" y="98"/>
                  </a:cubicBezTo>
                  <a:cubicBezTo>
                    <a:pt x="175" y="84"/>
                    <a:pt x="180" y="103"/>
                    <a:pt x="173" y="105"/>
                  </a:cubicBezTo>
                  <a:cubicBezTo>
                    <a:pt x="167" y="108"/>
                    <a:pt x="171" y="93"/>
                    <a:pt x="143" y="116"/>
                  </a:cubicBezTo>
                  <a:cubicBezTo>
                    <a:pt x="115" y="139"/>
                    <a:pt x="0" y="216"/>
                    <a:pt x="3" y="245"/>
                  </a:cubicBezTo>
                  <a:cubicBezTo>
                    <a:pt x="2" y="291"/>
                    <a:pt x="129" y="267"/>
                    <a:pt x="164" y="291"/>
                  </a:cubicBezTo>
                  <a:cubicBezTo>
                    <a:pt x="192" y="309"/>
                    <a:pt x="284" y="255"/>
                    <a:pt x="318" y="270"/>
                  </a:cubicBezTo>
                  <a:cubicBezTo>
                    <a:pt x="328" y="273"/>
                    <a:pt x="335" y="267"/>
                    <a:pt x="342" y="266"/>
                  </a:cubicBezTo>
                  <a:cubicBezTo>
                    <a:pt x="351" y="266"/>
                    <a:pt x="367" y="267"/>
                    <a:pt x="367" y="267"/>
                  </a:cubicBezTo>
                  <a:cubicBezTo>
                    <a:pt x="388" y="254"/>
                    <a:pt x="344" y="232"/>
                    <a:pt x="329" y="218"/>
                  </a:cubicBezTo>
                  <a:cubicBezTo>
                    <a:pt x="343" y="208"/>
                    <a:pt x="390" y="216"/>
                    <a:pt x="400" y="203"/>
                  </a:cubicBezTo>
                  <a:close/>
                </a:path>
              </a:pathLst>
            </a:custGeom>
            <a:solidFill>
              <a:schemeClr val="accent1"/>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i="0" sz="2000" u="none" cap="none" strike="noStrike">
                <a:solidFill>
                  <a:srgbClr val="000000"/>
                </a:solidFill>
                <a:latin typeface="Times New Roman"/>
                <a:ea typeface="Times New Roman"/>
                <a:cs typeface="Times New Roman"/>
                <a:sym typeface="Times New Roman"/>
              </a:endParaRPr>
            </a:p>
          </p:txBody>
        </p:sp>
        <p:sp>
          <p:nvSpPr>
            <p:cNvPr id="831" name="Google Shape;831;p116"/>
            <p:cNvSpPr/>
            <p:nvPr/>
          </p:nvSpPr>
          <p:spPr>
            <a:xfrm>
              <a:off x="4059" y="1933"/>
              <a:ext cx="335" cy="403"/>
            </a:xfrm>
            <a:custGeom>
              <a:rect b="b" l="l" r="r" t="t"/>
              <a:pathLst>
                <a:path extrusionOk="0" h="403" w="335">
                  <a:moveTo>
                    <a:pt x="133" y="97"/>
                  </a:moveTo>
                  <a:cubicBezTo>
                    <a:pt x="124" y="126"/>
                    <a:pt x="174" y="203"/>
                    <a:pt x="147" y="211"/>
                  </a:cubicBezTo>
                  <a:cubicBezTo>
                    <a:pt x="126" y="213"/>
                    <a:pt x="42" y="172"/>
                    <a:pt x="21" y="174"/>
                  </a:cubicBezTo>
                  <a:cubicBezTo>
                    <a:pt x="0" y="176"/>
                    <a:pt x="16" y="200"/>
                    <a:pt x="21" y="224"/>
                  </a:cubicBezTo>
                  <a:cubicBezTo>
                    <a:pt x="29" y="235"/>
                    <a:pt x="42" y="311"/>
                    <a:pt x="52" y="316"/>
                  </a:cubicBezTo>
                  <a:cubicBezTo>
                    <a:pt x="54" y="339"/>
                    <a:pt x="27" y="358"/>
                    <a:pt x="33" y="362"/>
                  </a:cubicBezTo>
                  <a:cubicBezTo>
                    <a:pt x="37" y="376"/>
                    <a:pt x="78" y="332"/>
                    <a:pt x="86" y="343"/>
                  </a:cubicBezTo>
                  <a:cubicBezTo>
                    <a:pt x="105" y="344"/>
                    <a:pt x="133" y="359"/>
                    <a:pt x="146" y="367"/>
                  </a:cubicBezTo>
                  <a:cubicBezTo>
                    <a:pt x="159" y="375"/>
                    <a:pt x="152" y="403"/>
                    <a:pt x="166" y="392"/>
                  </a:cubicBezTo>
                  <a:cubicBezTo>
                    <a:pt x="180" y="381"/>
                    <a:pt x="203" y="315"/>
                    <a:pt x="228" y="303"/>
                  </a:cubicBezTo>
                  <a:cubicBezTo>
                    <a:pt x="272" y="290"/>
                    <a:pt x="296" y="360"/>
                    <a:pt x="308" y="319"/>
                  </a:cubicBezTo>
                  <a:cubicBezTo>
                    <a:pt x="317" y="288"/>
                    <a:pt x="256" y="216"/>
                    <a:pt x="260" y="179"/>
                  </a:cubicBezTo>
                  <a:cubicBezTo>
                    <a:pt x="261" y="169"/>
                    <a:pt x="335" y="200"/>
                    <a:pt x="332" y="193"/>
                  </a:cubicBezTo>
                  <a:cubicBezTo>
                    <a:pt x="329" y="185"/>
                    <a:pt x="243" y="133"/>
                    <a:pt x="243" y="133"/>
                  </a:cubicBezTo>
                  <a:cubicBezTo>
                    <a:pt x="225" y="117"/>
                    <a:pt x="198" y="0"/>
                    <a:pt x="189" y="19"/>
                  </a:cubicBezTo>
                  <a:cubicBezTo>
                    <a:pt x="176" y="9"/>
                    <a:pt x="148" y="103"/>
                    <a:pt x="133" y="97"/>
                  </a:cubicBezTo>
                  <a:close/>
                </a:path>
              </a:pathLst>
            </a:custGeom>
            <a:solidFill>
              <a:schemeClr val="accent1"/>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i="0" sz="2000" u="none" cap="none" strike="noStrike">
                <a:solidFill>
                  <a:srgbClr val="000000"/>
                </a:solidFill>
                <a:latin typeface="Times New Roman"/>
                <a:ea typeface="Times New Roman"/>
                <a:cs typeface="Times New Roman"/>
                <a:sym typeface="Times New Roman"/>
              </a:endParaRPr>
            </a:p>
          </p:txBody>
        </p:sp>
        <p:sp>
          <p:nvSpPr>
            <p:cNvPr id="832" name="Google Shape;832;p116"/>
            <p:cNvSpPr/>
            <p:nvPr/>
          </p:nvSpPr>
          <p:spPr>
            <a:xfrm>
              <a:off x="4059" y="1389"/>
              <a:ext cx="386" cy="462"/>
            </a:xfrm>
            <a:custGeom>
              <a:rect b="b" l="l" r="r" t="t"/>
              <a:pathLst>
                <a:path extrusionOk="0" h="462" w="386">
                  <a:moveTo>
                    <a:pt x="334" y="198"/>
                  </a:moveTo>
                  <a:cubicBezTo>
                    <a:pt x="304" y="196"/>
                    <a:pt x="346" y="135"/>
                    <a:pt x="332" y="110"/>
                  </a:cubicBezTo>
                  <a:cubicBezTo>
                    <a:pt x="326" y="90"/>
                    <a:pt x="325" y="14"/>
                    <a:pt x="303" y="7"/>
                  </a:cubicBezTo>
                  <a:cubicBezTo>
                    <a:pt x="281" y="0"/>
                    <a:pt x="221" y="49"/>
                    <a:pt x="201" y="70"/>
                  </a:cubicBezTo>
                  <a:cubicBezTo>
                    <a:pt x="167" y="80"/>
                    <a:pt x="216" y="126"/>
                    <a:pt x="183" y="134"/>
                  </a:cubicBezTo>
                  <a:cubicBezTo>
                    <a:pt x="175" y="156"/>
                    <a:pt x="149" y="146"/>
                    <a:pt x="143" y="160"/>
                  </a:cubicBezTo>
                  <a:cubicBezTo>
                    <a:pt x="137" y="174"/>
                    <a:pt x="158" y="214"/>
                    <a:pt x="145" y="220"/>
                  </a:cubicBezTo>
                  <a:cubicBezTo>
                    <a:pt x="143" y="230"/>
                    <a:pt x="72" y="196"/>
                    <a:pt x="63" y="195"/>
                  </a:cubicBezTo>
                  <a:cubicBezTo>
                    <a:pt x="54" y="194"/>
                    <a:pt x="89" y="207"/>
                    <a:pt x="93" y="212"/>
                  </a:cubicBezTo>
                  <a:cubicBezTo>
                    <a:pt x="79" y="203"/>
                    <a:pt x="93" y="217"/>
                    <a:pt x="88" y="223"/>
                  </a:cubicBezTo>
                  <a:cubicBezTo>
                    <a:pt x="84" y="228"/>
                    <a:pt x="81" y="232"/>
                    <a:pt x="67" y="247"/>
                  </a:cubicBezTo>
                  <a:cubicBezTo>
                    <a:pt x="53" y="262"/>
                    <a:pt x="10" y="285"/>
                    <a:pt x="5" y="314"/>
                  </a:cubicBezTo>
                  <a:cubicBezTo>
                    <a:pt x="0" y="343"/>
                    <a:pt x="11" y="408"/>
                    <a:pt x="38" y="421"/>
                  </a:cubicBezTo>
                  <a:cubicBezTo>
                    <a:pt x="59" y="462"/>
                    <a:pt x="124" y="388"/>
                    <a:pt x="166" y="391"/>
                  </a:cubicBezTo>
                  <a:cubicBezTo>
                    <a:pt x="204" y="373"/>
                    <a:pt x="184" y="303"/>
                    <a:pt x="205" y="287"/>
                  </a:cubicBezTo>
                  <a:cubicBezTo>
                    <a:pt x="226" y="271"/>
                    <a:pt x="277" y="297"/>
                    <a:pt x="295" y="296"/>
                  </a:cubicBezTo>
                  <a:cubicBezTo>
                    <a:pt x="305" y="294"/>
                    <a:pt x="308" y="285"/>
                    <a:pt x="314" y="281"/>
                  </a:cubicBezTo>
                  <a:cubicBezTo>
                    <a:pt x="321" y="276"/>
                    <a:pt x="336" y="269"/>
                    <a:pt x="336" y="269"/>
                  </a:cubicBezTo>
                  <a:cubicBezTo>
                    <a:pt x="348" y="248"/>
                    <a:pt x="386" y="234"/>
                    <a:pt x="366" y="229"/>
                  </a:cubicBezTo>
                  <a:cubicBezTo>
                    <a:pt x="373" y="214"/>
                    <a:pt x="331" y="214"/>
                    <a:pt x="334" y="198"/>
                  </a:cubicBezTo>
                  <a:close/>
                </a:path>
              </a:pathLst>
            </a:custGeom>
            <a:solidFill>
              <a:schemeClr val="accent1"/>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i="0" sz="2000" u="none" cap="none" strike="noStrike">
                <a:solidFill>
                  <a:srgbClr val="000000"/>
                </a:solidFill>
                <a:latin typeface="Times New Roman"/>
                <a:ea typeface="Times New Roman"/>
                <a:cs typeface="Times New Roman"/>
                <a:sym typeface="Times New Roman"/>
              </a:endParaRPr>
            </a:p>
          </p:txBody>
        </p:sp>
      </p:grpSp>
      <p:sp>
        <p:nvSpPr>
          <p:cNvPr id="833" name="Google Shape;833;p116"/>
          <p:cNvSpPr txBox="1"/>
          <p:nvPr/>
        </p:nvSpPr>
        <p:spPr>
          <a:xfrm rot="1103055">
            <a:off x="4288468" y="472697"/>
            <a:ext cx="1752403"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200" u="none" cap="none" strike="noStrike">
                <a:solidFill>
                  <a:srgbClr val="FFFFFF"/>
                </a:solidFill>
                <a:latin typeface="Arial"/>
                <a:ea typeface="Arial"/>
                <a:cs typeface="Arial"/>
                <a:sym typeface="Arial"/>
              </a:rPr>
              <a:t>Kremenchug Reservoir</a:t>
            </a:r>
            <a:endParaRPr b="0" i="0" sz="1200" u="none" cap="none" strike="noStrike">
              <a:solidFill>
                <a:srgbClr val="FFFFFF"/>
              </a:solidFill>
              <a:latin typeface="Arial"/>
              <a:ea typeface="Arial"/>
              <a:cs typeface="Arial"/>
              <a:sym typeface="Arial"/>
            </a:endParaRPr>
          </a:p>
        </p:txBody>
      </p:sp>
      <p:sp>
        <p:nvSpPr>
          <p:cNvPr id="834" name="Google Shape;834;p116"/>
          <p:cNvSpPr txBox="1"/>
          <p:nvPr/>
        </p:nvSpPr>
        <p:spPr>
          <a:xfrm rot="1403173">
            <a:off x="6956912" y="1112945"/>
            <a:ext cx="1180131"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400" u="none" cap="none" strike="noStrike">
                <a:solidFill>
                  <a:srgbClr val="FFFFFF"/>
                </a:solidFill>
                <a:latin typeface="Arial"/>
                <a:ea typeface="Arial"/>
                <a:cs typeface="Arial"/>
                <a:sym typeface="Arial"/>
              </a:rPr>
              <a:t>Dnipro River</a:t>
            </a:r>
            <a:endParaRPr b="0" i="0" sz="1400" u="none" cap="none" strike="noStrike">
              <a:solidFill>
                <a:srgbClr val="FFFFFF"/>
              </a:solidFill>
              <a:latin typeface="Arial"/>
              <a:ea typeface="Arial"/>
              <a:cs typeface="Arial"/>
              <a:sym typeface="Arial"/>
            </a:endParaRPr>
          </a:p>
        </p:txBody>
      </p:sp>
      <p:sp>
        <p:nvSpPr>
          <p:cNvPr id="835" name="Google Shape;835;p116"/>
          <p:cNvSpPr/>
          <p:nvPr/>
        </p:nvSpPr>
        <p:spPr>
          <a:xfrm>
            <a:off x="4464051" y="5300672"/>
            <a:ext cx="383116" cy="649287"/>
          </a:xfrm>
          <a:prstGeom prst="rect">
            <a:avLst/>
          </a:prstGeom>
          <a:solidFill>
            <a:srgbClr val="00CC00"/>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2000" u="none" cap="none" strike="noStrike">
              <a:solidFill>
                <a:srgbClr val="000000"/>
              </a:solidFill>
              <a:latin typeface="Arial"/>
              <a:ea typeface="Arial"/>
              <a:cs typeface="Arial"/>
              <a:sym typeface="Arial"/>
            </a:endParaRPr>
          </a:p>
        </p:txBody>
      </p:sp>
      <p:sp>
        <p:nvSpPr>
          <p:cNvPr id="836" name="Google Shape;836;p116"/>
          <p:cNvSpPr/>
          <p:nvPr/>
        </p:nvSpPr>
        <p:spPr>
          <a:xfrm>
            <a:off x="4944536" y="5229234"/>
            <a:ext cx="383117" cy="576263"/>
          </a:xfrm>
          <a:prstGeom prst="rect">
            <a:avLst/>
          </a:prstGeom>
          <a:solidFill>
            <a:srgbClr val="00CC00"/>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2000" u="none" cap="none" strike="noStrike">
              <a:solidFill>
                <a:srgbClr val="000000"/>
              </a:solidFill>
              <a:latin typeface="Arial"/>
              <a:ea typeface="Arial"/>
              <a:cs typeface="Arial"/>
              <a:sym typeface="Arial"/>
            </a:endParaRPr>
          </a:p>
        </p:txBody>
      </p:sp>
      <p:sp>
        <p:nvSpPr>
          <p:cNvPr id="837" name="Google Shape;837;p116"/>
          <p:cNvSpPr/>
          <p:nvPr/>
        </p:nvSpPr>
        <p:spPr>
          <a:xfrm rot="468522">
            <a:off x="5615519" y="5084763"/>
            <a:ext cx="383116" cy="792162"/>
          </a:xfrm>
          <a:prstGeom prst="rect">
            <a:avLst/>
          </a:prstGeom>
          <a:solidFill>
            <a:srgbClr val="00CC00"/>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2000" u="none" cap="none" strike="noStrike">
              <a:solidFill>
                <a:srgbClr val="000000"/>
              </a:solidFill>
              <a:latin typeface="Arial"/>
              <a:ea typeface="Arial"/>
              <a:cs typeface="Arial"/>
              <a:sym typeface="Arial"/>
            </a:endParaRPr>
          </a:p>
        </p:txBody>
      </p:sp>
      <p:sp>
        <p:nvSpPr>
          <p:cNvPr id="838" name="Google Shape;838;p116"/>
          <p:cNvSpPr/>
          <p:nvPr/>
        </p:nvSpPr>
        <p:spPr>
          <a:xfrm rot="316701">
            <a:off x="6096000" y="5013334"/>
            <a:ext cx="383117" cy="792163"/>
          </a:xfrm>
          <a:prstGeom prst="rect">
            <a:avLst/>
          </a:prstGeom>
          <a:solidFill>
            <a:srgbClr val="00CC00"/>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2000" u="none" cap="none" strike="noStrike">
              <a:solidFill>
                <a:srgbClr val="000000"/>
              </a:solidFill>
              <a:latin typeface="Arial"/>
              <a:ea typeface="Arial"/>
              <a:cs typeface="Arial"/>
              <a:sym typeface="Arial"/>
            </a:endParaRPr>
          </a:p>
        </p:txBody>
      </p:sp>
      <p:sp>
        <p:nvSpPr>
          <p:cNvPr id="839" name="Google Shape;839;p116"/>
          <p:cNvSpPr/>
          <p:nvPr/>
        </p:nvSpPr>
        <p:spPr>
          <a:xfrm>
            <a:off x="3983568" y="5300672"/>
            <a:ext cx="383117" cy="1152525"/>
          </a:xfrm>
          <a:prstGeom prst="rect">
            <a:avLst/>
          </a:prstGeom>
          <a:solidFill>
            <a:srgbClr val="00CC00"/>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2000" u="none" cap="none" strike="noStrike">
              <a:solidFill>
                <a:srgbClr val="000000"/>
              </a:solidFill>
              <a:latin typeface="Arial"/>
              <a:ea typeface="Arial"/>
              <a:cs typeface="Arial"/>
              <a:sym typeface="Arial"/>
            </a:endParaRPr>
          </a:p>
        </p:txBody>
      </p:sp>
      <p:sp>
        <p:nvSpPr>
          <p:cNvPr id="840" name="Google Shape;840;p116"/>
          <p:cNvSpPr/>
          <p:nvPr/>
        </p:nvSpPr>
        <p:spPr>
          <a:xfrm>
            <a:off x="9093200" y="2662247"/>
            <a:ext cx="179917" cy="623887"/>
          </a:xfrm>
          <a:custGeom>
            <a:rect b="b" l="l" r="r" t="t"/>
            <a:pathLst>
              <a:path extrusionOk="0" h="393" w="85">
                <a:moveTo>
                  <a:pt x="52" y="0"/>
                </a:moveTo>
                <a:cubicBezTo>
                  <a:pt x="57" y="34"/>
                  <a:pt x="83" y="171"/>
                  <a:pt x="85" y="213"/>
                </a:cubicBezTo>
                <a:cubicBezTo>
                  <a:pt x="78" y="227"/>
                  <a:pt x="64" y="233"/>
                  <a:pt x="65" y="254"/>
                </a:cubicBezTo>
                <a:cubicBezTo>
                  <a:pt x="68" y="274"/>
                  <a:pt x="39" y="286"/>
                  <a:pt x="37" y="312"/>
                </a:cubicBezTo>
                <a:cubicBezTo>
                  <a:pt x="36" y="338"/>
                  <a:pt x="8" y="376"/>
                  <a:pt x="0" y="393"/>
                </a:cubicBezTo>
              </a:path>
            </a:pathLst>
          </a:custGeom>
          <a:noFill/>
          <a:ln cap="flat" cmpd="sng" w="38100">
            <a:solidFill>
              <a:srgbClr val="99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i="0" sz="2000" u="none" cap="none" strike="noStrike">
              <a:solidFill>
                <a:srgbClr val="000000"/>
              </a:solidFill>
              <a:latin typeface="Times New Roman"/>
              <a:ea typeface="Times New Roman"/>
              <a:cs typeface="Times New Roman"/>
              <a:sym typeface="Times New Roman"/>
            </a:endParaRPr>
          </a:p>
        </p:txBody>
      </p:sp>
      <p:sp>
        <p:nvSpPr>
          <p:cNvPr id="841" name="Google Shape;841;p116"/>
          <p:cNvSpPr/>
          <p:nvPr/>
        </p:nvSpPr>
        <p:spPr>
          <a:xfrm>
            <a:off x="8555569" y="3625854"/>
            <a:ext cx="247651" cy="271463"/>
          </a:xfrm>
          <a:custGeom>
            <a:rect b="b" l="l" r="r" t="t"/>
            <a:pathLst>
              <a:path extrusionOk="0" h="171" w="117">
                <a:moveTo>
                  <a:pt x="117" y="0"/>
                </a:moveTo>
                <a:cubicBezTo>
                  <a:pt x="113" y="8"/>
                  <a:pt x="99" y="32"/>
                  <a:pt x="92" y="46"/>
                </a:cubicBezTo>
                <a:cubicBezTo>
                  <a:pt x="85" y="60"/>
                  <a:pt x="71" y="66"/>
                  <a:pt x="72" y="87"/>
                </a:cubicBezTo>
                <a:cubicBezTo>
                  <a:pt x="75" y="107"/>
                  <a:pt x="46" y="119"/>
                  <a:pt x="44" y="145"/>
                </a:cubicBezTo>
                <a:cubicBezTo>
                  <a:pt x="43" y="171"/>
                  <a:pt x="9" y="163"/>
                  <a:pt x="0" y="168"/>
                </a:cubicBezTo>
              </a:path>
            </a:pathLst>
          </a:custGeom>
          <a:noFill/>
          <a:ln cap="flat" cmpd="sng" w="38100">
            <a:solidFill>
              <a:srgbClr val="99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i="0" sz="2000" u="none" cap="none" strike="noStrike">
              <a:solidFill>
                <a:srgbClr val="000000"/>
              </a:solidFill>
              <a:latin typeface="Times New Roman"/>
              <a:ea typeface="Times New Roman"/>
              <a:cs typeface="Times New Roman"/>
              <a:sym typeface="Times New Roman"/>
            </a:endParaRPr>
          </a:p>
        </p:txBody>
      </p:sp>
      <p:sp>
        <p:nvSpPr>
          <p:cNvPr id="842" name="Google Shape;842;p116"/>
          <p:cNvSpPr/>
          <p:nvPr/>
        </p:nvSpPr>
        <p:spPr>
          <a:xfrm>
            <a:off x="6885517" y="4260850"/>
            <a:ext cx="838200" cy="311150"/>
          </a:xfrm>
          <a:custGeom>
            <a:rect b="b" l="l" r="r" t="t"/>
            <a:pathLst>
              <a:path extrusionOk="0" h="196" w="396">
                <a:moveTo>
                  <a:pt x="396" y="0"/>
                </a:moveTo>
                <a:cubicBezTo>
                  <a:pt x="389" y="12"/>
                  <a:pt x="365" y="54"/>
                  <a:pt x="351" y="72"/>
                </a:cubicBezTo>
                <a:cubicBezTo>
                  <a:pt x="344" y="86"/>
                  <a:pt x="312" y="85"/>
                  <a:pt x="313" y="106"/>
                </a:cubicBezTo>
                <a:cubicBezTo>
                  <a:pt x="316" y="126"/>
                  <a:pt x="259" y="144"/>
                  <a:pt x="257" y="170"/>
                </a:cubicBezTo>
                <a:cubicBezTo>
                  <a:pt x="256" y="196"/>
                  <a:pt x="54" y="190"/>
                  <a:pt x="0" y="195"/>
                </a:cubicBezTo>
              </a:path>
            </a:pathLst>
          </a:custGeom>
          <a:noFill/>
          <a:ln cap="flat" cmpd="sng" w="38100">
            <a:solidFill>
              <a:srgbClr val="99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i="0" sz="2000" u="none" cap="none" strike="noStrike">
              <a:solidFill>
                <a:srgbClr val="000000"/>
              </a:solidFill>
              <a:latin typeface="Times New Roman"/>
              <a:ea typeface="Times New Roman"/>
              <a:cs typeface="Times New Roman"/>
              <a:sym typeface="Times New Roman"/>
            </a:endParaRPr>
          </a:p>
        </p:txBody>
      </p:sp>
      <p:sp>
        <p:nvSpPr>
          <p:cNvPr id="843" name="Google Shape;843;p116"/>
          <p:cNvSpPr/>
          <p:nvPr/>
        </p:nvSpPr>
        <p:spPr>
          <a:xfrm>
            <a:off x="6695023" y="4413250"/>
            <a:ext cx="315383" cy="528638"/>
          </a:xfrm>
          <a:custGeom>
            <a:rect b="b" l="l" r="r" t="t"/>
            <a:pathLst>
              <a:path extrusionOk="0" h="333" w="149">
                <a:moveTo>
                  <a:pt x="35" y="0"/>
                </a:moveTo>
                <a:cubicBezTo>
                  <a:pt x="31" y="15"/>
                  <a:pt x="0" y="75"/>
                  <a:pt x="9" y="92"/>
                </a:cubicBezTo>
                <a:cubicBezTo>
                  <a:pt x="15" y="112"/>
                  <a:pt x="91" y="72"/>
                  <a:pt x="90" y="102"/>
                </a:cubicBezTo>
                <a:cubicBezTo>
                  <a:pt x="103" y="124"/>
                  <a:pt x="29" y="162"/>
                  <a:pt x="35" y="180"/>
                </a:cubicBezTo>
                <a:cubicBezTo>
                  <a:pt x="41" y="194"/>
                  <a:pt x="116" y="176"/>
                  <a:pt x="123" y="188"/>
                </a:cubicBezTo>
                <a:cubicBezTo>
                  <a:pt x="131" y="203"/>
                  <a:pt x="73" y="238"/>
                  <a:pt x="76" y="254"/>
                </a:cubicBezTo>
                <a:cubicBezTo>
                  <a:pt x="79" y="270"/>
                  <a:pt x="133" y="272"/>
                  <a:pt x="142" y="285"/>
                </a:cubicBezTo>
                <a:cubicBezTo>
                  <a:pt x="149" y="302"/>
                  <a:pt x="132" y="323"/>
                  <a:pt x="129" y="333"/>
                </a:cubicBezTo>
              </a:path>
            </a:pathLst>
          </a:custGeom>
          <a:noFill/>
          <a:ln cap="flat" cmpd="sng" w="38100">
            <a:solidFill>
              <a:srgbClr val="0000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i="0" sz="2000" u="none" cap="none" strike="noStrike">
              <a:solidFill>
                <a:srgbClr val="000000"/>
              </a:solidFill>
              <a:latin typeface="Times New Roman"/>
              <a:ea typeface="Times New Roman"/>
              <a:cs typeface="Times New Roman"/>
              <a:sym typeface="Times New Roman"/>
            </a:endParaRPr>
          </a:p>
        </p:txBody>
      </p:sp>
      <p:sp>
        <p:nvSpPr>
          <p:cNvPr id="844" name="Google Shape;844;p116"/>
          <p:cNvSpPr/>
          <p:nvPr/>
        </p:nvSpPr>
        <p:spPr>
          <a:xfrm>
            <a:off x="5903390" y="1989147"/>
            <a:ext cx="80433" cy="441325"/>
          </a:xfrm>
          <a:custGeom>
            <a:rect b="b" l="l" r="r" t="t"/>
            <a:pathLst>
              <a:path extrusionOk="0" h="278" w="38">
                <a:moveTo>
                  <a:pt x="0" y="0"/>
                </a:moveTo>
                <a:lnTo>
                  <a:pt x="38" y="278"/>
                </a:lnTo>
              </a:path>
            </a:pathLst>
          </a:custGeom>
          <a:noFill/>
          <a:ln cap="flat" cmpd="sng" w="57150">
            <a:solidFill>
              <a:srgbClr val="0000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i="0" sz="2000" u="none" cap="none" strike="noStrike">
              <a:solidFill>
                <a:srgbClr val="000000"/>
              </a:solidFill>
              <a:latin typeface="Times New Roman"/>
              <a:ea typeface="Times New Roman"/>
              <a:cs typeface="Times New Roman"/>
              <a:sym typeface="Times New Roman"/>
            </a:endParaRPr>
          </a:p>
        </p:txBody>
      </p:sp>
      <p:sp>
        <p:nvSpPr>
          <p:cNvPr id="845" name="Google Shape;845;p116"/>
          <p:cNvSpPr/>
          <p:nvPr/>
        </p:nvSpPr>
        <p:spPr>
          <a:xfrm>
            <a:off x="5791203" y="1477963"/>
            <a:ext cx="88900" cy="385762"/>
          </a:xfrm>
          <a:custGeom>
            <a:rect b="b" l="l" r="r" t="t"/>
            <a:pathLst>
              <a:path extrusionOk="0" h="243" w="42">
                <a:moveTo>
                  <a:pt x="0" y="0"/>
                </a:moveTo>
                <a:lnTo>
                  <a:pt x="42" y="243"/>
                </a:lnTo>
              </a:path>
            </a:pathLst>
          </a:custGeom>
          <a:noFill/>
          <a:ln cap="flat" cmpd="sng" w="57150">
            <a:solidFill>
              <a:srgbClr val="0000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i="0" sz="2000" u="none" cap="none" strike="noStrike">
              <a:solidFill>
                <a:srgbClr val="000000"/>
              </a:solidFill>
              <a:latin typeface="Times New Roman"/>
              <a:ea typeface="Times New Roman"/>
              <a:cs typeface="Times New Roman"/>
              <a:sym typeface="Times New Roman"/>
            </a:endParaRPr>
          </a:p>
        </p:txBody>
      </p:sp>
      <p:grpSp>
        <p:nvGrpSpPr>
          <p:cNvPr id="846" name="Google Shape;846;p116"/>
          <p:cNvGrpSpPr/>
          <p:nvPr/>
        </p:nvGrpSpPr>
        <p:grpSpPr>
          <a:xfrm>
            <a:off x="5641969" y="1308445"/>
            <a:ext cx="306937" cy="229498"/>
            <a:chOff x="1818" y="1873"/>
            <a:chExt cx="734" cy="734"/>
          </a:xfrm>
        </p:grpSpPr>
        <p:grpSp>
          <p:nvGrpSpPr>
            <p:cNvPr id="847" name="Google Shape;847;p116"/>
            <p:cNvGrpSpPr/>
            <p:nvPr/>
          </p:nvGrpSpPr>
          <p:grpSpPr>
            <a:xfrm>
              <a:off x="1818" y="1873"/>
              <a:ext cx="734" cy="734"/>
              <a:chOff x="1818" y="1873"/>
              <a:chExt cx="734" cy="734"/>
            </a:xfrm>
          </p:grpSpPr>
          <p:sp>
            <p:nvSpPr>
              <p:cNvPr id="848" name="Google Shape;848;p116"/>
              <p:cNvSpPr/>
              <p:nvPr/>
            </p:nvSpPr>
            <p:spPr>
              <a:xfrm>
                <a:off x="2018" y="2069"/>
                <a:ext cx="136" cy="318"/>
              </a:xfrm>
              <a:prstGeom prst="rect">
                <a:avLst/>
              </a:prstGeom>
              <a:solidFill>
                <a:srgbClr val="FF0000"/>
              </a:solidFill>
              <a:ln cap="flat" cmpd="sng" w="952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2000" u="none" cap="none" strike="noStrike">
                  <a:solidFill>
                    <a:srgbClr val="000000"/>
                  </a:solidFill>
                  <a:latin typeface="Arial"/>
                  <a:ea typeface="Arial"/>
                  <a:cs typeface="Arial"/>
                  <a:sym typeface="Arial"/>
                </a:endParaRPr>
              </a:p>
            </p:txBody>
          </p:sp>
          <p:sp>
            <p:nvSpPr>
              <p:cNvPr id="849" name="Google Shape;849;p116"/>
              <p:cNvSpPr/>
              <p:nvPr/>
            </p:nvSpPr>
            <p:spPr>
              <a:xfrm rot="2533060">
                <a:off x="1927" y="1979"/>
                <a:ext cx="516" cy="523"/>
              </a:xfrm>
              <a:custGeom>
                <a:rect b="b" l="l" r="r" t="t"/>
                <a:pathLst>
                  <a:path extrusionOk="0" h="21600" w="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700"/>
                      <a:pt x="7477" y="3223"/>
                      <a:pt x="6106" y="4198"/>
                    </a:cubicBezTo>
                    <a:lnTo>
                      <a:pt x="17401" y="15493"/>
                    </a:lnTo>
                    <a:close/>
                    <a:moveTo>
                      <a:pt x="4198" y="6106"/>
                    </a:moveTo>
                    <a:cubicBezTo>
                      <a:pt x="3223" y="7477"/>
                      <a:pt x="2700" y="9117"/>
                      <a:pt x="2700" y="10799"/>
                    </a:cubicBezTo>
                    <a:cubicBezTo>
                      <a:pt x="2700" y="15273"/>
                      <a:pt x="6326" y="18900"/>
                      <a:pt x="10800" y="18900"/>
                    </a:cubicBezTo>
                    <a:cubicBezTo>
                      <a:pt x="12482" y="18899"/>
                      <a:pt x="14122" y="18376"/>
                      <a:pt x="15493" y="17401"/>
                    </a:cubicBezTo>
                    <a:lnTo>
                      <a:pt x="4198" y="6106"/>
                    </a:lnTo>
                    <a:close/>
                  </a:path>
                </a:pathLst>
              </a:custGeom>
              <a:solidFill>
                <a:srgbClr val="FF0000"/>
              </a:solidFill>
              <a:ln cap="flat" cmpd="sng" w="952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i="0" sz="2000" u="none" cap="none" strike="noStrike">
                  <a:solidFill>
                    <a:srgbClr val="000000"/>
                  </a:solidFill>
                  <a:latin typeface="Times New Roman"/>
                  <a:ea typeface="Times New Roman"/>
                  <a:cs typeface="Times New Roman"/>
                  <a:sym typeface="Times New Roman"/>
                </a:endParaRPr>
              </a:p>
            </p:txBody>
          </p:sp>
        </p:grpSp>
        <p:sp>
          <p:nvSpPr>
            <p:cNvPr id="850" name="Google Shape;850;p116"/>
            <p:cNvSpPr/>
            <p:nvPr/>
          </p:nvSpPr>
          <p:spPr>
            <a:xfrm>
              <a:off x="2109" y="2024"/>
              <a:ext cx="45" cy="91"/>
            </a:xfrm>
            <a:prstGeom prst="rect">
              <a:avLst/>
            </a:prstGeom>
            <a:solidFill>
              <a:srgbClr val="FF0000"/>
            </a:solidFill>
            <a:ln cap="flat" cmpd="sng" w="952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2000" u="none" cap="none" strike="noStrike">
                <a:solidFill>
                  <a:srgbClr val="000000"/>
                </a:solidFill>
                <a:latin typeface="Arial"/>
                <a:ea typeface="Arial"/>
                <a:cs typeface="Arial"/>
                <a:sym typeface="Arial"/>
              </a:endParaRPr>
            </a:p>
          </p:txBody>
        </p:sp>
        <p:sp>
          <p:nvSpPr>
            <p:cNvPr id="851" name="Google Shape;851;p116"/>
            <p:cNvSpPr/>
            <p:nvPr/>
          </p:nvSpPr>
          <p:spPr>
            <a:xfrm>
              <a:off x="2064" y="2341"/>
              <a:ext cx="136" cy="91"/>
            </a:xfrm>
            <a:prstGeom prst="rect">
              <a:avLst/>
            </a:prstGeom>
            <a:solidFill>
              <a:srgbClr val="FF0000"/>
            </a:solidFill>
            <a:ln cap="flat" cmpd="sng" w="952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2000" u="none" cap="none" strike="noStrike">
                <a:solidFill>
                  <a:srgbClr val="000000"/>
                </a:solidFill>
                <a:latin typeface="Arial"/>
                <a:ea typeface="Arial"/>
                <a:cs typeface="Arial"/>
                <a:sym typeface="Arial"/>
              </a:endParaRPr>
            </a:p>
          </p:txBody>
        </p:sp>
        <p:sp>
          <p:nvSpPr>
            <p:cNvPr id="852" name="Google Shape;852;p116"/>
            <p:cNvSpPr/>
            <p:nvPr/>
          </p:nvSpPr>
          <p:spPr>
            <a:xfrm>
              <a:off x="1973" y="2115"/>
              <a:ext cx="45" cy="226"/>
            </a:xfrm>
            <a:prstGeom prst="rect">
              <a:avLst/>
            </a:prstGeom>
            <a:solidFill>
              <a:srgbClr val="FF0000"/>
            </a:solidFill>
            <a:ln cap="flat" cmpd="sng" w="952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2000" u="none" cap="none" strike="noStrike">
                <a:solidFill>
                  <a:srgbClr val="000000"/>
                </a:solidFill>
                <a:latin typeface="Arial"/>
                <a:ea typeface="Arial"/>
                <a:cs typeface="Arial"/>
                <a:sym typeface="Arial"/>
              </a:endParaRPr>
            </a:p>
          </p:txBody>
        </p:sp>
      </p:grpSp>
      <p:grpSp>
        <p:nvGrpSpPr>
          <p:cNvPr id="853" name="Google Shape;853;p116"/>
          <p:cNvGrpSpPr/>
          <p:nvPr/>
        </p:nvGrpSpPr>
        <p:grpSpPr>
          <a:xfrm>
            <a:off x="5762617" y="1811683"/>
            <a:ext cx="306937" cy="229499"/>
            <a:chOff x="1818" y="1873"/>
            <a:chExt cx="734" cy="734"/>
          </a:xfrm>
        </p:grpSpPr>
        <p:grpSp>
          <p:nvGrpSpPr>
            <p:cNvPr id="854" name="Google Shape;854;p116"/>
            <p:cNvGrpSpPr/>
            <p:nvPr/>
          </p:nvGrpSpPr>
          <p:grpSpPr>
            <a:xfrm>
              <a:off x="1818" y="1873"/>
              <a:ext cx="734" cy="734"/>
              <a:chOff x="1818" y="1873"/>
              <a:chExt cx="734" cy="734"/>
            </a:xfrm>
          </p:grpSpPr>
          <p:sp>
            <p:nvSpPr>
              <p:cNvPr id="855" name="Google Shape;855;p116"/>
              <p:cNvSpPr/>
              <p:nvPr/>
            </p:nvSpPr>
            <p:spPr>
              <a:xfrm>
                <a:off x="2018" y="2069"/>
                <a:ext cx="136" cy="318"/>
              </a:xfrm>
              <a:prstGeom prst="rect">
                <a:avLst/>
              </a:prstGeom>
              <a:solidFill>
                <a:srgbClr val="FF0000"/>
              </a:solidFill>
              <a:ln cap="flat" cmpd="sng" w="952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2000" u="none" cap="none" strike="noStrike">
                  <a:solidFill>
                    <a:srgbClr val="000000"/>
                  </a:solidFill>
                  <a:latin typeface="Arial"/>
                  <a:ea typeface="Arial"/>
                  <a:cs typeface="Arial"/>
                  <a:sym typeface="Arial"/>
                </a:endParaRPr>
              </a:p>
            </p:txBody>
          </p:sp>
          <p:sp>
            <p:nvSpPr>
              <p:cNvPr id="856" name="Google Shape;856;p116"/>
              <p:cNvSpPr/>
              <p:nvPr/>
            </p:nvSpPr>
            <p:spPr>
              <a:xfrm rot="2533060">
                <a:off x="1927" y="1979"/>
                <a:ext cx="516" cy="523"/>
              </a:xfrm>
              <a:custGeom>
                <a:rect b="b" l="l" r="r" t="t"/>
                <a:pathLst>
                  <a:path extrusionOk="0" h="21600" w="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700"/>
                      <a:pt x="7477" y="3223"/>
                      <a:pt x="6106" y="4198"/>
                    </a:cubicBezTo>
                    <a:lnTo>
                      <a:pt x="17401" y="15493"/>
                    </a:lnTo>
                    <a:close/>
                    <a:moveTo>
                      <a:pt x="4198" y="6106"/>
                    </a:moveTo>
                    <a:cubicBezTo>
                      <a:pt x="3223" y="7477"/>
                      <a:pt x="2700" y="9117"/>
                      <a:pt x="2700" y="10799"/>
                    </a:cubicBezTo>
                    <a:cubicBezTo>
                      <a:pt x="2700" y="15273"/>
                      <a:pt x="6326" y="18900"/>
                      <a:pt x="10800" y="18900"/>
                    </a:cubicBezTo>
                    <a:cubicBezTo>
                      <a:pt x="12482" y="18899"/>
                      <a:pt x="14122" y="18376"/>
                      <a:pt x="15493" y="17401"/>
                    </a:cubicBezTo>
                    <a:lnTo>
                      <a:pt x="4198" y="6106"/>
                    </a:lnTo>
                    <a:close/>
                  </a:path>
                </a:pathLst>
              </a:custGeom>
              <a:solidFill>
                <a:srgbClr val="FF0000"/>
              </a:solidFill>
              <a:ln cap="flat" cmpd="sng" w="952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i="0" sz="2000" u="none" cap="none" strike="noStrike">
                  <a:solidFill>
                    <a:srgbClr val="000000"/>
                  </a:solidFill>
                  <a:latin typeface="Times New Roman"/>
                  <a:ea typeface="Times New Roman"/>
                  <a:cs typeface="Times New Roman"/>
                  <a:sym typeface="Times New Roman"/>
                </a:endParaRPr>
              </a:p>
            </p:txBody>
          </p:sp>
        </p:grpSp>
        <p:sp>
          <p:nvSpPr>
            <p:cNvPr id="857" name="Google Shape;857;p116"/>
            <p:cNvSpPr/>
            <p:nvPr/>
          </p:nvSpPr>
          <p:spPr>
            <a:xfrm>
              <a:off x="2109" y="2024"/>
              <a:ext cx="45" cy="91"/>
            </a:xfrm>
            <a:prstGeom prst="rect">
              <a:avLst/>
            </a:prstGeom>
            <a:solidFill>
              <a:srgbClr val="FF0000"/>
            </a:solidFill>
            <a:ln cap="flat" cmpd="sng" w="952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2000" u="none" cap="none" strike="noStrike">
                <a:solidFill>
                  <a:srgbClr val="000000"/>
                </a:solidFill>
                <a:latin typeface="Arial"/>
                <a:ea typeface="Arial"/>
                <a:cs typeface="Arial"/>
                <a:sym typeface="Arial"/>
              </a:endParaRPr>
            </a:p>
          </p:txBody>
        </p:sp>
        <p:sp>
          <p:nvSpPr>
            <p:cNvPr id="858" name="Google Shape;858;p116"/>
            <p:cNvSpPr/>
            <p:nvPr/>
          </p:nvSpPr>
          <p:spPr>
            <a:xfrm>
              <a:off x="2064" y="2341"/>
              <a:ext cx="136" cy="91"/>
            </a:xfrm>
            <a:prstGeom prst="rect">
              <a:avLst/>
            </a:prstGeom>
            <a:solidFill>
              <a:srgbClr val="FF0000"/>
            </a:solidFill>
            <a:ln cap="flat" cmpd="sng" w="952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2000" u="none" cap="none" strike="noStrike">
                <a:solidFill>
                  <a:srgbClr val="000000"/>
                </a:solidFill>
                <a:latin typeface="Arial"/>
                <a:ea typeface="Arial"/>
                <a:cs typeface="Arial"/>
                <a:sym typeface="Arial"/>
              </a:endParaRPr>
            </a:p>
          </p:txBody>
        </p:sp>
        <p:sp>
          <p:nvSpPr>
            <p:cNvPr id="859" name="Google Shape;859;p116"/>
            <p:cNvSpPr/>
            <p:nvPr/>
          </p:nvSpPr>
          <p:spPr>
            <a:xfrm>
              <a:off x="1973" y="2115"/>
              <a:ext cx="45" cy="226"/>
            </a:xfrm>
            <a:prstGeom prst="rect">
              <a:avLst/>
            </a:prstGeom>
            <a:solidFill>
              <a:srgbClr val="FF0000"/>
            </a:solidFill>
            <a:ln cap="flat" cmpd="sng" w="952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2000" u="none" cap="none" strike="noStrike">
                <a:solidFill>
                  <a:srgbClr val="000000"/>
                </a:solidFill>
                <a:latin typeface="Arial"/>
                <a:ea typeface="Arial"/>
                <a:cs typeface="Arial"/>
                <a:sym typeface="Arial"/>
              </a:endParaRPr>
            </a:p>
          </p:txBody>
        </p:sp>
      </p:grpSp>
      <p:sp>
        <p:nvSpPr>
          <p:cNvPr id="860" name="Google Shape;860;p116"/>
          <p:cNvSpPr/>
          <p:nvPr/>
        </p:nvSpPr>
        <p:spPr>
          <a:xfrm>
            <a:off x="4057651" y="2205047"/>
            <a:ext cx="1930400" cy="280987"/>
          </a:xfrm>
          <a:custGeom>
            <a:rect b="b" l="l" r="r" t="t"/>
            <a:pathLst>
              <a:path extrusionOk="0" h="177" w="912">
                <a:moveTo>
                  <a:pt x="0" y="0"/>
                </a:moveTo>
                <a:cubicBezTo>
                  <a:pt x="29" y="12"/>
                  <a:pt x="120" y="52"/>
                  <a:pt x="177" y="67"/>
                </a:cubicBezTo>
                <a:cubicBezTo>
                  <a:pt x="235" y="72"/>
                  <a:pt x="268" y="48"/>
                  <a:pt x="345" y="91"/>
                </a:cubicBezTo>
                <a:cubicBezTo>
                  <a:pt x="422" y="134"/>
                  <a:pt x="489" y="81"/>
                  <a:pt x="590" y="129"/>
                </a:cubicBezTo>
                <a:cubicBezTo>
                  <a:pt x="691" y="177"/>
                  <a:pt x="734" y="164"/>
                  <a:pt x="787" y="168"/>
                </a:cubicBezTo>
                <a:cubicBezTo>
                  <a:pt x="834" y="172"/>
                  <a:pt x="872" y="142"/>
                  <a:pt x="892" y="139"/>
                </a:cubicBezTo>
                <a:cubicBezTo>
                  <a:pt x="912" y="136"/>
                  <a:pt x="904" y="147"/>
                  <a:pt x="907" y="149"/>
                </a:cubicBezTo>
              </a:path>
            </a:pathLst>
          </a:custGeom>
          <a:noFill/>
          <a:ln cap="flat" cmpd="sng" w="38100">
            <a:solidFill>
              <a:srgbClr val="99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i="0" sz="2000" u="none" cap="none" strike="noStrike">
              <a:solidFill>
                <a:srgbClr val="000000"/>
              </a:solidFill>
              <a:latin typeface="Times New Roman"/>
              <a:ea typeface="Times New Roman"/>
              <a:cs typeface="Times New Roman"/>
              <a:sym typeface="Times New Roman"/>
            </a:endParaRPr>
          </a:p>
        </p:txBody>
      </p:sp>
      <p:sp>
        <p:nvSpPr>
          <p:cNvPr id="861" name="Google Shape;861;p116"/>
          <p:cNvSpPr/>
          <p:nvPr/>
        </p:nvSpPr>
        <p:spPr>
          <a:xfrm>
            <a:off x="5992284" y="2419350"/>
            <a:ext cx="133349" cy="465138"/>
          </a:xfrm>
          <a:custGeom>
            <a:rect b="b" l="l" r="r" t="t"/>
            <a:pathLst>
              <a:path extrusionOk="0" h="293" w="63">
                <a:moveTo>
                  <a:pt x="0" y="0"/>
                </a:moveTo>
                <a:cubicBezTo>
                  <a:pt x="2" y="12"/>
                  <a:pt x="8" y="49"/>
                  <a:pt x="13" y="70"/>
                </a:cubicBezTo>
                <a:cubicBezTo>
                  <a:pt x="19" y="90"/>
                  <a:pt x="31" y="98"/>
                  <a:pt x="30" y="128"/>
                </a:cubicBezTo>
                <a:cubicBezTo>
                  <a:pt x="28" y="157"/>
                  <a:pt x="53" y="174"/>
                  <a:pt x="54" y="212"/>
                </a:cubicBezTo>
                <a:cubicBezTo>
                  <a:pt x="55" y="250"/>
                  <a:pt x="61" y="276"/>
                  <a:pt x="63" y="293"/>
                </a:cubicBezTo>
              </a:path>
            </a:pathLst>
          </a:custGeom>
          <a:noFill/>
          <a:ln cap="flat" cmpd="sng" w="38100">
            <a:solidFill>
              <a:srgbClr val="0000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i="0" sz="2000" u="none" cap="none" strike="noStrike">
              <a:solidFill>
                <a:srgbClr val="000000"/>
              </a:solidFill>
              <a:latin typeface="Times New Roman"/>
              <a:ea typeface="Times New Roman"/>
              <a:cs typeface="Times New Roman"/>
              <a:sym typeface="Times New Roman"/>
            </a:endParaRPr>
          </a:p>
        </p:txBody>
      </p:sp>
      <p:sp>
        <p:nvSpPr>
          <p:cNvPr id="862" name="Google Shape;862;p116"/>
          <p:cNvSpPr/>
          <p:nvPr/>
        </p:nvSpPr>
        <p:spPr>
          <a:xfrm>
            <a:off x="6383868" y="3573463"/>
            <a:ext cx="78317" cy="354012"/>
          </a:xfrm>
          <a:custGeom>
            <a:rect b="b" l="l" r="r" t="t"/>
            <a:pathLst>
              <a:path extrusionOk="0" h="223" w="37">
                <a:moveTo>
                  <a:pt x="0" y="0"/>
                </a:moveTo>
                <a:cubicBezTo>
                  <a:pt x="1" y="8"/>
                  <a:pt x="4" y="35"/>
                  <a:pt x="6" y="50"/>
                </a:cubicBezTo>
                <a:cubicBezTo>
                  <a:pt x="9" y="64"/>
                  <a:pt x="15" y="70"/>
                  <a:pt x="14" y="91"/>
                </a:cubicBezTo>
                <a:cubicBezTo>
                  <a:pt x="14" y="112"/>
                  <a:pt x="26" y="124"/>
                  <a:pt x="26" y="151"/>
                </a:cubicBezTo>
                <a:cubicBezTo>
                  <a:pt x="26" y="178"/>
                  <a:pt x="31" y="187"/>
                  <a:pt x="34" y="200"/>
                </a:cubicBezTo>
                <a:cubicBezTo>
                  <a:pt x="37" y="213"/>
                  <a:pt x="27" y="218"/>
                  <a:pt x="25" y="223"/>
                </a:cubicBezTo>
              </a:path>
            </a:pathLst>
          </a:custGeom>
          <a:noFill/>
          <a:ln cap="flat" cmpd="sng" w="38100">
            <a:solidFill>
              <a:srgbClr val="0000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i="0" sz="2000" u="none" cap="none" strike="noStrike">
              <a:solidFill>
                <a:srgbClr val="000000"/>
              </a:solidFill>
              <a:latin typeface="Times New Roman"/>
              <a:ea typeface="Times New Roman"/>
              <a:cs typeface="Times New Roman"/>
              <a:sym typeface="Times New Roman"/>
            </a:endParaRPr>
          </a:p>
        </p:txBody>
      </p:sp>
      <p:sp>
        <p:nvSpPr>
          <p:cNvPr id="863" name="Google Shape;863;p116"/>
          <p:cNvSpPr/>
          <p:nvPr/>
        </p:nvSpPr>
        <p:spPr>
          <a:xfrm rot="557999">
            <a:off x="5979584" y="2852747"/>
            <a:ext cx="575733" cy="757237"/>
          </a:xfrm>
          <a:custGeom>
            <a:rect b="b" l="l" r="r" t="t"/>
            <a:pathLst>
              <a:path extrusionOk="0" h="659" w="452">
                <a:moveTo>
                  <a:pt x="328" y="142"/>
                </a:moveTo>
                <a:cubicBezTo>
                  <a:pt x="297" y="176"/>
                  <a:pt x="281" y="248"/>
                  <a:pt x="235" y="246"/>
                </a:cubicBezTo>
                <a:cubicBezTo>
                  <a:pt x="200" y="237"/>
                  <a:pt x="68" y="42"/>
                  <a:pt x="34" y="34"/>
                </a:cubicBezTo>
                <a:cubicBezTo>
                  <a:pt x="0" y="26"/>
                  <a:pt x="19" y="161"/>
                  <a:pt x="30" y="200"/>
                </a:cubicBezTo>
                <a:cubicBezTo>
                  <a:pt x="14" y="247"/>
                  <a:pt x="121" y="225"/>
                  <a:pt x="101" y="269"/>
                </a:cubicBezTo>
                <a:cubicBezTo>
                  <a:pt x="100" y="289"/>
                  <a:pt x="182" y="360"/>
                  <a:pt x="188" y="379"/>
                </a:cubicBezTo>
                <a:cubicBezTo>
                  <a:pt x="197" y="393"/>
                  <a:pt x="122" y="418"/>
                  <a:pt x="130" y="432"/>
                </a:cubicBezTo>
                <a:cubicBezTo>
                  <a:pt x="104" y="442"/>
                  <a:pt x="136" y="437"/>
                  <a:pt x="140" y="446"/>
                </a:cubicBezTo>
                <a:cubicBezTo>
                  <a:pt x="144" y="455"/>
                  <a:pt x="116" y="455"/>
                  <a:pt x="154" y="489"/>
                </a:cubicBezTo>
                <a:cubicBezTo>
                  <a:pt x="192" y="523"/>
                  <a:pt x="326" y="657"/>
                  <a:pt x="370" y="653"/>
                </a:cubicBezTo>
                <a:cubicBezTo>
                  <a:pt x="447" y="659"/>
                  <a:pt x="376" y="513"/>
                  <a:pt x="418" y="465"/>
                </a:cubicBezTo>
                <a:cubicBezTo>
                  <a:pt x="452" y="429"/>
                  <a:pt x="401" y="307"/>
                  <a:pt x="428" y="261"/>
                </a:cubicBezTo>
                <a:cubicBezTo>
                  <a:pt x="436" y="249"/>
                  <a:pt x="425" y="238"/>
                  <a:pt x="425" y="228"/>
                </a:cubicBezTo>
                <a:cubicBezTo>
                  <a:pt x="425" y="216"/>
                  <a:pt x="428" y="193"/>
                  <a:pt x="428" y="193"/>
                </a:cubicBezTo>
                <a:cubicBezTo>
                  <a:pt x="410" y="163"/>
                  <a:pt x="439" y="0"/>
                  <a:pt x="413" y="20"/>
                </a:cubicBezTo>
                <a:cubicBezTo>
                  <a:pt x="398" y="0"/>
                  <a:pt x="348" y="158"/>
                  <a:pt x="328" y="142"/>
                </a:cubicBezTo>
                <a:close/>
              </a:path>
            </a:pathLst>
          </a:custGeom>
          <a:blipFill rotWithShape="0">
            <a:blip r:embed="rId3">
              <a:alphaModFix/>
            </a:blip>
            <a:tile algn="tl" flip="none" tx="4" sx="100000" ty="-1" sy="100000"/>
          </a:blip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i="0" sz="2000" u="none" cap="none" strike="noStrike">
              <a:solidFill>
                <a:srgbClr val="000000"/>
              </a:solidFill>
              <a:latin typeface="Times New Roman"/>
              <a:ea typeface="Times New Roman"/>
              <a:cs typeface="Times New Roman"/>
              <a:sym typeface="Times New Roman"/>
            </a:endParaRPr>
          </a:p>
        </p:txBody>
      </p:sp>
      <p:sp>
        <p:nvSpPr>
          <p:cNvPr id="864" name="Google Shape;864;p116"/>
          <p:cNvSpPr/>
          <p:nvPr/>
        </p:nvSpPr>
        <p:spPr>
          <a:xfrm>
            <a:off x="5786969" y="3644900"/>
            <a:ext cx="1162051" cy="825500"/>
          </a:xfrm>
          <a:custGeom>
            <a:rect b="b" l="l" r="r" t="t"/>
            <a:pathLst>
              <a:path extrusionOk="0" h="600" w="820">
                <a:moveTo>
                  <a:pt x="399" y="298"/>
                </a:moveTo>
                <a:cubicBezTo>
                  <a:pt x="408" y="336"/>
                  <a:pt x="48" y="0"/>
                  <a:pt x="23" y="31"/>
                </a:cubicBezTo>
                <a:cubicBezTo>
                  <a:pt x="0" y="50"/>
                  <a:pt x="179" y="341"/>
                  <a:pt x="224" y="424"/>
                </a:cubicBezTo>
                <a:cubicBezTo>
                  <a:pt x="269" y="495"/>
                  <a:pt x="269" y="443"/>
                  <a:pt x="294" y="458"/>
                </a:cubicBezTo>
                <a:cubicBezTo>
                  <a:pt x="319" y="492"/>
                  <a:pt x="355" y="481"/>
                  <a:pt x="376" y="517"/>
                </a:cubicBezTo>
                <a:cubicBezTo>
                  <a:pt x="394" y="528"/>
                  <a:pt x="385" y="486"/>
                  <a:pt x="410" y="486"/>
                </a:cubicBezTo>
                <a:cubicBezTo>
                  <a:pt x="435" y="486"/>
                  <a:pt x="507" y="505"/>
                  <a:pt x="525" y="520"/>
                </a:cubicBezTo>
                <a:cubicBezTo>
                  <a:pt x="520" y="543"/>
                  <a:pt x="514" y="567"/>
                  <a:pt x="519" y="579"/>
                </a:cubicBezTo>
                <a:cubicBezTo>
                  <a:pt x="524" y="591"/>
                  <a:pt x="514" y="600"/>
                  <a:pt x="556" y="591"/>
                </a:cubicBezTo>
                <a:cubicBezTo>
                  <a:pt x="599" y="583"/>
                  <a:pt x="758" y="558"/>
                  <a:pt x="778" y="527"/>
                </a:cubicBezTo>
                <a:cubicBezTo>
                  <a:pt x="820" y="477"/>
                  <a:pt x="682" y="452"/>
                  <a:pt x="670" y="399"/>
                </a:cubicBezTo>
                <a:cubicBezTo>
                  <a:pt x="661" y="358"/>
                  <a:pt x="551" y="331"/>
                  <a:pt x="532" y="289"/>
                </a:cubicBezTo>
                <a:cubicBezTo>
                  <a:pt x="528" y="278"/>
                  <a:pt x="514" y="280"/>
                  <a:pt x="508" y="275"/>
                </a:cubicBezTo>
                <a:cubicBezTo>
                  <a:pt x="499" y="269"/>
                  <a:pt x="484" y="255"/>
                  <a:pt x="484" y="255"/>
                </a:cubicBezTo>
                <a:cubicBezTo>
                  <a:pt x="454" y="252"/>
                  <a:pt x="439" y="166"/>
                  <a:pt x="440" y="194"/>
                </a:cubicBezTo>
                <a:cubicBezTo>
                  <a:pt x="418" y="195"/>
                  <a:pt x="420" y="292"/>
                  <a:pt x="399" y="298"/>
                </a:cubicBezTo>
                <a:close/>
              </a:path>
            </a:pathLst>
          </a:custGeom>
          <a:blipFill rotWithShape="1">
            <a:blip r:embed="rId3">
              <a:alphaModFix/>
            </a:blip>
            <a:tile algn="tl" flip="none" tx="0" sx="100000" ty="-225" sy="100000"/>
          </a:blip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i="0" sz="2000" u="none" cap="none" strike="noStrike">
              <a:solidFill>
                <a:srgbClr val="000000"/>
              </a:solidFill>
              <a:latin typeface="Times New Roman"/>
              <a:ea typeface="Times New Roman"/>
              <a:cs typeface="Times New Roman"/>
              <a:sym typeface="Times New Roman"/>
            </a:endParaRPr>
          </a:p>
        </p:txBody>
      </p:sp>
      <p:sp>
        <p:nvSpPr>
          <p:cNvPr id="865" name="Google Shape;865;p116"/>
          <p:cNvSpPr/>
          <p:nvPr/>
        </p:nvSpPr>
        <p:spPr>
          <a:xfrm>
            <a:off x="6851657" y="4933950"/>
            <a:ext cx="588433" cy="1087438"/>
          </a:xfrm>
          <a:custGeom>
            <a:rect b="b" l="l" r="r" t="t"/>
            <a:pathLst>
              <a:path extrusionOk="0" h="685" w="278">
                <a:moveTo>
                  <a:pt x="53" y="0"/>
                </a:moveTo>
                <a:cubicBezTo>
                  <a:pt x="47" y="32"/>
                  <a:pt x="0" y="158"/>
                  <a:pt x="19" y="194"/>
                </a:cubicBezTo>
                <a:cubicBezTo>
                  <a:pt x="30" y="235"/>
                  <a:pt x="171" y="154"/>
                  <a:pt x="169" y="215"/>
                </a:cubicBezTo>
                <a:cubicBezTo>
                  <a:pt x="193" y="259"/>
                  <a:pt x="56" y="337"/>
                  <a:pt x="67" y="374"/>
                </a:cubicBezTo>
                <a:cubicBezTo>
                  <a:pt x="78" y="402"/>
                  <a:pt x="217" y="365"/>
                  <a:pt x="230" y="390"/>
                </a:cubicBezTo>
                <a:cubicBezTo>
                  <a:pt x="245" y="420"/>
                  <a:pt x="137" y="492"/>
                  <a:pt x="143" y="524"/>
                </a:cubicBezTo>
                <a:cubicBezTo>
                  <a:pt x="148" y="557"/>
                  <a:pt x="248" y="561"/>
                  <a:pt x="265" y="587"/>
                </a:cubicBezTo>
                <a:cubicBezTo>
                  <a:pt x="278" y="622"/>
                  <a:pt x="247" y="665"/>
                  <a:pt x="241" y="685"/>
                </a:cubicBezTo>
              </a:path>
            </a:pathLst>
          </a:custGeom>
          <a:noFill/>
          <a:ln cap="flat" cmpd="sng" w="38100">
            <a:solidFill>
              <a:srgbClr val="0000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i="0" sz="2000" u="none" cap="none" strike="noStrike">
              <a:solidFill>
                <a:srgbClr val="000000"/>
              </a:solidFill>
              <a:latin typeface="Times New Roman"/>
              <a:ea typeface="Times New Roman"/>
              <a:cs typeface="Times New Roman"/>
              <a:sym typeface="Times New Roman"/>
            </a:endParaRPr>
          </a:p>
        </p:txBody>
      </p:sp>
      <p:sp>
        <p:nvSpPr>
          <p:cNvPr id="866" name="Google Shape;866;p116"/>
          <p:cNvSpPr/>
          <p:nvPr/>
        </p:nvSpPr>
        <p:spPr>
          <a:xfrm>
            <a:off x="3429006" y="4870450"/>
            <a:ext cx="3534833" cy="927100"/>
          </a:xfrm>
          <a:custGeom>
            <a:rect b="b" l="l" r="r" t="t"/>
            <a:pathLst>
              <a:path extrusionOk="0" h="584" w="1670">
                <a:moveTo>
                  <a:pt x="1670" y="38"/>
                </a:moveTo>
                <a:lnTo>
                  <a:pt x="1394" y="0"/>
                </a:lnTo>
                <a:lnTo>
                  <a:pt x="1080" y="85"/>
                </a:lnTo>
                <a:lnTo>
                  <a:pt x="772" y="169"/>
                </a:lnTo>
                <a:lnTo>
                  <a:pt x="427" y="177"/>
                </a:lnTo>
                <a:lnTo>
                  <a:pt x="135" y="196"/>
                </a:lnTo>
                <a:lnTo>
                  <a:pt x="0" y="453"/>
                </a:lnTo>
                <a:lnTo>
                  <a:pt x="27" y="584"/>
                </a:lnTo>
              </a:path>
            </a:pathLst>
          </a:custGeom>
          <a:noFill/>
          <a:ln cap="flat" cmpd="sng" w="57150">
            <a:solidFill>
              <a:srgbClr val="0000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i="0" sz="2000" u="none" cap="none" strike="noStrike">
              <a:solidFill>
                <a:srgbClr val="000000"/>
              </a:solidFill>
              <a:latin typeface="Times New Roman"/>
              <a:ea typeface="Times New Roman"/>
              <a:cs typeface="Times New Roman"/>
              <a:sym typeface="Times New Roman"/>
            </a:endParaRPr>
          </a:p>
        </p:txBody>
      </p:sp>
      <p:sp>
        <p:nvSpPr>
          <p:cNvPr id="867" name="Google Shape;867;p116"/>
          <p:cNvSpPr/>
          <p:nvPr/>
        </p:nvSpPr>
        <p:spPr>
          <a:xfrm>
            <a:off x="4129620" y="5157788"/>
            <a:ext cx="143933" cy="1262062"/>
          </a:xfrm>
          <a:custGeom>
            <a:rect b="b" l="l" r="r" t="t"/>
            <a:pathLst>
              <a:path extrusionOk="0" h="795" w="68">
                <a:moveTo>
                  <a:pt x="68" y="0"/>
                </a:moveTo>
                <a:lnTo>
                  <a:pt x="0" y="149"/>
                </a:lnTo>
                <a:lnTo>
                  <a:pt x="29" y="795"/>
                </a:lnTo>
              </a:path>
            </a:pathLst>
          </a:custGeom>
          <a:noFill/>
          <a:ln cap="flat" cmpd="sng" w="38100">
            <a:solidFill>
              <a:srgbClr val="0000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i="0" sz="2000" u="none" cap="none" strike="noStrike">
              <a:solidFill>
                <a:srgbClr val="000000"/>
              </a:solidFill>
              <a:latin typeface="Times New Roman"/>
              <a:ea typeface="Times New Roman"/>
              <a:cs typeface="Times New Roman"/>
              <a:sym typeface="Times New Roman"/>
            </a:endParaRPr>
          </a:p>
        </p:txBody>
      </p:sp>
      <p:sp>
        <p:nvSpPr>
          <p:cNvPr id="868" name="Google Shape;868;p116"/>
          <p:cNvSpPr/>
          <p:nvPr/>
        </p:nvSpPr>
        <p:spPr>
          <a:xfrm>
            <a:off x="4607984" y="5157797"/>
            <a:ext cx="143933" cy="655637"/>
          </a:xfrm>
          <a:custGeom>
            <a:rect b="b" l="l" r="r" t="t"/>
            <a:pathLst>
              <a:path extrusionOk="0" h="413" w="68">
                <a:moveTo>
                  <a:pt x="68" y="0"/>
                </a:moveTo>
                <a:lnTo>
                  <a:pt x="6" y="118"/>
                </a:lnTo>
                <a:lnTo>
                  <a:pt x="0" y="413"/>
                </a:lnTo>
              </a:path>
            </a:pathLst>
          </a:custGeom>
          <a:noFill/>
          <a:ln cap="flat" cmpd="sng" w="38100">
            <a:solidFill>
              <a:srgbClr val="0000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i="0" sz="2000" u="none" cap="none" strike="noStrike">
              <a:solidFill>
                <a:srgbClr val="000000"/>
              </a:solidFill>
              <a:latin typeface="Times New Roman"/>
              <a:ea typeface="Times New Roman"/>
              <a:cs typeface="Times New Roman"/>
              <a:sym typeface="Times New Roman"/>
            </a:endParaRPr>
          </a:p>
        </p:txBody>
      </p:sp>
      <p:sp>
        <p:nvSpPr>
          <p:cNvPr id="869" name="Google Shape;869;p116"/>
          <p:cNvSpPr/>
          <p:nvPr/>
        </p:nvSpPr>
        <p:spPr>
          <a:xfrm>
            <a:off x="5109636" y="5084772"/>
            <a:ext cx="220133" cy="668337"/>
          </a:xfrm>
          <a:custGeom>
            <a:rect b="b" l="l" r="r" t="t"/>
            <a:pathLst>
              <a:path extrusionOk="0" h="421" w="104">
                <a:moveTo>
                  <a:pt x="104" y="0"/>
                </a:moveTo>
                <a:lnTo>
                  <a:pt x="36" y="126"/>
                </a:lnTo>
                <a:lnTo>
                  <a:pt x="0" y="387"/>
                </a:lnTo>
                <a:lnTo>
                  <a:pt x="53" y="421"/>
                </a:lnTo>
              </a:path>
            </a:pathLst>
          </a:custGeom>
          <a:noFill/>
          <a:ln cap="flat" cmpd="sng" w="38100">
            <a:solidFill>
              <a:srgbClr val="0000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i="0" sz="2000" u="none" cap="none" strike="noStrike">
              <a:solidFill>
                <a:srgbClr val="000000"/>
              </a:solidFill>
              <a:latin typeface="Times New Roman"/>
              <a:ea typeface="Times New Roman"/>
              <a:cs typeface="Times New Roman"/>
              <a:sym typeface="Times New Roman"/>
            </a:endParaRPr>
          </a:p>
        </p:txBody>
      </p:sp>
      <p:sp>
        <p:nvSpPr>
          <p:cNvPr id="870" name="Google Shape;870;p116"/>
          <p:cNvSpPr/>
          <p:nvPr/>
        </p:nvSpPr>
        <p:spPr>
          <a:xfrm>
            <a:off x="6248406" y="4868872"/>
            <a:ext cx="167217" cy="827087"/>
          </a:xfrm>
          <a:custGeom>
            <a:rect b="b" l="l" r="r" t="t"/>
            <a:pathLst>
              <a:path extrusionOk="0" h="521" w="79">
                <a:moveTo>
                  <a:pt x="65" y="0"/>
                </a:moveTo>
                <a:lnTo>
                  <a:pt x="0" y="137"/>
                </a:lnTo>
                <a:lnTo>
                  <a:pt x="79" y="427"/>
                </a:lnTo>
                <a:lnTo>
                  <a:pt x="31" y="521"/>
                </a:lnTo>
              </a:path>
            </a:pathLst>
          </a:custGeom>
          <a:noFill/>
          <a:ln cap="flat" cmpd="sng" w="38100">
            <a:solidFill>
              <a:srgbClr val="0000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i="0" sz="2000" u="none" cap="none" strike="noStrike">
              <a:solidFill>
                <a:srgbClr val="000000"/>
              </a:solidFill>
              <a:latin typeface="Times New Roman"/>
              <a:ea typeface="Times New Roman"/>
              <a:cs typeface="Times New Roman"/>
              <a:sym typeface="Times New Roman"/>
            </a:endParaRPr>
          </a:p>
        </p:txBody>
      </p:sp>
      <p:sp>
        <p:nvSpPr>
          <p:cNvPr id="871" name="Google Shape;871;p116"/>
          <p:cNvSpPr/>
          <p:nvPr/>
        </p:nvSpPr>
        <p:spPr>
          <a:xfrm>
            <a:off x="5765806" y="4941897"/>
            <a:ext cx="234951" cy="879475"/>
          </a:xfrm>
          <a:custGeom>
            <a:rect b="b" l="l" r="r" t="t"/>
            <a:pathLst>
              <a:path extrusionOk="0" h="554" w="111">
                <a:moveTo>
                  <a:pt x="111" y="0"/>
                </a:moveTo>
                <a:lnTo>
                  <a:pt x="48" y="129"/>
                </a:lnTo>
                <a:lnTo>
                  <a:pt x="0" y="554"/>
                </a:lnTo>
              </a:path>
            </a:pathLst>
          </a:custGeom>
          <a:noFill/>
          <a:ln cap="flat" cmpd="sng" w="38100">
            <a:solidFill>
              <a:srgbClr val="0000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i="0" sz="2000" u="none" cap="none" strike="noStrike">
              <a:solidFill>
                <a:srgbClr val="000000"/>
              </a:solidFill>
              <a:latin typeface="Times New Roman"/>
              <a:ea typeface="Times New Roman"/>
              <a:cs typeface="Times New Roman"/>
              <a:sym typeface="Times New Roman"/>
            </a:endParaRPr>
          </a:p>
        </p:txBody>
      </p:sp>
      <p:grpSp>
        <p:nvGrpSpPr>
          <p:cNvPr id="872" name="Google Shape;872;p116"/>
          <p:cNvGrpSpPr/>
          <p:nvPr/>
        </p:nvGrpSpPr>
        <p:grpSpPr>
          <a:xfrm>
            <a:off x="6914085" y="4835870"/>
            <a:ext cx="306937" cy="229498"/>
            <a:chOff x="1818" y="1873"/>
            <a:chExt cx="734" cy="734"/>
          </a:xfrm>
        </p:grpSpPr>
        <p:grpSp>
          <p:nvGrpSpPr>
            <p:cNvPr id="873" name="Google Shape;873;p116"/>
            <p:cNvGrpSpPr/>
            <p:nvPr/>
          </p:nvGrpSpPr>
          <p:grpSpPr>
            <a:xfrm>
              <a:off x="1818" y="1873"/>
              <a:ext cx="734" cy="734"/>
              <a:chOff x="1818" y="1873"/>
              <a:chExt cx="734" cy="734"/>
            </a:xfrm>
          </p:grpSpPr>
          <p:sp>
            <p:nvSpPr>
              <p:cNvPr id="874" name="Google Shape;874;p116"/>
              <p:cNvSpPr/>
              <p:nvPr/>
            </p:nvSpPr>
            <p:spPr>
              <a:xfrm>
                <a:off x="2018" y="2069"/>
                <a:ext cx="136" cy="318"/>
              </a:xfrm>
              <a:prstGeom prst="rect">
                <a:avLst/>
              </a:prstGeom>
              <a:solidFill>
                <a:srgbClr val="FF0000"/>
              </a:solidFill>
              <a:ln cap="flat" cmpd="sng" w="952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2000" u="none" cap="none" strike="noStrike">
                  <a:solidFill>
                    <a:srgbClr val="000000"/>
                  </a:solidFill>
                  <a:latin typeface="Arial"/>
                  <a:ea typeface="Arial"/>
                  <a:cs typeface="Arial"/>
                  <a:sym typeface="Arial"/>
                </a:endParaRPr>
              </a:p>
            </p:txBody>
          </p:sp>
          <p:sp>
            <p:nvSpPr>
              <p:cNvPr id="875" name="Google Shape;875;p116"/>
              <p:cNvSpPr/>
              <p:nvPr/>
            </p:nvSpPr>
            <p:spPr>
              <a:xfrm rot="2533060">
                <a:off x="1927" y="1979"/>
                <a:ext cx="516" cy="523"/>
              </a:xfrm>
              <a:custGeom>
                <a:rect b="b" l="l" r="r" t="t"/>
                <a:pathLst>
                  <a:path extrusionOk="0" h="21600" w="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700"/>
                      <a:pt x="7477" y="3223"/>
                      <a:pt x="6106" y="4198"/>
                    </a:cubicBezTo>
                    <a:lnTo>
                      <a:pt x="17401" y="15493"/>
                    </a:lnTo>
                    <a:close/>
                    <a:moveTo>
                      <a:pt x="4198" y="6106"/>
                    </a:moveTo>
                    <a:cubicBezTo>
                      <a:pt x="3223" y="7477"/>
                      <a:pt x="2700" y="9117"/>
                      <a:pt x="2700" y="10799"/>
                    </a:cubicBezTo>
                    <a:cubicBezTo>
                      <a:pt x="2700" y="15273"/>
                      <a:pt x="6326" y="18900"/>
                      <a:pt x="10800" y="18900"/>
                    </a:cubicBezTo>
                    <a:cubicBezTo>
                      <a:pt x="12482" y="18899"/>
                      <a:pt x="14122" y="18376"/>
                      <a:pt x="15493" y="17401"/>
                    </a:cubicBezTo>
                    <a:lnTo>
                      <a:pt x="4198" y="6106"/>
                    </a:lnTo>
                    <a:close/>
                  </a:path>
                </a:pathLst>
              </a:custGeom>
              <a:solidFill>
                <a:srgbClr val="FF0000"/>
              </a:solidFill>
              <a:ln cap="flat" cmpd="sng" w="952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i="0" sz="2000" u="none" cap="none" strike="noStrike">
                  <a:solidFill>
                    <a:srgbClr val="000000"/>
                  </a:solidFill>
                  <a:latin typeface="Times New Roman"/>
                  <a:ea typeface="Times New Roman"/>
                  <a:cs typeface="Times New Roman"/>
                  <a:sym typeface="Times New Roman"/>
                </a:endParaRPr>
              </a:p>
            </p:txBody>
          </p:sp>
        </p:grpSp>
        <p:sp>
          <p:nvSpPr>
            <p:cNvPr id="876" name="Google Shape;876;p116"/>
            <p:cNvSpPr/>
            <p:nvPr/>
          </p:nvSpPr>
          <p:spPr>
            <a:xfrm>
              <a:off x="2109" y="2024"/>
              <a:ext cx="45" cy="91"/>
            </a:xfrm>
            <a:prstGeom prst="rect">
              <a:avLst/>
            </a:prstGeom>
            <a:solidFill>
              <a:srgbClr val="FF0000"/>
            </a:solidFill>
            <a:ln cap="flat" cmpd="sng" w="952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2000" u="none" cap="none" strike="noStrike">
                <a:solidFill>
                  <a:srgbClr val="000000"/>
                </a:solidFill>
                <a:latin typeface="Arial"/>
                <a:ea typeface="Arial"/>
                <a:cs typeface="Arial"/>
                <a:sym typeface="Arial"/>
              </a:endParaRPr>
            </a:p>
          </p:txBody>
        </p:sp>
        <p:sp>
          <p:nvSpPr>
            <p:cNvPr id="877" name="Google Shape;877;p116"/>
            <p:cNvSpPr/>
            <p:nvPr/>
          </p:nvSpPr>
          <p:spPr>
            <a:xfrm>
              <a:off x="2064" y="2341"/>
              <a:ext cx="136" cy="91"/>
            </a:xfrm>
            <a:prstGeom prst="rect">
              <a:avLst/>
            </a:prstGeom>
            <a:solidFill>
              <a:srgbClr val="FF0000"/>
            </a:solidFill>
            <a:ln cap="flat" cmpd="sng" w="952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2000" u="none" cap="none" strike="noStrike">
                <a:solidFill>
                  <a:srgbClr val="000000"/>
                </a:solidFill>
                <a:latin typeface="Arial"/>
                <a:ea typeface="Arial"/>
                <a:cs typeface="Arial"/>
                <a:sym typeface="Arial"/>
              </a:endParaRPr>
            </a:p>
          </p:txBody>
        </p:sp>
        <p:sp>
          <p:nvSpPr>
            <p:cNvPr id="878" name="Google Shape;878;p116"/>
            <p:cNvSpPr/>
            <p:nvPr/>
          </p:nvSpPr>
          <p:spPr>
            <a:xfrm>
              <a:off x="1973" y="2115"/>
              <a:ext cx="45" cy="226"/>
            </a:xfrm>
            <a:prstGeom prst="rect">
              <a:avLst/>
            </a:prstGeom>
            <a:solidFill>
              <a:srgbClr val="FF0000"/>
            </a:solidFill>
            <a:ln cap="flat" cmpd="sng" w="952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2000" u="none" cap="none" strike="noStrike">
                <a:solidFill>
                  <a:srgbClr val="000000"/>
                </a:solidFill>
                <a:latin typeface="Arial"/>
                <a:ea typeface="Arial"/>
                <a:cs typeface="Arial"/>
                <a:sym typeface="Arial"/>
              </a:endParaRPr>
            </a:p>
          </p:txBody>
        </p:sp>
      </p:grpSp>
      <p:sp>
        <p:nvSpPr>
          <p:cNvPr id="879" name="Google Shape;879;p116"/>
          <p:cNvSpPr/>
          <p:nvPr/>
        </p:nvSpPr>
        <p:spPr>
          <a:xfrm>
            <a:off x="7564967" y="3835400"/>
            <a:ext cx="1026584" cy="490538"/>
          </a:xfrm>
          <a:custGeom>
            <a:rect b="b" l="l" r="r" t="t"/>
            <a:pathLst>
              <a:path extrusionOk="0" h="309" w="485">
                <a:moveTo>
                  <a:pt x="400" y="203"/>
                </a:moveTo>
                <a:cubicBezTo>
                  <a:pt x="375" y="187"/>
                  <a:pt x="460" y="185"/>
                  <a:pt x="460" y="157"/>
                </a:cubicBezTo>
                <a:cubicBezTo>
                  <a:pt x="464" y="135"/>
                  <a:pt x="485" y="44"/>
                  <a:pt x="466" y="22"/>
                </a:cubicBezTo>
                <a:cubicBezTo>
                  <a:pt x="447" y="0"/>
                  <a:pt x="374" y="19"/>
                  <a:pt x="347" y="28"/>
                </a:cubicBezTo>
                <a:cubicBezTo>
                  <a:pt x="312" y="20"/>
                  <a:pt x="332" y="84"/>
                  <a:pt x="300" y="74"/>
                </a:cubicBezTo>
                <a:cubicBezTo>
                  <a:pt x="285" y="74"/>
                  <a:pt x="237" y="127"/>
                  <a:pt x="224" y="131"/>
                </a:cubicBezTo>
                <a:cubicBezTo>
                  <a:pt x="214" y="137"/>
                  <a:pt x="193" y="93"/>
                  <a:pt x="183" y="98"/>
                </a:cubicBezTo>
                <a:cubicBezTo>
                  <a:pt x="175" y="84"/>
                  <a:pt x="180" y="103"/>
                  <a:pt x="173" y="105"/>
                </a:cubicBezTo>
                <a:cubicBezTo>
                  <a:pt x="167" y="108"/>
                  <a:pt x="171" y="93"/>
                  <a:pt x="143" y="116"/>
                </a:cubicBezTo>
                <a:cubicBezTo>
                  <a:pt x="115" y="139"/>
                  <a:pt x="0" y="216"/>
                  <a:pt x="3" y="245"/>
                </a:cubicBezTo>
                <a:cubicBezTo>
                  <a:pt x="2" y="291"/>
                  <a:pt x="129" y="267"/>
                  <a:pt x="164" y="291"/>
                </a:cubicBezTo>
                <a:cubicBezTo>
                  <a:pt x="192" y="309"/>
                  <a:pt x="284" y="255"/>
                  <a:pt x="318" y="270"/>
                </a:cubicBezTo>
                <a:cubicBezTo>
                  <a:pt x="328" y="273"/>
                  <a:pt x="335" y="267"/>
                  <a:pt x="342" y="266"/>
                </a:cubicBezTo>
                <a:cubicBezTo>
                  <a:pt x="351" y="266"/>
                  <a:pt x="367" y="267"/>
                  <a:pt x="367" y="267"/>
                </a:cubicBezTo>
                <a:cubicBezTo>
                  <a:pt x="388" y="254"/>
                  <a:pt x="344" y="232"/>
                  <a:pt x="329" y="218"/>
                </a:cubicBezTo>
                <a:cubicBezTo>
                  <a:pt x="343" y="208"/>
                  <a:pt x="390" y="216"/>
                  <a:pt x="400" y="203"/>
                </a:cubicBezTo>
                <a:close/>
              </a:path>
            </a:pathLst>
          </a:custGeom>
          <a:solidFill>
            <a:schemeClr val="accent1"/>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i="0" sz="2000" u="none" cap="none" strike="noStrike">
              <a:solidFill>
                <a:srgbClr val="000000"/>
              </a:solidFill>
              <a:latin typeface="Times New Roman"/>
              <a:ea typeface="Times New Roman"/>
              <a:cs typeface="Times New Roman"/>
              <a:sym typeface="Times New Roman"/>
            </a:endParaRPr>
          </a:p>
        </p:txBody>
      </p:sp>
      <p:sp>
        <p:nvSpPr>
          <p:cNvPr id="880" name="Google Shape;880;p116"/>
          <p:cNvSpPr/>
          <p:nvPr/>
        </p:nvSpPr>
        <p:spPr>
          <a:xfrm>
            <a:off x="8570385" y="3068638"/>
            <a:ext cx="709083" cy="639762"/>
          </a:xfrm>
          <a:custGeom>
            <a:rect b="b" l="l" r="r" t="t"/>
            <a:pathLst>
              <a:path extrusionOk="0" h="403" w="335">
                <a:moveTo>
                  <a:pt x="133" y="97"/>
                </a:moveTo>
                <a:cubicBezTo>
                  <a:pt x="124" y="126"/>
                  <a:pt x="174" y="203"/>
                  <a:pt x="147" y="211"/>
                </a:cubicBezTo>
                <a:cubicBezTo>
                  <a:pt x="126" y="213"/>
                  <a:pt x="42" y="172"/>
                  <a:pt x="21" y="174"/>
                </a:cubicBezTo>
                <a:cubicBezTo>
                  <a:pt x="0" y="176"/>
                  <a:pt x="16" y="200"/>
                  <a:pt x="21" y="224"/>
                </a:cubicBezTo>
                <a:cubicBezTo>
                  <a:pt x="29" y="235"/>
                  <a:pt x="42" y="311"/>
                  <a:pt x="52" y="316"/>
                </a:cubicBezTo>
                <a:cubicBezTo>
                  <a:pt x="54" y="339"/>
                  <a:pt x="27" y="358"/>
                  <a:pt x="33" y="362"/>
                </a:cubicBezTo>
                <a:cubicBezTo>
                  <a:pt x="37" y="376"/>
                  <a:pt x="78" y="332"/>
                  <a:pt x="86" y="343"/>
                </a:cubicBezTo>
                <a:cubicBezTo>
                  <a:pt x="105" y="344"/>
                  <a:pt x="133" y="359"/>
                  <a:pt x="146" y="367"/>
                </a:cubicBezTo>
                <a:cubicBezTo>
                  <a:pt x="159" y="375"/>
                  <a:pt x="152" y="403"/>
                  <a:pt x="166" y="392"/>
                </a:cubicBezTo>
                <a:cubicBezTo>
                  <a:pt x="180" y="381"/>
                  <a:pt x="203" y="315"/>
                  <a:pt x="228" y="303"/>
                </a:cubicBezTo>
                <a:cubicBezTo>
                  <a:pt x="272" y="290"/>
                  <a:pt x="296" y="360"/>
                  <a:pt x="308" y="319"/>
                </a:cubicBezTo>
                <a:cubicBezTo>
                  <a:pt x="317" y="288"/>
                  <a:pt x="256" y="216"/>
                  <a:pt x="260" y="179"/>
                </a:cubicBezTo>
                <a:cubicBezTo>
                  <a:pt x="261" y="169"/>
                  <a:pt x="335" y="200"/>
                  <a:pt x="332" y="193"/>
                </a:cubicBezTo>
                <a:cubicBezTo>
                  <a:pt x="329" y="185"/>
                  <a:pt x="243" y="133"/>
                  <a:pt x="243" y="133"/>
                </a:cubicBezTo>
                <a:cubicBezTo>
                  <a:pt x="225" y="117"/>
                  <a:pt x="198" y="0"/>
                  <a:pt x="189" y="19"/>
                </a:cubicBezTo>
                <a:cubicBezTo>
                  <a:pt x="176" y="9"/>
                  <a:pt x="148" y="103"/>
                  <a:pt x="133" y="97"/>
                </a:cubicBezTo>
                <a:close/>
              </a:path>
            </a:pathLst>
          </a:custGeom>
          <a:solidFill>
            <a:schemeClr val="accent1"/>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i="0" sz="2000" u="none" cap="none" strike="noStrike">
              <a:solidFill>
                <a:srgbClr val="000000"/>
              </a:solidFill>
              <a:latin typeface="Times New Roman"/>
              <a:ea typeface="Times New Roman"/>
              <a:cs typeface="Times New Roman"/>
              <a:sym typeface="Times New Roman"/>
            </a:endParaRPr>
          </a:p>
        </p:txBody>
      </p:sp>
      <p:sp>
        <p:nvSpPr>
          <p:cNvPr id="881" name="Google Shape;881;p116"/>
          <p:cNvSpPr/>
          <p:nvPr/>
        </p:nvSpPr>
        <p:spPr>
          <a:xfrm>
            <a:off x="8570390" y="2205047"/>
            <a:ext cx="817033" cy="733425"/>
          </a:xfrm>
          <a:custGeom>
            <a:rect b="b" l="l" r="r" t="t"/>
            <a:pathLst>
              <a:path extrusionOk="0" h="462" w="386">
                <a:moveTo>
                  <a:pt x="334" y="198"/>
                </a:moveTo>
                <a:cubicBezTo>
                  <a:pt x="304" y="196"/>
                  <a:pt x="346" y="135"/>
                  <a:pt x="332" y="110"/>
                </a:cubicBezTo>
                <a:cubicBezTo>
                  <a:pt x="326" y="90"/>
                  <a:pt x="325" y="14"/>
                  <a:pt x="303" y="7"/>
                </a:cubicBezTo>
                <a:cubicBezTo>
                  <a:pt x="281" y="0"/>
                  <a:pt x="221" y="49"/>
                  <a:pt x="201" y="70"/>
                </a:cubicBezTo>
                <a:cubicBezTo>
                  <a:pt x="167" y="80"/>
                  <a:pt x="216" y="126"/>
                  <a:pt x="183" y="134"/>
                </a:cubicBezTo>
                <a:cubicBezTo>
                  <a:pt x="175" y="156"/>
                  <a:pt x="149" y="146"/>
                  <a:pt x="143" y="160"/>
                </a:cubicBezTo>
                <a:cubicBezTo>
                  <a:pt x="137" y="174"/>
                  <a:pt x="158" y="214"/>
                  <a:pt x="145" y="220"/>
                </a:cubicBezTo>
                <a:cubicBezTo>
                  <a:pt x="143" y="230"/>
                  <a:pt x="72" y="196"/>
                  <a:pt x="63" y="195"/>
                </a:cubicBezTo>
                <a:cubicBezTo>
                  <a:pt x="54" y="194"/>
                  <a:pt x="89" y="207"/>
                  <a:pt x="93" y="212"/>
                </a:cubicBezTo>
                <a:cubicBezTo>
                  <a:pt x="79" y="203"/>
                  <a:pt x="93" y="217"/>
                  <a:pt x="88" y="223"/>
                </a:cubicBezTo>
                <a:cubicBezTo>
                  <a:pt x="84" y="228"/>
                  <a:pt x="81" y="232"/>
                  <a:pt x="67" y="247"/>
                </a:cubicBezTo>
                <a:cubicBezTo>
                  <a:pt x="53" y="262"/>
                  <a:pt x="10" y="285"/>
                  <a:pt x="5" y="314"/>
                </a:cubicBezTo>
                <a:cubicBezTo>
                  <a:pt x="0" y="343"/>
                  <a:pt x="11" y="408"/>
                  <a:pt x="38" y="421"/>
                </a:cubicBezTo>
                <a:cubicBezTo>
                  <a:pt x="59" y="462"/>
                  <a:pt x="124" y="388"/>
                  <a:pt x="166" y="391"/>
                </a:cubicBezTo>
                <a:cubicBezTo>
                  <a:pt x="204" y="373"/>
                  <a:pt x="184" y="303"/>
                  <a:pt x="205" y="287"/>
                </a:cubicBezTo>
                <a:cubicBezTo>
                  <a:pt x="226" y="271"/>
                  <a:pt x="277" y="297"/>
                  <a:pt x="295" y="296"/>
                </a:cubicBezTo>
                <a:cubicBezTo>
                  <a:pt x="305" y="294"/>
                  <a:pt x="308" y="285"/>
                  <a:pt x="314" y="281"/>
                </a:cubicBezTo>
                <a:cubicBezTo>
                  <a:pt x="321" y="276"/>
                  <a:pt x="336" y="269"/>
                  <a:pt x="336" y="269"/>
                </a:cubicBezTo>
                <a:cubicBezTo>
                  <a:pt x="348" y="248"/>
                  <a:pt x="386" y="234"/>
                  <a:pt x="366" y="229"/>
                </a:cubicBezTo>
                <a:cubicBezTo>
                  <a:pt x="373" y="214"/>
                  <a:pt x="331" y="214"/>
                  <a:pt x="334" y="198"/>
                </a:cubicBezTo>
                <a:close/>
              </a:path>
            </a:pathLst>
          </a:custGeom>
          <a:solidFill>
            <a:schemeClr val="accent1"/>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i="0" sz="2000" u="none" cap="none" strike="noStrike">
              <a:solidFill>
                <a:srgbClr val="000000"/>
              </a:solidFill>
              <a:latin typeface="Times New Roman"/>
              <a:ea typeface="Times New Roman"/>
              <a:cs typeface="Times New Roman"/>
              <a:sym typeface="Times New Roman"/>
            </a:endParaRPr>
          </a:p>
        </p:txBody>
      </p:sp>
      <p:sp>
        <p:nvSpPr>
          <p:cNvPr id="882" name="Google Shape;882;p116"/>
          <p:cNvSpPr txBox="1"/>
          <p:nvPr/>
        </p:nvSpPr>
        <p:spPr>
          <a:xfrm rot="-1804342">
            <a:off x="6950145" y="5936248"/>
            <a:ext cx="1322798"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600" u="none" cap="none" strike="noStrike">
                <a:solidFill>
                  <a:srgbClr val="FFFFFF"/>
                </a:solidFill>
                <a:latin typeface="Arial"/>
                <a:ea typeface="Arial"/>
                <a:cs typeface="Arial"/>
                <a:sym typeface="Arial"/>
              </a:rPr>
              <a:t>Dnipro River</a:t>
            </a:r>
            <a:endParaRPr b="0" i="0" sz="1600" u="none" cap="none" strike="noStrike">
              <a:solidFill>
                <a:srgbClr val="FFFFFF"/>
              </a:solidFill>
              <a:latin typeface="Arial"/>
              <a:ea typeface="Arial"/>
              <a:cs typeface="Arial"/>
              <a:sym typeface="Arial"/>
            </a:endParaRPr>
          </a:p>
        </p:txBody>
      </p:sp>
      <p:sp>
        <p:nvSpPr>
          <p:cNvPr id="883" name="Google Shape;883;p116"/>
          <p:cNvSpPr txBox="1"/>
          <p:nvPr/>
        </p:nvSpPr>
        <p:spPr>
          <a:xfrm rot="824943">
            <a:off x="4414841" y="2059095"/>
            <a:ext cx="1279517"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400" u="none" cap="none" strike="noStrike">
                <a:solidFill>
                  <a:srgbClr val="990000"/>
                </a:solidFill>
                <a:latin typeface="Arial"/>
                <a:ea typeface="Arial"/>
                <a:cs typeface="Arial"/>
                <a:sym typeface="Arial"/>
              </a:rPr>
              <a:t>Ingulets River</a:t>
            </a:r>
            <a:endParaRPr b="0" i="0" sz="1400" u="none" cap="none" strike="noStrike">
              <a:solidFill>
                <a:srgbClr val="990000"/>
              </a:solidFill>
              <a:latin typeface="Arial"/>
              <a:ea typeface="Arial"/>
              <a:cs typeface="Arial"/>
              <a:sym typeface="Arial"/>
            </a:endParaRPr>
          </a:p>
        </p:txBody>
      </p:sp>
      <p:sp>
        <p:nvSpPr>
          <p:cNvPr id="884" name="Google Shape;884;p116"/>
          <p:cNvSpPr txBox="1"/>
          <p:nvPr/>
        </p:nvSpPr>
        <p:spPr>
          <a:xfrm rot="-3740667">
            <a:off x="7534810" y="3180096"/>
            <a:ext cx="1177925"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400" u="none" cap="none" strike="noStrike">
                <a:solidFill>
                  <a:srgbClr val="990000"/>
                </a:solidFill>
                <a:latin typeface="Arial"/>
                <a:ea typeface="Arial"/>
                <a:cs typeface="Arial"/>
                <a:sym typeface="Arial"/>
              </a:rPr>
              <a:t>Saksahan River</a:t>
            </a:r>
            <a:endParaRPr b="0" i="0" sz="1400" u="none" cap="none" strike="noStrike">
              <a:solidFill>
                <a:srgbClr val="990000"/>
              </a:solidFill>
              <a:latin typeface="Arial"/>
              <a:ea typeface="Arial"/>
              <a:cs typeface="Arial"/>
              <a:sym typeface="Arial"/>
            </a:endParaRPr>
          </a:p>
        </p:txBody>
      </p:sp>
      <p:sp>
        <p:nvSpPr>
          <p:cNvPr id="885" name="Google Shape;885;p116"/>
          <p:cNvSpPr/>
          <p:nvPr/>
        </p:nvSpPr>
        <p:spPr>
          <a:xfrm>
            <a:off x="8591552" y="3933827"/>
            <a:ext cx="1555749" cy="31432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en-US" sz="1000" u="none" cap="none" strike="noStrike">
                <a:solidFill>
                  <a:srgbClr val="0000FF"/>
                </a:solidFill>
                <a:latin typeface="Times New Roman"/>
                <a:ea typeface="Times New Roman"/>
                <a:cs typeface="Times New Roman"/>
                <a:sym typeface="Times New Roman"/>
              </a:rPr>
              <a:t>Dzerzchynske Reservoir</a:t>
            </a:r>
            <a:endParaRPr b="1" i="0" sz="1000" u="none" cap="none" strike="noStrike">
              <a:solidFill>
                <a:srgbClr val="0000FF"/>
              </a:solidFill>
              <a:latin typeface="Times New Roman"/>
              <a:ea typeface="Times New Roman"/>
              <a:cs typeface="Times New Roman"/>
              <a:sym typeface="Times New Roman"/>
            </a:endParaRPr>
          </a:p>
          <a:p>
            <a:pPr indent="0" lvl="0" marL="0" marR="0" rtl="0" algn="ctr">
              <a:spcBef>
                <a:spcPts val="0"/>
              </a:spcBef>
              <a:spcAft>
                <a:spcPts val="0"/>
              </a:spcAft>
              <a:buNone/>
            </a:pPr>
            <a:r>
              <a:rPr b="1" i="0" lang="en-US" sz="1000" u="none" cap="none" strike="noStrike">
                <a:solidFill>
                  <a:srgbClr val="0000FF"/>
                </a:solidFill>
                <a:latin typeface="Times New Roman"/>
                <a:ea typeface="Times New Roman"/>
                <a:cs typeface="Times New Roman"/>
                <a:sym typeface="Times New Roman"/>
              </a:rPr>
              <a:t>W=2,5 mln m</a:t>
            </a:r>
            <a:r>
              <a:rPr b="1" baseline="30000" i="0" lang="en-US" sz="1000" u="none" cap="none" strike="noStrike">
                <a:solidFill>
                  <a:srgbClr val="0000FF"/>
                </a:solidFill>
                <a:latin typeface="Times New Roman"/>
                <a:ea typeface="Times New Roman"/>
                <a:cs typeface="Times New Roman"/>
                <a:sym typeface="Times New Roman"/>
              </a:rPr>
              <a:t>3</a:t>
            </a:r>
            <a:endParaRPr/>
          </a:p>
        </p:txBody>
      </p:sp>
      <p:sp>
        <p:nvSpPr>
          <p:cNvPr id="886" name="Google Shape;886;p116"/>
          <p:cNvSpPr/>
          <p:nvPr/>
        </p:nvSpPr>
        <p:spPr>
          <a:xfrm>
            <a:off x="9072036" y="2205047"/>
            <a:ext cx="2034117" cy="31432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en-US" sz="1000" u="none" cap="none" strike="noStrike">
                <a:solidFill>
                  <a:srgbClr val="0000FF"/>
                </a:solidFill>
                <a:latin typeface="Times New Roman"/>
                <a:ea typeface="Times New Roman"/>
                <a:cs typeface="Times New Roman"/>
                <a:sym typeface="Times New Roman"/>
              </a:rPr>
              <a:t>Makortivske Reservoir</a:t>
            </a:r>
            <a:endParaRPr b="1" i="0" sz="1000" u="none" cap="none" strike="noStrike">
              <a:solidFill>
                <a:srgbClr val="0000FF"/>
              </a:solidFill>
              <a:latin typeface="Times New Roman"/>
              <a:ea typeface="Times New Roman"/>
              <a:cs typeface="Times New Roman"/>
              <a:sym typeface="Times New Roman"/>
            </a:endParaRPr>
          </a:p>
          <a:p>
            <a:pPr indent="0" lvl="0" marL="0" marR="0" rtl="0" algn="ctr">
              <a:spcBef>
                <a:spcPts val="0"/>
              </a:spcBef>
              <a:spcAft>
                <a:spcPts val="0"/>
              </a:spcAft>
              <a:buNone/>
            </a:pPr>
            <a:r>
              <a:rPr b="1" i="0" lang="en-US" sz="1000" u="none" cap="none" strike="noStrike">
                <a:solidFill>
                  <a:srgbClr val="0000FF"/>
                </a:solidFill>
                <a:latin typeface="Times New Roman"/>
                <a:ea typeface="Times New Roman"/>
                <a:cs typeface="Times New Roman"/>
                <a:sym typeface="Times New Roman"/>
              </a:rPr>
              <a:t>W=57,9  mln m</a:t>
            </a:r>
            <a:r>
              <a:rPr b="1" baseline="30000" i="0" lang="en-US" sz="1000" u="none" cap="none" strike="noStrike">
                <a:solidFill>
                  <a:srgbClr val="0000FF"/>
                </a:solidFill>
                <a:latin typeface="Times New Roman"/>
                <a:ea typeface="Times New Roman"/>
                <a:cs typeface="Times New Roman"/>
                <a:sym typeface="Times New Roman"/>
              </a:rPr>
              <a:t>3</a:t>
            </a:r>
            <a:endParaRPr/>
          </a:p>
        </p:txBody>
      </p:sp>
      <p:sp>
        <p:nvSpPr>
          <p:cNvPr id="887" name="Google Shape;887;p116"/>
          <p:cNvSpPr/>
          <p:nvPr/>
        </p:nvSpPr>
        <p:spPr>
          <a:xfrm>
            <a:off x="8976785" y="3284543"/>
            <a:ext cx="1913467" cy="31432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en-US" sz="1000" u="none" cap="none" strike="noStrike">
                <a:solidFill>
                  <a:srgbClr val="0000FF"/>
                </a:solidFill>
                <a:latin typeface="Times New Roman"/>
                <a:ea typeface="Times New Roman"/>
                <a:cs typeface="Times New Roman"/>
                <a:sym typeface="Times New Roman"/>
              </a:rPr>
              <a:t>Kresovske Reservoir</a:t>
            </a:r>
            <a:endParaRPr b="1" i="0" sz="1000" u="none" cap="none" strike="noStrike">
              <a:solidFill>
                <a:srgbClr val="0000FF"/>
              </a:solidFill>
              <a:latin typeface="Times New Roman"/>
              <a:ea typeface="Times New Roman"/>
              <a:cs typeface="Times New Roman"/>
              <a:sym typeface="Times New Roman"/>
            </a:endParaRPr>
          </a:p>
          <a:p>
            <a:pPr indent="0" lvl="0" marL="0" marR="0" rtl="0" algn="ctr">
              <a:spcBef>
                <a:spcPts val="0"/>
              </a:spcBef>
              <a:spcAft>
                <a:spcPts val="0"/>
              </a:spcAft>
              <a:buNone/>
            </a:pPr>
            <a:r>
              <a:rPr b="1" i="0" lang="en-US" sz="1000" u="none" cap="none" strike="noStrike">
                <a:solidFill>
                  <a:srgbClr val="0000FF"/>
                </a:solidFill>
                <a:latin typeface="Times New Roman"/>
                <a:ea typeface="Times New Roman"/>
                <a:cs typeface="Times New Roman"/>
                <a:sym typeface="Times New Roman"/>
              </a:rPr>
              <a:t>W 10,2 mln m</a:t>
            </a:r>
            <a:r>
              <a:rPr b="1" baseline="30000" i="0" lang="en-US" sz="1000" u="none" cap="none" strike="noStrike">
                <a:solidFill>
                  <a:srgbClr val="0000FF"/>
                </a:solidFill>
                <a:latin typeface="Times New Roman"/>
                <a:ea typeface="Times New Roman"/>
                <a:cs typeface="Times New Roman"/>
                <a:sym typeface="Times New Roman"/>
              </a:rPr>
              <a:t>3</a:t>
            </a:r>
            <a:endParaRPr/>
          </a:p>
        </p:txBody>
      </p:sp>
      <p:sp>
        <p:nvSpPr>
          <p:cNvPr id="888" name="Google Shape;888;p116"/>
          <p:cNvSpPr txBox="1"/>
          <p:nvPr/>
        </p:nvSpPr>
        <p:spPr>
          <a:xfrm>
            <a:off x="2159006" y="2997208"/>
            <a:ext cx="1487780"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400" u="none" cap="none" strike="noStrike">
                <a:solidFill>
                  <a:srgbClr val="000000"/>
                </a:solidFill>
                <a:latin typeface="Calibri"/>
                <a:ea typeface="Calibri"/>
                <a:cs typeface="Calibri"/>
                <a:sym typeface="Calibri"/>
              </a:rPr>
              <a:t>Kirovohrad region</a:t>
            </a:r>
            <a:endParaRPr b="0" i="0" sz="1400" u="none" cap="none" strike="noStrike">
              <a:solidFill>
                <a:srgbClr val="000000"/>
              </a:solidFill>
              <a:latin typeface="Calibri"/>
              <a:ea typeface="Calibri"/>
              <a:cs typeface="Calibri"/>
              <a:sym typeface="Calibri"/>
            </a:endParaRPr>
          </a:p>
        </p:txBody>
      </p:sp>
      <p:sp>
        <p:nvSpPr>
          <p:cNvPr id="889" name="Google Shape;889;p116"/>
          <p:cNvSpPr txBox="1"/>
          <p:nvPr/>
        </p:nvSpPr>
        <p:spPr>
          <a:xfrm>
            <a:off x="1678519" y="4365633"/>
            <a:ext cx="1426481"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400" u="none" cap="none" strike="noStrike">
                <a:solidFill>
                  <a:srgbClr val="000000"/>
                </a:solidFill>
                <a:latin typeface="Calibri"/>
                <a:ea typeface="Calibri"/>
                <a:cs typeface="Calibri"/>
                <a:sym typeface="Calibri"/>
              </a:rPr>
              <a:t>Mykolayiv region</a:t>
            </a:r>
            <a:endParaRPr b="0" i="0" sz="1400" u="none" cap="none" strike="noStrike">
              <a:solidFill>
                <a:srgbClr val="000000"/>
              </a:solidFill>
              <a:latin typeface="Calibri"/>
              <a:ea typeface="Calibri"/>
              <a:cs typeface="Calibri"/>
              <a:sym typeface="Calibri"/>
            </a:endParaRPr>
          </a:p>
        </p:txBody>
      </p:sp>
      <p:sp>
        <p:nvSpPr>
          <p:cNvPr id="890" name="Google Shape;890;p116"/>
          <p:cNvSpPr txBox="1"/>
          <p:nvPr/>
        </p:nvSpPr>
        <p:spPr>
          <a:xfrm rot="-2030983">
            <a:off x="9357877" y="5659545"/>
            <a:ext cx="1326966"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400" u="none" cap="none" strike="noStrike">
                <a:solidFill>
                  <a:srgbClr val="000000"/>
                </a:solidFill>
                <a:latin typeface="Calibri"/>
                <a:ea typeface="Calibri"/>
                <a:cs typeface="Calibri"/>
                <a:sym typeface="Calibri"/>
              </a:rPr>
              <a:t>Kherson region </a:t>
            </a:r>
            <a:endParaRPr b="0" i="0" sz="1400" u="none" cap="none" strike="noStrike">
              <a:solidFill>
                <a:srgbClr val="000000"/>
              </a:solidFill>
              <a:latin typeface="Calibri"/>
              <a:ea typeface="Calibri"/>
              <a:cs typeface="Calibri"/>
              <a:sym typeface="Calibri"/>
            </a:endParaRPr>
          </a:p>
        </p:txBody>
      </p:sp>
      <p:sp>
        <p:nvSpPr>
          <p:cNvPr id="891" name="Google Shape;891;p116"/>
          <p:cNvSpPr txBox="1"/>
          <p:nvPr/>
        </p:nvSpPr>
        <p:spPr>
          <a:xfrm>
            <a:off x="8591558" y="1773238"/>
            <a:ext cx="1817101"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400" u="none" cap="none" strike="noStrike">
                <a:solidFill>
                  <a:srgbClr val="000000"/>
                </a:solidFill>
                <a:latin typeface="Calibri"/>
                <a:ea typeface="Calibri"/>
                <a:cs typeface="Calibri"/>
                <a:sym typeface="Calibri"/>
              </a:rPr>
              <a:t>Dnipropetrovsk region</a:t>
            </a:r>
            <a:endParaRPr b="0" i="0" sz="1400" u="none" cap="none" strike="noStrike">
              <a:solidFill>
                <a:srgbClr val="000000"/>
              </a:solidFill>
              <a:latin typeface="Calibri"/>
              <a:ea typeface="Calibri"/>
              <a:cs typeface="Calibri"/>
              <a:sym typeface="Calibri"/>
            </a:endParaRPr>
          </a:p>
        </p:txBody>
      </p:sp>
      <p:sp>
        <p:nvSpPr>
          <p:cNvPr id="892" name="Google Shape;892;p116"/>
          <p:cNvSpPr/>
          <p:nvPr/>
        </p:nvSpPr>
        <p:spPr>
          <a:xfrm>
            <a:off x="4368806" y="3860800"/>
            <a:ext cx="1631951" cy="31432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en-US" sz="1000" u="none" cap="none" strike="noStrike">
                <a:solidFill>
                  <a:srgbClr val="0000FF"/>
                </a:solidFill>
                <a:latin typeface="Times New Roman"/>
                <a:ea typeface="Times New Roman"/>
                <a:cs typeface="Times New Roman"/>
                <a:sym typeface="Times New Roman"/>
              </a:rPr>
              <a:t>Karachunivske Reservoir</a:t>
            </a:r>
            <a:endParaRPr b="1" i="0" sz="1000" u="none" cap="none" strike="noStrike">
              <a:solidFill>
                <a:srgbClr val="0000FF"/>
              </a:solidFill>
              <a:latin typeface="Times New Roman"/>
              <a:ea typeface="Times New Roman"/>
              <a:cs typeface="Times New Roman"/>
              <a:sym typeface="Times New Roman"/>
            </a:endParaRPr>
          </a:p>
          <a:p>
            <a:pPr indent="0" lvl="0" marL="0" marR="0" rtl="0" algn="ctr">
              <a:spcBef>
                <a:spcPts val="0"/>
              </a:spcBef>
              <a:spcAft>
                <a:spcPts val="0"/>
              </a:spcAft>
              <a:buNone/>
            </a:pPr>
            <a:r>
              <a:rPr b="1" i="0" lang="en-US" sz="1000" u="none" cap="none" strike="noStrike">
                <a:solidFill>
                  <a:srgbClr val="0000FF"/>
                </a:solidFill>
                <a:latin typeface="Times New Roman"/>
                <a:ea typeface="Times New Roman"/>
                <a:cs typeface="Times New Roman"/>
                <a:sym typeface="Times New Roman"/>
              </a:rPr>
              <a:t>W=308,5  mln m3</a:t>
            </a:r>
            <a:endParaRPr/>
          </a:p>
        </p:txBody>
      </p:sp>
      <p:sp>
        <p:nvSpPr>
          <p:cNvPr id="893" name="Google Shape;893;p116"/>
          <p:cNvSpPr/>
          <p:nvPr/>
        </p:nvSpPr>
        <p:spPr>
          <a:xfrm>
            <a:off x="6000752" y="2349509"/>
            <a:ext cx="1631949" cy="31432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en-US" sz="1000" u="none" cap="none" strike="noStrike">
                <a:solidFill>
                  <a:srgbClr val="0000FF"/>
                </a:solidFill>
                <a:latin typeface="Times New Roman"/>
                <a:ea typeface="Times New Roman"/>
                <a:cs typeface="Times New Roman"/>
                <a:sym typeface="Times New Roman"/>
              </a:rPr>
              <a:t>Oleksandrivske Reservoir</a:t>
            </a:r>
            <a:endParaRPr b="1" i="0" sz="1000" u="none" cap="none" strike="noStrike">
              <a:solidFill>
                <a:srgbClr val="0000FF"/>
              </a:solidFill>
              <a:latin typeface="Times New Roman"/>
              <a:ea typeface="Times New Roman"/>
              <a:cs typeface="Times New Roman"/>
              <a:sym typeface="Times New Roman"/>
            </a:endParaRPr>
          </a:p>
          <a:p>
            <a:pPr indent="0" lvl="0" marL="0" marR="0" rtl="0" algn="ctr">
              <a:spcBef>
                <a:spcPts val="0"/>
              </a:spcBef>
              <a:spcAft>
                <a:spcPts val="0"/>
              </a:spcAft>
              <a:buNone/>
            </a:pPr>
            <a:r>
              <a:rPr b="1" i="0" lang="en-US" sz="1000" u="none" cap="none" strike="noStrike">
                <a:solidFill>
                  <a:srgbClr val="0000FF"/>
                </a:solidFill>
                <a:latin typeface="Times New Roman"/>
                <a:ea typeface="Times New Roman"/>
                <a:cs typeface="Times New Roman"/>
                <a:sym typeface="Times New Roman"/>
              </a:rPr>
              <a:t>W=7,2 mln m3</a:t>
            </a:r>
            <a:endParaRPr/>
          </a:p>
        </p:txBody>
      </p:sp>
      <p:cxnSp>
        <p:nvCxnSpPr>
          <p:cNvPr id="894" name="Google Shape;894;p116"/>
          <p:cNvCxnSpPr/>
          <p:nvPr/>
        </p:nvCxnSpPr>
        <p:spPr>
          <a:xfrm>
            <a:off x="6191251" y="981075"/>
            <a:ext cx="673100" cy="71438"/>
          </a:xfrm>
          <a:prstGeom prst="straightConnector1">
            <a:avLst/>
          </a:prstGeom>
          <a:noFill/>
          <a:ln cap="flat" cmpd="sng" w="38100">
            <a:solidFill>
              <a:srgbClr val="99CCFF"/>
            </a:solidFill>
            <a:prstDash val="solid"/>
            <a:round/>
            <a:headEnd len="med" w="med" type="none"/>
            <a:tailEnd len="med" w="med" type="triangle"/>
          </a:ln>
        </p:spPr>
      </p:cxnSp>
      <p:cxnSp>
        <p:nvCxnSpPr>
          <p:cNvPr id="895" name="Google Shape;895;p116"/>
          <p:cNvCxnSpPr/>
          <p:nvPr/>
        </p:nvCxnSpPr>
        <p:spPr>
          <a:xfrm flipH="1" rot="10800000">
            <a:off x="8496300" y="5373688"/>
            <a:ext cx="863600" cy="360362"/>
          </a:xfrm>
          <a:prstGeom prst="straightConnector1">
            <a:avLst/>
          </a:prstGeom>
          <a:noFill/>
          <a:ln cap="flat" cmpd="sng" w="38100">
            <a:solidFill>
              <a:srgbClr val="99CCFF"/>
            </a:solidFill>
            <a:prstDash val="solid"/>
            <a:round/>
            <a:headEnd len="med" w="med" type="triangle"/>
            <a:tailEnd len="med" w="med" type="none"/>
          </a:ln>
        </p:spPr>
      </p:cxnSp>
      <p:cxnSp>
        <p:nvCxnSpPr>
          <p:cNvPr id="896" name="Google Shape;896;p116"/>
          <p:cNvCxnSpPr/>
          <p:nvPr/>
        </p:nvCxnSpPr>
        <p:spPr>
          <a:xfrm>
            <a:off x="4464051" y="2420947"/>
            <a:ext cx="673100" cy="71437"/>
          </a:xfrm>
          <a:prstGeom prst="straightConnector1">
            <a:avLst/>
          </a:prstGeom>
          <a:noFill/>
          <a:ln cap="flat" cmpd="sng" w="38100">
            <a:solidFill>
              <a:srgbClr val="990000"/>
            </a:solidFill>
            <a:prstDash val="solid"/>
            <a:round/>
            <a:headEnd len="med" w="med" type="none"/>
            <a:tailEnd len="med" w="med" type="triangle"/>
          </a:ln>
        </p:spPr>
      </p:cxnSp>
      <p:cxnSp>
        <p:nvCxnSpPr>
          <p:cNvPr id="897" name="Google Shape;897;p116"/>
          <p:cNvCxnSpPr/>
          <p:nvPr/>
        </p:nvCxnSpPr>
        <p:spPr>
          <a:xfrm flipH="1" rot="10800000">
            <a:off x="8208433" y="3357564"/>
            <a:ext cx="287867" cy="358775"/>
          </a:xfrm>
          <a:prstGeom prst="straightConnector1">
            <a:avLst/>
          </a:prstGeom>
          <a:noFill/>
          <a:ln cap="flat" cmpd="sng" w="38100">
            <a:solidFill>
              <a:srgbClr val="990000"/>
            </a:solidFill>
            <a:prstDash val="solid"/>
            <a:round/>
            <a:headEnd len="med" w="med" type="triangle"/>
            <a:tailEnd len="med" w="med" type="none"/>
          </a:ln>
        </p:spPr>
      </p:cxnSp>
      <p:sp>
        <p:nvSpPr>
          <p:cNvPr id="898" name="Google Shape;898;p116"/>
          <p:cNvSpPr txBox="1"/>
          <p:nvPr/>
        </p:nvSpPr>
        <p:spPr>
          <a:xfrm>
            <a:off x="5808139" y="1412883"/>
            <a:ext cx="534121"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1200" u="none" cap="none" strike="noStrike">
                <a:solidFill>
                  <a:srgbClr val="000000"/>
                </a:solidFill>
                <a:latin typeface="Calibri"/>
                <a:ea typeface="Calibri"/>
                <a:cs typeface="Calibri"/>
                <a:sym typeface="Calibri"/>
              </a:rPr>
              <a:t>НС 1</a:t>
            </a:r>
            <a:endParaRPr/>
          </a:p>
        </p:txBody>
      </p:sp>
      <p:sp>
        <p:nvSpPr>
          <p:cNvPr id="899" name="Google Shape;899;p116"/>
          <p:cNvSpPr txBox="1"/>
          <p:nvPr/>
        </p:nvSpPr>
        <p:spPr>
          <a:xfrm>
            <a:off x="5903390" y="1930403"/>
            <a:ext cx="534121"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1200" u="none" cap="none" strike="noStrike">
                <a:solidFill>
                  <a:srgbClr val="000000"/>
                </a:solidFill>
                <a:latin typeface="Calibri"/>
                <a:ea typeface="Calibri"/>
                <a:cs typeface="Calibri"/>
                <a:sym typeface="Calibri"/>
              </a:rPr>
              <a:t>НС 2</a:t>
            </a:r>
            <a:endParaRPr/>
          </a:p>
        </p:txBody>
      </p:sp>
      <p:sp>
        <p:nvSpPr>
          <p:cNvPr id="900" name="Google Shape;900;p116"/>
          <p:cNvSpPr txBox="1"/>
          <p:nvPr/>
        </p:nvSpPr>
        <p:spPr>
          <a:xfrm rot="4365440">
            <a:off x="7003528" y="5157894"/>
            <a:ext cx="1279517"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400" u="none" cap="none" strike="noStrike">
                <a:solidFill>
                  <a:srgbClr val="3333FF"/>
                </a:solidFill>
                <a:latin typeface="Arial"/>
                <a:ea typeface="Arial"/>
                <a:cs typeface="Arial"/>
                <a:sym typeface="Arial"/>
              </a:rPr>
              <a:t>Ingulets River</a:t>
            </a:r>
            <a:endParaRPr b="0" i="0" sz="1400" u="none" cap="none" strike="noStrike">
              <a:solidFill>
                <a:srgbClr val="3333FF"/>
              </a:solidFill>
              <a:latin typeface="Arial"/>
              <a:ea typeface="Arial"/>
              <a:cs typeface="Arial"/>
              <a:sym typeface="Arial"/>
            </a:endParaRPr>
          </a:p>
        </p:txBody>
      </p:sp>
      <p:cxnSp>
        <p:nvCxnSpPr>
          <p:cNvPr id="901" name="Google Shape;901;p116"/>
          <p:cNvCxnSpPr/>
          <p:nvPr/>
        </p:nvCxnSpPr>
        <p:spPr>
          <a:xfrm>
            <a:off x="7440087" y="5300672"/>
            <a:ext cx="190500" cy="503237"/>
          </a:xfrm>
          <a:prstGeom prst="straightConnector1">
            <a:avLst/>
          </a:prstGeom>
          <a:noFill/>
          <a:ln cap="flat" cmpd="sng" w="38100">
            <a:solidFill>
              <a:srgbClr val="3333FF"/>
            </a:solidFill>
            <a:prstDash val="solid"/>
            <a:round/>
            <a:headEnd len="med" w="med" type="none"/>
            <a:tailEnd len="med" w="med" type="triangle"/>
          </a:ln>
        </p:spPr>
      </p:cxnSp>
      <p:sp>
        <p:nvSpPr>
          <p:cNvPr id="902" name="Google Shape;902;p116"/>
          <p:cNvSpPr/>
          <p:nvPr/>
        </p:nvSpPr>
        <p:spPr>
          <a:xfrm>
            <a:off x="239187" y="1338703"/>
            <a:ext cx="5183716" cy="480131"/>
          </a:xfrm>
          <a:prstGeom prst="rect">
            <a:avLst/>
          </a:prstGeom>
          <a:noFill/>
          <a:ln cap="flat" cmpd="sng" w="9525">
            <a:solidFill>
              <a:srgbClr val="990033"/>
            </a:solidFill>
            <a:prstDash val="solid"/>
            <a:miter lim="800000"/>
            <a:headEnd len="sm" w="sm" type="none"/>
            <a:tailEnd len="sm" w="sm" type="none"/>
          </a:ln>
        </p:spPr>
        <p:txBody>
          <a:bodyPr anchorCtr="0" anchor="ctr" bIns="45700" lIns="91425" spcFirstLastPara="1" rIns="91425" wrap="square" tIns="45700">
            <a:noAutofit/>
          </a:bodyPr>
          <a:lstStyle/>
          <a:p>
            <a:pPr indent="-342900" lvl="0" marL="342900" marR="0" rtl="0" algn="ctr">
              <a:lnSpc>
                <a:spcPct val="9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A new scheme of the direct washing of the Ingulets River, which was applied in 2011 for the first time.</a:t>
            </a:r>
            <a:endParaRPr b="0" i="0" sz="1400" u="none" cap="none" strike="noStrike">
              <a:solidFill>
                <a:srgbClr val="000000"/>
              </a:solidFill>
              <a:latin typeface="Arial"/>
              <a:ea typeface="Arial"/>
              <a:cs typeface="Arial"/>
              <a:sym typeface="Arial"/>
            </a:endParaRPr>
          </a:p>
        </p:txBody>
      </p:sp>
      <p:sp>
        <p:nvSpPr>
          <p:cNvPr id="903" name="Google Shape;903;p116"/>
          <p:cNvSpPr/>
          <p:nvPr/>
        </p:nvSpPr>
        <p:spPr>
          <a:xfrm>
            <a:off x="6864357" y="222528"/>
            <a:ext cx="4895849" cy="369332"/>
          </a:xfrm>
          <a:prstGeom prst="rect">
            <a:avLst/>
          </a:prstGeom>
          <a:noFill/>
          <a:ln>
            <a:noFill/>
          </a:ln>
        </p:spPr>
        <p:txBody>
          <a:bodyPr anchorCtr="0" anchor="ctr" bIns="45700" lIns="91425" spcFirstLastPara="1" rIns="91425" wrap="square" tIns="45700">
            <a:noAutofit/>
          </a:bodyPr>
          <a:lstStyle/>
          <a:p>
            <a:pPr indent="-342900" lvl="0" marL="342900" marR="0" rtl="0" algn="ctr">
              <a:lnSpc>
                <a:spcPct val="90000"/>
              </a:lnSpc>
              <a:spcBef>
                <a:spcPts val="0"/>
              </a:spcBef>
              <a:spcAft>
                <a:spcPts val="0"/>
              </a:spcAft>
              <a:buClr>
                <a:srgbClr val="0000FF"/>
              </a:buClr>
              <a:buSzPts val="2000"/>
              <a:buFont typeface="Arial"/>
              <a:buNone/>
            </a:pPr>
            <a:r>
              <a:rPr b="0" i="0" lang="en-US" sz="2000" u="none" cap="none" strike="noStrike">
                <a:solidFill>
                  <a:srgbClr val="0000FF"/>
                </a:solidFill>
                <a:latin typeface="Arial"/>
                <a:ea typeface="Arial"/>
                <a:cs typeface="Arial"/>
                <a:sym typeface="Arial"/>
              </a:rPr>
              <a:t>Washing scheme of the Ingulets River</a:t>
            </a:r>
            <a:endParaRPr b="0" i="0" sz="2000" u="none" cap="none" strike="noStrike">
              <a:solidFill>
                <a:srgbClr val="0000FF"/>
              </a:solidFill>
              <a:latin typeface="Arial"/>
              <a:ea typeface="Arial"/>
              <a:cs typeface="Arial"/>
              <a:sym typeface="Arial"/>
            </a:endParaRPr>
          </a:p>
        </p:txBody>
      </p:sp>
      <p:sp>
        <p:nvSpPr>
          <p:cNvPr id="904" name="Google Shape;904;p116"/>
          <p:cNvSpPr/>
          <p:nvPr/>
        </p:nvSpPr>
        <p:spPr>
          <a:xfrm>
            <a:off x="912287" y="1209684"/>
            <a:ext cx="8460316" cy="2506663"/>
          </a:xfrm>
          <a:custGeom>
            <a:rect b="b" l="l" r="r" t="t"/>
            <a:pathLst>
              <a:path extrusionOk="0" h="1579" w="3997">
                <a:moveTo>
                  <a:pt x="0" y="1579"/>
                </a:moveTo>
                <a:lnTo>
                  <a:pt x="1861" y="1458"/>
                </a:lnTo>
                <a:lnTo>
                  <a:pt x="2706" y="1564"/>
                </a:lnTo>
                <a:lnTo>
                  <a:pt x="2971" y="1482"/>
                </a:lnTo>
                <a:lnTo>
                  <a:pt x="3037" y="1044"/>
                </a:lnTo>
                <a:lnTo>
                  <a:pt x="3397" y="468"/>
                </a:lnTo>
                <a:lnTo>
                  <a:pt x="3997" y="0"/>
                </a:lnTo>
              </a:path>
            </a:pathLst>
          </a:custGeom>
          <a:noFill/>
          <a:ln cap="flat" cmpd="sng" w="28575">
            <a:solidFill>
              <a:srgbClr val="990033"/>
            </a:solidFill>
            <a:prstDash val="lgDash"/>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i="0" sz="2000" u="none" cap="none" strike="noStrike">
              <a:solidFill>
                <a:srgbClr val="000000"/>
              </a:solidFill>
              <a:latin typeface="Times New Roman"/>
              <a:ea typeface="Times New Roman"/>
              <a:cs typeface="Times New Roman"/>
              <a:sym typeface="Times New Roman"/>
            </a:endParaRPr>
          </a:p>
        </p:txBody>
      </p:sp>
      <p:sp>
        <p:nvSpPr>
          <p:cNvPr id="905" name="Google Shape;905;p116"/>
          <p:cNvSpPr/>
          <p:nvPr/>
        </p:nvSpPr>
        <p:spPr>
          <a:xfrm>
            <a:off x="5327651" y="3573463"/>
            <a:ext cx="6529916" cy="1293812"/>
          </a:xfrm>
          <a:custGeom>
            <a:rect b="b" l="l" r="r" t="t"/>
            <a:pathLst>
              <a:path extrusionOk="0" h="815" w="3085">
                <a:moveTo>
                  <a:pt x="0" y="0"/>
                </a:moveTo>
                <a:lnTo>
                  <a:pt x="229" y="243"/>
                </a:lnTo>
                <a:lnTo>
                  <a:pt x="333" y="515"/>
                </a:lnTo>
                <a:lnTo>
                  <a:pt x="747" y="815"/>
                </a:lnTo>
                <a:lnTo>
                  <a:pt x="1689" y="749"/>
                </a:lnTo>
                <a:lnTo>
                  <a:pt x="2049" y="689"/>
                </a:lnTo>
                <a:lnTo>
                  <a:pt x="2511" y="119"/>
                </a:lnTo>
                <a:lnTo>
                  <a:pt x="3085" y="1"/>
                </a:lnTo>
              </a:path>
            </a:pathLst>
          </a:custGeom>
          <a:noFill/>
          <a:ln cap="flat" cmpd="sng" w="28575">
            <a:solidFill>
              <a:srgbClr val="990033"/>
            </a:solidFill>
            <a:prstDash val="lgDash"/>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i="0" sz="2000" u="none" cap="none" strike="noStrike">
              <a:solidFill>
                <a:srgbClr val="000000"/>
              </a:solidFill>
              <a:latin typeface="Times New Roman"/>
              <a:ea typeface="Times New Roman"/>
              <a:cs typeface="Times New Roman"/>
              <a:sym typeface="Times New Roman"/>
            </a:endParaRPr>
          </a:p>
        </p:txBody>
      </p:sp>
      <p:sp>
        <p:nvSpPr>
          <p:cNvPr id="906" name="Google Shape;906;p116"/>
          <p:cNvSpPr/>
          <p:nvPr/>
        </p:nvSpPr>
        <p:spPr>
          <a:xfrm>
            <a:off x="2929467" y="4868872"/>
            <a:ext cx="4417484" cy="1584325"/>
          </a:xfrm>
          <a:custGeom>
            <a:rect b="b" l="l" r="r" t="t"/>
            <a:pathLst>
              <a:path extrusionOk="0" h="998" w="2087">
                <a:moveTo>
                  <a:pt x="2087" y="0"/>
                </a:moveTo>
                <a:lnTo>
                  <a:pt x="2066" y="365"/>
                </a:lnTo>
                <a:lnTo>
                  <a:pt x="1736" y="623"/>
                </a:lnTo>
                <a:lnTo>
                  <a:pt x="824" y="797"/>
                </a:lnTo>
                <a:lnTo>
                  <a:pt x="0" y="998"/>
                </a:lnTo>
              </a:path>
            </a:pathLst>
          </a:custGeom>
          <a:noFill/>
          <a:ln cap="flat" cmpd="sng" w="28575">
            <a:solidFill>
              <a:srgbClr val="990033"/>
            </a:solidFill>
            <a:prstDash val="lgDash"/>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i="0" sz="2000" u="none" cap="none" strike="noStrike">
              <a:solidFill>
                <a:srgbClr val="000000"/>
              </a:solidFill>
              <a:latin typeface="Times New Roman"/>
              <a:ea typeface="Times New Roman"/>
              <a:cs typeface="Times New Roman"/>
              <a:sym typeface="Times New Roman"/>
            </a:endParaRPr>
          </a:p>
        </p:txBody>
      </p:sp>
      <p:sp>
        <p:nvSpPr>
          <p:cNvPr id="907" name="Google Shape;907;p116"/>
          <p:cNvSpPr/>
          <p:nvPr/>
        </p:nvSpPr>
        <p:spPr>
          <a:xfrm>
            <a:off x="5712884" y="1531938"/>
            <a:ext cx="2785533" cy="276999"/>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en-US" sz="1200" u="none" cap="none" strike="noStrike">
                <a:solidFill>
                  <a:srgbClr val="0000FF"/>
                </a:solidFill>
                <a:latin typeface="Arial"/>
                <a:ea typeface="Arial"/>
                <a:cs typeface="Arial"/>
                <a:sym typeface="Arial"/>
              </a:rPr>
              <a:t>Dnipro-Ingulets Canal</a:t>
            </a:r>
            <a:endParaRPr b="1" i="0" sz="1200" u="none" cap="none" strike="noStrike">
              <a:solidFill>
                <a:srgbClr val="0000FF"/>
              </a:solidFill>
              <a:latin typeface="Arial"/>
              <a:ea typeface="Arial"/>
              <a:cs typeface="Arial"/>
              <a:sym typeface="Arial"/>
            </a:endParaRPr>
          </a:p>
        </p:txBody>
      </p:sp>
      <p:cxnSp>
        <p:nvCxnSpPr>
          <p:cNvPr id="908" name="Google Shape;908;p116"/>
          <p:cNvCxnSpPr/>
          <p:nvPr/>
        </p:nvCxnSpPr>
        <p:spPr>
          <a:xfrm flipH="1" rot="-6107048">
            <a:off x="6306879" y="1489342"/>
            <a:ext cx="1587" cy="575733"/>
          </a:xfrm>
          <a:prstGeom prst="straightConnector1">
            <a:avLst/>
          </a:prstGeom>
          <a:noFill/>
          <a:ln cap="flat" cmpd="sng" w="38100">
            <a:solidFill>
              <a:srgbClr val="3333FF"/>
            </a:solidFill>
            <a:prstDash val="solid"/>
            <a:round/>
            <a:headEnd len="med" w="med" type="triangle"/>
            <a:tailEnd len="med" w="med" type="none"/>
          </a:ln>
        </p:spPr>
      </p:cxnSp>
      <p:sp>
        <p:nvSpPr>
          <p:cNvPr id="909" name="Google Shape;909;p116"/>
          <p:cNvSpPr/>
          <p:nvPr/>
        </p:nvSpPr>
        <p:spPr>
          <a:xfrm>
            <a:off x="3310473" y="4545022"/>
            <a:ext cx="3266017" cy="246221"/>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en-US" sz="1000" u="none" cap="none" strike="noStrike">
                <a:solidFill>
                  <a:srgbClr val="008000"/>
                </a:solidFill>
                <a:latin typeface="Calibri"/>
                <a:ea typeface="Calibri"/>
                <a:cs typeface="Calibri"/>
                <a:sym typeface="Calibri"/>
              </a:rPr>
              <a:t>Inguletska irrigation system</a:t>
            </a:r>
            <a:endParaRPr b="1" i="0" sz="1000" u="none" cap="none" strike="noStrike">
              <a:solidFill>
                <a:srgbClr val="008000"/>
              </a:solidFill>
              <a:latin typeface="Calibri"/>
              <a:ea typeface="Calibri"/>
              <a:cs typeface="Calibri"/>
              <a:sym typeface="Calibri"/>
            </a:endParaRPr>
          </a:p>
        </p:txBody>
      </p:sp>
      <p:pic>
        <p:nvPicPr>
          <p:cNvPr id="910" name="Google Shape;910;p116"/>
          <p:cNvPicPr preferRelativeResize="0"/>
          <p:nvPr/>
        </p:nvPicPr>
        <p:blipFill rotWithShape="1">
          <a:blip r:embed="rId4">
            <a:alphaModFix/>
          </a:blip>
          <a:srcRect b="0" l="0" r="0" t="0"/>
          <a:stretch/>
        </p:blipFill>
        <p:spPr>
          <a:xfrm>
            <a:off x="9730348" y="5489789"/>
            <a:ext cx="2238096" cy="116503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902"/>
                                        </p:tgtEl>
                                        <p:attrNameLst>
                                          <p:attrName>style.visibility</p:attrName>
                                        </p:attrNameLst>
                                      </p:cBhvr>
                                      <p:to>
                                        <p:strVal val="visible"/>
                                      </p:to>
                                    </p:set>
                                    <p:animEffect filter="fade" transition="in">
                                      <p:cBhvr>
                                        <p:cTn dur="80"/>
                                        <p:tgtEl>
                                          <p:spTgt spid="902"/>
                                        </p:tgtEl>
                                      </p:cBhvr>
                                    </p:animEffect>
                                  </p:childTnLst>
                                </p:cTn>
                              </p:par>
                              <p:par>
                                <p:cTn fill="hold" nodeType="withEffect" presetClass="entr" presetID="10" presetSubtype="0">
                                  <p:stCondLst>
                                    <p:cond delay="0"/>
                                  </p:stCondLst>
                                  <p:childTnLst>
                                    <p:set>
                                      <p:cBhvr>
                                        <p:cTn dur="1" fill="hold">
                                          <p:stCondLst>
                                            <p:cond delay="0"/>
                                          </p:stCondLst>
                                        </p:cTn>
                                        <p:tgtEl>
                                          <p:spTgt spid="846"/>
                                        </p:tgtEl>
                                        <p:attrNameLst>
                                          <p:attrName>style.visibility</p:attrName>
                                        </p:attrNameLst>
                                      </p:cBhvr>
                                      <p:to>
                                        <p:strVal val="visible"/>
                                      </p:to>
                                    </p:set>
                                    <p:animEffect filter="fade" transition="in">
                                      <p:cBhvr>
                                        <p:cTn dur="2000"/>
                                        <p:tgtEl>
                                          <p:spTgt spid="846"/>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845"/>
                                        </p:tgtEl>
                                        <p:attrNameLst>
                                          <p:attrName>style.visibility</p:attrName>
                                        </p:attrNameLst>
                                      </p:cBhvr>
                                      <p:to>
                                        <p:strVal val="visible"/>
                                      </p:to>
                                    </p:set>
                                    <p:animEffect filter="fade" transition="in">
                                      <p:cBhvr>
                                        <p:cTn dur="1000"/>
                                        <p:tgtEl>
                                          <p:spTgt spid="845"/>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853"/>
                                        </p:tgtEl>
                                        <p:attrNameLst>
                                          <p:attrName>style.visibility</p:attrName>
                                        </p:attrNameLst>
                                      </p:cBhvr>
                                      <p:to>
                                        <p:strVal val="visible"/>
                                      </p:to>
                                    </p:set>
                                    <p:animEffect filter="fade" transition="in">
                                      <p:cBhvr>
                                        <p:cTn dur="2000"/>
                                        <p:tgtEl>
                                          <p:spTgt spid="853"/>
                                        </p:tgtEl>
                                      </p:cBhvr>
                                    </p:animEffect>
                                  </p:childTnLst>
                                </p:cTn>
                              </p:par>
                            </p:childTnLst>
                          </p:cTn>
                        </p:par>
                        <p:par>
                          <p:cTn fill="hold">
                            <p:stCondLst>
                              <p:cond delay="5000"/>
                            </p:stCondLst>
                            <p:childTnLst>
                              <p:par>
                                <p:cTn fill="hold" nodeType="afterEffect" presetClass="entr" presetID="10" presetSubtype="0">
                                  <p:stCondLst>
                                    <p:cond delay="0"/>
                                  </p:stCondLst>
                                  <p:childTnLst>
                                    <p:set>
                                      <p:cBhvr>
                                        <p:cTn dur="1" fill="hold">
                                          <p:stCondLst>
                                            <p:cond delay="0"/>
                                          </p:stCondLst>
                                        </p:cTn>
                                        <p:tgtEl>
                                          <p:spTgt spid="844"/>
                                        </p:tgtEl>
                                        <p:attrNameLst>
                                          <p:attrName>style.visibility</p:attrName>
                                        </p:attrNameLst>
                                      </p:cBhvr>
                                      <p:to>
                                        <p:strVal val="visible"/>
                                      </p:to>
                                    </p:set>
                                    <p:animEffect filter="fade" transition="in">
                                      <p:cBhvr>
                                        <p:cTn dur="2000"/>
                                        <p:tgtEl>
                                          <p:spTgt spid="844"/>
                                        </p:tgtEl>
                                      </p:cBhvr>
                                    </p:animEffect>
                                  </p:childTnLst>
                                </p:cTn>
                              </p:par>
                            </p:childTnLst>
                          </p:cTn>
                        </p:par>
                        <p:par>
                          <p:cTn fill="hold">
                            <p:stCondLst>
                              <p:cond delay="7000"/>
                            </p:stCondLst>
                            <p:childTnLst>
                              <p:par>
                                <p:cTn fill="hold" nodeType="afterEffect" presetClass="entr" presetID="10" presetSubtype="0">
                                  <p:stCondLst>
                                    <p:cond delay="0"/>
                                  </p:stCondLst>
                                  <p:childTnLst>
                                    <p:set>
                                      <p:cBhvr>
                                        <p:cTn dur="1" fill="hold">
                                          <p:stCondLst>
                                            <p:cond delay="0"/>
                                          </p:stCondLst>
                                        </p:cTn>
                                        <p:tgtEl>
                                          <p:spTgt spid="861"/>
                                        </p:tgtEl>
                                        <p:attrNameLst>
                                          <p:attrName>style.visibility</p:attrName>
                                        </p:attrNameLst>
                                      </p:cBhvr>
                                      <p:to>
                                        <p:strVal val="visible"/>
                                      </p:to>
                                    </p:set>
                                    <p:animEffect filter="fade" transition="in">
                                      <p:cBhvr>
                                        <p:cTn dur="1000"/>
                                        <p:tgtEl>
                                          <p:spTgt spid="861"/>
                                        </p:tgtEl>
                                      </p:cBhvr>
                                    </p:animEffect>
                                  </p:childTnLst>
                                </p:cTn>
                              </p:par>
                            </p:childTnLst>
                          </p:cTn>
                        </p:par>
                        <p:par>
                          <p:cTn fill="hold">
                            <p:stCondLst>
                              <p:cond delay="8000"/>
                            </p:stCondLst>
                            <p:childTnLst>
                              <p:par>
                                <p:cTn fill="hold" nodeType="afterEffect" presetClass="entr" presetID="10" presetSubtype="0">
                                  <p:stCondLst>
                                    <p:cond delay="0"/>
                                  </p:stCondLst>
                                  <p:childTnLst>
                                    <p:set>
                                      <p:cBhvr>
                                        <p:cTn dur="1" fill="hold">
                                          <p:stCondLst>
                                            <p:cond delay="0"/>
                                          </p:stCondLst>
                                        </p:cTn>
                                        <p:tgtEl>
                                          <p:spTgt spid="863"/>
                                        </p:tgtEl>
                                        <p:attrNameLst>
                                          <p:attrName>style.visibility</p:attrName>
                                        </p:attrNameLst>
                                      </p:cBhvr>
                                      <p:to>
                                        <p:strVal val="visible"/>
                                      </p:to>
                                    </p:set>
                                    <p:animEffect filter="fade" transition="in">
                                      <p:cBhvr>
                                        <p:cTn dur="2000"/>
                                        <p:tgtEl>
                                          <p:spTgt spid="863"/>
                                        </p:tgtEl>
                                      </p:cBhvr>
                                    </p:animEffect>
                                  </p:childTnLst>
                                </p:cTn>
                              </p:par>
                            </p:childTnLst>
                          </p:cTn>
                        </p:par>
                        <p:par>
                          <p:cTn fill="hold">
                            <p:stCondLst>
                              <p:cond delay="10000"/>
                            </p:stCondLst>
                            <p:childTnLst>
                              <p:par>
                                <p:cTn fill="hold" nodeType="afterEffect" presetClass="entr" presetID="10" presetSubtype="0">
                                  <p:stCondLst>
                                    <p:cond delay="0"/>
                                  </p:stCondLst>
                                  <p:childTnLst>
                                    <p:set>
                                      <p:cBhvr>
                                        <p:cTn dur="1" fill="hold">
                                          <p:stCondLst>
                                            <p:cond delay="0"/>
                                          </p:stCondLst>
                                        </p:cTn>
                                        <p:tgtEl>
                                          <p:spTgt spid="862"/>
                                        </p:tgtEl>
                                        <p:attrNameLst>
                                          <p:attrName>style.visibility</p:attrName>
                                        </p:attrNameLst>
                                      </p:cBhvr>
                                      <p:to>
                                        <p:strVal val="visible"/>
                                      </p:to>
                                    </p:set>
                                    <p:animEffect filter="fade" transition="in">
                                      <p:cBhvr>
                                        <p:cTn dur="1000"/>
                                        <p:tgtEl>
                                          <p:spTgt spid="862"/>
                                        </p:tgtEl>
                                      </p:cBhvr>
                                    </p:animEffect>
                                  </p:childTnLst>
                                </p:cTn>
                              </p:par>
                            </p:childTnLst>
                          </p:cTn>
                        </p:par>
                        <p:par>
                          <p:cTn fill="hold">
                            <p:stCondLst>
                              <p:cond delay="11000"/>
                            </p:stCondLst>
                            <p:childTnLst>
                              <p:par>
                                <p:cTn fill="hold" nodeType="afterEffect" presetClass="entr" presetID="10" presetSubtype="0">
                                  <p:stCondLst>
                                    <p:cond delay="0"/>
                                  </p:stCondLst>
                                  <p:childTnLst>
                                    <p:set>
                                      <p:cBhvr>
                                        <p:cTn dur="1" fill="hold">
                                          <p:stCondLst>
                                            <p:cond delay="0"/>
                                          </p:stCondLst>
                                        </p:cTn>
                                        <p:tgtEl>
                                          <p:spTgt spid="864"/>
                                        </p:tgtEl>
                                        <p:attrNameLst>
                                          <p:attrName>style.visibility</p:attrName>
                                        </p:attrNameLst>
                                      </p:cBhvr>
                                      <p:to>
                                        <p:strVal val="visible"/>
                                      </p:to>
                                    </p:set>
                                    <p:animEffect filter="fade" transition="in">
                                      <p:cBhvr>
                                        <p:cTn dur="2000"/>
                                        <p:tgtEl>
                                          <p:spTgt spid="864"/>
                                        </p:tgtEl>
                                      </p:cBhvr>
                                    </p:animEffect>
                                  </p:childTnLst>
                                </p:cTn>
                              </p:par>
                            </p:childTnLst>
                          </p:cTn>
                        </p:par>
                        <p:par>
                          <p:cTn fill="hold">
                            <p:stCondLst>
                              <p:cond delay="13000"/>
                            </p:stCondLst>
                            <p:childTnLst>
                              <p:par>
                                <p:cTn fill="hold" nodeType="afterEffect" presetClass="entr" presetID="10" presetSubtype="0">
                                  <p:stCondLst>
                                    <p:cond delay="0"/>
                                  </p:stCondLst>
                                  <p:childTnLst>
                                    <p:set>
                                      <p:cBhvr>
                                        <p:cTn dur="1" fill="hold">
                                          <p:stCondLst>
                                            <p:cond delay="0"/>
                                          </p:stCondLst>
                                        </p:cTn>
                                        <p:tgtEl>
                                          <p:spTgt spid="843"/>
                                        </p:tgtEl>
                                        <p:attrNameLst>
                                          <p:attrName>style.visibility</p:attrName>
                                        </p:attrNameLst>
                                      </p:cBhvr>
                                      <p:to>
                                        <p:strVal val="visible"/>
                                      </p:to>
                                    </p:set>
                                    <p:animEffect filter="fade" transition="in">
                                      <p:cBhvr>
                                        <p:cTn dur="1000"/>
                                        <p:tgtEl>
                                          <p:spTgt spid="843"/>
                                        </p:tgtEl>
                                      </p:cBhvr>
                                    </p:animEffect>
                                  </p:childTnLst>
                                </p:cTn>
                              </p:par>
                            </p:childTnLst>
                          </p:cTn>
                        </p:par>
                        <p:par>
                          <p:cTn fill="hold">
                            <p:stCondLst>
                              <p:cond delay="14000"/>
                            </p:stCondLst>
                            <p:childTnLst>
                              <p:par>
                                <p:cTn fill="hold" nodeType="afterEffect" presetClass="entr" presetID="10" presetSubtype="0">
                                  <p:stCondLst>
                                    <p:cond delay="0"/>
                                  </p:stCondLst>
                                  <p:childTnLst>
                                    <p:set>
                                      <p:cBhvr>
                                        <p:cTn dur="1" fill="hold">
                                          <p:stCondLst>
                                            <p:cond delay="0"/>
                                          </p:stCondLst>
                                        </p:cTn>
                                        <p:tgtEl>
                                          <p:spTgt spid="872"/>
                                        </p:tgtEl>
                                        <p:attrNameLst>
                                          <p:attrName>style.visibility</p:attrName>
                                        </p:attrNameLst>
                                      </p:cBhvr>
                                      <p:to>
                                        <p:strVal val="visible"/>
                                      </p:to>
                                    </p:set>
                                    <p:animEffect filter="fade" transition="in">
                                      <p:cBhvr>
                                        <p:cTn dur="2000"/>
                                        <p:tgtEl>
                                          <p:spTgt spid="872"/>
                                        </p:tgtEl>
                                      </p:cBhvr>
                                    </p:animEffect>
                                  </p:childTnLst>
                                </p:cTn>
                              </p:par>
                            </p:childTnLst>
                          </p:cTn>
                        </p:par>
                        <p:par>
                          <p:cTn fill="hold">
                            <p:stCondLst>
                              <p:cond delay="16000"/>
                            </p:stCondLst>
                            <p:childTnLst>
                              <p:par>
                                <p:cTn fill="hold" nodeType="afterEffect" presetClass="entr" presetID="10" presetSubtype="0">
                                  <p:stCondLst>
                                    <p:cond delay="0"/>
                                  </p:stCondLst>
                                  <p:childTnLst>
                                    <p:set>
                                      <p:cBhvr>
                                        <p:cTn dur="1" fill="hold">
                                          <p:stCondLst>
                                            <p:cond delay="0"/>
                                          </p:stCondLst>
                                        </p:cTn>
                                        <p:tgtEl>
                                          <p:spTgt spid="865"/>
                                        </p:tgtEl>
                                        <p:attrNameLst>
                                          <p:attrName>style.visibility</p:attrName>
                                        </p:attrNameLst>
                                      </p:cBhvr>
                                      <p:to>
                                        <p:strVal val="visible"/>
                                      </p:to>
                                    </p:set>
                                    <p:animEffect filter="fade" transition="in">
                                      <p:cBhvr>
                                        <p:cTn dur="1000"/>
                                        <p:tgtEl>
                                          <p:spTgt spid="865"/>
                                        </p:tgtEl>
                                      </p:cBhvr>
                                    </p:animEffect>
                                  </p:childTnLst>
                                </p:cTn>
                              </p:par>
                              <p:par>
                                <p:cTn fill="hold" nodeType="withEffect" presetClass="entr" presetID="10" presetSubtype="0">
                                  <p:stCondLst>
                                    <p:cond delay="0"/>
                                  </p:stCondLst>
                                  <p:childTnLst>
                                    <p:set>
                                      <p:cBhvr>
                                        <p:cTn dur="1" fill="hold">
                                          <p:stCondLst>
                                            <p:cond delay="0"/>
                                          </p:stCondLst>
                                        </p:cTn>
                                        <p:tgtEl>
                                          <p:spTgt spid="866"/>
                                        </p:tgtEl>
                                        <p:attrNameLst>
                                          <p:attrName>style.visibility</p:attrName>
                                        </p:attrNameLst>
                                      </p:cBhvr>
                                      <p:to>
                                        <p:strVal val="visible"/>
                                      </p:to>
                                    </p:set>
                                    <p:animEffect filter="fade" transition="in">
                                      <p:cBhvr>
                                        <p:cTn dur="2000"/>
                                        <p:tgtEl>
                                          <p:spTgt spid="866"/>
                                        </p:tgtEl>
                                      </p:cBhvr>
                                    </p:animEffect>
                                  </p:childTnLst>
                                </p:cTn>
                              </p:par>
                            </p:childTnLst>
                          </p:cTn>
                        </p:par>
                        <p:par>
                          <p:cTn fill="hold">
                            <p:stCondLst>
                              <p:cond delay="18000"/>
                            </p:stCondLst>
                            <p:childTnLst>
                              <p:par>
                                <p:cTn fill="hold" nodeType="afterEffect" presetClass="entr" presetID="10" presetSubtype="0">
                                  <p:stCondLst>
                                    <p:cond delay="0"/>
                                  </p:stCondLst>
                                  <p:childTnLst>
                                    <p:set>
                                      <p:cBhvr>
                                        <p:cTn dur="1" fill="hold">
                                          <p:stCondLst>
                                            <p:cond delay="0"/>
                                          </p:stCondLst>
                                        </p:cTn>
                                        <p:tgtEl>
                                          <p:spTgt spid="870"/>
                                        </p:tgtEl>
                                        <p:attrNameLst>
                                          <p:attrName>style.visibility</p:attrName>
                                        </p:attrNameLst>
                                      </p:cBhvr>
                                      <p:to>
                                        <p:strVal val="visible"/>
                                      </p:to>
                                    </p:set>
                                    <p:animEffect filter="fade" transition="in">
                                      <p:cBhvr>
                                        <p:cTn dur="1000"/>
                                        <p:tgtEl>
                                          <p:spTgt spid="870"/>
                                        </p:tgtEl>
                                      </p:cBhvr>
                                    </p:animEffect>
                                  </p:childTnLst>
                                </p:cTn>
                              </p:par>
                            </p:childTnLst>
                          </p:cTn>
                        </p:par>
                        <p:par>
                          <p:cTn fill="hold">
                            <p:stCondLst>
                              <p:cond delay="19000"/>
                            </p:stCondLst>
                            <p:childTnLst>
                              <p:par>
                                <p:cTn fill="hold" nodeType="afterEffect" presetClass="entr" presetID="10" presetSubtype="0">
                                  <p:stCondLst>
                                    <p:cond delay="0"/>
                                  </p:stCondLst>
                                  <p:childTnLst>
                                    <p:set>
                                      <p:cBhvr>
                                        <p:cTn dur="1" fill="hold">
                                          <p:stCondLst>
                                            <p:cond delay="0"/>
                                          </p:stCondLst>
                                        </p:cTn>
                                        <p:tgtEl>
                                          <p:spTgt spid="871"/>
                                        </p:tgtEl>
                                        <p:attrNameLst>
                                          <p:attrName>style.visibility</p:attrName>
                                        </p:attrNameLst>
                                      </p:cBhvr>
                                      <p:to>
                                        <p:strVal val="visible"/>
                                      </p:to>
                                    </p:set>
                                    <p:animEffect filter="fade" transition="in">
                                      <p:cBhvr>
                                        <p:cTn dur="1000"/>
                                        <p:tgtEl>
                                          <p:spTgt spid="871"/>
                                        </p:tgtEl>
                                      </p:cBhvr>
                                    </p:animEffect>
                                  </p:childTnLst>
                                </p:cTn>
                              </p:par>
                            </p:childTnLst>
                          </p:cTn>
                        </p:par>
                        <p:par>
                          <p:cTn fill="hold">
                            <p:stCondLst>
                              <p:cond delay="20000"/>
                            </p:stCondLst>
                            <p:childTnLst>
                              <p:par>
                                <p:cTn fill="hold" nodeType="afterEffect" presetClass="entr" presetID="10" presetSubtype="0">
                                  <p:stCondLst>
                                    <p:cond delay="0"/>
                                  </p:stCondLst>
                                  <p:childTnLst>
                                    <p:set>
                                      <p:cBhvr>
                                        <p:cTn dur="1" fill="hold">
                                          <p:stCondLst>
                                            <p:cond delay="0"/>
                                          </p:stCondLst>
                                        </p:cTn>
                                        <p:tgtEl>
                                          <p:spTgt spid="869"/>
                                        </p:tgtEl>
                                        <p:attrNameLst>
                                          <p:attrName>style.visibility</p:attrName>
                                        </p:attrNameLst>
                                      </p:cBhvr>
                                      <p:to>
                                        <p:strVal val="visible"/>
                                      </p:to>
                                    </p:set>
                                    <p:animEffect filter="fade" transition="in">
                                      <p:cBhvr>
                                        <p:cTn dur="1000"/>
                                        <p:tgtEl>
                                          <p:spTgt spid="869"/>
                                        </p:tgtEl>
                                      </p:cBhvr>
                                    </p:animEffect>
                                  </p:childTnLst>
                                </p:cTn>
                              </p:par>
                            </p:childTnLst>
                          </p:cTn>
                        </p:par>
                        <p:par>
                          <p:cTn fill="hold">
                            <p:stCondLst>
                              <p:cond delay="21000"/>
                            </p:stCondLst>
                            <p:childTnLst>
                              <p:par>
                                <p:cTn fill="hold" nodeType="afterEffect" presetClass="entr" presetID="10" presetSubtype="0">
                                  <p:stCondLst>
                                    <p:cond delay="0"/>
                                  </p:stCondLst>
                                  <p:childTnLst>
                                    <p:set>
                                      <p:cBhvr>
                                        <p:cTn dur="1" fill="hold">
                                          <p:stCondLst>
                                            <p:cond delay="0"/>
                                          </p:stCondLst>
                                        </p:cTn>
                                        <p:tgtEl>
                                          <p:spTgt spid="868"/>
                                        </p:tgtEl>
                                        <p:attrNameLst>
                                          <p:attrName>style.visibility</p:attrName>
                                        </p:attrNameLst>
                                      </p:cBhvr>
                                      <p:to>
                                        <p:strVal val="visible"/>
                                      </p:to>
                                    </p:set>
                                    <p:animEffect filter="fade" transition="in">
                                      <p:cBhvr>
                                        <p:cTn dur="1000"/>
                                        <p:tgtEl>
                                          <p:spTgt spid="868"/>
                                        </p:tgtEl>
                                      </p:cBhvr>
                                    </p:animEffect>
                                  </p:childTnLst>
                                </p:cTn>
                              </p:par>
                            </p:childTnLst>
                          </p:cTn>
                        </p:par>
                        <p:par>
                          <p:cTn fill="hold">
                            <p:stCondLst>
                              <p:cond delay="22000"/>
                            </p:stCondLst>
                            <p:childTnLst>
                              <p:par>
                                <p:cTn fill="hold" nodeType="afterEffect" presetClass="entr" presetID="10" presetSubtype="0">
                                  <p:stCondLst>
                                    <p:cond delay="0"/>
                                  </p:stCondLst>
                                  <p:childTnLst>
                                    <p:set>
                                      <p:cBhvr>
                                        <p:cTn dur="1" fill="hold">
                                          <p:stCondLst>
                                            <p:cond delay="0"/>
                                          </p:stCondLst>
                                        </p:cTn>
                                        <p:tgtEl>
                                          <p:spTgt spid="867"/>
                                        </p:tgtEl>
                                        <p:attrNameLst>
                                          <p:attrName>style.visibility</p:attrName>
                                        </p:attrNameLst>
                                      </p:cBhvr>
                                      <p:to>
                                        <p:strVal val="visible"/>
                                      </p:to>
                                    </p:set>
                                    <p:animEffect filter="fade" transition="in">
                                      <p:cBhvr>
                                        <p:cTn dur="1000"/>
                                        <p:tgtEl>
                                          <p:spTgt spid="867"/>
                                        </p:tgtEl>
                                      </p:cBhvr>
                                    </p:animEffect>
                                  </p:childTnLst>
                                </p:cTn>
                              </p:par>
                            </p:childTnLst>
                          </p:cTn>
                        </p:par>
                        <p:par>
                          <p:cTn fill="hold">
                            <p:stCondLst>
                              <p:cond delay="23000"/>
                            </p:stCondLst>
                            <p:childTnLst>
                              <p:par>
                                <p:cTn fill="hold" nodeType="afterEffect" presetClass="entr" presetID="10" presetSubtype="0">
                                  <p:stCondLst>
                                    <p:cond delay="0"/>
                                  </p:stCondLst>
                                  <p:childTnLst>
                                    <p:set>
                                      <p:cBhvr>
                                        <p:cTn dur="1" fill="hold">
                                          <p:stCondLst>
                                            <p:cond delay="0"/>
                                          </p:stCondLst>
                                        </p:cTn>
                                        <p:tgtEl>
                                          <p:spTgt spid="839"/>
                                        </p:tgtEl>
                                        <p:attrNameLst>
                                          <p:attrName>style.visibility</p:attrName>
                                        </p:attrNameLst>
                                      </p:cBhvr>
                                      <p:to>
                                        <p:strVal val="visible"/>
                                      </p:to>
                                    </p:set>
                                    <p:animEffect filter="fade" transition="in">
                                      <p:cBhvr>
                                        <p:cTn dur="1000"/>
                                        <p:tgtEl>
                                          <p:spTgt spid="839"/>
                                        </p:tgtEl>
                                      </p:cBhvr>
                                    </p:animEffect>
                                  </p:childTnLst>
                                </p:cTn>
                              </p:par>
                              <p:par>
                                <p:cTn fill="hold" nodeType="withEffect" presetClass="entr" presetID="10" presetSubtype="0">
                                  <p:stCondLst>
                                    <p:cond delay="0"/>
                                  </p:stCondLst>
                                  <p:childTnLst>
                                    <p:set>
                                      <p:cBhvr>
                                        <p:cTn dur="1" fill="hold">
                                          <p:stCondLst>
                                            <p:cond delay="0"/>
                                          </p:stCondLst>
                                        </p:cTn>
                                        <p:tgtEl>
                                          <p:spTgt spid="835"/>
                                        </p:tgtEl>
                                        <p:attrNameLst>
                                          <p:attrName>style.visibility</p:attrName>
                                        </p:attrNameLst>
                                      </p:cBhvr>
                                      <p:to>
                                        <p:strVal val="visible"/>
                                      </p:to>
                                    </p:set>
                                    <p:animEffect filter="fade" transition="in">
                                      <p:cBhvr>
                                        <p:cTn dur="1000"/>
                                        <p:tgtEl>
                                          <p:spTgt spid="835"/>
                                        </p:tgtEl>
                                      </p:cBhvr>
                                    </p:animEffect>
                                  </p:childTnLst>
                                </p:cTn>
                              </p:par>
                              <p:par>
                                <p:cTn fill="hold" nodeType="withEffect" presetClass="entr" presetID="10" presetSubtype="0">
                                  <p:stCondLst>
                                    <p:cond delay="0"/>
                                  </p:stCondLst>
                                  <p:childTnLst>
                                    <p:set>
                                      <p:cBhvr>
                                        <p:cTn dur="1" fill="hold">
                                          <p:stCondLst>
                                            <p:cond delay="0"/>
                                          </p:stCondLst>
                                        </p:cTn>
                                        <p:tgtEl>
                                          <p:spTgt spid="836"/>
                                        </p:tgtEl>
                                        <p:attrNameLst>
                                          <p:attrName>style.visibility</p:attrName>
                                        </p:attrNameLst>
                                      </p:cBhvr>
                                      <p:to>
                                        <p:strVal val="visible"/>
                                      </p:to>
                                    </p:set>
                                    <p:animEffect filter="fade" transition="in">
                                      <p:cBhvr>
                                        <p:cTn dur="1000"/>
                                        <p:tgtEl>
                                          <p:spTgt spid="836"/>
                                        </p:tgtEl>
                                      </p:cBhvr>
                                    </p:animEffect>
                                  </p:childTnLst>
                                </p:cTn>
                              </p:par>
                              <p:par>
                                <p:cTn fill="hold" nodeType="withEffect" presetClass="entr" presetID="10" presetSubtype="0">
                                  <p:stCondLst>
                                    <p:cond delay="0"/>
                                  </p:stCondLst>
                                  <p:childTnLst>
                                    <p:set>
                                      <p:cBhvr>
                                        <p:cTn dur="1" fill="hold">
                                          <p:stCondLst>
                                            <p:cond delay="0"/>
                                          </p:stCondLst>
                                        </p:cTn>
                                        <p:tgtEl>
                                          <p:spTgt spid="837"/>
                                        </p:tgtEl>
                                        <p:attrNameLst>
                                          <p:attrName>style.visibility</p:attrName>
                                        </p:attrNameLst>
                                      </p:cBhvr>
                                      <p:to>
                                        <p:strVal val="visible"/>
                                      </p:to>
                                    </p:set>
                                    <p:animEffect filter="fade" transition="in">
                                      <p:cBhvr>
                                        <p:cTn dur="1000"/>
                                        <p:tgtEl>
                                          <p:spTgt spid="837"/>
                                        </p:tgtEl>
                                      </p:cBhvr>
                                    </p:animEffect>
                                  </p:childTnLst>
                                </p:cTn>
                              </p:par>
                              <p:par>
                                <p:cTn fill="hold" nodeType="withEffect" presetClass="entr" presetID="10" presetSubtype="0">
                                  <p:stCondLst>
                                    <p:cond delay="0"/>
                                  </p:stCondLst>
                                  <p:childTnLst>
                                    <p:set>
                                      <p:cBhvr>
                                        <p:cTn dur="1" fill="hold">
                                          <p:stCondLst>
                                            <p:cond delay="0"/>
                                          </p:stCondLst>
                                        </p:cTn>
                                        <p:tgtEl>
                                          <p:spTgt spid="838"/>
                                        </p:tgtEl>
                                        <p:attrNameLst>
                                          <p:attrName>style.visibility</p:attrName>
                                        </p:attrNameLst>
                                      </p:cBhvr>
                                      <p:to>
                                        <p:strVal val="visible"/>
                                      </p:to>
                                    </p:set>
                                    <p:animEffect filter="fade" transition="in">
                                      <p:cBhvr>
                                        <p:cTn dur="1000"/>
                                        <p:tgtEl>
                                          <p:spTgt spid="83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4" name="Shape 914"/>
        <p:cNvGrpSpPr/>
        <p:nvPr/>
      </p:nvGrpSpPr>
      <p:grpSpPr>
        <a:xfrm>
          <a:off x="0" y="0"/>
          <a:ext cx="0" cy="0"/>
          <a:chOff x="0" y="0"/>
          <a:chExt cx="0" cy="0"/>
        </a:xfrm>
      </p:grpSpPr>
      <p:sp>
        <p:nvSpPr>
          <p:cNvPr id="915" name="Google Shape;915;p117"/>
          <p:cNvSpPr/>
          <p:nvPr/>
        </p:nvSpPr>
        <p:spPr>
          <a:xfrm>
            <a:off x="119336" y="44453"/>
            <a:ext cx="11953328" cy="707886"/>
          </a:xfrm>
          <a:prstGeom prst="rect">
            <a:avLst/>
          </a:prstGeom>
          <a:solidFill>
            <a:schemeClr val="lt1"/>
          </a:solidFill>
          <a:ln cap="flat" cmpd="sng" w="12700">
            <a:solidFill>
              <a:schemeClr val="accent1"/>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2060"/>
              </a:buClr>
              <a:buSzPts val="2000"/>
              <a:buFont typeface="Arial"/>
              <a:buNone/>
            </a:pPr>
            <a:r>
              <a:rPr b="1" i="0" lang="en-US" sz="2000" u="none" cap="none" strike="noStrike">
                <a:solidFill>
                  <a:srgbClr val="002060"/>
                </a:solidFill>
                <a:latin typeface="Arial"/>
                <a:ea typeface="Arial"/>
                <a:cs typeface="Arial"/>
                <a:sym typeface="Arial"/>
              </a:rPr>
              <a:t>INCREASING IRRIGATION POTENTIAL IN ODESSA, MYKOLAIV, KHERSON, ZAPORIZHZHIA AND DONETSK REGIONS</a:t>
            </a:r>
            <a:endParaRPr b="1" i="0" sz="2000" u="none" cap="none" strike="noStrike">
              <a:solidFill>
                <a:srgbClr val="002060"/>
              </a:solidFill>
              <a:latin typeface="Arial"/>
              <a:ea typeface="Arial"/>
              <a:cs typeface="Arial"/>
              <a:sym typeface="Arial"/>
            </a:endParaRPr>
          </a:p>
        </p:txBody>
      </p:sp>
      <p:pic>
        <p:nvPicPr>
          <p:cNvPr descr="C:\Копия работы\2022\По Дунаю\Карта ХМДО.jpg" id="916" name="Google Shape;916;p117"/>
          <p:cNvPicPr preferRelativeResize="0"/>
          <p:nvPr/>
        </p:nvPicPr>
        <p:blipFill rotWithShape="1">
          <a:blip r:embed="rId3">
            <a:alphaModFix/>
          </a:blip>
          <a:srcRect b="0" l="0" r="0" t="0"/>
          <a:stretch/>
        </p:blipFill>
        <p:spPr>
          <a:xfrm>
            <a:off x="25472" y="952242"/>
            <a:ext cx="11953328" cy="5834063"/>
          </a:xfrm>
          <a:prstGeom prst="rect">
            <a:avLst/>
          </a:prstGeom>
          <a:noFill/>
          <a:ln>
            <a:noFill/>
          </a:ln>
        </p:spPr>
      </p:pic>
      <p:sp>
        <p:nvSpPr>
          <p:cNvPr id="917" name="Google Shape;917;p117"/>
          <p:cNvSpPr/>
          <p:nvPr/>
        </p:nvSpPr>
        <p:spPr>
          <a:xfrm>
            <a:off x="81989" y="4827395"/>
            <a:ext cx="455613" cy="576263"/>
          </a:xfrm>
          <a:prstGeom prst="ellipse">
            <a:avLst/>
          </a:prstGeom>
          <a:solidFill>
            <a:srgbClr val="FF0000">
              <a:alpha val="11764"/>
            </a:srgbClr>
          </a:solidFill>
          <a:ln cap="flat" cmpd="sng" w="12700">
            <a:solidFill>
              <a:srgbClr val="42719B"/>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cxnSp>
        <p:nvCxnSpPr>
          <p:cNvPr id="918" name="Google Shape;918;p117"/>
          <p:cNvCxnSpPr/>
          <p:nvPr/>
        </p:nvCxnSpPr>
        <p:spPr>
          <a:xfrm>
            <a:off x="315769" y="5215478"/>
            <a:ext cx="550863" cy="576263"/>
          </a:xfrm>
          <a:prstGeom prst="straightConnector1">
            <a:avLst/>
          </a:prstGeom>
          <a:noFill/>
          <a:ln cap="flat" cmpd="sng" w="9525">
            <a:solidFill>
              <a:schemeClr val="accent1"/>
            </a:solidFill>
            <a:prstDash val="solid"/>
            <a:miter lim="800000"/>
            <a:headEnd len="sm" w="sm" type="none"/>
            <a:tailEnd len="sm" w="sm" type="none"/>
          </a:ln>
        </p:spPr>
      </p:cxnSp>
      <p:sp>
        <p:nvSpPr>
          <p:cNvPr id="919" name="Google Shape;919;p117"/>
          <p:cNvSpPr txBox="1"/>
          <p:nvPr/>
        </p:nvSpPr>
        <p:spPr>
          <a:xfrm>
            <a:off x="758616" y="5749578"/>
            <a:ext cx="1527175" cy="60016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100"/>
              <a:buFont typeface="Calibri"/>
              <a:buNone/>
            </a:pPr>
            <a:r>
              <a:rPr b="1" i="0" lang="en-US" sz="1100" u="none" cap="none" strike="noStrike">
                <a:solidFill>
                  <a:srgbClr val="FFFFFF"/>
                </a:solidFill>
                <a:latin typeface="Calibri"/>
                <a:ea typeface="Calibri"/>
                <a:cs typeface="Calibri"/>
                <a:sym typeface="Calibri"/>
              </a:rPr>
              <a:t>Danube-Dniester IS (50-70 thousand hectares)</a:t>
            </a:r>
            <a:endParaRPr b="1" i="0" sz="1100" u="none" cap="none" strike="noStrike">
              <a:solidFill>
                <a:srgbClr val="FFFFFF"/>
              </a:solidFill>
              <a:latin typeface="Calibri"/>
              <a:ea typeface="Calibri"/>
              <a:cs typeface="Calibri"/>
              <a:sym typeface="Calibri"/>
            </a:endParaRPr>
          </a:p>
        </p:txBody>
      </p:sp>
      <p:sp>
        <p:nvSpPr>
          <p:cNvPr id="920" name="Google Shape;920;p117"/>
          <p:cNvSpPr/>
          <p:nvPr/>
        </p:nvSpPr>
        <p:spPr>
          <a:xfrm>
            <a:off x="1923425" y="3326349"/>
            <a:ext cx="368300" cy="542925"/>
          </a:xfrm>
          <a:prstGeom prst="ellipse">
            <a:avLst/>
          </a:prstGeom>
          <a:solidFill>
            <a:srgbClr val="FF0000">
              <a:alpha val="47843"/>
            </a:srgbClr>
          </a:solidFill>
          <a:ln cap="flat" cmpd="sng" w="12700">
            <a:solidFill>
              <a:srgbClr val="42719B"/>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921" name="Google Shape;921;p117"/>
          <p:cNvSpPr txBox="1"/>
          <p:nvPr/>
        </p:nvSpPr>
        <p:spPr>
          <a:xfrm>
            <a:off x="1220790" y="5021064"/>
            <a:ext cx="1655763" cy="43021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100"/>
              <a:buFont typeface="Calibri"/>
              <a:buNone/>
            </a:pPr>
            <a:r>
              <a:rPr b="1" i="0" lang="en-US" sz="1100" u="none" cap="none" strike="noStrike">
                <a:solidFill>
                  <a:srgbClr val="FFFFFF"/>
                </a:solidFill>
                <a:latin typeface="Calibri"/>
                <a:ea typeface="Calibri"/>
                <a:cs typeface="Calibri"/>
                <a:sym typeface="Calibri"/>
              </a:rPr>
              <a:t>Bilhorod-Dnistrovska IS (25-30 thousand ha)</a:t>
            </a:r>
            <a:endParaRPr b="1" i="0" sz="1100" u="none" cap="none" strike="noStrike">
              <a:solidFill>
                <a:srgbClr val="FFFFFF"/>
              </a:solidFill>
              <a:latin typeface="Calibri"/>
              <a:ea typeface="Calibri"/>
              <a:cs typeface="Calibri"/>
              <a:sym typeface="Calibri"/>
            </a:endParaRPr>
          </a:p>
        </p:txBody>
      </p:sp>
      <p:sp>
        <p:nvSpPr>
          <p:cNvPr id="922" name="Google Shape;922;p117"/>
          <p:cNvSpPr txBox="1"/>
          <p:nvPr/>
        </p:nvSpPr>
        <p:spPr>
          <a:xfrm>
            <a:off x="1928820" y="3105150"/>
            <a:ext cx="1527175" cy="430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Calibri"/>
              <a:buNone/>
            </a:pPr>
            <a:r>
              <a:rPr b="0" i="0" lang="en-US" sz="1100" u="none" cap="none" strike="noStrike">
                <a:solidFill>
                  <a:srgbClr val="000000"/>
                </a:solidFill>
                <a:latin typeface="Calibri"/>
                <a:ea typeface="Calibri"/>
                <a:cs typeface="Calibri"/>
                <a:sym typeface="Calibri"/>
              </a:rPr>
              <a:t>Lower-Dniester IS (40 thousand hectares)</a:t>
            </a:r>
            <a:endParaRPr b="0" i="0" sz="1100" u="none" cap="none" strike="noStrike">
              <a:solidFill>
                <a:srgbClr val="000000"/>
              </a:solidFill>
              <a:latin typeface="Calibri"/>
              <a:ea typeface="Calibri"/>
              <a:cs typeface="Calibri"/>
              <a:sym typeface="Calibri"/>
            </a:endParaRPr>
          </a:p>
        </p:txBody>
      </p:sp>
      <p:sp>
        <p:nvSpPr>
          <p:cNvPr id="923" name="Google Shape;923;p117"/>
          <p:cNvSpPr/>
          <p:nvPr/>
        </p:nvSpPr>
        <p:spPr>
          <a:xfrm>
            <a:off x="767912" y="4576658"/>
            <a:ext cx="228600" cy="515938"/>
          </a:xfrm>
          <a:prstGeom prst="ellipse">
            <a:avLst/>
          </a:prstGeom>
          <a:solidFill>
            <a:srgbClr val="FF0000">
              <a:alpha val="11764"/>
            </a:srgbClr>
          </a:solidFill>
          <a:ln cap="flat" cmpd="sng" w="9525">
            <a:solidFill>
              <a:srgbClr val="42719B"/>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cxnSp>
        <p:nvCxnSpPr>
          <p:cNvPr id="924" name="Google Shape;924;p117"/>
          <p:cNvCxnSpPr/>
          <p:nvPr/>
        </p:nvCxnSpPr>
        <p:spPr>
          <a:xfrm>
            <a:off x="2188219" y="3701020"/>
            <a:ext cx="330200" cy="415925"/>
          </a:xfrm>
          <a:prstGeom prst="straightConnector1">
            <a:avLst/>
          </a:prstGeom>
          <a:noFill/>
          <a:ln cap="flat" cmpd="sng" w="9525">
            <a:solidFill>
              <a:schemeClr val="accent1"/>
            </a:solidFill>
            <a:prstDash val="solid"/>
            <a:miter lim="800000"/>
            <a:headEnd len="sm" w="sm" type="none"/>
            <a:tailEnd len="sm" w="sm" type="none"/>
          </a:ln>
        </p:spPr>
      </p:cxnSp>
      <p:cxnSp>
        <p:nvCxnSpPr>
          <p:cNvPr id="925" name="Google Shape;925;p117"/>
          <p:cNvCxnSpPr/>
          <p:nvPr/>
        </p:nvCxnSpPr>
        <p:spPr>
          <a:xfrm rot="10800000">
            <a:off x="2508252" y="3536950"/>
            <a:ext cx="134938" cy="425450"/>
          </a:xfrm>
          <a:prstGeom prst="straightConnector1">
            <a:avLst/>
          </a:prstGeom>
          <a:noFill/>
          <a:ln cap="flat" cmpd="sng" w="9525">
            <a:solidFill>
              <a:schemeClr val="accent1"/>
            </a:solidFill>
            <a:prstDash val="solid"/>
            <a:miter lim="800000"/>
            <a:headEnd len="sm" w="sm" type="none"/>
            <a:tailEnd len="sm" w="sm" type="none"/>
          </a:ln>
        </p:spPr>
      </p:cxnSp>
      <p:cxnSp>
        <p:nvCxnSpPr>
          <p:cNvPr id="926" name="Google Shape;926;p117"/>
          <p:cNvCxnSpPr/>
          <p:nvPr/>
        </p:nvCxnSpPr>
        <p:spPr>
          <a:xfrm>
            <a:off x="473543" y="5418590"/>
            <a:ext cx="73025" cy="215900"/>
          </a:xfrm>
          <a:prstGeom prst="straightConnector1">
            <a:avLst/>
          </a:prstGeom>
          <a:noFill/>
          <a:ln cap="flat" cmpd="sng" w="47625">
            <a:solidFill>
              <a:srgbClr val="F313C8"/>
            </a:solidFill>
            <a:prstDash val="solid"/>
            <a:miter lim="800000"/>
            <a:headEnd len="sm" w="sm" type="none"/>
            <a:tailEnd len="sm" w="sm" type="none"/>
          </a:ln>
        </p:spPr>
      </p:cxnSp>
      <p:cxnSp>
        <p:nvCxnSpPr>
          <p:cNvPr id="927" name="Google Shape;927;p117"/>
          <p:cNvCxnSpPr/>
          <p:nvPr/>
        </p:nvCxnSpPr>
        <p:spPr>
          <a:xfrm>
            <a:off x="1072932" y="5040263"/>
            <a:ext cx="71438" cy="215900"/>
          </a:xfrm>
          <a:prstGeom prst="straightConnector1">
            <a:avLst/>
          </a:prstGeom>
          <a:noFill/>
          <a:ln cap="flat" cmpd="sng" w="47625">
            <a:solidFill>
              <a:srgbClr val="F313C8"/>
            </a:solidFill>
            <a:prstDash val="solid"/>
            <a:miter lim="800000"/>
            <a:headEnd len="sm" w="sm" type="none"/>
            <a:tailEnd len="sm" w="sm" type="none"/>
          </a:ln>
        </p:spPr>
      </p:cxnSp>
      <p:cxnSp>
        <p:nvCxnSpPr>
          <p:cNvPr id="928" name="Google Shape;928;p117"/>
          <p:cNvCxnSpPr/>
          <p:nvPr/>
        </p:nvCxnSpPr>
        <p:spPr>
          <a:xfrm>
            <a:off x="2300285" y="3888684"/>
            <a:ext cx="71438" cy="214313"/>
          </a:xfrm>
          <a:prstGeom prst="straightConnector1">
            <a:avLst/>
          </a:prstGeom>
          <a:noFill/>
          <a:ln cap="flat" cmpd="sng" w="47625">
            <a:solidFill>
              <a:srgbClr val="F313C8"/>
            </a:solidFill>
            <a:prstDash val="solid"/>
            <a:miter lim="800000"/>
            <a:headEnd len="sm" w="sm" type="none"/>
            <a:tailEnd len="sm" w="sm" type="none"/>
          </a:ln>
        </p:spPr>
      </p:cxnSp>
      <p:sp>
        <p:nvSpPr>
          <p:cNvPr id="929" name="Google Shape;929;p117"/>
          <p:cNvSpPr/>
          <p:nvPr/>
        </p:nvSpPr>
        <p:spPr>
          <a:xfrm>
            <a:off x="3794125" y="3321056"/>
            <a:ext cx="228600" cy="428625"/>
          </a:xfrm>
          <a:prstGeom prst="ellipse">
            <a:avLst/>
          </a:prstGeom>
          <a:solidFill>
            <a:srgbClr val="2F5496">
              <a:alpha val="11764"/>
            </a:srgbClr>
          </a:solidFill>
          <a:ln cap="flat" cmpd="sng" w="12700">
            <a:solidFill>
              <a:srgbClr val="42719B"/>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930" name="Google Shape;930;p117"/>
          <p:cNvSpPr/>
          <p:nvPr/>
        </p:nvSpPr>
        <p:spPr>
          <a:xfrm>
            <a:off x="4295783" y="3321054"/>
            <a:ext cx="830263" cy="620713"/>
          </a:xfrm>
          <a:prstGeom prst="ellipse">
            <a:avLst/>
          </a:prstGeom>
          <a:solidFill>
            <a:srgbClr val="2F5496">
              <a:alpha val="11764"/>
            </a:srgbClr>
          </a:solidFill>
          <a:ln cap="flat" cmpd="sng" w="12700">
            <a:solidFill>
              <a:srgbClr val="42719B"/>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931" name="Google Shape;931;p117"/>
          <p:cNvSpPr txBox="1"/>
          <p:nvPr/>
        </p:nvSpPr>
        <p:spPr>
          <a:xfrm>
            <a:off x="2176356" y="4440156"/>
            <a:ext cx="1528762" cy="430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100"/>
              <a:buFont typeface="Calibri"/>
              <a:buNone/>
            </a:pPr>
            <a:r>
              <a:rPr b="1" i="0" lang="en-US" sz="1100" u="none" cap="none" strike="noStrike">
                <a:solidFill>
                  <a:srgbClr val="FFFFFF"/>
                </a:solidFill>
                <a:latin typeface="Calibri"/>
                <a:ea typeface="Calibri"/>
                <a:cs typeface="Calibri"/>
                <a:sym typeface="Calibri"/>
              </a:rPr>
              <a:t>Southern-BuhIS ZS (15-20 thousand hectares)</a:t>
            </a:r>
            <a:endParaRPr b="1" i="0" sz="1100" u="none" cap="none" strike="noStrike">
              <a:solidFill>
                <a:srgbClr val="FFFFFF"/>
              </a:solidFill>
              <a:latin typeface="Calibri"/>
              <a:ea typeface="Calibri"/>
              <a:cs typeface="Calibri"/>
              <a:sym typeface="Calibri"/>
            </a:endParaRPr>
          </a:p>
        </p:txBody>
      </p:sp>
      <p:cxnSp>
        <p:nvCxnSpPr>
          <p:cNvPr id="932" name="Google Shape;932;p117"/>
          <p:cNvCxnSpPr/>
          <p:nvPr/>
        </p:nvCxnSpPr>
        <p:spPr>
          <a:xfrm flipH="1" rot="10800000">
            <a:off x="3643314" y="3749675"/>
            <a:ext cx="150813" cy="604838"/>
          </a:xfrm>
          <a:prstGeom prst="straightConnector1">
            <a:avLst/>
          </a:prstGeom>
          <a:noFill/>
          <a:ln cap="flat" cmpd="sng" w="9525">
            <a:solidFill>
              <a:schemeClr val="accent1"/>
            </a:solidFill>
            <a:prstDash val="solid"/>
            <a:miter lim="800000"/>
            <a:headEnd len="sm" w="sm" type="none"/>
            <a:tailEnd len="sm" w="sm" type="none"/>
          </a:ln>
        </p:spPr>
      </p:cxnSp>
      <p:sp>
        <p:nvSpPr>
          <p:cNvPr id="933" name="Google Shape;933;p117"/>
          <p:cNvSpPr txBox="1"/>
          <p:nvPr/>
        </p:nvSpPr>
        <p:spPr>
          <a:xfrm>
            <a:off x="3970346" y="2674938"/>
            <a:ext cx="1527175" cy="43021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Calibri"/>
              <a:buNone/>
            </a:pPr>
            <a:r>
              <a:rPr b="0" i="0" lang="en-US" sz="1100" u="none" cap="none" strike="noStrike">
                <a:solidFill>
                  <a:srgbClr val="000000"/>
                </a:solidFill>
                <a:latin typeface="Calibri"/>
                <a:ea typeface="Calibri"/>
                <a:cs typeface="Calibri"/>
                <a:sym typeface="Calibri"/>
              </a:rPr>
              <a:t>Інгулецька </a:t>
            </a:r>
            <a:endParaRPr/>
          </a:p>
          <a:p>
            <a:pPr indent="0" lvl="0" marL="0" marR="0" rtl="0" algn="l">
              <a:lnSpc>
                <a:spcPct val="100000"/>
              </a:lnSpc>
              <a:spcBef>
                <a:spcPts val="0"/>
              </a:spcBef>
              <a:spcAft>
                <a:spcPts val="0"/>
              </a:spcAft>
              <a:buClr>
                <a:srgbClr val="000000"/>
              </a:buClr>
              <a:buSzPts val="1100"/>
              <a:buFont typeface="Calibri"/>
              <a:buNone/>
            </a:pPr>
            <a:r>
              <a:rPr b="0" i="0" lang="en-US" sz="1100" u="none" cap="none" strike="noStrike">
                <a:solidFill>
                  <a:srgbClr val="000000"/>
                </a:solidFill>
                <a:latin typeface="Calibri"/>
                <a:ea typeface="Calibri"/>
                <a:cs typeface="Calibri"/>
                <a:sym typeface="Calibri"/>
              </a:rPr>
              <a:t>ЗС  (70-90  тис. га)</a:t>
            </a:r>
            <a:endParaRPr b="0" i="0" sz="1100" u="none" cap="none" strike="noStrike">
              <a:solidFill>
                <a:srgbClr val="000000"/>
              </a:solidFill>
              <a:latin typeface="Calibri"/>
              <a:ea typeface="Calibri"/>
              <a:cs typeface="Calibri"/>
              <a:sym typeface="Calibri"/>
            </a:endParaRPr>
          </a:p>
        </p:txBody>
      </p:sp>
      <p:cxnSp>
        <p:nvCxnSpPr>
          <p:cNvPr id="934" name="Google Shape;934;p117"/>
          <p:cNvCxnSpPr>
            <a:stCxn id="930" idx="0"/>
          </p:cNvCxnSpPr>
          <p:nvPr/>
        </p:nvCxnSpPr>
        <p:spPr>
          <a:xfrm rot="10800000">
            <a:off x="4558515" y="3070254"/>
            <a:ext cx="152400" cy="250800"/>
          </a:xfrm>
          <a:prstGeom prst="straightConnector1">
            <a:avLst/>
          </a:prstGeom>
          <a:noFill/>
          <a:ln cap="flat" cmpd="sng" w="9525">
            <a:solidFill>
              <a:schemeClr val="accent1"/>
            </a:solidFill>
            <a:prstDash val="solid"/>
            <a:miter lim="800000"/>
            <a:headEnd len="sm" w="sm" type="none"/>
            <a:tailEnd len="sm" w="sm" type="none"/>
          </a:ln>
        </p:spPr>
      </p:cxnSp>
      <p:sp>
        <p:nvSpPr>
          <p:cNvPr id="935" name="Google Shape;935;p117"/>
          <p:cNvSpPr/>
          <p:nvPr/>
        </p:nvSpPr>
        <p:spPr>
          <a:xfrm rot="-1789976">
            <a:off x="6096003" y="3159131"/>
            <a:ext cx="1408113" cy="752475"/>
          </a:xfrm>
          <a:prstGeom prst="ellipse">
            <a:avLst/>
          </a:prstGeom>
          <a:solidFill>
            <a:srgbClr val="00B050">
              <a:alpha val="11764"/>
            </a:srgbClr>
          </a:solidFill>
          <a:ln cap="flat" cmpd="sng" w="12700">
            <a:solidFill>
              <a:srgbClr val="42719B"/>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936" name="Google Shape;936;p117"/>
          <p:cNvSpPr txBox="1"/>
          <p:nvPr/>
        </p:nvSpPr>
        <p:spPr>
          <a:xfrm rot="-1496165">
            <a:off x="6115058" y="3262769"/>
            <a:ext cx="1528763" cy="430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Calibri"/>
              <a:buNone/>
            </a:pPr>
            <a:r>
              <a:rPr b="0" i="0" lang="en-US" sz="1100" u="none" cap="none" strike="noStrike">
                <a:solidFill>
                  <a:srgbClr val="000000"/>
                </a:solidFill>
                <a:latin typeface="Calibri"/>
                <a:ea typeface="Calibri"/>
                <a:cs typeface="Calibri"/>
                <a:sym typeface="Calibri"/>
              </a:rPr>
              <a:t>Lower-Sirogozka IS (110 thousand ha)</a:t>
            </a:r>
            <a:endParaRPr b="0" i="0" sz="1100" u="none" cap="none" strike="noStrike">
              <a:solidFill>
                <a:srgbClr val="000000"/>
              </a:solidFill>
              <a:latin typeface="Calibri"/>
              <a:ea typeface="Calibri"/>
              <a:cs typeface="Calibri"/>
              <a:sym typeface="Calibri"/>
            </a:endParaRPr>
          </a:p>
        </p:txBody>
      </p:sp>
      <p:sp>
        <p:nvSpPr>
          <p:cNvPr id="937" name="Google Shape;937;p117"/>
          <p:cNvSpPr/>
          <p:nvPr/>
        </p:nvSpPr>
        <p:spPr>
          <a:xfrm rot="-408280">
            <a:off x="7662864" y="2913078"/>
            <a:ext cx="962025" cy="752475"/>
          </a:xfrm>
          <a:prstGeom prst="ellipse">
            <a:avLst/>
          </a:prstGeom>
          <a:solidFill>
            <a:srgbClr val="00B050">
              <a:alpha val="11764"/>
            </a:srgbClr>
          </a:solidFill>
          <a:ln cap="flat" cmpd="sng" w="12700">
            <a:solidFill>
              <a:srgbClr val="42719B"/>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938" name="Google Shape;938;p117"/>
          <p:cNvSpPr txBox="1"/>
          <p:nvPr/>
        </p:nvSpPr>
        <p:spPr>
          <a:xfrm>
            <a:off x="7662867" y="3048015"/>
            <a:ext cx="1527175" cy="43021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Calibri"/>
              <a:buNone/>
            </a:pPr>
            <a:r>
              <a:rPr b="0" i="0" lang="en-US" sz="1100" u="none" cap="none" strike="noStrike">
                <a:solidFill>
                  <a:srgbClr val="000000"/>
                </a:solidFill>
                <a:latin typeface="Calibri"/>
                <a:ea typeface="Calibri"/>
                <a:cs typeface="Calibri"/>
                <a:sym typeface="Calibri"/>
              </a:rPr>
              <a:t>Pryazovska IS (90 thousand ha)</a:t>
            </a:r>
            <a:endParaRPr b="0" i="0" sz="1100" u="none" cap="none" strike="noStrike">
              <a:solidFill>
                <a:srgbClr val="000000"/>
              </a:solidFill>
              <a:latin typeface="Calibri"/>
              <a:ea typeface="Calibri"/>
              <a:cs typeface="Calibri"/>
              <a:sym typeface="Calibri"/>
            </a:endParaRPr>
          </a:p>
        </p:txBody>
      </p:sp>
      <p:sp>
        <p:nvSpPr>
          <p:cNvPr id="939" name="Google Shape;939;p117"/>
          <p:cNvSpPr/>
          <p:nvPr/>
        </p:nvSpPr>
        <p:spPr>
          <a:xfrm>
            <a:off x="9264652" y="1844825"/>
            <a:ext cx="805704" cy="1013910"/>
          </a:xfrm>
          <a:prstGeom prst="ellipse">
            <a:avLst/>
          </a:prstGeom>
          <a:solidFill>
            <a:srgbClr val="2F5496">
              <a:alpha val="11764"/>
            </a:srgbClr>
          </a:solidFill>
          <a:ln cap="flat" cmpd="sng" w="12700">
            <a:solidFill>
              <a:srgbClr val="42719B"/>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940" name="Google Shape;940;p117"/>
          <p:cNvSpPr txBox="1"/>
          <p:nvPr/>
        </p:nvSpPr>
        <p:spPr>
          <a:xfrm>
            <a:off x="9264652" y="1951038"/>
            <a:ext cx="805704" cy="76944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Calibri"/>
              <a:buNone/>
            </a:pPr>
            <a:r>
              <a:rPr b="1" i="0" lang="en-US" sz="1100" u="none" cap="none" strike="noStrike">
                <a:solidFill>
                  <a:srgbClr val="000000"/>
                </a:solidFill>
                <a:latin typeface="Calibri"/>
                <a:ea typeface="Calibri"/>
                <a:cs typeface="Calibri"/>
                <a:sym typeface="Calibri"/>
              </a:rPr>
              <a:t>Mariupolska IS (80 thousand ha)</a:t>
            </a:r>
            <a:endParaRPr b="1" i="0" sz="1100" u="none" cap="none" strike="noStrike">
              <a:solidFill>
                <a:srgbClr val="000000"/>
              </a:solidFill>
              <a:latin typeface="Calibri"/>
              <a:ea typeface="Calibri"/>
              <a:cs typeface="Calibri"/>
              <a:sym typeface="Calibri"/>
            </a:endParaRPr>
          </a:p>
        </p:txBody>
      </p:sp>
      <p:cxnSp>
        <p:nvCxnSpPr>
          <p:cNvPr id="941" name="Google Shape;941;p117"/>
          <p:cNvCxnSpPr/>
          <p:nvPr/>
        </p:nvCxnSpPr>
        <p:spPr>
          <a:xfrm rot="10800000">
            <a:off x="9561513" y="2659063"/>
            <a:ext cx="211138" cy="604838"/>
          </a:xfrm>
          <a:prstGeom prst="straightConnector1">
            <a:avLst/>
          </a:prstGeom>
          <a:noFill/>
          <a:ln cap="flat" cmpd="sng" w="9525">
            <a:solidFill>
              <a:schemeClr val="accent1"/>
            </a:solidFill>
            <a:prstDash val="solid"/>
            <a:miter lim="800000"/>
            <a:headEnd len="sm" w="sm" type="none"/>
            <a:tailEnd len="sm" w="sm" type="none"/>
          </a:ln>
        </p:spPr>
      </p:cxnSp>
      <p:sp>
        <p:nvSpPr>
          <p:cNvPr id="942" name="Google Shape;942;p117"/>
          <p:cNvSpPr/>
          <p:nvPr/>
        </p:nvSpPr>
        <p:spPr>
          <a:xfrm rot="-408280">
            <a:off x="5835650" y="4206890"/>
            <a:ext cx="598488" cy="377825"/>
          </a:xfrm>
          <a:prstGeom prst="ellipse">
            <a:avLst/>
          </a:prstGeom>
          <a:solidFill>
            <a:srgbClr val="00B050">
              <a:alpha val="11764"/>
            </a:srgbClr>
          </a:solidFill>
          <a:ln cap="flat" cmpd="sng" w="12700">
            <a:solidFill>
              <a:srgbClr val="42719B"/>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943" name="Google Shape;943;p117"/>
          <p:cNvSpPr txBox="1"/>
          <p:nvPr/>
        </p:nvSpPr>
        <p:spPr>
          <a:xfrm>
            <a:off x="6880227" y="4705365"/>
            <a:ext cx="1527175" cy="60016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100"/>
              <a:buFont typeface="Calibri"/>
              <a:buNone/>
            </a:pPr>
            <a:r>
              <a:rPr b="1" i="0" lang="en-US" sz="1100" u="none" cap="none" strike="noStrike">
                <a:solidFill>
                  <a:srgbClr val="FFFFFF"/>
                </a:solidFill>
                <a:latin typeface="Calibri"/>
                <a:ea typeface="Calibri"/>
                <a:cs typeface="Calibri"/>
                <a:sym typeface="Calibri"/>
              </a:rPr>
              <a:t>IS of the connecting canal (45-50 thousand hectares)</a:t>
            </a:r>
            <a:endParaRPr b="1" i="0" sz="1100" u="none" cap="none" strike="noStrike">
              <a:solidFill>
                <a:srgbClr val="FFFFFF"/>
              </a:solidFill>
              <a:latin typeface="Calibri"/>
              <a:ea typeface="Calibri"/>
              <a:cs typeface="Calibri"/>
              <a:sym typeface="Calibri"/>
            </a:endParaRPr>
          </a:p>
        </p:txBody>
      </p:sp>
      <p:cxnSp>
        <p:nvCxnSpPr>
          <p:cNvPr id="944" name="Google Shape;944;p117"/>
          <p:cNvCxnSpPr/>
          <p:nvPr/>
        </p:nvCxnSpPr>
        <p:spPr>
          <a:xfrm rot="10800000">
            <a:off x="6245227" y="4473590"/>
            <a:ext cx="635000" cy="303213"/>
          </a:xfrm>
          <a:prstGeom prst="straightConnector1">
            <a:avLst/>
          </a:prstGeom>
          <a:noFill/>
          <a:ln cap="flat" cmpd="sng" w="9525">
            <a:solidFill>
              <a:schemeClr val="accent1"/>
            </a:solidFill>
            <a:prstDash val="solid"/>
            <a:miter lim="800000"/>
            <a:headEnd len="sm" w="sm" type="none"/>
            <a:tailEnd len="sm" w="sm" type="none"/>
          </a:ln>
        </p:spPr>
      </p:cxnSp>
      <p:pic>
        <p:nvPicPr>
          <p:cNvPr id="945" name="Google Shape;945;p117"/>
          <p:cNvPicPr preferRelativeResize="0"/>
          <p:nvPr/>
        </p:nvPicPr>
        <p:blipFill rotWithShape="1">
          <a:blip r:embed="rId4">
            <a:alphaModFix/>
          </a:blip>
          <a:srcRect b="0" l="0" r="0" t="0"/>
          <a:stretch/>
        </p:blipFill>
        <p:spPr>
          <a:xfrm>
            <a:off x="10618784" y="398740"/>
            <a:ext cx="1450974" cy="707197"/>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7_Тема Office">
  <a:themeElements>
    <a:clrScheme name="Офіс">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0.xml><?xml version="1.0" encoding="utf-8"?>
<a:theme xmlns:a="http://schemas.openxmlformats.org/drawingml/2006/main" xmlns:r="http://schemas.openxmlformats.org/officeDocument/2006/relationships" name="Тема Office">
  <a:themeElements>
    <a:clrScheme name="Стандартная">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5_Тема Office">
  <a:themeElements>
    <a:clrScheme name="Стандартная">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3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3_Тема Office">
  <a:themeElements>
    <a:clrScheme name="Офіс">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9_Тема Office">
  <a:themeElements>
    <a:clrScheme name="Стандартная">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2_Тема Office">
  <a:themeElements>
    <a:clrScheme name="Стандартная">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xmlns:r="http://schemas.openxmlformats.org/officeDocument/2006/relationships" name="1_Тема Office">
  <a:themeElements>
    <a:clrScheme name="Стандартная">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xmlns:r="http://schemas.openxmlformats.org/officeDocument/2006/relationships" name="8_Тема Offic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