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1B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1B202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1B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1B202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1B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1B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5429" y="316586"/>
            <a:ext cx="11466972" cy="1414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1B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0186" y="2078724"/>
            <a:ext cx="13083540" cy="626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1B202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30" Type="http://schemas.openxmlformats.org/officeDocument/2006/relationships/image" Target="../media/image34.png"/><Relationship Id="rId31" Type="http://schemas.openxmlformats.org/officeDocument/2006/relationships/image" Target="../media/image35.png"/><Relationship Id="rId32" Type="http://schemas.openxmlformats.org/officeDocument/2006/relationships/image" Target="../media/image36.png"/><Relationship Id="rId33" Type="http://schemas.openxmlformats.org/officeDocument/2006/relationships/image" Target="../media/image37.png"/><Relationship Id="rId34" Type="http://schemas.openxmlformats.org/officeDocument/2006/relationships/image" Target="../media/image38.png"/><Relationship Id="rId35" Type="http://schemas.openxmlformats.org/officeDocument/2006/relationships/image" Target="../media/image39.png"/><Relationship Id="rId36" Type="http://schemas.openxmlformats.org/officeDocument/2006/relationships/image" Target="../media/image40.png"/><Relationship Id="rId37" Type="http://schemas.openxmlformats.org/officeDocument/2006/relationships/image" Target="../media/image41.png"/><Relationship Id="rId38" Type="http://schemas.openxmlformats.org/officeDocument/2006/relationships/image" Target="../media/image42.png"/><Relationship Id="rId39" Type="http://schemas.openxmlformats.org/officeDocument/2006/relationships/image" Target="../media/image43.png"/><Relationship Id="rId40" Type="http://schemas.openxmlformats.org/officeDocument/2006/relationships/image" Target="../media/image44.png"/><Relationship Id="rId41" Type="http://schemas.openxmlformats.org/officeDocument/2006/relationships/image" Target="../media/image45.png"/><Relationship Id="rId42" Type="http://schemas.openxmlformats.org/officeDocument/2006/relationships/image" Target="../media/image46.png"/><Relationship Id="rId43" Type="http://schemas.openxmlformats.org/officeDocument/2006/relationships/image" Target="../media/image47.png"/><Relationship Id="rId44" Type="http://schemas.openxmlformats.org/officeDocument/2006/relationships/image" Target="../media/image48.png"/><Relationship Id="rId45" Type="http://schemas.openxmlformats.org/officeDocument/2006/relationships/image" Target="../media/image49.png"/><Relationship Id="rId46" Type="http://schemas.openxmlformats.org/officeDocument/2006/relationships/image" Target="../media/image50.png"/><Relationship Id="rId47" Type="http://schemas.openxmlformats.org/officeDocument/2006/relationships/image" Target="../media/image51.png"/><Relationship Id="rId48" Type="http://schemas.openxmlformats.org/officeDocument/2006/relationships/image" Target="../media/image52.png"/><Relationship Id="rId49" Type="http://schemas.openxmlformats.org/officeDocument/2006/relationships/image" Target="../media/image53.png"/><Relationship Id="rId50" Type="http://schemas.openxmlformats.org/officeDocument/2006/relationships/image" Target="../media/image54.png"/><Relationship Id="rId51" Type="http://schemas.openxmlformats.org/officeDocument/2006/relationships/image" Target="../media/image55.png"/><Relationship Id="rId52" Type="http://schemas.openxmlformats.org/officeDocument/2006/relationships/image" Target="../media/image56.png"/><Relationship Id="rId53" Type="http://schemas.openxmlformats.org/officeDocument/2006/relationships/image" Target="../media/image57.png"/><Relationship Id="rId54" Type="http://schemas.openxmlformats.org/officeDocument/2006/relationships/image" Target="../media/image58.png"/><Relationship Id="rId55" Type="http://schemas.openxmlformats.org/officeDocument/2006/relationships/image" Target="../media/image59.png"/><Relationship Id="rId56" Type="http://schemas.openxmlformats.org/officeDocument/2006/relationships/image" Target="../media/image60.png"/><Relationship Id="rId57" Type="http://schemas.openxmlformats.org/officeDocument/2006/relationships/image" Target="../media/image61.png"/><Relationship Id="rId58" Type="http://schemas.openxmlformats.org/officeDocument/2006/relationships/image" Target="../media/image62.png"/><Relationship Id="rId59" Type="http://schemas.openxmlformats.org/officeDocument/2006/relationships/image" Target="../media/image63.png"/><Relationship Id="rId60" Type="http://schemas.openxmlformats.org/officeDocument/2006/relationships/image" Target="../media/image64.png"/><Relationship Id="rId61" Type="http://schemas.openxmlformats.org/officeDocument/2006/relationships/image" Target="../media/image65.png"/><Relationship Id="rId62" Type="http://schemas.openxmlformats.org/officeDocument/2006/relationships/image" Target="../media/image66.png"/><Relationship Id="rId63" Type="http://schemas.openxmlformats.org/officeDocument/2006/relationships/image" Target="../media/image67.png"/><Relationship Id="rId64" Type="http://schemas.openxmlformats.org/officeDocument/2006/relationships/image" Target="../media/image68.png"/><Relationship Id="rId65" Type="http://schemas.openxmlformats.org/officeDocument/2006/relationships/image" Target="../media/image69.png"/><Relationship Id="rId66" Type="http://schemas.openxmlformats.org/officeDocument/2006/relationships/image" Target="../media/image70.png"/><Relationship Id="rId67" Type="http://schemas.openxmlformats.org/officeDocument/2006/relationships/image" Target="../media/image71.png"/><Relationship Id="rId68" Type="http://schemas.openxmlformats.org/officeDocument/2006/relationships/image" Target="../media/image72.png"/><Relationship Id="rId69" Type="http://schemas.openxmlformats.org/officeDocument/2006/relationships/image" Target="../media/image73.png"/><Relationship Id="rId70" Type="http://schemas.openxmlformats.org/officeDocument/2006/relationships/image" Target="../media/image74.png"/><Relationship Id="rId71" Type="http://schemas.openxmlformats.org/officeDocument/2006/relationships/image" Target="../media/image75.png"/><Relationship Id="rId72" Type="http://schemas.openxmlformats.org/officeDocument/2006/relationships/image" Target="../media/image76.png"/><Relationship Id="rId73" Type="http://schemas.openxmlformats.org/officeDocument/2006/relationships/image" Target="../media/image77.png"/><Relationship Id="rId74" Type="http://schemas.openxmlformats.org/officeDocument/2006/relationships/image" Target="../media/image78.png"/><Relationship Id="rId75" Type="http://schemas.openxmlformats.org/officeDocument/2006/relationships/image" Target="../media/image79.png"/><Relationship Id="rId76" Type="http://schemas.openxmlformats.org/officeDocument/2006/relationships/image" Target="../media/image80.png"/><Relationship Id="rId77" Type="http://schemas.openxmlformats.org/officeDocument/2006/relationships/image" Target="../media/image81.png"/><Relationship Id="rId78" Type="http://schemas.openxmlformats.org/officeDocument/2006/relationships/image" Target="../media/image82.png"/><Relationship Id="rId79" Type="http://schemas.openxmlformats.org/officeDocument/2006/relationships/image" Target="../media/image83.png"/><Relationship Id="rId80" Type="http://schemas.openxmlformats.org/officeDocument/2006/relationships/image" Target="../media/image84.png"/><Relationship Id="rId81" Type="http://schemas.openxmlformats.org/officeDocument/2006/relationships/image" Target="../media/image85.png"/><Relationship Id="rId82" Type="http://schemas.openxmlformats.org/officeDocument/2006/relationships/image" Target="../media/image86.png"/><Relationship Id="rId83" Type="http://schemas.openxmlformats.org/officeDocument/2006/relationships/image" Target="../media/image87.png"/><Relationship Id="rId84" Type="http://schemas.openxmlformats.org/officeDocument/2006/relationships/image" Target="../media/image88.png"/><Relationship Id="rId85" Type="http://schemas.openxmlformats.org/officeDocument/2006/relationships/image" Target="../media/image8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Relationship Id="rId3" Type="http://schemas.openxmlformats.org/officeDocument/2006/relationships/image" Target="../media/image91.jpg"/><Relationship Id="rId4" Type="http://schemas.openxmlformats.org/officeDocument/2006/relationships/image" Target="../media/image92.jpg"/><Relationship Id="rId5" Type="http://schemas.openxmlformats.org/officeDocument/2006/relationships/image" Target="../media/image9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jpg"/><Relationship Id="rId6" Type="http://schemas.openxmlformats.org/officeDocument/2006/relationships/image" Target="../media/image98.jpg"/><Relationship Id="rId7" Type="http://schemas.openxmlformats.org/officeDocument/2006/relationships/image" Target="../media/image9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jpg"/><Relationship Id="rId6" Type="http://schemas.openxmlformats.org/officeDocument/2006/relationships/image" Target="../media/image104.png"/><Relationship Id="rId7" Type="http://schemas.openxmlformats.org/officeDocument/2006/relationships/image" Target="../media/image10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jpg"/><Relationship Id="rId4" Type="http://schemas.openxmlformats.org/officeDocument/2006/relationships/image" Target="../media/image108.png"/><Relationship Id="rId5" Type="http://schemas.openxmlformats.org/officeDocument/2006/relationships/hyperlink" Target="mailto:klesiv_sarny@ukr.net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344515" cy="10248900"/>
            <a:chOff x="0" y="0"/>
            <a:chExt cx="18344515" cy="10248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488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67465" y="0"/>
              <a:ext cx="1677032" cy="10261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17902" y="1309687"/>
              <a:ext cx="1552574" cy="18573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20380" y="5825332"/>
              <a:ext cx="4124324" cy="411479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0"/>
              <a:ext cx="1472565" cy="2982595"/>
            </a:xfrm>
            <a:custGeom>
              <a:avLst/>
              <a:gdLst/>
              <a:ahLst/>
              <a:cxnLst/>
              <a:rect l="l" t="t" r="r" b="b"/>
              <a:pathLst>
                <a:path w="1472565" h="2982595">
                  <a:moveTo>
                    <a:pt x="789355" y="12"/>
                  </a:moveTo>
                  <a:lnTo>
                    <a:pt x="746861" y="12"/>
                  </a:lnTo>
                  <a:lnTo>
                    <a:pt x="0" y="1512976"/>
                  </a:lnTo>
                  <a:lnTo>
                    <a:pt x="0" y="1599044"/>
                  </a:lnTo>
                  <a:lnTo>
                    <a:pt x="789355" y="12"/>
                  </a:lnTo>
                  <a:close/>
                </a:path>
                <a:path w="1472565" h="2982595">
                  <a:moveTo>
                    <a:pt x="1016990" y="12"/>
                  </a:moveTo>
                  <a:lnTo>
                    <a:pt x="974496" y="12"/>
                  </a:lnTo>
                  <a:lnTo>
                    <a:pt x="0" y="1974100"/>
                  </a:lnTo>
                  <a:lnTo>
                    <a:pt x="0" y="2060168"/>
                  </a:lnTo>
                  <a:lnTo>
                    <a:pt x="1016990" y="12"/>
                  </a:lnTo>
                  <a:close/>
                </a:path>
                <a:path w="1472565" h="2982595">
                  <a:moveTo>
                    <a:pt x="1244612" y="0"/>
                  </a:moveTo>
                  <a:lnTo>
                    <a:pt x="1202131" y="0"/>
                  </a:lnTo>
                  <a:lnTo>
                    <a:pt x="0" y="2435225"/>
                  </a:lnTo>
                  <a:lnTo>
                    <a:pt x="0" y="2521293"/>
                  </a:lnTo>
                  <a:lnTo>
                    <a:pt x="1244612" y="0"/>
                  </a:lnTo>
                  <a:close/>
                </a:path>
                <a:path w="1472565" h="2982595">
                  <a:moveTo>
                    <a:pt x="1472247" y="12"/>
                  </a:moveTo>
                  <a:lnTo>
                    <a:pt x="1429766" y="12"/>
                  </a:lnTo>
                  <a:lnTo>
                    <a:pt x="0" y="2896349"/>
                  </a:lnTo>
                  <a:lnTo>
                    <a:pt x="0" y="2982417"/>
                  </a:lnTo>
                  <a:lnTo>
                    <a:pt x="1472247" y="12"/>
                  </a:lnTo>
                  <a:close/>
                </a:path>
              </a:pathLst>
            </a:custGeom>
            <a:solidFill>
              <a:srgbClr val="133F8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1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18288001" y="0"/>
                  </a:lnTo>
                  <a:lnTo>
                    <a:pt x="18288001" y="10287000"/>
                  </a:lnTo>
                  <a:close/>
                </a:path>
              </a:pathLst>
            </a:custGeom>
            <a:solidFill>
              <a:srgbClr val="AAD6D4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59756" y="411984"/>
              <a:ext cx="4114800" cy="411480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4114783" y="4114783"/>
                  </a:moveTo>
                  <a:lnTo>
                    <a:pt x="0" y="4114783"/>
                  </a:lnTo>
                  <a:lnTo>
                    <a:pt x="0" y="0"/>
                  </a:lnTo>
                  <a:lnTo>
                    <a:pt x="4114783" y="0"/>
                  </a:lnTo>
                  <a:lnTo>
                    <a:pt x="4114783" y="41147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4418" y="1074097"/>
              <a:ext cx="572929" cy="5729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083" y="1243591"/>
              <a:ext cx="540887" cy="49679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8073" y="1551044"/>
              <a:ext cx="106927" cy="12326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714777" y="1592811"/>
              <a:ext cx="41275" cy="56515"/>
            </a:xfrm>
            <a:custGeom>
              <a:avLst/>
              <a:gdLst/>
              <a:ahLst/>
              <a:cxnLst/>
              <a:rect l="l" t="t" r="r" b="b"/>
              <a:pathLst>
                <a:path w="41275" h="56514">
                  <a:moveTo>
                    <a:pt x="15317" y="56232"/>
                  </a:moveTo>
                  <a:lnTo>
                    <a:pt x="9083" y="51546"/>
                  </a:lnTo>
                  <a:lnTo>
                    <a:pt x="4244" y="45446"/>
                  </a:lnTo>
                  <a:lnTo>
                    <a:pt x="1112" y="38212"/>
                  </a:lnTo>
                  <a:lnTo>
                    <a:pt x="0" y="30121"/>
                  </a:lnTo>
                  <a:lnTo>
                    <a:pt x="2369" y="18403"/>
                  </a:lnTo>
                  <a:lnTo>
                    <a:pt x="8830" y="8828"/>
                  </a:lnTo>
                  <a:lnTo>
                    <a:pt x="18410" y="2369"/>
                  </a:lnTo>
                  <a:lnTo>
                    <a:pt x="30137" y="0"/>
                  </a:lnTo>
                  <a:lnTo>
                    <a:pt x="34003" y="0"/>
                  </a:lnTo>
                  <a:lnTo>
                    <a:pt x="37676" y="779"/>
                  </a:lnTo>
                  <a:lnTo>
                    <a:pt x="41075" y="2121"/>
                  </a:lnTo>
                  <a:lnTo>
                    <a:pt x="28571" y="5568"/>
                  </a:lnTo>
                  <a:lnTo>
                    <a:pt x="18442" y="13074"/>
                  </a:lnTo>
                  <a:lnTo>
                    <a:pt x="11655" y="23713"/>
                  </a:lnTo>
                  <a:lnTo>
                    <a:pt x="9177" y="36559"/>
                  </a:lnTo>
                  <a:lnTo>
                    <a:pt x="9177" y="43848"/>
                  </a:lnTo>
                  <a:lnTo>
                    <a:pt x="11460" y="50631"/>
                  </a:lnTo>
                  <a:lnTo>
                    <a:pt x="15317" y="56232"/>
                  </a:lnTo>
                  <a:close/>
                </a:path>
              </a:pathLst>
            </a:custGeom>
            <a:solidFill>
              <a:srgbClr val="DFF2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58625" y="1574664"/>
              <a:ext cx="46990" cy="94615"/>
            </a:xfrm>
            <a:custGeom>
              <a:avLst/>
              <a:gdLst/>
              <a:ahLst/>
              <a:cxnLst/>
              <a:rect l="l" t="t" r="r" b="b"/>
              <a:pathLst>
                <a:path w="46989" h="94614">
                  <a:moveTo>
                    <a:pt x="3262" y="94335"/>
                  </a:moveTo>
                  <a:lnTo>
                    <a:pt x="1205" y="93266"/>
                  </a:lnTo>
                  <a:lnTo>
                    <a:pt x="0" y="89392"/>
                  </a:lnTo>
                  <a:lnTo>
                    <a:pt x="1092" y="87318"/>
                  </a:lnTo>
                  <a:lnTo>
                    <a:pt x="3029" y="86724"/>
                  </a:lnTo>
                  <a:lnTo>
                    <a:pt x="5424" y="86121"/>
                  </a:lnTo>
                  <a:lnTo>
                    <a:pt x="13083" y="84297"/>
                  </a:lnTo>
                  <a:lnTo>
                    <a:pt x="19150" y="81492"/>
                  </a:lnTo>
                  <a:lnTo>
                    <a:pt x="21345" y="80752"/>
                  </a:lnTo>
                  <a:lnTo>
                    <a:pt x="23105" y="78759"/>
                  </a:lnTo>
                  <a:lnTo>
                    <a:pt x="25412" y="77256"/>
                  </a:lnTo>
                  <a:lnTo>
                    <a:pt x="27839" y="75834"/>
                  </a:lnTo>
                  <a:lnTo>
                    <a:pt x="29350" y="73206"/>
                  </a:lnTo>
                  <a:lnTo>
                    <a:pt x="31536" y="71084"/>
                  </a:lnTo>
                  <a:lnTo>
                    <a:pt x="33432" y="68721"/>
                  </a:lnTo>
                  <a:lnTo>
                    <a:pt x="34983" y="65925"/>
                  </a:lnTo>
                  <a:lnTo>
                    <a:pt x="36631" y="63144"/>
                  </a:lnTo>
                  <a:lnTo>
                    <a:pt x="37804" y="60122"/>
                  </a:lnTo>
                  <a:lnTo>
                    <a:pt x="39532" y="57221"/>
                  </a:lnTo>
                  <a:lnTo>
                    <a:pt x="40288" y="53950"/>
                  </a:lnTo>
                  <a:lnTo>
                    <a:pt x="44511" y="22076"/>
                  </a:lnTo>
                  <a:lnTo>
                    <a:pt x="43703" y="6774"/>
                  </a:lnTo>
                  <a:lnTo>
                    <a:pt x="42345" y="0"/>
                  </a:lnTo>
                  <a:lnTo>
                    <a:pt x="44145" y="6646"/>
                  </a:lnTo>
                  <a:lnTo>
                    <a:pt x="45375" y="16933"/>
                  </a:lnTo>
                  <a:lnTo>
                    <a:pt x="46010" y="22076"/>
                  </a:lnTo>
                  <a:lnTo>
                    <a:pt x="46404" y="28104"/>
                  </a:lnTo>
                  <a:lnTo>
                    <a:pt x="43816" y="54930"/>
                  </a:lnTo>
                  <a:lnTo>
                    <a:pt x="43245" y="58434"/>
                  </a:lnTo>
                  <a:lnTo>
                    <a:pt x="41646" y="61665"/>
                  </a:lnTo>
                  <a:lnTo>
                    <a:pt x="40593" y="64992"/>
                  </a:lnTo>
                  <a:lnTo>
                    <a:pt x="39026" y="68103"/>
                  </a:lnTo>
                  <a:lnTo>
                    <a:pt x="37606" y="71084"/>
                  </a:lnTo>
                  <a:lnTo>
                    <a:pt x="37507" y="71293"/>
                  </a:lnTo>
                  <a:lnTo>
                    <a:pt x="35578" y="74066"/>
                  </a:lnTo>
                  <a:lnTo>
                    <a:pt x="33352" y="76597"/>
                  </a:lnTo>
                  <a:lnTo>
                    <a:pt x="31745" y="79643"/>
                  </a:lnTo>
                  <a:lnTo>
                    <a:pt x="29149" y="81492"/>
                  </a:lnTo>
                  <a:lnTo>
                    <a:pt x="26673" y="83388"/>
                  </a:lnTo>
                  <a:lnTo>
                    <a:pt x="24680" y="85791"/>
                  </a:lnTo>
                  <a:lnTo>
                    <a:pt x="22125" y="86884"/>
                  </a:lnTo>
                  <a:lnTo>
                    <a:pt x="15510" y="90509"/>
                  </a:lnTo>
                  <a:lnTo>
                    <a:pt x="3262" y="94335"/>
                  </a:lnTo>
                  <a:close/>
                </a:path>
              </a:pathLst>
            </a:custGeom>
            <a:solidFill>
              <a:srgbClr val="8ED0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0591" y="1053347"/>
              <a:ext cx="164680" cy="7605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6325" y="1212031"/>
              <a:ext cx="404672" cy="49437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596325" y="1669698"/>
              <a:ext cx="405130" cy="36830"/>
            </a:xfrm>
            <a:custGeom>
              <a:avLst/>
              <a:gdLst/>
              <a:ahLst/>
              <a:cxnLst/>
              <a:rect l="l" t="t" r="r" b="b"/>
              <a:pathLst>
                <a:path w="405129" h="36830">
                  <a:moveTo>
                    <a:pt x="367969" y="36703"/>
                  </a:moveTo>
                  <a:lnTo>
                    <a:pt x="36727" y="36703"/>
                  </a:lnTo>
                  <a:lnTo>
                    <a:pt x="22465" y="33809"/>
                  </a:lnTo>
                  <a:lnTo>
                    <a:pt x="10787" y="25928"/>
                  </a:lnTo>
                  <a:lnTo>
                    <a:pt x="2897" y="14258"/>
                  </a:lnTo>
                  <a:lnTo>
                    <a:pt x="0" y="0"/>
                  </a:lnTo>
                  <a:lnTo>
                    <a:pt x="404672" y="0"/>
                  </a:lnTo>
                  <a:lnTo>
                    <a:pt x="401775" y="14258"/>
                  </a:lnTo>
                  <a:lnTo>
                    <a:pt x="393888" y="25928"/>
                  </a:lnTo>
                  <a:lnTo>
                    <a:pt x="382217" y="33809"/>
                  </a:lnTo>
                  <a:lnTo>
                    <a:pt x="367969" y="36703"/>
                  </a:lnTo>
                  <a:close/>
                </a:path>
              </a:pathLst>
            </a:custGeom>
            <a:solidFill>
              <a:srgbClr val="8180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0276" y="1114216"/>
              <a:ext cx="436763" cy="1008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6640" y="1295675"/>
              <a:ext cx="213704" cy="10513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3011" y="1393573"/>
              <a:ext cx="144397" cy="20426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45044" y="1404704"/>
              <a:ext cx="144202" cy="169116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598383" y="1212602"/>
              <a:ext cx="403860" cy="17145"/>
            </a:xfrm>
            <a:custGeom>
              <a:avLst/>
              <a:gdLst/>
              <a:ahLst/>
              <a:cxnLst/>
              <a:rect l="l" t="t" r="r" b="b"/>
              <a:pathLst>
                <a:path w="403860" h="17144">
                  <a:moveTo>
                    <a:pt x="403395" y="16732"/>
                  </a:moveTo>
                  <a:lnTo>
                    <a:pt x="0" y="16732"/>
                  </a:lnTo>
                  <a:lnTo>
                    <a:pt x="0" y="0"/>
                  </a:lnTo>
                  <a:lnTo>
                    <a:pt x="403395" y="0"/>
                  </a:lnTo>
                  <a:lnTo>
                    <a:pt x="403395" y="16732"/>
                  </a:lnTo>
                  <a:close/>
                </a:path>
              </a:pathLst>
            </a:custGeom>
            <a:solidFill>
              <a:srgbClr val="8180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2197" y="3106398"/>
              <a:ext cx="93981" cy="15766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6577" y="3110803"/>
              <a:ext cx="84152" cy="12698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77477" y="3123329"/>
              <a:ext cx="542464" cy="56267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477341" y="3060129"/>
              <a:ext cx="542925" cy="404495"/>
            </a:xfrm>
            <a:custGeom>
              <a:avLst/>
              <a:gdLst/>
              <a:ahLst/>
              <a:cxnLst/>
              <a:rect l="l" t="t" r="r" b="b"/>
              <a:pathLst>
                <a:path w="542925" h="404495">
                  <a:moveTo>
                    <a:pt x="0" y="404152"/>
                  </a:moveTo>
                  <a:lnTo>
                    <a:pt x="0" y="253697"/>
                  </a:lnTo>
                  <a:lnTo>
                    <a:pt x="234374" y="15569"/>
                  </a:lnTo>
                  <a:lnTo>
                    <a:pt x="251684" y="3892"/>
                  </a:lnTo>
                  <a:lnTo>
                    <a:pt x="271381" y="0"/>
                  </a:lnTo>
                  <a:lnTo>
                    <a:pt x="291081" y="3892"/>
                  </a:lnTo>
                  <a:lnTo>
                    <a:pt x="308401" y="15569"/>
                  </a:lnTo>
                  <a:lnTo>
                    <a:pt x="542719" y="253632"/>
                  </a:lnTo>
                  <a:lnTo>
                    <a:pt x="542719" y="404088"/>
                  </a:lnTo>
                  <a:lnTo>
                    <a:pt x="271375" y="128436"/>
                  </a:lnTo>
                  <a:lnTo>
                    <a:pt x="0" y="404152"/>
                  </a:lnTo>
                  <a:close/>
                </a:path>
              </a:pathLst>
            </a:custGeom>
            <a:solidFill>
              <a:srgbClr val="547E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98367" y="3045826"/>
              <a:ext cx="700661" cy="395084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409544" y="3052488"/>
              <a:ext cx="685165" cy="334010"/>
            </a:xfrm>
            <a:custGeom>
              <a:avLst/>
              <a:gdLst/>
              <a:ahLst/>
              <a:cxnLst/>
              <a:rect l="l" t="t" r="r" b="b"/>
              <a:pathLst>
                <a:path w="685164" h="334010">
                  <a:moveTo>
                    <a:pt x="677447" y="333772"/>
                  </a:moveTo>
                  <a:lnTo>
                    <a:pt x="675132" y="333772"/>
                  </a:lnTo>
                  <a:lnTo>
                    <a:pt x="672793" y="333772"/>
                  </a:lnTo>
                  <a:lnTo>
                    <a:pt x="670471" y="332888"/>
                  </a:lnTo>
                  <a:lnTo>
                    <a:pt x="367486" y="29936"/>
                  </a:lnTo>
                  <a:lnTo>
                    <a:pt x="354380" y="21419"/>
                  </a:lnTo>
                  <a:lnTo>
                    <a:pt x="339168" y="18580"/>
                  </a:lnTo>
                  <a:lnTo>
                    <a:pt x="323961" y="21419"/>
                  </a:lnTo>
                  <a:lnTo>
                    <a:pt x="310868" y="29936"/>
                  </a:lnTo>
                  <a:lnTo>
                    <a:pt x="12850" y="327914"/>
                  </a:lnTo>
                  <a:lnTo>
                    <a:pt x="7096" y="327914"/>
                  </a:lnTo>
                  <a:lnTo>
                    <a:pt x="0" y="320793"/>
                  </a:lnTo>
                  <a:lnTo>
                    <a:pt x="0" y="315055"/>
                  </a:lnTo>
                  <a:lnTo>
                    <a:pt x="297985" y="17053"/>
                  </a:lnTo>
                  <a:lnTo>
                    <a:pt x="339165" y="0"/>
                  </a:lnTo>
                  <a:lnTo>
                    <a:pt x="350613" y="1120"/>
                  </a:lnTo>
                  <a:lnTo>
                    <a:pt x="361463" y="4410"/>
                  </a:lnTo>
                  <a:lnTo>
                    <a:pt x="371463" y="9757"/>
                  </a:lnTo>
                  <a:lnTo>
                    <a:pt x="380361" y="17053"/>
                  </a:lnTo>
                  <a:lnTo>
                    <a:pt x="685098" y="321798"/>
                  </a:lnTo>
                  <a:lnTo>
                    <a:pt x="685098" y="327560"/>
                  </a:lnTo>
                  <a:lnTo>
                    <a:pt x="679769" y="332888"/>
                  </a:lnTo>
                  <a:lnTo>
                    <a:pt x="677447" y="333772"/>
                  </a:lnTo>
                  <a:close/>
                </a:path>
              </a:pathLst>
            </a:custGeom>
            <a:solidFill>
              <a:srgbClr val="AFC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40415" y="3359587"/>
              <a:ext cx="108937" cy="18493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3630666" y="3349855"/>
              <a:ext cx="128905" cy="204470"/>
            </a:xfrm>
            <a:custGeom>
              <a:avLst/>
              <a:gdLst/>
              <a:ahLst/>
              <a:cxnLst/>
              <a:rect l="l" t="t" r="r" b="b"/>
              <a:pathLst>
                <a:path w="128904" h="204470">
                  <a:moveTo>
                    <a:pt x="128418" y="204397"/>
                  </a:moveTo>
                  <a:lnTo>
                    <a:pt x="44515" y="204397"/>
                  </a:lnTo>
                  <a:lnTo>
                    <a:pt x="27205" y="200738"/>
                  </a:lnTo>
                  <a:lnTo>
                    <a:pt x="13053" y="190765"/>
                  </a:lnTo>
                  <a:lnTo>
                    <a:pt x="3504" y="175985"/>
                  </a:lnTo>
                  <a:lnTo>
                    <a:pt x="0" y="157905"/>
                  </a:lnTo>
                  <a:lnTo>
                    <a:pt x="0" y="46492"/>
                  </a:lnTo>
                  <a:lnTo>
                    <a:pt x="3504" y="28405"/>
                  </a:lnTo>
                  <a:lnTo>
                    <a:pt x="13053" y="13626"/>
                  </a:lnTo>
                  <a:lnTo>
                    <a:pt x="27205" y="3656"/>
                  </a:lnTo>
                  <a:lnTo>
                    <a:pt x="44515" y="0"/>
                  </a:lnTo>
                  <a:lnTo>
                    <a:pt x="128418" y="0"/>
                  </a:lnTo>
                  <a:lnTo>
                    <a:pt x="128418" y="19481"/>
                  </a:lnTo>
                  <a:lnTo>
                    <a:pt x="44515" y="19481"/>
                  </a:lnTo>
                  <a:lnTo>
                    <a:pt x="34774" y="21607"/>
                  </a:lnTo>
                  <a:lnTo>
                    <a:pt x="26822" y="27402"/>
                  </a:lnTo>
                  <a:lnTo>
                    <a:pt x="21462" y="35989"/>
                  </a:lnTo>
                  <a:lnTo>
                    <a:pt x="19497" y="46492"/>
                  </a:lnTo>
                  <a:lnTo>
                    <a:pt x="19497" y="157905"/>
                  </a:lnTo>
                  <a:lnTo>
                    <a:pt x="21462" y="168418"/>
                  </a:lnTo>
                  <a:lnTo>
                    <a:pt x="26822" y="177004"/>
                  </a:lnTo>
                  <a:lnTo>
                    <a:pt x="34774" y="182793"/>
                  </a:lnTo>
                  <a:lnTo>
                    <a:pt x="44515" y="184916"/>
                  </a:lnTo>
                  <a:lnTo>
                    <a:pt x="128418" y="184916"/>
                  </a:lnTo>
                  <a:lnTo>
                    <a:pt x="128418" y="204397"/>
                  </a:lnTo>
                  <a:close/>
                </a:path>
                <a:path w="128904" h="204470">
                  <a:moveTo>
                    <a:pt x="128418" y="184916"/>
                  </a:moveTo>
                  <a:lnTo>
                    <a:pt x="108937" y="184916"/>
                  </a:lnTo>
                  <a:lnTo>
                    <a:pt x="108937" y="19481"/>
                  </a:lnTo>
                  <a:lnTo>
                    <a:pt x="128418" y="19481"/>
                  </a:lnTo>
                  <a:lnTo>
                    <a:pt x="128418" y="184916"/>
                  </a:lnTo>
                  <a:close/>
                </a:path>
              </a:pathLst>
            </a:custGeom>
            <a:solidFill>
              <a:srgbClr val="E3EC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55750" y="3359587"/>
              <a:ext cx="101270" cy="18493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746017" y="3349855"/>
              <a:ext cx="121285" cy="204470"/>
            </a:xfrm>
            <a:custGeom>
              <a:avLst/>
              <a:gdLst/>
              <a:ahLst/>
              <a:cxnLst/>
              <a:rect l="l" t="t" r="r" b="b"/>
              <a:pathLst>
                <a:path w="121285" h="204470">
                  <a:moveTo>
                    <a:pt x="76188" y="204397"/>
                  </a:moveTo>
                  <a:lnTo>
                    <a:pt x="0" y="204397"/>
                  </a:lnTo>
                  <a:lnTo>
                    <a:pt x="0" y="0"/>
                  </a:lnTo>
                  <a:lnTo>
                    <a:pt x="76188" y="0"/>
                  </a:lnTo>
                  <a:lnTo>
                    <a:pt x="93513" y="3656"/>
                  </a:lnTo>
                  <a:lnTo>
                    <a:pt x="107674" y="13626"/>
                  </a:lnTo>
                  <a:lnTo>
                    <a:pt x="111460" y="19481"/>
                  </a:lnTo>
                  <a:lnTo>
                    <a:pt x="19489" y="19481"/>
                  </a:lnTo>
                  <a:lnTo>
                    <a:pt x="19489" y="184916"/>
                  </a:lnTo>
                  <a:lnTo>
                    <a:pt x="111456" y="184916"/>
                  </a:lnTo>
                  <a:lnTo>
                    <a:pt x="107674" y="190765"/>
                  </a:lnTo>
                  <a:lnTo>
                    <a:pt x="93513" y="200738"/>
                  </a:lnTo>
                  <a:lnTo>
                    <a:pt x="76188" y="204397"/>
                  </a:lnTo>
                  <a:close/>
                </a:path>
                <a:path w="121285" h="204470">
                  <a:moveTo>
                    <a:pt x="111456" y="184916"/>
                  </a:moveTo>
                  <a:lnTo>
                    <a:pt x="76188" y="184916"/>
                  </a:lnTo>
                  <a:lnTo>
                    <a:pt x="85945" y="182793"/>
                  </a:lnTo>
                  <a:lnTo>
                    <a:pt x="93910" y="177004"/>
                  </a:lnTo>
                  <a:lnTo>
                    <a:pt x="99278" y="168418"/>
                  </a:lnTo>
                  <a:lnTo>
                    <a:pt x="101246" y="157905"/>
                  </a:lnTo>
                  <a:lnTo>
                    <a:pt x="101246" y="46492"/>
                  </a:lnTo>
                  <a:lnTo>
                    <a:pt x="99278" y="35989"/>
                  </a:lnTo>
                  <a:lnTo>
                    <a:pt x="93910" y="27402"/>
                  </a:lnTo>
                  <a:lnTo>
                    <a:pt x="85945" y="21607"/>
                  </a:lnTo>
                  <a:lnTo>
                    <a:pt x="76188" y="19481"/>
                  </a:lnTo>
                  <a:lnTo>
                    <a:pt x="111460" y="19481"/>
                  </a:lnTo>
                  <a:lnTo>
                    <a:pt x="117229" y="28405"/>
                  </a:lnTo>
                  <a:lnTo>
                    <a:pt x="120735" y="46492"/>
                  </a:lnTo>
                  <a:lnTo>
                    <a:pt x="120735" y="157905"/>
                  </a:lnTo>
                  <a:lnTo>
                    <a:pt x="117229" y="175985"/>
                  </a:lnTo>
                  <a:lnTo>
                    <a:pt x="111456" y="184916"/>
                  </a:lnTo>
                  <a:close/>
                </a:path>
              </a:pathLst>
            </a:custGeom>
            <a:solidFill>
              <a:srgbClr val="E3EC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44121" y="3231659"/>
              <a:ext cx="646537" cy="59529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1994" y="3024924"/>
              <a:ext cx="446643" cy="37420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06615" y="3188919"/>
              <a:ext cx="170338" cy="47054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6804" y="3172034"/>
              <a:ext cx="71647" cy="1688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30572" y="3269817"/>
              <a:ext cx="122929" cy="60596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226192" y="3265437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68" y="69356"/>
                  </a:moveTo>
                  <a:lnTo>
                    <a:pt x="8221" y="69356"/>
                  </a:lnTo>
                  <a:lnTo>
                    <a:pt x="0" y="63104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68" y="0"/>
                  </a:lnTo>
                  <a:lnTo>
                    <a:pt x="131689" y="6276"/>
                  </a:lnTo>
                  <a:lnTo>
                    <a:pt x="131689" y="8768"/>
                  </a:lnTo>
                  <a:lnTo>
                    <a:pt x="13019" y="8768"/>
                  </a:lnTo>
                  <a:lnTo>
                    <a:pt x="8760" y="11685"/>
                  </a:lnTo>
                  <a:lnTo>
                    <a:pt x="8760" y="57687"/>
                  </a:lnTo>
                  <a:lnTo>
                    <a:pt x="13019" y="60588"/>
                  </a:lnTo>
                  <a:lnTo>
                    <a:pt x="131689" y="60588"/>
                  </a:lnTo>
                  <a:lnTo>
                    <a:pt x="131689" y="63104"/>
                  </a:lnTo>
                  <a:lnTo>
                    <a:pt x="123468" y="69356"/>
                  </a:lnTo>
                  <a:close/>
                </a:path>
                <a:path w="132080" h="69850">
                  <a:moveTo>
                    <a:pt x="131689" y="60588"/>
                  </a:moveTo>
                  <a:lnTo>
                    <a:pt x="118678" y="60588"/>
                  </a:lnTo>
                  <a:lnTo>
                    <a:pt x="122921" y="57687"/>
                  </a:lnTo>
                  <a:lnTo>
                    <a:pt x="122921" y="11685"/>
                  </a:lnTo>
                  <a:lnTo>
                    <a:pt x="118678" y="8768"/>
                  </a:lnTo>
                  <a:lnTo>
                    <a:pt x="131689" y="8768"/>
                  </a:lnTo>
                  <a:lnTo>
                    <a:pt x="131689" y="60588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30572" y="3348883"/>
              <a:ext cx="122929" cy="6057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226192" y="3344503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68" y="69332"/>
                  </a:moveTo>
                  <a:lnTo>
                    <a:pt x="8221" y="69332"/>
                  </a:lnTo>
                  <a:lnTo>
                    <a:pt x="0" y="63080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68" y="0"/>
                  </a:lnTo>
                  <a:lnTo>
                    <a:pt x="131689" y="6276"/>
                  </a:lnTo>
                  <a:lnTo>
                    <a:pt x="131689" y="8768"/>
                  </a:lnTo>
                  <a:lnTo>
                    <a:pt x="13019" y="8768"/>
                  </a:lnTo>
                  <a:lnTo>
                    <a:pt x="8760" y="11685"/>
                  </a:lnTo>
                  <a:lnTo>
                    <a:pt x="8760" y="57687"/>
                  </a:lnTo>
                  <a:lnTo>
                    <a:pt x="13019" y="60572"/>
                  </a:lnTo>
                  <a:lnTo>
                    <a:pt x="131689" y="60572"/>
                  </a:lnTo>
                  <a:lnTo>
                    <a:pt x="131689" y="63080"/>
                  </a:lnTo>
                  <a:lnTo>
                    <a:pt x="123468" y="69332"/>
                  </a:lnTo>
                  <a:close/>
                </a:path>
                <a:path w="132080" h="69850">
                  <a:moveTo>
                    <a:pt x="131689" y="60572"/>
                  </a:moveTo>
                  <a:lnTo>
                    <a:pt x="118678" y="60572"/>
                  </a:lnTo>
                  <a:lnTo>
                    <a:pt x="122921" y="57687"/>
                  </a:lnTo>
                  <a:lnTo>
                    <a:pt x="122921" y="11685"/>
                  </a:lnTo>
                  <a:lnTo>
                    <a:pt x="118678" y="8768"/>
                  </a:lnTo>
                  <a:lnTo>
                    <a:pt x="131689" y="8768"/>
                  </a:lnTo>
                  <a:lnTo>
                    <a:pt x="131689" y="60572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0572" y="3427996"/>
              <a:ext cx="122929" cy="60548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226192" y="3423608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68" y="69316"/>
                  </a:moveTo>
                  <a:lnTo>
                    <a:pt x="8221" y="69316"/>
                  </a:lnTo>
                  <a:lnTo>
                    <a:pt x="0" y="63080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68" y="0"/>
                  </a:lnTo>
                  <a:lnTo>
                    <a:pt x="131689" y="6276"/>
                  </a:lnTo>
                  <a:lnTo>
                    <a:pt x="131689" y="8768"/>
                  </a:lnTo>
                  <a:lnTo>
                    <a:pt x="13019" y="8768"/>
                  </a:lnTo>
                  <a:lnTo>
                    <a:pt x="8760" y="11669"/>
                  </a:lnTo>
                  <a:lnTo>
                    <a:pt x="8760" y="57671"/>
                  </a:lnTo>
                  <a:lnTo>
                    <a:pt x="13019" y="60548"/>
                  </a:lnTo>
                  <a:lnTo>
                    <a:pt x="131689" y="60548"/>
                  </a:lnTo>
                  <a:lnTo>
                    <a:pt x="131689" y="63080"/>
                  </a:lnTo>
                  <a:lnTo>
                    <a:pt x="123468" y="69316"/>
                  </a:lnTo>
                  <a:close/>
                </a:path>
                <a:path w="132080" h="69850">
                  <a:moveTo>
                    <a:pt x="131689" y="60548"/>
                  </a:moveTo>
                  <a:lnTo>
                    <a:pt x="118678" y="60548"/>
                  </a:lnTo>
                  <a:lnTo>
                    <a:pt x="122921" y="57671"/>
                  </a:lnTo>
                  <a:lnTo>
                    <a:pt x="122921" y="11669"/>
                  </a:lnTo>
                  <a:lnTo>
                    <a:pt x="118678" y="8768"/>
                  </a:lnTo>
                  <a:lnTo>
                    <a:pt x="131689" y="8768"/>
                  </a:lnTo>
                  <a:lnTo>
                    <a:pt x="131689" y="60548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30572" y="3507061"/>
              <a:ext cx="122929" cy="6058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226192" y="3502673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68" y="69356"/>
                  </a:moveTo>
                  <a:lnTo>
                    <a:pt x="8221" y="69356"/>
                  </a:lnTo>
                  <a:lnTo>
                    <a:pt x="0" y="63104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68" y="0"/>
                  </a:lnTo>
                  <a:lnTo>
                    <a:pt x="131689" y="6276"/>
                  </a:lnTo>
                  <a:lnTo>
                    <a:pt x="131689" y="8768"/>
                  </a:lnTo>
                  <a:lnTo>
                    <a:pt x="13019" y="8768"/>
                  </a:lnTo>
                  <a:lnTo>
                    <a:pt x="8760" y="11693"/>
                  </a:lnTo>
                  <a:lnTo>
                    <a:pt x="8760" y="57711"/>
                  </a:lnTo>
                  <a:lnTo>
                    <a:pt x="13019" y="60596"/>
                  </a:lnTo>
                  <a:lnTo>
                    <a:pt x="131689" y="60596"/>
                  </a:lnTo>
                  <a:lnTo>
                    <a:pt x="131689" y="63104"/>
                  </a:lnTo>
                  <a:lnTo>
                    <a:pt x="123468" y="69356"/>
                  </a:lnTo>
                  <a:close/>
                </a:path>
                <a:path w="132080" h="69850">
                  <a:moveTo>
                    <a:pt x="131689" y="60596"/>
                  </a:moveTo>
                  <a:lnTo>
                    <a:pt x="118678" y="60596"/>
                  </a:lnTo>
                  <a:lnTo>
                    <a:pt x="122921" y="57711"/>
                  </a:lnTo>
                  <a:lnTo>
                    <a:pt x="122921" y="11693"/>
                  </a:lnTo>
                  <a:lnTo>
                    <a:pt x="118678" y="8768"/>
                  </a:lnTo>
                  <a:lnTo>
                    <a:pt x="131689" y="8768"/>
                  </a:lnTo>
                  <a:lnTo>
                    <a:pt x="131689" y="60596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78688" y="3608284"/>
              <a:ext cx="27887" cy="952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77828" y="3215995"/>
              <a:ext cx="27887" cy="2790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96764" y="3188919"/>
              <a:ext cx="170314" cy="470549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46961" y="3172034"/>
              <a:ext cx="71639" cy="1688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20721" y="3269817"/>
              <a:ext cx="122897" cy="60596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1416341" y="3265437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44" y="69356"/>
                  </a:moveTo>
                  <a:lnTo>
                    <a:pt x="8221" y="69356"/>
                  </a:lnTo>
                  <a:lnTo>
                    <a:pt x="0" y="63104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44" y="0"/>
                  </a:lnTo>
                  <a:lnTo>
                    <a:pt x="131657" y="6276"/>
                  </a:lnTo>
                  <a:lnTo>
                    <a:pt x="131657" y="8768"/>
                  </a:lnTo>
                  <a:lnTo>
                    <a:pt x="13019" y="8768"/>
                  </a:lnTo>
                  <a:lnTo>
                    <a:pt x="8760" y="11685"/>
                  </a:lnTo>
                  <a:lnTo>
                    <a:pt x="8760" y="57687"/>
                  </a:lnTo>
                  <a:lnTo>
                    <a:pt x="13019" y="60588"/>
                  </a:lnTo>
                  <a:lnTo>
                    <a:pt x="131657" y="60588"/>
                  </a:lnTo>
                  <a:lnTo>
                    <a:pt x="131657" y="63104"/>
                  </a:lnTo>
                  <a:lnTo>
                    <a:pt x="123444" y="69356"/>
                  </a:lnTo>
                  <a:close/>
                </a:path>
                <a:path w="132080" h="69850">
                  <a:moveTo>
                    <a:pt x="131657" y="60588"/>
                  </a:moveTo>
                  <a:lnTo>
                    <a:pt x="118646" y="60588"/>
                  </a:lnTo>
                  <a:lnTo>
                    <a:pt x="122897" y="57687"/>
                  </a:lnTo>
                  <a:lnTo>
                    <a:pt x="122897" y="11685"/>
                  </a:lnTo>
                  <a:lnTo>
                    <a:pt x="118646" y="8768"/>
                  </a:lnTo>
                  <a:lnTo>
                    <a:pt x="131657" y="8768"/>
                  </a:lnTo>
                  <a:lnTo>
                    <a:pt x="131657" y="60588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20721" y="3348883"/>
              <a:ext cx="122897" cy="60572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416341" y="3344503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44" y="69332"/>
                  </a:moveTo>
                  <a:lnTo>
                    <a:pt x="8221" y="69332"/>
                  </a:lnTo>
                  <a:lnTo>
                    <a:pt x="0" y="63080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44" y="0"/>
                  </a:lnTo>
                  <a:lnTo>
                    <a:pt x="131657" y="6276"/>
                  </a:lnTo>
                  <a:lnTo>
                    <a:pt x="131657" y="8768"/>
                  </a:lnTo>
                  <a:lnTo>
                    <a:pt x="13019" y="8768"/>
                  </a:lnTo>
                  <a:lnTo>
                    <a:pt x="8760" y="11685"/>
                  </a:lnTo>
                  <a:lnTo>
                    <a:pt x="8760" y="57687"/>
                  </a:lnTo>
                  <a:lnTo>
                    <a:pt x="13019" y="60572"/>
                  </a:lnTo>
                  <a:lnTo>
                    <a:pt x="131657" y="60572"/>
                  </a:lnTo>
                  <a:lnTo>
                    <a:pt x="131657" y="63080"/>
                  </a:lnTo>
                  <a:lnTo>
                    <a:pt x="123444" y="69332"/>
                  </a:lnTo>
                  <a:close/>
                </a:path>
                <a:path w="132080" h="69850">
                  <a:moveTo>
                    <a:pt x="131657" y="60572"/>
                  </a:moveTo>
                  <a:lnTo>
                    <a:pt x="118646" y="60572"/>
                  </a:lnTo>
                  <a:lnTo>
                    <a:pt x="122897" y="57687"/>
                  </a:lnTo>
                  <a:lnTo>
                    <a:pt x="122897" y="11685"/>
                  </a:lnTo>
                  <a:lnTo>
                    <a:pt x="118646" y="8768"/>
                  </a:lnTo>
                  <a:lnTo>
                    <a:pt x="131657" y="8768"/>
                  </a:lnTo>
                  <a:lnTo>
                    <a:pt x="131657" y="60572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20721" y="3427996"/>
              <a:ext cx="122897" cy="60548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416341" y="3423608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44" y="69316"/>
                  </a:moveTo>
                  <a:lnTo>
                    <a:pt x="8221" y="69316"/>
                  </a:lnTo>
                  <a:lnTo>
                    <a:pt x="0" y="63080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44" y="0"/>
                  </a:lnTo>
                  <a:lnTo>
                    <a:pt x="131657" y="6276"/>
                  </a:lnTo>
                  <a:lnTo>
                    <a:pt x="131657" y="8768"/>
                  </a:lnTo>
                  <a:lnTo>
                    <a:pt x="13019" y="8768"/>
                  </a:lnTo>
                  <a:lnTo>
                    <a:pt x="8760" y="11669"/>
                  </a:lnTo>
                  <a:lnTo>
                    <a:pt x="8760" y="57671"/>
                  </a:lnTo>
                  <a:lnTo>
                    <a:pt x="13019" y="60548"/>
                  </a:lnTo>
                  <a:lnTo>
                    <a:pt x="131657" y="60548"/>
                  </a:lnTo>
                  <a:lnTo>
                    <a:pt x="131657" y="63080"/>
                  </a:lnTo>
                  <a:lnTo>
                    <a:pt x="123444" y="69316"/>
                  </a:lnTo>
                  <a:close/>
                </a:path>
                <a:path w="132080" h="69850">
                  <a:moveTo>
                    <a:pt x="131657" y="60548"/>
                  </a:moveTo>
                  <a:lnTo>
                    <a:pt x="118646" y="60548"/>
                  </a:lnTo>
                  <a:lnTo>
                    <a:pt x="122897" y="57671"/>
                  </a:lnTo>
                  <a:lnTo>
                    <a:pt x="122897" y="11669"/>
                  </a:lnTo>
                  <a:lnTo>
                    <a:pt x="118646" y="8768"/>
                  </a:lnTo>
                  <a:lnTo>
                    <a:pt x="131657" y="8768"/>
                  </a:lnTo>
                  <a:lnTo>
                    <a:pt x="131657" y="60548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20721" y="3507061"/>
              <a:ext cx="122897" cy="60588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1416341" y="3502673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44" y="69356"/>
                  </a:moveTo>
                  <a:lnTo>
                    <a:pt x="8221" y="69356"/>
                  </a:lnTo>
                  <a:lnTo>
                    <a:pt x="0" y="63104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44" y="0"/>
                  </a:lnTo>
                  <a:lnTo>
                    <a:pt x="131657" y="6276"/>
                  </a:lnTo>
                  <a:lnTo>
                    <a:pt x="131657" y="8768"/>
                  </a:lnTo>
                  <a:lnTo>
                    <a:pt x="13019" y="8768"/>
                  </a:lnTo>
                  <a:lnTo>
                    <a:pt x="8760" y="11693"/>
                  </a:lnTo>
                  <a:lnTo>
                    <a:pt x="8760" y="57711"/>
                  </a:lnTo>
                  <a:lnTo>
                    <a:pt x="13019" y="60596"/>
                  </a:lnTo>
                  <a:lnTo>
                    <a:pt x="131657" y="60596"/>
                  </a:lnTo>
                  <a:lnTo>
                    <a:pt x="131657" y="63104"/>
                  </a:lnTo>
                  <a:lnTo>
                    <a:pt x="123444" y="69356"/>
                  </a:lnTo>
                  <a:close/>
                </a:path>
                <a:path w="132080" h="69850">
                  <a:moveTo>
                    <a:pt x="131657" y="60596"/>
                  </a:moveTo>
                  <a:lnTo>
                    <a:pt x="118646" y="60596"/>
                  </a:lnTo>
                  <a:lnTo>
                    <a:pt x="122897" y="57711"/>
                  </a:lnTo>
                  <a:lnTo>
                    <a:pt x="122897" y="11693"/>
                  </a:lnTo>
                  <a:lnTo>
                    <a:pt x="118646" y="8768"/>
                  </a:lnTo>
                  <a:lnTo>
                    <a:pt x="131657" y="8768"/>
                  </a:lnTo>
                  <a:lnTo>
                    <a:pt x="131657" y="60596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68821" y="3608284"/>
              <a:ext cx="27903" cy="952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67961" y="3215995"/>
              <a:ext cx="27895" cy="2790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86881" y="3188919"/>
              <a:ext cx="170330" cy="47054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070" y="3172034"/>
              <a:ext cx="71655" cy="16884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10830" y="3269817"/>
              <a:ext cx="122937" cy="60596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1606450" y="3265437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76" y="69356"/>
                  </a:moveTo>
                  <a:lnTo>
                    <a:pt x="8221" y="69356"/>
                  </a:lnTo>
                  <a:lnTo>
                    <a:pt x="0" y="63104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76" y="0"/>
                  </a:lnTo>
                  <a:lnTo>
                    <a:pt x="131697" y="6276"/>
                  </a:lnTo>
                  <a:lnTo>
                    <a:pt x="131697" y="8768"/>
                  </a:lnTo>
                  <a:lnTo>
                    <a:pt x="13019" y="8768"/>
                  </a:lnTo>
                  <a:lnTo>
                    <a:pt x="8760" y="11685"/>
                  </a:lnTo>
                  <a:lnTo>
                    <a:pt x="8760" y="57687"/>
                  </a:lnTo>
                  <a:lnTo>
                    <a:pt x="13019" y="60588"/>
                  </a:lnTo>
                  <a:lnTo>
                    <a:pt x="131697" y="60588"/>
                  </a:lnTo>
                  <a:lnTo>
                    <a:pt x="131697" y="63104"/>
                  </a:lnTo>
                  <a:lnTo>
                    <a:pt x="123476" y="69356"/>
                  </a:lnTo>
                  <a:close/>
                </a:path>
                <a:path w="132080" h="69850">
                  <a:moveTo>
                    <a:pt x="131697" y="60588"/>
                  </a:moveTo>
                  <a:lnTo>
                    <a:pt x="118678" y="60588"/>
                  </a:lnTo>
                  <a:lnTo>
                    <a:pt x="122937" y="57687"/>
                  </a:lnTo>
                  <a:lnTo>
                    <a:pt x="122937" y="11685"/>
                  </a:lnTo>
                  <a:lnTo>
                    <a:pt x="118678" y="8768"/>
                  </a:lnTo>
                  <a:lnTo>
                    <a:pt x="131697" y="8768"/>
                  </a:lnTo>
                  <a:lnTo>
                    <a:pt x="131697" y="60588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0830" y="3348883"/>
              <a:ext cx="122937" cy="60572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606450" y="3344503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76" y="69332"/>
                  </a:moveTo>
                  <a:lnTo>
                    <a:pt x="8221" y="69332"/>
                  </a:lnTo>
                  <a:lnTo>
                    <a:pt x="0" y="63080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76" y="0"/>
                  </a:lnTo>
                  <a:lnTo>
                    <a:pt x="131697" y="6276"/>
                  </a:lnTo>
                  <a:lnTo>
                    <a:pt x="131697" y="8768"/>
                  </a:lnTo>
                  <a:lnTo>
                    <a:pt x="13019" y="8768"/>
                  </a:lnTo>
                  <a:lnTo>
                    <a:pt x="8760" y="11685"/>
                  </a:lnTo>
                  <a:lnTo>
                    <a:pt x="8760" y="57687"/>
                  </a:lnTo>
                  <a:lnTo>
                    <a:pt x="13019" y="60572"/>
                  </a:lnTo>
                  <a:lnTo>
                    <a:pt x="131697" y="60572"/>
                  </a:lnTo>
                  <a:lnTo>
                    <a:pt x="131697" y="63080"/>
                  </a:lnTo>
                  <a:lnTo>
                    <a:pt x="123476" y="69332"/>
                  </a:lnTo>
                  <a:close/>
                </a:path>
                <a:path w="132080" h="69850">
                  <a:moveTo>
                    <a:pt x="131697" y="60572"/>
                  </a:moveTo>
                  <a:lnTo>
                    <a:pt x="118678" y="60572"/>
                  </a:lnTo>
                  <a:lnTo>
                    <a:pt x="122937" y="57687"/>
                  </a:lnTo>
                  <a:lnTo>
                    <a:pt x="122937" y="11685"/>
                  </a:lnTo>
                  <a:lnTo>
                    <a:pt x="118678" y="8768"/>
                  </a:lnTo>
                  <a:lnTo>
                    <a:pt x="131697" y="8768"/>
                  </a:lnTo>
                  <a:lnTo>
                    <a:pt x="131697" y="60572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10830" y="3427996"/>
              <a:ext cx="122937" cy="60548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1606450" y="3423608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76" y="69316"/>
                  </a:moveTo>
                  <a:lnTo>
                    <a:pt x="8221" y="69316"/>
                  </a:lnTo>
                  <a:lnTo>
                    <a:pt x="0" y="63080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76" y="0"/>
                  </a:lnTo>
                  <a:lnTo>
                    <a:pt x="131697" y="6276"/>
                  </a:lnTo>
                  <a:lnTo>
                    <a:pt x="131697" y="8768"/>
                  </a:lnTo>
                  <a:lnTo>
                    <a:pt x="13019" y="8768"/>
                  </a:lnTo>
                  <a:lnTo>
                    <a:pt x="8760" y="11669"/>
                  </a:lnTo>
                  <a:lnTo>
                    <a:pt x="8760" y="57671"/>
                  </a:lnTo>
                  <a:lnTo>
                    <a:pt x="13019" y="60548"/>
                  </a:lnTo>
                  <a:lnTo>
                    <a:pt x="131697" y="60548"/>
                  </a:lnTo>
                  <a:lnTo>
                    <a:pt x="131697" y="63080"/>
                  </a:lnTo>
                  <a:lnTo>
                    <a:pt x="123476" y="69316"/>
                  </a:lnTo>
                  <a:close/>
                </a:path>
                <a:path w="132080" h="69850">
                  <a:moveTo>
                    <a:pt x="131697" y="60548"/>
                  </a:moveTo>
                  <a:lnTo>
                    <a:pt x="118678" y="60548"/>
                  </a:lnTo>
                  <a:lnTo>
                    <a:pt x="122937" y="57671"/>
                  </a:lnTo>
                  <a:lnTo>
                    <a:pt x="122937" y="11669"/>
                  </a:lnTo>
                  <a:lnTo>
                    <a:pt x="118678" y="8768"/>
                  </a:lnTo>
                  <a:lnTo>
                    <a:pt x="131697" y="8768"/>
                  </a:lnTo>
                  <a:lnTo>
                    <a:pt x="131697" y="60548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10830" y="3507061"/>
              <a:ext cx="122937" cy="60588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1606450" y="3502673"/>
              <a:ext cx="132080" cy="69850"/>
            </a:xfrm>
            <a:custGeom>
              <a:avLst/>
              <a:gdLst/>
              <a:ahLst/>
              <a:cxnLst/>
              <a:rect l="l" t="t" r="r" b="b"/>
              <a:pathLst>
                <a:path w="132080" h="69850">
                  <a:moveTo>
                    <a:pt x="123476" y="69356"/>
                  </a:moveTo>
                  <a:lnTo>
                    <a:pt x="8221" y="69356"/>
                  </a:lnTo>
                  <a:lnTo>
                    <a:pt x="0" y="63104"/>
                  </a:lnTo>
                  <a:lnTo>
                    <a:pt x="0" y="6276"/>
                  </a:lnTo>
                  <a:lnTo>
                    <a:pt x="8221" y="0"/>
                  </a:lnTo>
                  <a:lnTo>
                    <a:pt x="123476" y="0"/>
                  </a:lnTo>
                  <a:lnTo>
                    <a:pt x="131697" y="6276"/>
                  </a:lnTo>
                  <a:lnTo>
                    <a:pt x="131697" y="8768"/>
                  </a:lnTo>
                  <a:lnTo>
                    <a:pt x="13019" y="8768"/>
                  </a:lnTo>
                  <a:lnTo>
                    <a:pt x="8760" y="11693"/>
                  </a:lnTo>
                  <a:lnTo>
                    <a:pt x="8760" y="57711"/>
                  </a:lnTo>
                  <a:lnTo>
                    <a:pt x="13019" y="60596"/>
                  </a:lnTo>
                  <a:lnTo>
                    <a:pt x="131697" y="60596"/>
                  </a:lnTo>
                  <a:lnTo>
                    <a:pt x="131697" y="63104"/>
                  </a:lnTo>
                  <a:lnTo>
                    <a:pt x="123476" y="69356"/>
                  </a:lnTo>
                  <a:close/>
                </a:path>
                <a:path w="132080" h="69850">
                  <a:moveTo>
                    <a:pt x="131697" y="60596"/>
                  </a:moveTo>
                  <a:lnTo>
                    <a:pt x="118678" y="60596"/>
                  </a:lnTo>
                  <a:lnTo>
                    <a:pt x="122937" y="57711"/>
                  </a:lnTo>
                  <a:lnTo>
                    <a:pt x="122937" y="11693"/>
                  </a:lnTo>
                  <a:lnTo>
                    <a:pt x="118678" y="8768"/>
                  </a:lnTo>
                  <a:lnTo>
                    <a:pt x="131697" y="8768"/>
                  </a:lnTo>
                  <a:lnTo>
                    <a:pt x="131697" y="60596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58946" y="3608284"/>
              <a:ext cx="27903" cy="952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58102" y="3215995"/>
              <a:ext cx="27871" cy="27903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37999" y="3079018"/>
              <a:ext cx="133964" cy="9861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76143" y="3370509"/>
              <a:ext cx="527652" cy="430451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62532" y="2195999"/>
              <a:ext cx="620314" cy="579158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32113" y="2080744"/>
              <a:ext cx="669161" cy="69441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54867" y="2342047"/>
              <a:ext cx="227672" cy="111994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78857" y="2446737"/>
              <a:ext cx="153822" cy="217216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00089" y="2458197"/>
              <a:ext cx="153452" cy="180167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18943" y="1978469"/>
              <a:ext cx="583313" cy="679544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83303" y="2136728"/>
              <a:ext cx="294241" cy="373088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4160799" y="2144661"/>
              <a:ext cx="212090" cy="555625"/>
            </a:xfrm>
            <a:custGeom>
              <a:avLst/>
              <a:gdLst/>
              <a:ahLst/>
              <a:cxnLst/>
              <a:rect l="l" t="t" r="r" b="b"/>
              <a:pathLst>
                <a:path w="212089" h="555625">
                  <a:moveTo>
                    <a:pt x="211645" y="0"/>
                  </a:moveTo>
                  <a:lnTo>
                    <a:pt x="178358" y="21602"/>
                  </a:lnTo>
                  <a:lnTo>
                    <a:pt x="144030" y="48018"/>
                  </a:lnTo>
                  <a:lnTo>
                    <a:pt x="104724" y="84074"/>
                  </a:lnTo>
                  <a:lnTo>
                    <a:pt x="78486" y="113055"/>
                  </a:lnTo>
                  <a:lnTo>
                    <a:pt x="54051" y="145338"/>
                  </a:lnTo>
                  <a:lnTo>
                    <a:pt x="30073" y="186220"/>
                  </a:lnTo>
                  <a:lnTo>
                    <a:pt x="24536" y="198297"/>
                  </a:lnTo>
                  <a:lnTo>
                    <a:pt x="21691" y="204266"/>
                  </a:lnTo>
                  <a:lnTo>
                    <a:pt x="8674" y="243332"/>
                  </a:lnTo>
                  <a:lnTo>
                    <a:pt x="1193" y="286334"/>
                  </a:lnTo>
                  <a:lnTo>
                    <a:pt x="152" y="306971"/>
                  </a:lnTo>
                  <a:lnTo>
                    <a:pt x="0" y="313512"/>
                  </a:lnTo>
                  <a:lnTo>
                    <a:pt x="431" y="321945"/>
                  </a:lnTo>
                  <a:lnTo>
                    <a:pt x="723" y="329336"/>
                  </a:lnTo>
                  <a:lnTo>
                    <a:pt x="1244" y="335419"/>
                  </a:lnTo>
                  <a:lnTo>
                    <a:pt x="2844" y="347484"/>
                  </a:lnTo>
                  <a:lnTo>
                    <a:pt x="3784" y="354825"/>
                  </a:lnTo>
                  <a:lnTo>
                    <a:pt x="4711" y="360070"/>
                  </a:lnTo>
                  <a:lnTo>
                    <a:pt x="5245" y="360464"/>
                  </a:lnTo>
                  <a:lnTo>
                    <a:pt x="5283" y="361416"/>
                  </a:lnTo>
                  <a:lnTo>
                    <a:pt x="5702" y="371513"/>
                  </a:lnTo>
                  <a:lnTo>
                    <a:pt x="10541" y="417068"/>
                  </a:lnTo>
                  <a:lnTo>
                    <a:pt x="19723" y="460387"/>
                  </a:lnTo>
                  <a:lnTo>
                    <a:pt x="21780" y="466585"/>
                  </a:lnTo>
                  <a:lnTo>
                    <a:pt x="23533" y="472732"/>
                  </a:lnTo>
                  <a:lnTo>
                    <a:pt x="25692" y="478802"/>
                  </a:lnTo>
                  <a:lnTo>
                    <a:pt x="27800" y="484784"/>
                  </a:lnTo>
                  <a:lnTo>
                    <a:pt x="30060" y="490550"/>
                  </a:lnTo>
                  <a:lnTo>
                    <a:pt x="32626" y="496214"/>
                  </a:lnTo>
                  <a:lnTo>
                    <a:pt x="34886" y="501789"/>
                  </a:lnTo>
                  <a:lnTo>
                    <a:pt x="37490" y="506907"/>
                  </a:lnTo>
                  <a:lnTo>
                    <a:pt x="40271" y="511975"/>
                  </a:lnTo>
                  <a:lnTo>
                    <a:pt x="45415" y="521182"/>
                  </a:lnTo>
                  <a:lnTo>
                    <a:pt x="48285" y="525424"/>
                  </a:lnTo>
                  <a:lnTo>
                    <a:pt x="50977" y="529310"/>
                  </a:lnTo>
                  <a:lnTo>
                    <a:pt x="53314" y="532752"/>
                  </a:lnTo>
                  <a:lnTo>
                    <a:pt x="55537" y="536282"/>
                  </a:lnTo>
                  <a:lnTo>
                    <a:pt x="58356" y="538861"/>
                  </a:lnTo>
                  <a:lnTo>
                    <a:pt x="60236" y="541248"/>
                  </a:lnTo>
                  <a:lnTo>
                    <a:pt x="64312" y="545833"/>
                  </a:lnTo>
                  <a:lnTo>
                    <a:pt x="66611" y="548474"/>
                  </a:lnTo>
                  <a:lnTo>
                    <a:pt x="66903" y="548779"/>
                  </a:lnTo>
                  <a:lnTo>
                    <a:pt x="73342" y="555015"/>
                  </a:lnTo>
                  <a:lnTo>
                    <a:pt x="82664" y="554850"/>
                  </a:lnTo>
                  <a:lnTo>
                    <a:pt x="94005" y="543090"/>
                  </a:lnTo>
                  <a:lnTo>
                    <a:pt x="93967" y="541248"/>
                  </a:lnTo>
                  <a:lnTo>
                    <a:pt x="93853" y="533755"/>
                  </a:lnTo>
                  <a:lnTo>
                    <a:pt x="87960" y="528104"/>
                  </a:lnTo>
                  <a:lnTo>
                    <a:pt x="86702" y="526872"/>
                  </a:lnTo>
                  <a:lnTo>
                    <a:pt x="84670" y="524954"/>
                  </a:lnTo>
                  <a:lnTo>
                    <a:pt x="81216" y="521576"/>
                  </a:lnTo>
                  <a:lnTo>
                    <a:pt x="79540" y="519785"/>
                  </a:lnTo>
                  <a:lnTo>
                    <a:pt x="77063" y="518083"/>
                  </a:lnTo>
                  <a:lnTo>
                    <a:pt x="74993" y="515264"/>
                  </a:lnTo>
                  <a:lnTo>
                    <a:pt x="67538" y="506247"/>
                  </a:lnTo>
                  <a:lnTo>
                    <a:pt x="65087" y="502627"/>
                  </a:lnTo>
                  <a:lnTo>
                    <a:pt x="62458" y="498703"/>
                  </a:lnTo>
                  <a:lnTo>
                    <a:pt x="59664" y="494550"/>
                  </a:lnTo>
                  <a:lnTo>
                    <a:pt x="56997" y="490258"/>
                  </a:lnTo>
                  <a:lnTo>
                    <a:pt x="54546" y="485470"/>
                  </a:lnTo>
                  <a:lnTo>
                    <a:pt x="51790" y="480631"/>
                  </a:lnTo>
                  <a:lnTo>
                    <a:pt x="49301" y="475615"/>
                  </a:lnTo>
                  <a:lnTo>
                    <a:pt x="46913" y="470331"/>
                  </a:lnTo>
                  <a:lnTo>
                    <a:pt x="44399" y="464959"/>
                  </a:lnTo>
                  <a:lnTo>
                    <a:pt x="42278" y="459384"/>
                  </a:lnTo>
                  <a:lnTo>
                    <a:pt x="29768" y="422122"/>
                  </a:lnTo>
                  <a:lnTo>
                    <a:pt x="21043" y="382676"/>
                  </a:lnTo>
                  <a:lnTo>
                    <a:pt x="18021" y="362102"/>
                  </a:lnTo>
                  <a:lnTo>
                    <a:pt x="20218" y="361708"/>
                  </a:lnTo>
                  <a:lnTo>
                    <a:pt x="23736" y="356704"/>
                  </a:lnTo>
                  <a:lnTo>
                    <a:pt x="22669" y="350761"/>
                  </a:lnTo>
                  <a:lnTo>
                    <a:pt x="19583" y="333235"/>
                  </a:lnTo>
                  <a:lnTo>
                    <a:pt x="18834" y="327609"/>
                  </a:lnTo>
                  <a:lnTo>
                    <a:pt x="18275" y="320763"/>
                  </a:lnTo>
                  <a:lnTo>
                    <a:pt x="17513" y="312877"/>
                  </a:lnTo>
                  <a:lnTo>
                    <a:pt x="17373" y="306781"/>
                  </a:lnTo>
                  <a:lnTo>
                    <a:pt x="17195" y="300304"/>
                  </a:lnTo>
                  <a:lnTo>
                    <a:pt x="17221" y="292747"/>
                  </a:lnTo>
                  <a:lnTo>
                    <a:pt x="22694" y="246659"/>
                  </a:lnTo>
                  <a:lnTo>
                    <a:pt x="33413" y="208915"/>
                  </a:lnTo>
                  <a:lnTo>
                    <a:pt x="35890" y="203060"/>
                  </a:lnTo>
                  <a:lnTo>
                    <a:pt x="38100" y="197104"/>
                  </a:lnTo>
                  <a:lnTo>
                    <a:pt x="57124" y="159156"/>
                  </a:lnTo>
                  <a:lnTo>
                    <a:pt x="78740" y="125844"/>
                  </a:lnTo>
                  <a:lnTo>
                    <a:pt x="102946" y="95364"/>
                  </a:lnTo>
                  <a:lnTo>
                    <a:pt x="134277" y="62293"/>
                  </a:lnTo>
                  <a:lnTo>
                    <a:pt x="179425" y="23037"/>
                  </a:lnTo>
                  <a:lnTo>
                    <a:pt x="207594" y="2628"/>
                  </a:lnTo>
                  <a:lnTo>
                    <a:pt x="211645" y="0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166032" y="2505606"/>
              <a:ext cx="68580" cy="186055"/>
            </a:xfrm>
            <a:custGeom>
              <a:avLst/>
              <a:gdLst/>
              <a:ahLst/>
              <a:cxnLst/>
              <a:rect l="l" t="t" r="r" b="b"/>
              <a:pathLst>
                <a:path w="68579" h="186055">
                  <a:moveTo>
                    <a:pt x="64615" y="185583"/>
                  </a:moveTo>
                  <a:lnTo>
                    <a:pt x="61512" y="185583"/>
                  </a:lnTo>
                  <a:lnTo>
                    <a:pt x="59648" y="183687"/>
                  </a:lnTo>
                  <a:lnTo>
                    <a:pt x="57454" y="181276"/>
                  </a:lnTo>
                  <a:lnTo>
                    <a:pt x="53725" y="177249"/>
                  </a:lnTo>
                  <a:lnTo>
                    <a:pt x="51949" y="175192"/>
                  </a:lnTo>
                  <a:lnTo>
                    <a:pt x="49449" y="172942"/>
                  </a:lnTo>
                  <a:lnTo>
                    <a:pt x="47279" y="169864"/>
                  </a:lnTo>
                  <a:lnTo>
                    <a:pt x="39781" y="159569"/>
                  </a:lnTo>
                  <a:lnTo>
                    <a:pt x="37209" y="155703"/>
                  </a:lnTo>
                  <a:lnTo>
                    <a:pt x="34847" y="151267"/>
                  </a:lnTo>
                  <a:lnTo>
                    <a:pt x="32228" y="146895"/>
                  </a:lnTo>
                  <a:lnTo>
                    <a:pt x="29446" y="142145"/>
                  </a:lnTo>
                  <a:lnTo>
                    <a:pt x="27364" y="136961"/>
                  </a:lnTo>
                  <a:lnTo>
                    <a:pt x="24825" y="131802"/>
                  </a:lnTo>
                  <a:lnTo>
                    <a:pt x="22430" y="126570"/>
                  </a:lnTo>
                  <a:lnTo>
                    <a:pt x="20525" y="120936"/>
                  </a:lnTo>
                  <a:lnTo>
                    <a:pt x="18307" y="115342"/>
                  </a:lnTo>
                  <a:lnTo>
                    <a:pt x="5220" y="63057"/>
                  </a:lnTo>
                  <a:lnTo>
                    <a:pt x="457" y="19845"/>
                  </a:lnTo>
                  <a:lnTo>
                    <a:pt x="0" y="867"/>
                  </a:lnTo>
                  <a:lnTo>
                    <a:pt x="875" y="0"/>
                  </a:lnTo>
                  <a:lnTo>
                    <a:pt x="2958" y="0"/>
                  </a:lnTo>
                  <a:lnTo>
                    <a:pt x="3793" y="867"/>
                  </a:lnTo>
                  <a:lnTo>
                    <a:pt x="3892" y="4060"/>
                  </a:lnTo>
                  <a:lnTo>
                    <a:pt x="4176" y="10126"/>
                  </a:lnTo>
                  <a:lnTo>
                    <a:pt x="10819" y="62047"/>
                  </a:lnTo>
                  <a:lnTo>
                    <a:pt x="21136" y="101720"/>
                  </a:lnTo>
                  <a:lnTo>
                    <a:pt x="27453" y="118179"/>
                  </a:lnTo>
                  <a:lnTo>
                    <a:pt x="29470" y="123588"/>
                  </a:lnTo>
                  <a:lnTo>
                    <a:pt x="31929" y="128547"/>
                  </a:lnTo>
                  <a:lnTo>
                    <a:pt x="34533" y="133441"/>
                  </a:lnTo>
                  <a:lnTo>
                    <a:pt x="36663" y="138360"/>
                  </a:lnTo>
                  <a:lnTo>
                    <a:pt x="39363" y="142643"/>
                  </a:lnTo>
                  <a:lnTo>
                    <a:pt x="41990" y="146718"/>
                  </a:lnTo>
                  <a:lnTo>
                    <a:pt x="44450" y="151074"/>
                  </a:lnTo>
                  <a:lnTo>
                    <a:pt x="46990" y="154634"/>
                  </a:lnTo>
                  <a:lnTo>
                    <a:pt x="49666" y="158114"/>
                  </a:lnTo>
                  <a:lnTo>
                    <a:pt x="52150" y="161280"/>
                  </a:lnTo>
                  <a:lnTo>
                    <a:pt x="56449" y="166962"/>
                  </a:lnTo>
                  <a:lnTo>
                    <a:pt x="58877" y="168931"/>
                  </a:lnTo>
                  <a:lnTo>
                    <a:pt x="60572" y="170804"/>
                  </a:lnTo>
                  <a:lnTo>
                    <a:pt x="68416" y="178873"/>
                  </a:lnTo>
                  <a:lnTo>
                    <a:pt x="68376" y="181919"/>
                  </a:lnTo>
                  <a:lnTo>
                    <a:pt x="64615" y="185583"/>
                  </a:lnTo>
                  <a:close/>
                </a:path>
              </a:pathLst>
            </a:custGeom>
            <a:solidFill>
              <a:srgbClr val="85B4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44181" y="2179299"/>
              <a:ext cx="66583" cy="63682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03683" y="2236368"/>
              <a:ext cx="202035" cy="171776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081992" y="2651818"/>
              <a:ext cx="257673" cy="197301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4086783" y="2698393"/>
              <a:ext cx="249554" cy="99695"/>
            </a:xfrm>
            <a:custGeom>
              <a:avLst/>
              <a:gdLst/>
              <a:ahLst/>
              <a:cxnLst/>
              <a:rect l="l" t="t" r="r" b="b"/>
              <a:pathLst>
                <a:path w="249554" h="99694">
                  <a:moveTo>
                    <a:pt x="248970" y="82537"/>
                  </a:moveTo>
                  <a:lnTo>
                    <a:pt x="244170" y="77724"/>
                  </a:lnTo>
                  <a:lnTo>
                    <a:pt x="4800" y="77724"/>
                  </a:lnTo>
                  <a:lnTo>
                    <a:pt x="0" y="82537"/>
                  </a:lnTo>
                  <a:lnTo>
                    <a:pt x="0" y="94373"/>
                  </a:lnTo>
                  <a:lnTo>
                    <a:pt x="4800" y="99161"/>
                  </a:lnTo>
                  <a:lnTo>
                    <a:pt x="238277" y="99161"/>
                  </a:lnTo>
                  <a:lnTo>
                    <a:pt x="244170" y="99161"/>
                  </a:lnTo>
                  <a:lnTo>
                    <a:pt x="248970" y="94373"/>
                  </a:lnTo>
                  <a:lnTo>
                    <a:pt x="248970" y="82537"/>
                  </a:lnTo>
                  <a:close/>
                </a:path>
                <a:path w="249554" h="99694">
                  <a:moveTo>
                    <a:pt x="248970" y="43675"/>
                  </a:moveTo>
                  <a:lnTo>
                    <a:pt x="244170" y="38874"/>
                  </a:lnTo>
                  <a:lnTo>
                    <a:pt x="4800" y="38874"/>
                  </a:lnTo>
                  <a:lnTo>
                    <a:pt x="0" y="43675"/>
                  </a:lnTo>
                  <a:lnTo>
                    <a:pt x="0" y="55499"/>
                  </a:lnTo>
                  <a:lnTo>
                    <a:pt x="4800" y="60299"/>
                  </a:lnTo>
                  <a:lnTo>
                    <a:pt x="238277" y="60299"/>
                  </a:lnTo>
                  <a:lnTo>
                    <a:pt x="244170" y="60299"/>
                  </a:lnTo>
                  <a:lnTo>
                    <a:pt x="248970" y="55499"/>
                  </a:lnTo>
                  <a:lnTo>
                    <a:pt x="248970" y="43675"/>
                  </a:lnTo>
                  <a:close/>
                </a:path>
                <a:path w="249554" h="99694">
                  <a:moveTo>
                    <a:pt x="248970" y="4787"/>
                  </a:moveTo>
                  <a:lnTo>
                    <a:pt x="244170" y="0"/>
                  </a:lnTo>
                  <a:lnTo>
                    <a:pt x="4800" y="0"/>
                  </a:lnTo>
                  <a:lnTo>
                    <a:pt x="0" y="4787"/>
                  </a:lnTo>
                  <a:lnTo>
                    <a:pt x="0" y="16611"/>
                  </a:lnTo>
                  <a:lnTo>
                    <a:pt x="4800" y="21437"/>
                  </a:lnTo>
                  <a:lnTo>
                    <a:pt x="238277" y="21437"/>
                  </a:lnTo>
                  <a:lnTo>
                    <a:pt x="244170" y="21437"/>
                  </a:lnTo>
                  <a:lnTo>
                    <a:pt x="248970" y="16611"/>
                  </a:lnTo>
                  <a:lnTo>
                    <a:pt x="248970" y="4787"/>
                  </a:lnTo>
                  <a:close/>
                </a:path>
              </a:pathLst>
            </a:custGeom>
            <a:solidFill>
              <a:srgbClr val="7877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43263" y="3434887"/>
              <a:ext cx="454521" cy="54693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19884" y="3439272"/>
              <a:ext cx="1146534" cy="850735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52641" y="3829285"/>
              <a:ext cx="257560" cy="414509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446142" y="3815317"/>
              <a:ext cx="342468" cy="441907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811218" y="3815912"/>
              <a:ext cx="422450" cy="441336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2698572" y="3618603"/>
              <a:ext cx="142875" cy="150495"/>
            </a:xfrm>
            <a:custGeom>
              <a:avLst/>
              <a:gdLst/>
              <a:ahLst/>
              <a:cxnLst/>
              <a:rect l="l" t="t" r="r" b="b"/>
              <a:pathLst>
                <a:path w="142875" h="150495">
                  <a:moveTo>
                    <a:pt x="65640" y="150058"/>
                  </a:moveTo>
                  <a:lnTo>
                    <a:pt x="38354" y="143576"/>
                  </a:lnTo>
                  <a:lnTo>
                    <a:pt x="16245" y="126313"/>
                  </a:lnTo>
                  <a:lnTo>
                    <a:pt x="3134" y="101930"/>
                  </a:lnTo>
                  <a:lnTo>
                    <a:pt x="0" y="73613"/>
                  </a:lnTo>
                  <a:lnTo>
                    <a:pt x="7822" y="44547"/>
                  </a:lnTo>
                  <a:lnTo>
                    <a:pt x="25649" y="20252"/>
                  </a:lnTo>
                  <a:lnTo>
                    <a:pt x="49725" y="4995"/>
                  </a:lnTo>
                  <a:lnTo>
                    <a:pt x="76951" y="0"/>
                  </a:lnTo>
                  <a:lnTo>
                    <a:pt x="104231" y="6485"/>
                  </a:lnTo>
                  <a:lnTo>
                    <a:pt x="126339" y="23738"/>
                  </a:lnTo>
                  <a:lnTo>
                    <a:pt x="139449" y="48117"/>
                  </a:lnTo>
                  <a:lnTo>
                    <a:pt x="142578" y="76442"/>
                  </a:lnTo>
                  <a:lnTo>
                    <a:pt x="134746" y="105530"/>
                  </a:lnTo>
                  <a:lnTo>
                    <a:pt x="116940" y="129806"/>
                  </a:lnTo>
                  <a:lnTo>
                    <a:pt x="92870" y="145058"/>
                  </a:lnTo>
                  <a:lnTo>
                    <a:pt x="65640" y="150058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689817" y="3587918"/>
              <a:ext cx="136377" cy="157224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2698359" y="3641162"/>
              <a:ext cx="52705" cy="71755"/>
            </a:xfrm>
            <a:custGeom>
              <a:avLst/>
              <a:gdLst/>
              <a:ahLst/>
              <a:cxnLst/>
              <a:rect l="l" t="t" r="r" b="b"/>
              <a:pathLst>
                <a:path w="52705" h="71754">
                  <a:moveTo>
                    <a:pt x="19537" y="71719"/>
                  </a:moveTo>
                  <a:lnTo>
                    <a:pt x="11592" y="65758"/>
                  </a:lnTo>
                  <a:lnTo>
                    <a:pt x="5419" y="57988"/>
                  </a:lnTo>
                  <a:lnTo>
                    <a:pt x="1421" y="48772"/>
                  </a:lnTo>
                  <a:lnTo>
                    <a:pt x="0" y="38471"/>
                  </a:lnTo>
                  <a:lnTo>
                    <a:pt x="3024" y="23496"/>
                  </a:lnTo>
                  <a:lnTo>
                    <a:pt x="11270" y="11267"/>
                  </a:lnTo>
                  <a:lnTo>
                    <a:pt x="23492" y="3023"/>
                  </a:lnTo>
                  <a:lnTo>
                    <a:pt x="38447" y="0"/>
                  </a:lnTo>
                  <a:lnTo>
                    <a:pt x="43382" y="0"/>
                  </a:lnTo>
                  <a:lnTo>
                    <a:pt x="48051" y="1004"/>
                  </a:lnTo>
                  <a:lnTo>
                    <a:pt x="52391" y="2732"/>
                  </a:lnTo>
                  <a:lnTo>
                    <a:pt x="36458" y="7119"/>
                  </a:lnTo>
                  <a:lnTo>
                    <a:pt x="23549" y="16686"/>
                  </a:lnTo>
                  <a:lnTo>
                    <a:pt x="14899" y="30251"/>
                  </a:lnTo>
                  <a:lnTo>
                    <a:pt x="11741" y="46637"/>
                  </a:lnTo>
                  <a:lnTo>
                    <a:pt x="12270" y="53487"/>
                  </a:lnTo>
                  <a:lnTo>
                    <a:pt x="13801" y="60004"/>
                  </a:lnTo>
                  <a:lnTo>
                    <a:pt x="16251" y="66107"/>
                  </a:lnTo>
                  <a:lnTo>
                    <a:pt x="19537" y="71719"/>
                  </a:lnTo>
                  <a:close/>
                </a:path>
              </a:pathLst>
            </a:custGeom>
            <a:solidFill>
              <a:srgbClr val="DFF2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754294" y="3618032"/>
              <a:ext cx="59690" cy="120650"/>
            </a:xfrm>
            <a:custGeom>
              <a:avLst/>
              <a:gdLst/>
              <a:ahLst/>
              <a:cxnLst/>
              <a:rect l="l" t="t" r="r" b="b"/>
              <a:pathLst>
                <a:path w="59689" h="120650">
                  <a:moveTo>
                    <a:pt x="4154" y="120317"/>
                  </a:moveTo>
                  <a:lnTo>
                    <a:pt x="1518" y="118943"/>
                  </a:lnTo>
                  <a:lnTo>
                    <a:pt x="779" y="116452"/>
                  </a:lnTo>
                  <a:lnTo>
                    <a:pt x="0" y="114000"/>
                  </a:lnTo>
                  <a:lnTo>
                    <a:pt x="1398" y="111372"/>
                  </a:lnTo>
                  <a:lnTo>
                    <a:pt x="3849" y="110609"/>
                  </a:lnTo>
                  <a:lnTo>
                    <a:pt x="16708" y="107499"/>
                  </a:lnTo>
                  <a:lnTo>
                    <a:pt x="24473" y="103922"/>
                  </a:lnTo>
                  <a:lnTo>
                    <a:pt x="27220" y="103014"/>
                  </a:lnTo>
                  <a:lnTo>
                    <a:pt x="29478" y="100467"/>
                  </a:lnTo>
                  <a:lnTo>
                    <a:pt x="32420" y="98530"/>
                  </a:lnTo>
                  <a:lnTo>
                    <a:pt x="35506" y="96721"/>
                  </a:lnTo>
                  <a:lnTo>
                    <a:pt x="37443" y="93386"/>
                  </a:lnTo>
                  <a:lnTo>
                    <a:pt x="40223" y="90670"/>
                  </a:lnTo>
                  <a:lnTo>
                    <a:pt x="42650" y="87672"/>
                  </a:lnTo>
                  <a:lnTo>
                    <a:pt x="44643" y="84088"/>
                  </a:lnTo>
                  <a:lnTo>
                    <a:pt x="46741" y="80552"/>
                  </a:lnTo>
                  <a:lnTo>
                    <a:pt x="48220" y="76678"/>
                  </a:lnTo>
                  <a:lnTo>
                    <a:pt x="50422" y="72981"/>
                  </a:lnTo>
                  <a:lnTo>
                    <a:pt x="51394" y="68802"/>
                  </a:lnTo>
                  <a:lnTo>
                    <a:pt x="52728" y="64727"/>
                  </a:lnTo>
                  <a:lnTo>
                    <a:pt x="53821" y="60596"/>
                  </a:lnTo>
                  <a:lnTo>
                    <a:pt x="54375" y="56932"/>
                  </a:lnTo>
                  <a:lnTo>
                    <a:pt x="54456" y="56393"/>
                  </a:lnTo>
                  <a:lnTo>
                    <a:pt x="55320" y="52608"/>
                  </a:lnTo>
                  <a:lnTo>
                    <a:pt x="55405" y="52238"/>
                  </a:lnTo>
                  <a:lnTo>
                    <a:pt x="55639" y="48292"/>
                  </a:lnTo>
                  <a:lnTo>
                    <a:pt x="55654" y="48043"/>
                  </a:lnTo>
                  <a:lnTo>
                    <a:pt x="56103" y="44153"/>
                  </a:lnTo>
                  <a:lnTo>
                    <a:pt x="56779" y="35843"/>
                  </a:lnTo>
                  <a:lnTo>
                    <a:pt x="56797" y="28144"/>
                  </a:lnTo>
                  <a:lnTo>
                    <a:pt x="56433" y="21707"/>
                  </a:lnTo>
                  <a:lnTo>
                    <a:pt x="55750" y="8623"/>
                  </a:lnTo>
                  <a:lnTo>
                    <a:pt x="54022" y="0"/>
                  </a:lnTo>
                  <a:lnTo>
                    <a:pt x="56329" y="8478"/>
                  </a:lnTo>
                  <a:lnTo>
                    <a:pt x="58692" y="28144"/>
                  </a:lnTo>
                  <a:lnTo>
                    <a:pt x="59206" y="35843"/>
                  </a:lnTo>
                  <a:lnTo>
                    <a:pt x="59085" y="44153"/>
                  </a:lnTo>
                  <a:lnTo>
                    <a:pt x="58897" y="48043"/>
                  </a:lnTo>
                  <a:lnTo>
                    <a:pt x="58901" y="52608"/>
                  </a:lnTo>
                  <a:lnTo>
                    <a:pt x="58310" y="56393"/>
                  </a:lnTo>
                  <a:lnTo>
                    <a:pt x="58226" y="56932"/>
                  </a:lnTo>
                  <a:lnTo>
                    <a:pt x="57916" y="60596"/>
                  </a:lnTo>
                  <a:lnTo>
                    <a:pt x="57856" y="61312"/>
                  </a:lnTo>
                  <a:lnTo>
                    <a:pt x="57012" y="65692"/>
                  </a:lnTo>
                  <a:lnTo>
                    <a:pt x="55919" y="70056"/>
                  </a:lnTo>
                  <a:lnTo>
                    <a:pt x="55180" y="74524"/>
                  </a:lnTo>
                  <a:lnTo>
                    <a:pt x="53138" y="78639"/>
                  </a:lnTo>
                  <a:lnTo>
                    <a:pt x="51764" y="82898"/>
                  </a:lnTo>
                  <a:lnTo>
                    <a:pt x="49787" y="86884"/>
                  </a:lnTo>
                  <a:lnTo>
                    <a:pt x="47850" y="90943"/>
                  </a:lnTo>
                  <a:lnTo>
                    <a:pt x="45383" y="94479"/>
                  </a:lnTo>
                  <a:lnTo>
                    <a:pt x="42546" y="97726"/>
                  </a:lnTo>
                  <a:lnTo>
                    <a:pt x="40488" y="101600"/>
                  </a:lnTo>
                  <a:lnTo>
                    <a:pt x="37177" y="103922"/>
                  </a:lnTo>
                  <a:lnTo>
                    <a:pt x="34027" y="106374"/>
                  </a:lnTo>
                  <a:lnTo>
                    <a:pt x="31479" y="109436"/>
                  </a:lnTo>
                  <a:lnTo>
                    <a:pt x="28208" y="110834"/>
                  </a:lnTo>
                  <a:lnTo>
                    <a:pt x="19770" y="115423"/>
                  </a:lnTo>
                  <a:lnTo>
                    <a:pt x="4154" y="120317"/>
                  </a:lnTo>
                  <a:close/>
                </a:path>
              </a:pathLst>
            </a:custGeom>
            <a:solidFill>
              <a:srgbClr val="8ED0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76346" y="531476"/>
              <a:ext cx="419746" cy="503807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2312009" y="535609"/>
              <a:ext cx="979805" cy="764540"/>
            </a:xfrm>
            <a:custGeom>
              <a:avLst/>
              <a:gdLst/>
              <a:ahLst/>
              <a:cxnLst/>
              <a:rect l="l" t="t" r="r" b="b"/>
              <a:pathLst>
                <a:path w="979804" h="764540">
                  <a:moveTo>
                    <a:pt x="227228" y="429031"/>
                  </a:moveTo>
                  <a:lnTo>
                    <a:pt x="211302" y="385229"/>
                  </a:lnTo>
                  <a:lnTo>
                    <a:pt x="185839" y="369747"/>
                  </a:lnTo>
                  <a:lnTo>
                    <a:pt x="185839" y="416598"/>
                  </a:lnTo>
                  <a:lnTo>
                    <a:pt x="185839" y="440651"/>
                  </a:lnTo>
                  <a:lnTo>
                    <a:pt x="144170" y="457187"/>
                  </a:lnTo>
                  <a:lnTo>
                    <a:pt x="131902" y="457187"/>
                  </a:lnTo>
                  <a:lnTo>
                    <a:pt x="131902" y="404710"/>
                  </a:lnTo>
                  <a:lnTo>
                    <a:pt x="141909" y="404710"/>
                  </a:lnTo>
                  <a:lnTo>
                    <a:pt x="185839" y="416598"/>
                  </a:lnTo>
                  <a:lnTo>
                    <a:pt x="185839" y="369747"/>
                  </a:lnTo>
                  <a:lnTo>
                    <a:pt x="177126" y="366903"/>
                  </a:lnTo>
                  <a:lnTo>
                    <a:pt x="160782" y="364197"/>
                  </a:lnTo>
                  <a:lnTo>
                    <a:pt x="141909" y="363296"/>
                  </a:lnTo>
                  <a:lnTo>
                    <a:pt x="90500" y="363296"/>
                  </a:lnTo>
                  <a:lnTo>
                    <a:pt x="90500" y="498602"/>
                  </a:lnTo>
                  <a:lnTo>
                    <a:pt x="144170" y="498602"/>
                  </a:lnTo>
                  <a:lnTo>
                    <a:pt x="190728" y="488924"/>
                  </a:lnTo>
                  <a:lnTo>
                    <a:pt x="220992" y="458736"/>
                  </a:lnTo>
                  <a:lnTo>
                    <a:pt x="221500" y="457187"/>
                  </a:lnTo>
                  <a:lnTo>
                    <a:pt x="225653" y="444665"/>
                  </a:lnTo>
                  <a:lnTo>
                    <a:pt x="227228" y="429031"/>
                  </a:lnTo>
                  <a:close/>
                </a:path>
                <a:path w="979804" h="764540">
                  <a:moveTo>
                    <a:pt x="237286" y="599706"/>
                  </a:moveTo>
                  <a:lnTo>
                    <a:pt x="235737" y="583412"/>
                  </a:lnTo>
                  <a:lnTo>
                    <a:pt x="231101" y="568680"/>
                  </a:lnTo>
                  <a:lnTo>
                    <a:pt x="230771" y="568121"/>
                  </a:lnTo>
                  <a:lnTo>
                    <a:pt x="223532" y="555840"/>
                  </a:lnTo>
                  <a:lnTo>
                    <a:pt x="213067" y="544995"/>
                  </a:lnTo>
                  <a:lnTo>
                    <a:pt x="200901" y="537032"/>
                  </a:lnTo>
                  <a:lnTo>
                    <a:pt x="195884" y="535025"/>
                  </a:lnTo>
                  <a:lnTo>
                    <a:pt x="195884" y="586066"/>
                  </a:lnTo>
                  <a:lnTo>
                    <a:pt x="195884" y="599706"/>
                  </a:lnTo>
                  <a:lnTo>
                    <a:pt x="171970" y="631444"/>
                  </a:lnTo>
                  <a:lnTo>
                    <a:pt x="152527" y="633882"/>
                  </a:lnTo>
                  <a:lnTo>
                    <a:pt x="131902" y="633882"/>
                  </a:lnTo>
                  <a:lnTo>
                    <a:pt x="131902" y="568121"/>
                  </a:lnTo>
                  <a:lnTo>
                    <a:pt x="152527" y="568121"/>
                  </a:lnTo>
                  <a:lnTo>
                    <a:pt x="190703" y="580237"/>
                  </a:lnTo>
                  <a:lnTo>
                    <a:pt x="195884" y="586066"/>
                  </a:lnTo>
                  <a:lnTo>
                    <a:pt x="195884" y="535025"/>
                  </a:lnTo>
                  <a:lnTo>
                    <a:pt x="186715" y="531329"/>
                  </a:lnTo>
                  <a:lnTo>
                    <a:pt x="170586" y="527888"/>
                  </a:lnTo>
                  <a:lnTo>
                    <a:pt x="152527" y="526732"/>
                  </a:lnTo>
                  <a:lnTo>
                    <a:pt x="90500" y="526732"/>
                  </a:lnTo>
                  <a:lnTo>
                    <a:pt x="90500" y="675284"/>
                  </a:lnTo>
                  <a:lnTo>
                    <a:pt x="152527" y="675284"/>
                  </a:lnTo>
                  <a:lnTo>
                    <a:pt x="200558" y="664210"/>
                  </a:lnTo>
                  <a:lnTo>
                    <a:pt x="229527" y="633882"/>
                  </a:lnTo>
                  <a:lnTo>
                    <a:pt x="231101" y="631151"/>
                  </a:lnTo>
                  <a:lnTo>
                    <a:pt x="235724" y="616204"/>
                  </a:lnTo>
                  <a:lnTo>
                    <a:pt x="235750" y="615975"/>
                  </a:lnTo>
                  <a:lnTo>
                    <a:pt x="237286" y="599706"/>
                  </a:lnTo>
                  <a:close/>
                </a:path>
                <a:path w="979804" h="764540">
                  <a:moveTo>
                    <a:pt x="616216" y="0"/>
                  </a:moveTo>
                  <a:lnTo>
                    <a:pt x="605701" y="51803"/>
                  </a:lnTo>
                  <a:lnTo>
                    <a:pt x="589826" y="107048"/>
                  </a:lnTo>
                  <a:lnTo>
                    <a:pt x="574103" y="150202"/>
                  </a:lnTo>
                  <a:lnTo>
                    <a:pt x="553758" y="195884"/>
                  </a:lnTo>
                  <a:lnTo>
                    <a:pt x="535330" y="230441"/>
                  </a:lnTo>
                  <a:lnTo>
                    <a:pt x="514235" y="264121"/>
                  </a:lnTo>
                  <a:lnTo>
                    <a:pt x="492772" y="292925"/>
                  </a:lnTo>
                  <a:lnTo>
                    <a:pt x="355447" y="292925"/>
                  </a:lnTo>
                  <a:lnTo>
                    <a:pt x="355447" y="333565"/>
                  </a:lnTo>
                  <a:lnTo>
                    <a:pt x="355447" y="400799"/>
                  </a:lnTo>
                  <a:lnTo>
                    <a:pt x="340842" y="406895"/>
                  </a:lnTo>
                  <a:lnTo>
                    <a:pt x="320624" y="413677"/>
                  </a:lnTo>
                  <a:lnTo>
                    <a:pt x="316750" y="414883"/>
                  </a:lnTo>
                  <a:lnTo>
                    <a:pt x="314248" y="389191"/>
                  </a:lnTo>
                  <a:lnTo>
                    <a:pt x="305904" y="364197"/>
                  </a:lnTo>
                  <a:lnTo>
                    <a:pt x="271310" y="323037"/>
                  </a:lnTo>
                  <a:lnTo>
                    <a:pt x="219608" y="300126"/>
                  </a:lnTo>
                  <a:lnTo>
                    <a:pt x="149377" y="292582"/>
                  </a:lnTo>
                  <a:lnTo>
                    <a:pt x="0" y="292582"/>
                  </a:lnTo>
                  <a:lnTo>
                    <a:pt x="0" y="750531"/>
                  </a:lnTo>
                  <a:lnTo>
                    <a:pt x="133578" y="750531"/>
                  </a:lnTo>
                  <a:lnTo>
                    <a:pt x="177761" y="748423"/>
                  </a:lnTo>
                  <a:lnTo>
                    <a:pt x="216179" y="742048"/>
                  </a:lnTo>
                  <a:lnTo>
                    <a:pt x="276720" y="716267"/>
                  </a:lnTo>
                  <a:lnTo>
                    <a:pt x="284835" y="709117"/>
                  </a:lnTo>
                  <a:lnTo>
                    <a:pt x="299974" y="695782"/>
                  </a:lnTo>
                  <a:lnTo>
                    <a:pt x="316649" y="670953"/>
                  </a:lnTo>
                  <a:lnTo>
                    <a:pt x="326682" y="641858"/>
                  </a:lnTo>
                  <a:lnTo>
                    <a:pt x="330034" y="608596"/>
                  </a:lnTo>
                  <a:lnTo>
                    <a:pt x="328396" y="586435"/>
                  </a:lnTo>
                  <a:lnTo>
                    <a:pt x="328307" y="586066"/>
                  </a:lnTo>
                  <a:lnTo>
                    <a:pt x="323481" y="565873"/>
                  </a:lnTo>
                  <a:lnTo>
                    <a:pt x="303936" y="529882"/>
                  </a:lnTo>
                  <a:lnTo>
                    <a:pt x="288645" y="514311"/>
                  </a:lnTo>
                  <a:lnTo>
                    <a:pt x="288645" y="608596"/>
                  </a:lnTo>
                  <a:lnTo>
                    <a:pt x="288594" y="609092"/>
                  </a:lnTo>
                  <a:lnTo>
                    <a:pt x="279869" y="651649"/>
                  </a:lnTo>
                  <a:lnTo>
                    <a:pt x="253238" y="682167"/>
                  </a:lnTo>
                  <a:lnTo>
                    <a:pt x="203720" y="702348"/>
                  </a:lnTo>
                  <a:lnTo>
                    <a:pt x="133578" y="709117"/>
                  </a:lnTo>
                  <a:lnTo>
                    <a:pt x="41402" y="709117"/>
                  </a:lnTo>
                  <a:lnTo>
                    <a:pt x="41402" y="333997"/>
                  </a:lnTo>
                  <a:lnTo>
                    <a:pt x="149377" y="333997"/>
                  </a:lnTo>
                  <a:lnTo>
                    <a:pt x="206832" y="339712"/>
                  </a:lnTo>
                  <a:lnTo>
                    <a:pt x="247256" y="356730"/>
                  </a:lnTo>
                  <a:lnTo>
                    <a:pt x="273964" y="399135"/>
                  </a:lnTo>
                  <a:lnTo>
                    <a:pt x="272567" y="441604"/>
                  </a:lnTo>
                  <a:lnTo>
                    <a:pt x="245986" y="475919"/>
                  </a:lnTo>
                  <a:lnTo>
                    <a:pt x="154952" y="512114"/>
                  </a:lnTo>
                  <a:lnTo>
                    <a:pt x="223812" y="527685"/>
                  </a:lnTo>
                  <a:lnTo>
                    <a:pt x="262255" y="546087"/>
                  </a:lnTo>
                  <a:lnTo>
                    <a:pt x="284441" y="579589"/>
                  </a:lnTo>
                  <a:lnTo>
                    <a:pt x="288645" y="608596"/>
                  </a:lnTo>
                  <a:lnTo>
                    <a:pt x="288645" y="514311"/>
                  </a:lnTo>
                  <a:lnTo>
                    <a:pt x="283972" y="510425"/>
                  </a:lnTo>
                  <a:lnTo>
                    <a:pt x="276339" y="505066"/>
                  </a:lnTo>
                  <a:lnTo>
                    <a:pt x="281838" y="500519"/>
                  </a:lnTo>
                  <a:lnTo>
                    <a:pt x="311810" y="454837"/>
                  </a:lnTo>
                  <a:lnTo>
                    <a:pt x="314947" y="441147"/>
                  </a:lnTo>
                  <a:lnTo>
                    <a:pt x="322262" y="438950"/>
                  </a:lnTo>
                  <a:lnTo>
                    <a:pt x="328295" y="436778"/>
                  </a:lnTo>
                  <a:lnTo>
                    <a:pt x="334873" y="434276"/>
                  </a:lnTo>
                  <a:lnTo>
                    <a:pt x="349618" y="428536"/>
                  </a:lnTo>
                  <a:lnTo>
                    <a:pt x="355447" y="425792"/>
                  </a:lnTo>
                  <a:lnTo>
                    <a:pt x="355447" y="709485"/>
                  </a:lnTo>
                  <a:lnTo>
                    <a:pt x="355447" y="750125"/>
                  </a:lnTo>
                  <a:lnTo>
                    <a:pt x="496239" y="750125"/>
                  </a:lnTo>
                  <a:lnTo>
                    <a:pt x="496239" y="709485"/>
                  </a:lnTo>
                  <a:lnTo>
                    <a:pt x="475538" y="709485"/>
                  </a:lnTo>
                  <a:lnTo>
                    <a:pt x="475538" y="709117"/>
                  </a:lnTo>
                  <a:lnTo>
                    <a:pt x="496239" y="709117"/>
                  </a:lnTo>
                  <a:lnTo>
                    <a:pt x="496239" y="333997"/>
                  </a:lnTo>
                  <a:lnTo>
                    <a:pt x="478332" y="333997"/>
                  </a:lnTo>
                  <a:lnTo>
                    <a:pt x="478726" y="333565"/>
                  </a:lnTo>
                  <a:lnTo>
                    <a:pt x="496239" y="333565"/>
                  </a:lnTo>
                  <a:lnTo>
                    <a:pt x="496239" y="312381"/>
                  </a:lnTo>
                  <a:lnTo>
                    <a:pt x="502081" y="304825"/>
                  </a:lnTo>
                  <a:lnTo>
                    <a:pt x="525030" y="271119"/>
                  </a:lnTo>
                  <a:lnTo>
                    <a:pt x="545033" y="235750"/>
                  </a:lnTo>
                  <a:lnTo>
                    <a:pt x="562190" y="199796"/>
                  </a:lnTo>
                  <a:lnTo>
                    <a:pt x="580682" y="152679"/>
                  </a:lnTo>
                  <a:lnTo>
                    <a:pt x="594563" y="108483"/>
                  </a:lnTo>
                  <a:lnTo>
                    <a:pt x="608025" y="52298"/>
                  </a:lnTo>
                  <a:lnTo>
                    <a:pt x="615518" y="6375"/>
                  </a:lnTo>
                  <a:lnTo>
                    <a:pt x="616216" y="0"/>
                  </a:lnTo>
                  <a:close/>
                </a:path>
                <a:path w="979804" h="764540">
                  <a:moveTo>
                    <a:pt x="877481" y="521525"/>
                  </a:moveTo>
                  <a:lnTo>
                    <a:pt x="868299" y="464007"/>
                  </a:lnTo>
                  <a:lnTo>
                    <a:pt x="840854" y="416483"/>
                  </a:lnTo>
                  <a:lnTo>
                    <a:pt x="836104" y="411975"/>
                  </a:lnTo>
                  <a:lnTo>
                    <a:pt x="836104" y="521525"/>
                  </a:lnTo>
                  <a:lnTo>
                    <a:pt x="834466" y="544068"/>
                  </a:lnTo>
                  <a:lnTo>
                    <a:pt x="821245" y="582701"/>
                  </a:lnTo>
                  <a:lnTo>
                    <a:pt x="796137" y="611911"/>
                  </a:lnTo>
                  <a:lnTo>
                    <a:pt x="746760" y="628408"/>
                  </a:lnTo>
                  <a:lnTo>
                    <a:pt x="728878" y="626592"/>
                  </a:lnTo>
                  <a:lnTo>
                    <a:pt x="684161" y="598944"/>
                  </a:lnTo>
                  <a:lnTo>
                    <a:pt x="672312" y="582269"/>
                  </a:lnTo>
                  <a:lnTo>
                    <a:pt x="664083" y="564197"/>
                  </a:lnTo>
                  <a:lnTo>
                    <a:pt x="659117" y="543928"/>
                  </a:lnTo>
                  <a:lnTo>
                    <a:pt x="659003" y="542251"/>
                  </a:lnTo>
                  <a:lnTo>
                    <a:pt x="657479" y="521525"/>
                  </a:lnTo>
                  <a:lnTo>
                    <a:pt x="664095" y="478421"/>
                  </a:lnTo>
                  <a:lnTo>
                    <a:pt x="684212" y="443560"/>
                  </a:lnTo>
                  <a:lnTo>
                    <a:pt x="728853" y="416001"/>
                  </a:lnTo>
                  <a:lnTo>
                    <a:pt x="746760" y="414185"/>
                  </a:lnTo>
                  <a:lnTo>
                    <a:pt x="764768" y="416001"/>
                  </a:lnTo>
                  <a:lnTo>
                    <a:pt x="809536" y="443560"/>
                  </a:lnTo>
                  <a:lnTo>
                    <a:pt x="829525" y="478421"/>
                  </a:lnTo>
                  <a:lnTo>
                    <a:pt x="834605" y="500811"/>
                  </a:lnTo>
                  <a:lnTo>
                    <a:pt x="836104" y="521525"/>
                  </a:lnTo>
                  <a:lnTo>
                    <a:pt x="836104" y="411975"/>
                  </a:lnTo>
                  <a:lnTo>
                    <a:pt x="820826" y="397433"/>
                  </a:lnTo>
                  <a:lnTo>
                    <a:pt x="798410" y="383768"/>
                  </a:lnTo>
                  <a:lnTo>
                    <a:pt x="773696" y="375539"/>
                  </a:lnTo>
                  <a:lnTo>
                    <a:pt x="746760" y="372783"/>
                  </a:lnTo>
                  <a:lnTo>
                    <a:pt x="719924" y="375539"/>
                  </a:lnTo>
                  <a:lnTo>
                    <a:pt x="672909" y="397433"/>
                  </a:lnTo>
                  <a:lnTo>
                    <a:pt x="636816" y="438962"/>
                  </a:lnTo>
                  <a:lnTo>
                    <a:pt x="618388" y="491566"/>
                  </a:lnTo>
                  <a:lnTo>
                    <a:pt x="616077" y="521525"/>
                  </a:lnTo>
                  <a:lnTo>
                    <a:pt x="618388" y="551256"/>
                  </a:lnTo>
                  <a:lnTo>
                    <a:pt x="618426" y="551408"/>
                  </a:lnTo>
                  <a:lnTo>
                    <a:pt x="625309" y="578637"/>
                  </a:lnTo>
                  <a:lnTo>
                    <a:pt x="625424" y="578878"/>
                  </a:lnTo>
                  <a:lnTo>
                    <a:pt x="636803" y="603605"/>
                  </a:lnTo>
                  <a:lnTo>
                    <a:pt x="672922" y="645134"/>
                  </a:lnTo>
                  <a:lnTo>
                    <a:pt x="719950" y="667054"/>
                  </a:lnTo>
                  <a:lnTo>
                    <a:pt x="746760" y="669810"/>
                  </a:lnTo>
                  <a:lnTo>
                    <a:pt x="773722" y="667054"/>
                  </a:lnTo>
                  <a:lnTo>
                    <a:pt x="820305" y="645515"/>
                  </a:lnTo>
                  <a:lnTo>
                    <a:pt x="840943" y="626033"/>
                  </a:lnTo>
                  <a:lnTo>
                    <a:pt x="856830" y="603834"/>
                  </a:lnTo>
                  <a:lnTo>
                    <a:pt x="856932" y="603605"/>
                  </a:lnTo>
                  <a:lnTo>
                    <a:pt x="868286" y="578878"/>
                  </a:lnTo>
                  <a:lnTo>
                    <a:pt x="868349" y="578637"/>
                  </a:lnTo>
                  <a:lnTo>
                    <a:pt x="875182" y="551408"/>
                  </a:lnTo>
                  <a:lnTo>
                    <a:pt x="875195" y="551256"/>
                  </a:lnTo>
                  <a:lnTo>
                    <a:pt x="877481" y="521525"/>
                  </a:lnTo>
                  <a:close/>
                </a:path>
                <a:path w="979804" h="764540">
                  <a:moveTo>
                    <a:pt x="979716" y="521525"/>
                  </a:moveTo>
                  <a:lnTo>
                    <a:pt x="975436" y="472478"/>
                  </a:lnTo>
                  <a:lnTo>
                    <a:pt x="962685" y="426923"/>
                  </a:lnTo>
                  <a:lnTo>
                    <a:pt x="941374" y="385140"/>
                  </a:lnTo>
                  <a:lnTo>
                    <a:pt x="938339" y="380961"/>
                  </a:lnTo>
                  <a:lnTo>
                    <a:pt x="938339" y="521525"/>
                  </a:lnTo>
                  <a:lnTo>
                    <a:pt x="937704" y="539140"/>
                  </a:lnTo>
                  <a:lnTo>
                    <a:pt x="928395" y="588784"/>
                  </a:lnTo>
                  <a:lnTo>
                    <a:pt x="908189" y="632383"/>
                  </a:lnTo>
                  <a:lnTo>
                    <a:pt x="884605" y="662749"/>
                  </a:lnTo>
                  <a:lnTo>
                    <a:pt x="850747" y="691261"/>
                  </a:lnTo>
                  <a:lnTo>
                    <a:pt x="811276" y="711225"/>
                  </a:lnTo>
                  <a:lnTo>
                    <a:pt x="768819" y="721347"/>
                  </a:lnTo>
                  <a:lnTo>
                    <a:pt x="746760" y="722617"/>
                  </a:lnTo>
                  <a:lnTo>
                    <a:pt x="728040" y="721690"/>
                  </a:lnTo>
                  <a:lnTo>
                    <a:pt x="674039" y="707898"/>
                  </a:lnTo>
                  <a:lnTo>
                    <a:pt x="626160" y="678345"/>
                  </a:lnTo>
                  <a:lnTo>
                    <a:pt x="599046" y="650455"/>
                  </a:lnTo>
                  <a:lnTo>
                    <a:pt x="577735" y="617804"/>
                  </a:lnTo>
                  <a:lnTo>
                    <a:pt x="563372" y="581621"/>
                  </a:lnTo>
                  <a:lnTo>
                    <a:pt x="556133" y="542251"/>
                  </a:lnTo>
                  <a:lnTo>
                    <a:pt x="555218" y="521525"/>
                  </a:lnTo>
                  <a:lnTo>
                    <a:pt x="556133" y="500811"/>
                  </a:lnTo>
                  <a:lnTo>
                    <a:pt x="556183" y="500443"/>
                  </a:lnTo>
                  <a:lnTo>
                    <a:pt x="558863" y="480695"/>
                  </a:lnTo>
                  <a:lnTo>
                    <a:pt x="569696" y="442582"/>
                  </a:lnTo>
                  <a:lnTo>
                    <a:pt x="587578" y="407936"/>
                  </a:lnTo>
                  <a:lnTo>
                    <a:pt x="612317" y="377050"/>
                  </a:lnTo>
                  <a:lnTo>
                    <a:pt x="656640" y="343217"/>
                  </a:lnTo>
                  <a:lnTo>
                    <a:pt x="709282" y="324154"/>
                  </a:lnTo>
                  <a:lnTo>
                    <a:pt x="746760" y="320484"/>
                  </a:lnTo>
                  <a:lnTo>
                    <a:pt x="765517" y="321398"/>
                  </a:lnTo>
                  <a:lnTo>
                    <a:pt x="820178" y="335267"/>
                  </a:lnTo>
                  <a:lnTo>
                    <a:pt x="868464" y="364794"/>
                  </a:lnTo>
                  <a:lnTo>
                    <a:pt x="895426" y="392188"/>
                  </a:lnTo>
                  <a:lnTo>
                    <a:pt x="916203" y="424268"/>
                  </a:lnTo>
                  <a:lnTo>
                    <a:pt x="930287" y="460578"/>
                  </a:lnTo>
                  <a:lnTo>
                    <a:pt x="934821" y="480695"/>
                  </a:lnTo>
                  <a:lnTo>
                    <a:pt x="937437" y="500443"/>
                  </a:lnTo>
                  <a:lnTo>
                    <a:pt x="937450" y="500811"/>
                  </a:lnTo>
                  <a:lnTo>
                    <a:pt x="938339" y="521525"/>
                  </a:lnTo>
                  <a:lnTo>
                    <a:pt x="938339" y="380961"/>
                  </a:lnTo>
                  <a:lnTo>
                    <a:pt x="927684" y="366242"/>
                  </a:lnTo>
                  <a:lnTo>
                    <a:pt x="912063" y="348792"/>
                  </a:lnTo>
                  <a:lnTo>
                    <a:pt x="894956" y="332968"/>
                  </a:lnTo>
                  <a:lnTo>
                    <a:pt x="878459" y="320484"/>
                  </a:lnTo>
                  <a:lnTo>
                    <a:pt x="876579" y="319062"/>
                  </a:lnTo>
                  <a:lnTo>
                    <a:pt x="856996" y="307086"/>
                  </a:lnTo>
                  <a:lnTo>
                    <a:pt x="836256" y="297091"/>
                  </a:lnTo>
                  <a:lnTo>
                    <a:pt x="792111" y="283591"/>
                  </a:lnTo>
                  <a:lnTo>
                    <a:pt x="791781" y="283591"/>
                  </a:lnTo>
                  <a:lnTo>
                    <a:pt x="746747" y="279146"/>
                  </a:lnTo>
                  <a:lnTo>
                    <a:pt x="701281" y="283591"/>
                  </a:lnTo>
                  <a:lnTo>
                    <a:pt x="657479" y="296938"/>
                  </a:lnTo>
                  <a:lnTo>
                    <a:pt x="617410" y="318744"/>
                  </a:lnTo>
                  <a:lnTo>
                    <a:pt x="582561" y="348246"/>
                  </a:lnTo>
                  <a:lnTo>
                    <a:pt x="552792" y="385470"/>
                  </a:lnTo>
                  <a:lnTo>
                    <a:pt x="531190" y="427367"/>
                  </a:lnTo>
                  <a:lnTo>
                    <a:pt x="518185" y="472960"/>
                  </a:lnTo>
                  <a:lnTo>
                    <a:pt x="514832" y="498868"/>
                  </a:lnTo>
                  <a:lnTo>
                    <a:pt x="514743" y="500811"/>
                  </a:lnTo>
                  <a:lnTo>
                    <a:pt x="514921" y="546176"/>
                  </a:lnTo>
                  <a:lnTo>
                    <a:pt x="523633" y="593204"/>
                  </a:lnTo>
                  <a:lnTo>
                    <a:pt x="540943" y="636803"/>
                  </a:lnTo>
                  <a:lnTo>
                    <a:pt x="566674" y="676287"/>
                  </a:lnTo>
                  <a:lnTo>
                    <a:pt x="599490" y="710018"/>
                  </a:lnTo>
                  <a:lnTo>
                    <a:pt x="637209" y="735977"/>
                  </a:lnTo>
                  <a:lnTo>
                    <a:pt x="679373" y="753859"/>
                  </a:lnTo>
                  <a:lnTo>
                    <a:pt x="723887" y="762876"/>
                  </a:lnTo>
                  <a:lnTo>
                    <a:pt x="746760" y="764019"/>
                  </a:lnTo>
                  <a:lnTo>
                    <a:pt x="773671" y="762469"/>
                  </a:lnTo>
                  <a:lnTo>
                    <a:pt x="825487" y="750125"/>
                  </a:lnTo>
                  <a:lnTo>
                    <a:pt x="873582" y="725817"/>
                  </a:lnTo>
                  <a:lnTo>
                    <a:pt x="877862" y="722617"/>
                  </a:lnTo>
                  <a:lnTo>
                    <a:pt x="895083" y="709752"/>
                  </a:lnTo>
                  <a:lnTo>
                    <a:pt x="932154" y="670445"/>
                  </a:lnTo>
                  <a:lnTo>
                    <a:pt x="952881" y="637552"/>
                  </a:lnTo>
                  <a:lnTo>
                    <a:pt x="967854" y="601306"/>
                  </a:lnTo>
                  <a:lnTo>
                    <a:pt x="976731" y="562584"/>
                  </a:lnTo>
                  <a:lnTo>
                    <a:pt x="979081" y="539140"/>
                  </a:lnTo>
                  <a:lnTo>
                    <a:pt x="979716" y="521525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332712" y="848900"/>
              <a:ext cx="288630" cy="416535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2846524" y="835399"/>
              <a:ext cx="424815" cy="443865"/>
            </a:xfrm>
            <a:custGeom>
              <a:avLst/>
              <a:gdLst/>
              <a:ahLst/>
              <a:cxnLst/>
              <a:rect l="l" t="t" r="r" b="b"/>
              <a:pathLst>
                <a:path w="424814" h="443865">
                  <a:moveTo>
                    <a:pt x="212233" y="443530"/>
                  </a:moveTo>
                  <a:lnTo>
                    <a:pt x="170896" y="439425"/>
                  </a:lnTo>
                  <a:lnTo>
                    <a:pt x="131392" y="427183"/>
                  </a:lnTo>
                  <a:lnTo>
                    <a:pt x="94951" y="407155"/>
                  </a:lnTo>
                  <a:lnTo>
                    <a:pt x="62887" y="380008"/>
                  </a:lnTo>
                  <a:lnTo>
                    <a:pt x="35627" y="346112"/>
                  </a:lnTo>
                  <a:lnTo>
                    <a:pt x="15920" y="308015"/>
                  </a:lnTo>
                  <a:lnTo>
                    <a:pt x="3979" y="266450"/>
                  </a:lnTo>
                  <a:lnTo>
                    <a:pt x="0" y="221757"/>
                  </a:lnTo>
                  <a:lnTo>
                    <a:pt x="994" y="199017"/>
                  </a:lnTo>
                  <a:lnTo>
                    <a:pt x="8954" y="155753"/>
                  </a:lnTo>
                  <a:lnTo>
                    <a:pt x="24835" y="115551"/>
                  </a:lnTo>
                  <a:lnTo>
                    <a:pt x="48307" y="79407"/>
                  </a:lnTo>
                  <a:lnTo>
                    <a:pt x="78132" y="48590"/>
                  </a:lnTo>
                  <a:lnTo>
                    <a:pt x="112169" y="25277"/>
                  </a:lnTo>
                  <a:lnTo>
                    <a:pt x="150570" y="9157"/>
                  </a:lnTo>
                  <a:lnTo>
                    <a:pt x="191206" y="1019"/>
                  </a:lnTo>
                  <a:lnTo>
                    <a:pt x="212233" y="0"/>
                  </a:lnTo>
                  <a:lnTo>
                    <a:pt x="233111" y="1019"/>
                  </a:lnTo>
                  <a:lnTo>
                    <a:pt x="273711" y="9157"/>
                  </a:lnTo>
                  <a:lnTo>
                    <a:pt x="312586" y="25485"/>
                  </a:lnTo>
                  <a:lnTo>
                    <a:pt x="347123" y="49045"/>
                  </a:lnTo>
                  <a:lnTo>
                    <a:pt x="377012" y="79407"/>
                  </a:lnTo>
                  <a:lnTo>
                    <a:pt x="387397" y="93716"/>
                  </a:lnTo>
                  <a:lnTo>
                    <a:pt x="212233" y="93716"/>
                  </a:lnTo>
                  <a:lnTo>
                    <a:pt x="189903" y="95997"/>
                  </a:lnTo>
                  <a:lnTo>
                    <a:pt x="150775" y="114276"/>
                  </a:lnTo>
                  <a:lnTo>
                    <a:pt x="120100" y="149736"/>
                  </a:lnTo>
                  <a:lnTo>
                    <a:pt x="104226" y="195467"/>
                  </a:lnTo>
                  <a:lnTo>
                    <a:pt x="102243" y="221757"/>
                  </a:lnTo>
                  <a:lnTo>
                    <a:pt x="104226" y="247809"/>
                  </a:lnTo>
                  <a:lnTo>
                    <a:pt x="120100" y="293286"/>
                  </a:lnTo>
                  <a:lnTo>
                    <a:pt x="150775" y="328733"/>
                  </a:lnTo>
                  <a:lnTo>
                    <a:pt x="189903" y="347035"/>
                  </a:lnTo>
                  <a:lnTo>
                    <a:pt x="212233" y="349324"/>
                  </a:lnTo>
                  <a:lnTo>
                    <a:pt x="387252" y="349324"/>
                  </a:lnTo>
                  <a:lnTo>
                    <a:pt x="381133" y="358156"/>
                  </a:lnTo>
                  <a:lnTo>
                    <a:pt x="347215" y="394182"/>
                  </a:lnTo>
                  <a:lnTo>
                    <a:pt x="306335" y="421156"/>
                  </a:lnTo>
                  <a:lnTo>
                    <a:pt x="260616" y="437939"/>
                  </a:lnTo>
                  <a:lnTo>
                    <a:pt x="236755" y="442133"/>
                  </a:lnTo>
                  <a:lnTo>
                    <a:pt x="212233" y="443530"/>
                  </a:lnTo>
                  <a:close/>
                </a:path>
                <a:path w="424814" h="443865">
                  <a:moveTo>
                    <a:pt x="387252" y="349324"/>
                  </a:moveTo>
                  <a:lnTo>
                    <a:pt x="212233" y="349324"/>
                  </a:lnTo>
                  <a:lnTo>
                    <a:pt x="234733" y="347035"/>
                  </a:lnTo>
                  <a:lnTo>
                    <a:pt x="255318" y="340171"/>
                  </a:lnTo>
                  <a:lnTo>
                    <a:pt x="290749" y="312724"/>
                  </a:lnTo>
                  <a:lnTo>
                    <a:pt x="314384" y="271830"/>
                  </a:lnTo>
                  <a:lnTo>
                    <a:pt x="322272" y="221757"/>
                  </a:lnTo>
                  <a:lnTo>
                    <a:pt x="320301" y="195467"/>
                  </a:lnTo>
                  <a:lnTo>
                    <a:pt x="304513" y="149736"/>
                  </a:lnTo>
                  <a:lnTo>
                    <a:pt x="273911" y="114276"/>
                  </a:lnTo>
                  <a:lnTo>
                    <a:pt x="234698" y="95997"/>
                  </a:lnTo>
                  <a:lnTo>
                    <a:pt x="212233" y="93716"/>
                  </a:lnTo>
                  <a:lnTo>
                    <a:pt x="387397" y="93716"/>
                  </a:lnTo>
                  <a:lnTo>
                    <a:pt x="408851" y="134639"/>
                  </a:lnTo>
                  <a:lnTo>
                    <a:pt x="420599" y="176576"/>
                  </a:lnTo>
                  <a:lnTo>
                    <a:pt x="424499" y="221757"/>
                  </a:lnTo>
                  <a:lnTo>
                    <a:pt x="423816" y="241009"/>
                  </a:lnTo>
                  <a:lnTo>
                    <a:pt x="413585" y="295293"/>
                  </a:lnTo>
                  <a:lnTo>
                    <a:pt x="391224" y="343591"/>
                  </a:lnTo>
                  <a:lnTo>
                    <a:pt x="387252" y="349324"/>
                  </a:lnTo>
                  <a:close/>
                </a:path>
              </a:pathLst>
            </a:custGeom>
            <a:solidFill>
              <a:srgbClr val="0046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688168" y="848917"/>
              <a:ext cx="99382" cy="416519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46524" y="835398"/>
              <a:ext cx="424499" cy="443530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484662" y="1312000"/>
              <a:ext cx="64542" cy="162534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01572" y="1306728"/>
              <a:ext cx="432584" cy="173070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158930" y="1689919"/>
              <a:ext cx="691957" cy="584446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454412" y="1691341"/>
              <a:ext cx="853487" cy="545460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010986" y="2205355"/>
              <a:ext cx="545221" cy="781963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765190" y="2604639"/>
              <a:ext cx="772802" cy="70057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976492" y="2742649"/>
              <a:ext cx="700127" cy="437575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889513" y="2260872"/>
              <a:ext cx="615865" cy="835674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53055" y="2290229"/>
              <a:ext cx="378979" cy="379011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583313" y="2292445"/>
              <a:ext cx="342420" cy="325120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59303" y="386674"/>
              <a:ext cx="1257299" cy="1285874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3248220" y="329545"/>
              <a:ext cx="847724" cy="1343024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7562" y="5879818"/>
              <a:ext cx="2565855" cy="2565400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84140" y="6496039"/>
              <a:ext cx="1401583" cy="1297133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481279" y="5916624"/>
              <a:ext cx="1625600" cy="886460"/>
            </a:xfrm>
            <a:custGeom>
              <a:avLst/>
              <a:gdLst/>
              <a:ahLst/>
              <a:cxnLst/>
              <a:rect l="l" t="t" r="r" b="b"/>
              <a:pathLst>
                <a:path w="1625600" h="886459">
                  <a:moveTo>
                    <a:pt x="82740" y="763892"/>
                  </a:moveTo>
                  <a:lnTo>
                    <a:pt x="53365" y="774801"/>
                  </a:lnTo>
                  <a:lnTo>
                    <a:pt x="29870" y="809853"/>
                  </a:lnTo>
                  <a:lnTo>
                    <a:pt x="12141" y="852462"/>
                  </a:lnTo>
                  <a:lnTo>
                    <a:pt x="0" y="885990"/>
                  </a:lnTo>
                  <a:lnTo>
                    <a:pt x="20193" y="855129"/>
                  </a:lnTo>
                  <a:lnTo>
                    <a:pt x="40627" y="824445"/>
                  </a:lnTo>
                  <a:lnTo>
                    <a:pt x="61442" y="794004"/>
                  </a:lnTo>
                  <a:lnTo>
                    <a:pt x="82740" y="763892"/>
                  </a:lnTo>
                  <a:close/>
                </a:path>
                <a:path w="1625600" h="886459">
                  <a:moveTo>
                    <a:pt x="628523" y="408736"/>
                  </a:moveTo>
                  <a:lnTo>
                    <a:pt x="628396" y="401764"/>
                  </a:lnTo>
                  <a:lnTo>
                    <a:pt x="627811" y="369481"/>
                  </a:lnTo>
                  <a:lnTo>
                    <a:pt x="597217" y="375932"/>
                  </a:lnTo>
                  <a:lnTo>
                    <a:pt x="552754" y="386829"/>
                  </a:lnTo>
                  <a:lnTo>
                    <a:pt x="500278" y="401764"/>
                  </a:lnTo>
                  <a:lnTo>
                    <a:pt x="445630" y="420370"/>
                  </a:lnTo>
                  <a:lnTo>
                    <a:pt x="394639" y="442226"/>
                  </a:lnTo>
                  <a:lnTo>
                    <a:pt x="353136" y="466953"/>
                  </a:lnTo>
                  <a:lnTo>
                    <a:pt x="321995" y="523430"/>
                  </a:lnTo>
                  <a:lnTo>
                    <a:pt x="371068" y="495084"/>
                  </a:lnTo>
                  <a:lnTo>
                    <a:pt x="422414" y="471322"/>
                  </a:lnTo>
                  <a:lnTo>
                    <a:pt x="475678" y="452170"/>
                  </a:lnTo>
                  <a:lnTo>
                    <a:pt x="530504" y="437642"/>
                  </a:lnTo>
                  <a:lnTo>
                    <a:pt x="569772" y="432384"/>
                  </a:lnTo>
                  <a:lnTo>
                    <a:pt x="605815" y="426224"/>
                  </a:lnTo>
                  <a:lnTo>
                    <a:pt x="628523" y="408736"/>
                  </a:lnTo>
                  <a:close/>
                </a:path>
                <a:path w="1625600" h="886459">
                  <a:moveTo>
                    <a:pt x="948969" y="33286"/>
                  </a:moveTo>
                  <a:lnTo>
                    <a:pt x="933729" y="16662"/>
                  </a:lnTo>
                  <a:lnTo>
                    <a:pt x="894410" y="5575"/>
                  </a:lnTo>
                  <a:lnTo>
                    <a:pt x="840638" y="12"/>
                  </a:lnTo>
                  <a:lnTo>
                    <a:pt x="782066" y="0"/>
                  </a:lnTo>
                  <a:lnTo>
                    <a:pt x="728294" y="5537"/>
                  </a:lnTo>
                  <a:lnTo>
                    <a:pt x="688975" y="16637"/>
                  </a:lnTo>
                  <a:lnTo>
                    <a:pt x="673735" y="33286"/>
                  </a:lnTo>
                  <a:lnTo>
                    <a:pt x="688975" y="49949"/>
                  </a:lnTo>
                  <a:lnTo>
                    <a:pt x="728294" y="61061"/>
                  </a:lnTo>
                  <a:lnTo>
                    <a:pt x="782066" y="66611"/>
                  </a:lnTo>
                  <a:lnTo>
                    <a:pt x="840638" y="66611"/>
                  </a:lnTo>
                  <a:lnTo>
                    <a:pt x="894410" y="61061"/>
                  </a:lnTo>
                  <a:lnTo>
                    <a:pt x="933729" y="49949"/>
                  </a:lnTo>
                  <a:lnTo>
                    <a:pt x="948969" y="33286"/>
                  </a:lnTo>
                  <a:close/>
                </a:path>
                <a:path w="1625600" h="886459">
                  <a:moveTo>
                    <a:pt x="1625295" y="362419"/>
                  </a:moveTo>
                  <a:lnTo>
                    <a:pt x="1622933" y="344690"/>
                  </a:lnTo>
                  <a:lnTo>
                    <a:pt x="1621764" y="335457"/>
                  </a:lnTo>
                  <a:lnTo>
                    <a:pt x="1604797" y="305917"/>
                  </a:lnTo>
                  <a:lnTo>
                    <a:pt x="1544320" y="312178"/>
                  </a:lnTo>
                  <a:lnTo>
                    <a:pt x="1507464" y="336791"/>
                  </a:lnTo>
                  <a:lnTo>
                    <a:pt x="1470583" y="368287"/>
                  </a:lnTo>
                  <a:lnTo>
                    <a:pt x="1437030" y="401040"/>
                  </a:lnTo>
                  <a:lnTo>
                    <a:pt x="1410093" y="429475"/>
                  </a:lnTo>
                  <a:lnTo>
                    <a:pt x="1379918" y="463981"/>
                  </a:lnTo>
                  <a:lnTo>
                    <a:pt x="1358328" y="489623"/>
                  </a:lnTo>
                  <a:lnTo>
                    <a:pt x="1335455" y="512622"/>
                  </a:lnTo>
                  <a:lnTo>
                    <a:pt x="1318374" y="520687"/>
                  </a:lnTo>
                  <a:lnTo>
                    <a:pt x="1276883" y="492099"/>
                  </a:lnTo>
                  <a:lnTo>
                    <a:pt x="1233665" y="466293"/>
                  </a:lnTo>
                  <a:lnTo>
                    <a:pt x="1188910" y="443230"/>
                  </a:lnTo>
                  <a:lnTo>
                    <a:pt x="1142822" y="422897"/>
                  </a:lnTo>
                  <a:lnTo>
                    <a:pt x="1095616" y="405282"/>
                  </a:lnTo>
                  <a:lnTo>
                    <a:pt x="1047483" y="390359"/>
                  </a:lnTo>
                  <a:lnTo>
                    <a:pt x="998626" y="378117"/>
                  </a:lnTo>
                  <a:lnTo>
                    <a:pt x="1003490" y="409232"/>
                  </a:lnTo>
                  <a:lnTo>
                    <a:pt x="1032840" y="433539"/>
                  </a:lnTo>
                  <a:lnTo>
                    <a:pt x="1077531" y="452615"/>
                  </a:lnTo>
                  <a:lnTo>
                    <a:pt x="1128407" y="468083"/>
                  </a:lnTo>
                  <a:lnTo>
                    <a:pt x="1176324" y="481533"/>
                  </a:lnTo>
                  <a:lnTo>
                    <a:pt x="1212164" y="494563"/>
                  </a:lnTo>
                  <a:lnTo>
                    <a:pt x="1242999" y="515823"/>
                  </a:lnTo>
                  <a:lnTo>
                    <a:pt x="1273581" y="539648"/>
                  </a:lnTo>
                  <a:lnTo>
                    <a:pt x="1303883" y="552716"/>
                  </a:lnTo>
                  <a:lnTo>
                    <a:pt x="1333957" y="541655"/>
                  </a:lnTo>
                  <a:lnTo>
                    <a:pt x="1355890" y="520687"/>
                  </a:lnTo>
                  <a:lnTo>
                    <a:pt x="1373124" y="504215"/>
                  </a:lnTo>
                  <a:lnTo>
                    <a:pt x="1411719" y="465848"/>
                  </a:lnTo>
                  <a:lnTo>
                    <a:pt x="1450555" y="427685"/>
                  </a:lnTo>
                  <a:lnTo>
                    <a:pt x="1490472" y="390867"/>
                  </a:lnTo>
                  <a:lnTo>
                    <a:pt x="1532280" y="356565"/>
                  </a:lnTo>
                  <a:lnTo>
                    <a:pt x="1587347" y="344690"/>
                  </a:lnTo>
                  <a:lnTo>
                    <a:pt x="1615516" y="348538"/>
                  </a:lnTo>
                  <a:lnTo>
                    <a:pt x="1625295" y="36241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2316" y="7288034"/>
              <a:ext cx="2411095" cy="1125855"/>
            </a:xfrm>
            <a:custGeom>
              <a:avLst/>
              <a:gdLst/>
              <a:ahLst/>
              <a:cxnLst/>
              <a:rect l="l" t="t" r="r" b="b"/>
              <a:pathLst>
                <a:path w="2411095" h="1125854">
                  <a:moveTo>
                    <a:pt x="275272" y="24777"/>
                  </a:moveTo>
                  <a:lnTo>
                    <a:pt x="255587" y="9410"/>
                  </a:lnTo>
                  <a:lnTo>
                    <a:pt x="211302" y="2171"/>
                  </a:lnTo>
                  <a:lnTo>
                    <a:pt x="164592" y="38"/>
                  </a:lnTo>
                  <a:lnTo>
                    <a:pt x="137617" y="0"/>
                  </a:lnTo>
                  <a:lnTo>
                    <a:pt x="110642" y="38"/>
                  </a:lnTo>
                  <a:lnTo>
                    <a:pt x="63944" y="2171"/>
                  </a:lnTo>
                  <a:lnTo>
                    <a:pt x="19672" y="9410"/>
                  </a:lnTo>
                  <a:lnTo>
                    <a:pt x="0" y="24777"/>
                  </a:lnTo>
                  <a:lnTo>
                    <a:pt x="15252" y="38366"/>
                  </a:lnTo>
                  <a:lnTo>
                    <a:pt x="54571" y="47434"/>
                  </a:lnTo>
                  <a:lnTo>
                    <a:pt x="108343" y="51955"/>
                  </a:lnTo>
                  <a:lnTo>
                    <a:pt x="166928" y="51955"/>
                  </a:lnTo>
                  <a:lnTo>
                    <a:pt x="220700" y="47421"/>
                  </a:lnTo>
                  <a:lnTo>
                    <a:pt x="260032" y="38366"/>
                  </a:lnTo>
                  <a:lnTo>
                    <a:pt x="275272" y="24777"/>
                  </a:lnTo>
                  <a:close/>
                </a:path>
                <a:path w="2411095" h="1125854">
                  <a:moveTo>
                    <a:pt x="449389" y="842937"/>
                  </a:moveTo>
                  <a:lnTo>
                    <a:pt x="429437" y="803427"/>
                  </a:lnTo>
                  <a:lnTo>
                    <a:pt x="402437" y="756310"/>
                  </a:lnTo>
                  <a:lnTo>
                    <a:pt x="375831" y="725766"/>
                  </a:lnTo>
                  <a:lnTo>
                    <a:pt x="340741" y="688949"/>
                  </a:lnTo>
                  <a:lnTo>
                    <a:pt x="301917" y="657987"/>
                  </a:lnTo>
                  <a:lnTo>
                    <a:pt x="264083" y="645020"/>
                  </a:lnTo>
                  <a:lnTo>
                    <a:pt x="260362" y="658012"/>
                  </a:lnTo>
                  <a:lnTo>
                    <a:pt x="297954" y="715810"/>
                  </a:lnTo>
                  <a:lnTo>
                    <a:pt x="336130" y="760844"/>
                  </a:lnTo>
                  <a:lnTo>
                    <a:pt x="371690" y="798220"/>
                  </a:lnTo>
                  <a:lnTo>
                    <a:pt x="411060" y="829703"/>
                  </a:lnTo>
                  <a:lnTo>
                    <a:pt x="449389" y="842937"/>
                  </a:lnTo>
                  <a:close/>
                </a:path>
                <a:path w="2411095" h="1125854">
                  <a:moveTo>
                    <a:pt x="1337970" y="1098321"/>
                  </a:moveTo>
                  <a:lnTo>
                    <a:pt x="1318285" y="1082941"/>
                  </a:lnTo>
                  <a:lnTo>
                    <a:pt x="1274000" y="1075677"/>
                  </a:lnTo>
                  <a:lnTo>
                    <a:pt x="1227289" y="1073531"/>
                  </a:lnTo>
                  <a:lnTo>
                    <a:pt x="1200315" y="1073480"/>
                  </a:lnTo>
                  <a:lnTo>
                    <a:pt x="1173353" y="1073531"/>
                  </a:lnTo>
                  <a:lnTo>
                    <a:pt x="1126667" y="1075677"/>
                  </a:lnTo>
                  <a:lnTo>
                    <a:pt x="1082408" y="1082941"/>
                  </a:lnTo>
                  <a:lnTo>
                    <a:pt x="1062723" y="1098321"/>
                  </a:lnTo>
                  <a:lnTo>
                    <a:pt x="1077976" y="1112050"/>
                  </a:lnTo>
                  <a:lnTo>
                    <a:pt x="1117295" y="1121194"/>
                  </a:lnTo>
                  <a:lnTo>
                    <a:pt x="1171054" y="1125766"/>
                  </a:lnTo>
                  <a:lnTo>
                    <a:pt x="1229639" y="1125766"/>
                  </a:lnTo>
                  <a:lnTo>
                    <a:pt x="1283398" y="1121194"/>
                  </a:lnTo>
                  <a:lnTo>
                    <a:pt x="1322717" y="1112050"/>
                  </a:lnTo>
                  <a:lnTo>
                    <a:pt x="1337970" y="1098321"/>
                  </a:lnTo>
                  <a:close/>
                </a:path>
                <a:path w="2411095" h="1125854">
                  <a:moveTo>
                    <a:pt x="2410917" y="24777"/>
                  </a:moveTo>
                  <a:lnTo>
                    <a:pt x="2391232" y="9410"/>
                  </a:lnTo>
                  <a:lnTo>
                    <a:pt x="2346960" y="2171"/>
                  </a:lnTo>
                  <a:lnTo>
                    <a:pt x="2300262" y="38"/>
                  </a:lnTo>
                  <a:lnTo>
                    <a:pt x="2273287" y="0"/>
                  </a:lnTo>
                  <a:lnTo>
                    <a:pt x="2246299" y="38"/>
                  </a:lnTo>
                  <a:lnTo>
                    <a:pt x="2199576" y="2171"/>
                  </a:lnTo>
                  <a:lnTo>
                    <a:pt x="2155291" y="9410"/>
                  </a:lnTo>
                  <a:lnTo>
                    <a:pt x="2135606" y="24777"/>
                  </a:lnTo>
                  <a:lnTo>
                    <a:pt x="2150859" y="38379"/>
                  </a:lnTo>
                  <a:lnTo>
                    <a:pt x="2190178" y="47434"/>
                  </a:lnTo>
                  <a:lnTo>
                    <a:pt x="2243963" y="51968"/>
                  </a:lnTo>
                  <a:lnTo>
                    <a:pt x="2302560" y="51968"/>
                  </a:lnTo>
                  <a:lnTo>
                    <a:pt x="2356332" y="47434"/>
                  </a:lnTo>
                  <a:lnTo>
                    <a:pt x="2395664" y="38379"/>
                  </a:lnTo>
                  <a:lnTo>
                    <a:pt x="2410917" y="24777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839757" y="7902454"/>
              <a:ext cx="189772" cy="199495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32448" y="6201701"/>
              <a:ext cx="200023" cy="200164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045217" y="6420194"/>
              <a:ext cx="197114" cy="201218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55329" y="7929654"/>
              <a:ext cx="197149" cy="201316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541752" y="7929653"/>
              <a:ext cx="197485" cy="201930"/>
            </a:xfrm>
            <a:custGeom>
              <a:avLst/>
              <a:gdLst/>
              <a:ahLst/>
              <a:cxnLst/>
              <a:rect l="l" t="t" r="r" b="b"/>
              <a:pathLst>
                <a:path w="197484" h="201929">
                  <a:moveTo>
                    <a:pt x="24519" y="201273"/>
                  </a:moveTo>
                  <a:lnTo>
                    <a:pt x="0" y="201307"/>
                  </a:lnTo>
                  <a:lnTo>
                    <a:pt x="10989" y="184832"/>
                  </a:lnTo>
                  <a:lnTo>
                    <a:pt x="38647" y="147853"/>
                  </a:lnTo>
                  <a:lnTo>
                    <a:pt x="68538" y="109198"/>
                  </a:lnTo>
                  <a:lnTo>
                    <a:pt x="107666" y="64827"/>
                  </a:lnTo>
                  <a:lnTo>
                    <a:pt x="136360" y="35701"/>
                  </a:lnTo>
                  <a:lnTo>
                    <a:pt x="167657" y="10647"/>
                  </a:lnTo>
                  <a:lnTo>
                    <a:pt x="196906" y="0"/>
                  </a:lnTo>
                  <a:lnTo>
                    <a:pt x="186762" y="13003"/>
                  </a:lnTo>
                  <a:lnTo>
                    <a:pt x="163424" y="46085"/>
                  </a:lnTo>
                  <a:lnTo>
                    <a:pt x="131212" y="90348"/>
                  </a:lnTo>
                  <a:lnTo>
                    <a:pt x="94444" y="136898"/>
                  </a:lnTo>
                  <a:lnTo>
                    <a:pt x="57440" y="176838"/>
                  </a:lnTo>
                  <a:lnTo>
                    <a:pt x="24519" y="201273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541475" y="8106923"/>
              <a:ext cx="5080" cy="24130"/>
            </a:xfrm>
            <a:custGeom>
              <a:avLst/>
              <a:gdLst/>
              <a:ahLst/>
              <a:cxnLst/>
              <a:rect l="l" t="t" r="r" b="b"/>
              <a:pathLst>
                <a:path w="5079" h="24129">
                  <a:moveTo>
                    <a:pt x="2966" y="12204"/>
                  </a:moveTo>
                  <a:lnTo>
                    <a:pt x="2618" y="9914"/>
                  </a:lnTo>
                  <a:lnTo>
                    <a:pt x="345" y="0"/>
                  </a:lnTo>
                  <a:lnTo>
                    <a:pt x="4017" y="8064"/>
                  </a:lnTo>
                  <a:lnTo>
                    <a:pt x="2966" y="12204"/>
                  </a:lnTo>
                  <a:close/>
                </a:path>
                <a:path w="5079" h="24129">
                  <a:moveTo>
                    <a:pt x="0" y="23899"/>
                  </a:moveTo>
                  <a:lnTo>
                    <a:pt x="2966" y="12204"/>
                  </a:lnTo>
                  <a:lnTo>
                    <a:pt x="4586" y="22862"/>
                  </a:lnTo>
                  <a:lnTo>
                    <a:pt x="0" y="23899"/>
                  </a:lnTo>
                  <a:close/>
                </a:path>
              </a:pathLst>
            </a:custGeom>
            <a:solidFill>
              <a:srgbClr val="937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5074" y="6988835"/>
              <a:ext cx="289560" cy="257810"/>
            </a:xfrm>
            <a:custGeom>
              <a:avLst/>
              <a:gdLst/>
              <a:ahLst/>
              <a:cxnLst/>
              <a:rect l="l" t="t" r="r" b="b"/>
              <a:pathLst>
                <a:path w="289560" h="257809">
                  <a:moveTo>
                    <a:pt x="15648" y="257723"/>
                  </a:moveTo>
                  <a:lnTo>
                    <a:pt x="2507" y="236011"/>
                  </a:lnTo>
                  <a:lnTo>
                    <a:pt x="0" y="186328"/>
                  </a:lnTo>
                  <a:lnTo>
                    <a:pt x="3907" y="125612"/>
                  </a:lnTo>
                  <a:lnTo>
                    <a:pt x="10010" y="70806"/>
                  </a:lnTo>
                  <a:lnTo>
                    <a:pt x="31465" y="17593"/>
                  </a:lnTo>
                  <a:lnTo>
                    <a:pt x="71571" y="5166"/>
                  </a:lnTo>
                  <a:lnTo>
                    <a:pt x="125148" y="0"/>
                  </a:lnTo>
                  <a:lnTo>
                    <a:pt x="182937" y="524"/>
                  </a:lnTo>
                  <a:lnTo>
                    <a:pt x="235679" y="5171"/>
                  </a:lnTo>
                  <a:lnTo>
                    <a:pt x="274114" y="12371"/>
                  </a:lnTo>
                  <a:lnTo>
                    <a:pt x="288983" y="20555"/>
                  </a:lnTo>
                  <a:lnTo>
                    <a:pt x="271297" y="28958"/>
                  </a:lnTo>
                  <a:lnTo>
                    <a:pt x="226840" y="30704"/>
                  </a:lnTo>
                  <a:lnTo>
                    <a:pt x="168518" y="29472"/>
                  </a:lnTo>
                  <a:lnTo>
                    <a:pt x="109235" y="28942"/>
                  </a:lnTo>
                  <a:lnTo>
                    <a:pt x="61896" y="32793"/>
                  </a:lnTo>
                  <a:lnTo>
                    <a:pt x="39404" y="44705"/>
                  </a:lnTo>
                  <a:lnTo>
                    <a:pt x="35570" y="75038"/>
                  </a:lnTo>
                  <a:lnTo>
                    <a:pt x="28149" y="189411"/>
                  </a:lnTo>
                  <a:lnTo>
                    <a:pt x="22939" y="238150"/>
                  </a:lnTo>
                  <a:lnTo>
                    <a:pt x="15648" y="257723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68048" y="7711853"/>
              <a:ext cx="180180" cy="180310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2213900" y="6996369"/>
              <a:ext cx="287020" cy="34290"/>
            </a:xfrm>
            <a:custGeom>
              <a:avLst/>
              <a:gdLst/>
              <a:ahLst/>
              <a:cxnLst/>
              <a:rect l="l" t="t" r="r" b="b"/>
              <a:pathLst>
                <a:path w="287019" h="34290">
                  <a:moveTo>
                    <a:pt x="173881" y="33805"/>
                  </a:moveTo>
                  <a:lnTo>
                    <a:pt x="112855" y="33805"/>
                  </a:lnTo>
                  <a:lnTo>
                    <a:pt x="56845" y="30988"/>
                  </a:lnTo>
                  <a:lnTo>
                    <a:pt x="15883" y="25354"/>
                  </a:lnTo>
                  <a:lnTo>
                    <a:pt x="0" y="16902"/>
                  </a:lnTo>
                  <a:lnTo>
                    <a:pt x="15883" y="8451"/>
                  </a:lnTo>
                  <a:lnTo>
                    <a:pt x="56845" y="2817"/>
                  </a:lnTo>
                  <a:lnTo>
                    <a:pt x="112855" y="0"/>
                  </a:lnTo>
                  <a:lnTo>
                    <a:pt x="173881" y="0"/>
                  </a:lnTo>
                  <a:lnTo>
                    <a:pt x="229891" y="2817"/>
                  </a:lnTo>
                  <a:lnTo>
                    <a:pt x="270853" y="8451"/>
                  </a:lnTo>
                  <a:lnTo>
                    <a:pt x="286737" y="16902"/>
                  </a:lnTo>
                  <a:lnTo>
                    <a:pt x="270853" y="25354"/>
                  </a:lnTo>
                  <a:lnTo>
                    <a:pt x="229891" y="30988"/>
                  </a:lnTo>
                  <a:lnTo>
                    <a:pt x="173881" y="33805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800820" y="7276357"/>
              <a:ext cx="1178560" cy="594995"/>
            </a:xfrm>
            <a:custGeom>
              <a:avLst/>
              <a:gdLst/>
              <a:ahLst/>
              <a:cxnLst/>
              <a:rect l="l" t="t" r="r" b="b"/>
              <a:pathLst>
                <a:path w="1178560" h="594995">
                  <a:moveTo>
                    <a:pt x="1169528" y="38352"/>
                  </a:moveTo>
                  <a:lnTo>
                    <a:pt x="1170085" y="28279"/>
                  </a:lnTo>
                  <a:lnTo>
                    <a:pt x="1171760" y="18528"/>
                  </a:lnTo>
                  <a:lnTo>
                    <a:pt x="1174552" y="9101"/>
                  </a:lnTo>
                  <a:lnTo>
                    <a:pt x="1178461" y="0"/>
                  </a:lnTo>
                  <a:lnTo>
                    <a:pt x="1178487" y="8234"/>
                  </a:lnTo>
                  <a:lnTo>
                    <a:pt x="1173968" y="25154"/>
                  </a:lnTo>
                  <a:lnTo>
                    <a:pt x="1169853" y="37668"/>
                  </a:lnTo>
                  <a:lnTo>
                    <a:pt x="1169528" y="38352"/>
                  </a:lnTo>
                  <a:close/>
                </a:path>
                <a:path w="1178560" h="594995">
                  <a:moveTo>
                    <a:pt x="840562" y="517607"/>
                  </a:moveTo>
                  <a:lnTo>
                    <a:pt x="471757" y="517607"/>
                  </a:lnTo>
                  <a:lnTo>
                    <a:pt x="514492" y="516053"/>
                  </a:lnTo>
                  <a:lnTo>
                    <a:pt x="557127" y="512131"/>
                  </a:lnTo>
                  <a:lnTo>
                    <a:pt x="599528" y="505877"/>
                  </a:lnTo>
                  <a:lnTo>
                    <a:pt x="641559" y="497332"/>
                  </a:lnTo>
                  <a:lnTo>
                    <a:pt x="683088" y="486531"/>
                  </a:lnTo>
                  <a:lnTo>
                    <a:pt x="723979" y="473515"/>
                  </a:lnTo>
                  <a:lnTo>
                    <a:pt x="764098" y="458321"/>
                  </a:lnTo>
                  <a:lnTo>
                    <a:pt x="803311" y="440988"/>
                  </a:lnTo>
                  <a:lnTo>
                    <a:pt x="841484" y="421553"/>
                  </a:lnTo>
                  <a:lnTo>
                    <a:pt x="878482" y="400055"/>
                  </a:lnTo>
                  <a:lnTo>
                    <a:pt x="914172" y="376533"/>
                  </a:lnTo>
                  <a:lnTo>
                    <a:pt x="948418" y="351024"/>
                  </a:lnTo>
                  <a:lnTo>
                    <a:pt x="981086" y="323566"/>
                  </a:lnTo>
                  <a:lnTo>
                    <a:pt x="1012043" y="294199"/>
                  </a:lnTo>
                  <a:lnTo>
                    <a:pt x="1041153" y="262959"/>
                  </a:lnTo>
                  <a:lnTo>
                    <a:pt x="1068283" y="229886"/>
                  </a:lnTo>
                  <a:lnTo>
                    <a:pt x="1093299" y="195018"/>
                  </a:lnTo>
                  <a:lnTo>
                    <a:pt x="1116065" y="158392"/>
                  </a:lnTo>
                  <a:lnTo>
                    <a:pt x="1136448" y="120048"/>
                  </a:lnTo>
                  <a:lnTo>
                    <a:pt x="1154313" y="80023"/>
                  </a:lnTo>
                  <a:lnTo>
                    <a:pt x="1169392" y="38725"/>
                  </a:lnTo>
                  <a:lnTo>
                    <a:pt x="1169288" y="39622"/>
                  </a:lnTo>
                  <a:lnTo>
                    <a:pt x="1160120" y="88382"/>
                  </a:lnTo>
                  <a:lnTo>
                    <a:pt x="1147749" y="136913"/>
                  </a:lnTo>
                  <a:lnTo>
                    <a:pt x="1132409" y="183803"/>
                  </a:lnTo>
                  <a:lnTo>
                    <a:pt x="1114097" y="228907"/>
                  </a:lnTo>
                  <a:lnTo>
                    <a:pt x="1092808" y="272077"/>
                  </a:lnTo>
                  <a:lnTo>
                    <a:pt x="1068540" y="313169"/>
                  </a:lnTo>
                  <a:lnTo>
                    <a:pt x="1041287" y="352036"/>
                  </a:lnTo>
                  <a:lnTo>
                    <a:pt x="1011046" y="388533"/>
                  </a:lnTo>
                  <a:lnTo>
                    <a:pt x="977814" y="422513"/>
                  </a:lnTo>
                  <a:lnTo>
                    <a:pt x="941586" y="453831"/>
                  </a:lnTo>
                  <a:lnTo>
                    <a:pt x="902358" y="482340"/>
                  </a:lnTo>
                  <a:lnTo>
                    <a:pt x="860127" y="507895"/>
                  </a:lnTo>
                  <a:lnTo>
                    <a:pt x="840562" y="517607"/>
                  </a:lnTo>
                  <a:close/>
                </a:path>
                <a:path w="1178560" h="594995">
                  <a:moveTo>
                    <a:pt x="530285" y="594831"/>
                  </a:moveTo>
                  <a:lnTo>
                    <a:pt x="480804" y="594831"/>
                  </a:lnTo>
                  <a:lnTo>
                    <a:pt x="432748" y="591478"/>
                  </a:lnTo>
                  <a:lnTo>
                    <a:pt x="385073" y="584756"/>
                  </a:lnTo>
                  <a:lnTo>
                    <a:pt x="337966" y="574569"/>
                  </a:lnTo>
                  <a:lnTo>
                    <a:pt x="291615" y="560820"/>
                  </a:lnTo>
                  <a:lnTo>
                    <a:pt x="246206" y="543414"/>
                  </a:lnTo>
                  <a:lnTo>
                    <a:pt x="201927" y="522256"/>
                  </a:lnTo>
                  <a:lnTo>
                    <a:pt x="127336" y="478572"/>
                  </a:lnTo>
                  <a:lnTo>
                    <a:pt x="82198" y="446934"/>
                  </a:lnTo>
                  <a:lnTo>
                    <a:pt x="41231" y="411511"/>
                  </a:lnTo>
                  <a:lnTo>
                    <a:pt x="11482" y="374362"/>
                  </a:lnTo>
                  <a:lnTo>
                    <a:pt x="0" y="337545"/>
                  </a:lnTo>
                  <a:lnTo>
                    <a:pt x="33462" y="367402"/>
                  </a:lnTo>
                  <a:lnTo>
                    <a:pt x="68437" y="394432"/>
                  </a:lnTo>
                  <a:lnTo>
                    <a:pt x="104788" y="418672"/>
                  </a:lnTo>
                  <a:lnTo>
                    <a:pt x="142382" y="440161"/>
                  </a:lnTo>
                  <a:lnTo>
                    <a:pt x="181084" y="458936"/>
                  </a:lnTo>
                  <a:lnTo>
                    <a:pt x="220761" y="475036"/>
                  </a:lnTo>
                  <a:lnTo>
                    <a:pt x="261278" y="488500"/>
                  </a:lnTo>
                  <a:lnTo>
                    <a:pt x="302500" y="499365"/>
                  </a:lnTo>
                  <a:lnTo>
                    <a:pt x="344293" y="507670"/>
                  </a:lnTo>
                  <a:lnTo>
                    <a:pt x="386523" y="513453"/>
                  </a:lnTo>
                  <a:lnTo>
                    <a:pt x="429056" y="516753"/>
                  </a:lnTo>
                  <a:lnTo>
                    <a:pt x="471757" y="517607"/>
                  </a:lnTo>
                  <a:lnTo>
                    <a:pt x="840562" y="517607"/>
                  </a:lnTo>
                  <a:lnTo>
                    <a:pt x="814889" y="530350"/>
                  </a:lnTo>
                  <a:lnTo>
                    <a:pt x="766640" y="549558"/>
                  </a:lnTo>
                  <a:lnTo>
                    <a:pt x="720235" y="564409"/>
                  </a:lnTo>
                  <a:lnTo>
                    <a:pt x="673086" y="576465"/>
                  </a:lnTo>
                  <a:lnTo>
                    <a:pt x="625381" y="585631"/>
                  </a:lnTo>
                  <a:lnTo>
                    <a:pt x="577307" y="591812"/>
                  </a:lnTo>
                  <a:lnTo>
                    <a:pt x="530285" y="59483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167691" y="7623014"/>
              <a:ext cx="590550" cy="170180"/>
            </a:xfrm>
            <a:custGeom>
              <a:avLst/>
              <a:gdLst/>
              <a:ahLst/>
              <a:cxnLst/>
              <a:rect l="l" t="t" r="r" b="b"/>
              <a:pathLst>
                <a:path w="590550" h="170179">
                  <a:moveTo>
                    <a:pt x="145392" y="169492"/>
                  </a:moveTo>
                  <a:lnTo>
                    <a:pt x="96839" y="169814"/>
                  </a:lnTo>
                  <a:lnTo>
                    <a:pt x="48312" y="167018"/>
                  </a:lnTo>
                  <a:lnTo>
                    <a:pt x="0" y="161080"/>
                  </a:lnTo>
                  <a:lnTo>
                    <a:pt x="47557" y="166210"/>
                  </a:lnTo>
                  <a:lnTo>
                    <a:pt x="95614" y="168274"/>
                  </a:lnTo>
                  <a:lnTo>
                    <a:pt x="143936" y="167312"/>
                  </a:lnTo>
                  <a:lnTo>
                    <a:pt x="192290" y="163363"/>
                  </a:lnTo>
                  <a:lnTo>
                    <a:pt x="240443" y="156467"/>
                  </a:lnTo>
                  <a:lnTo>
                    <a:pt x="288160" y="146664"/>
                  </a:lnTo>
                  <a:lnTo>
                    <a:pt x="335209" y="133995"/>
                  </a:lnTo>
                  <a:lnTo>
                    <a:pt x="381355" y="118498"/>
                  </a:lnTo>
                  <a:lnTo>
                    <a:pt x="426365" y="100213"/>
                  </a:lnTo>
                  <a:lnTo>
                    <a:pt x="470005" y="79182"/>
                  </a:lnTo>
                  <a:lnTo>
                    <a:pt x="512043" y="55442"/>
                  </a:lnTo>
                  <a:lnTo>
                    <a:pt x="552243" y="29035"/>
                  </a:lnTo>
                  <a:lnTo>
                    <a:pt x="590373" y="0"/>
                  </a:lnTo>
                  <a:lnTo>
                    <a:pt x="552049" y="30198"/>
                  </a:lnTo>
                  <a:lnTo>
                    <a:pt x="511845" y="57516"/>
                  </a:lnTo>
                  <a:lnTo>
                    <a:pt x="469952" y="81928"/>
                  </a:lnTo>
                  <a:lnTo>
                    <a:pt x="426559" y="103412"/>
                  </a:lnTo>
                  <a:lnTo>
                    <a:pt x="381858" y="121944"/>
                  </a:lnTo>
                  <a:lnTo>
                    <a:pt x="336039" y="137500"/>
                  </a:lnTo>
                  <a:lnTo>
                    <a:pt x="289292" y="150056"/>
                  </a:lnTo>
                  <a:lnTo>
                    <a:pt x="241809" y="159589"/>
                  </a:lnTo>
                  <a:lnTo>
                    <a:pt x="193778" y="166076"/>
                  </a:lnTo>
                  <a:lnTo>
                    <a:pt x="145392" y="1694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81710" y="6471652"/>
              <a:ext cx="1296670" cy="1210945"/>
            </a:xfrm>
            <a:custGeom>
              <a:avLst/>
              <a:gdLst/>
              <a:ahLst/>
              <a:cxnLst/>
              <a:rect l="l" t="t" r="r" b="b"/>
              <a:pathLst>
                <a:path w="1296670" h="1210945">
                  <a:moveTo>
                    <a:pt x="1131087" y="1053109"/>
                  </a:moveTo>
                  <a:lnTo>
                    <a:pt x="1120952" y="1062545"/>
                  </a:lnTo>
                  <a:lnTo>
                    <a:pt x="1118730" y="1064679"/>
                  </a:lnTo>
                  <a:lnTo>
                    <a:pt x="1121105" y="1062545"/>
                  </a:lnTo>
                  <a:lnTo>
                    <a:pt x="1131087" y="1053109"/>
                  </a:lnTo>
                  <a:close/>
                </a:path>
                <a:path w="1296670" h="1210945">
                  <a:moveTo>
                    <a:pt x="1176794" y="351434"/>
                  </a:moveTo>
                  <a:lnTo>
                    <a:pt x="1148080" y="298983"/>
                  </a:lnTo>
                  <a:lnTo>
                    <a:pt x="1105623" y="264401"/>
                  </a:lnTo>
                  <a:lnTo>
                    <a:pt x="1055776" y="229577"/>
                  </a:lnTo>
                  <a:lnTo>
                    <a:pt x="1007071" y="198513"/>
                  </a:lnTo>
                  <a:lnTo>
                    <a:pt x="968019" y="175221"/>
                  </a:lnTo>
                  <a:lnTo>
                    <a:pt x="902157" y="144360"/>
                  </a:lnTo>
                  <a:lnTo>
                    <a:pt x="856373" y="128930"/>
                  </a:lnTo>
                  <a:lnTo>
                    <a:pt x="809967" y="117373"/>
                  </a:lnTo>
                  <a:lnTo>
                    <a:pt x="763104" y="109677"/>
                  </a:lnTo>
                  <a:lnTo>
                    <a:pt x="715949" y="105829"/>
                  </a:lnTo>
                  <a:lnTo>
                    <a:pt x="668680" y="105765"/>
                  </a:lnTo>
                  <a:lnTo>
                    <a:pt x="621449" y="109499"/>
                  </a:lnTo>
                  <a:lnTo>
                    <a:pt x="574459" y="116967"/>
                  </a:lnTo>
                  <a:lnTo>
                    <a:pt x="527850" y="128168"/>
                  </a:lnTo>
                  <a:lnTo>
                    <a:pt x="481812" y="143065"/>
                  </a:lnTo>
                  <a:lnTo>
                    <a:pt x="436511" y="161632"/>
                  </a:lnTo>
                  <a:lnTo>
                    <a:pt x="395211" y="182892"/>
                  </a:lnTo>
                  <a:lnTo>
                    <a:pt x="354330" y="208838"/>
                  </a:lnTo>
                  <a:lnTo>
                    <a:pt x="314591" y="239052"/>
                  </a:lnTo>
                  <a:lnTo>
                    <a:pt x="276758" y="273088"/>
                  </a:lnTo>
                  <a:lnTo>
                    <a:pt x="241554" y="310489"/>
                  </a:lnTo>
                  <a:lnTo>
                    <a:pt x="209740" y="350837"/>
                  </a:lnTo>
                  <a:lnTo>
                    <a:pt x="182041" y="393661"/>
                  </a:lnTo>
                  <a:lnTo>
                    <a:pt x="159207" y="438556"/>
                  </a:lnTo>
                  <a:lnTo>
                    <a:pt x="141973" y="485051"/>
                  </a:lnTo>
                  <a:lnTo>
                    <a:pt x="131089" y="532726"/>
                  </a:lnTo>
                  <a:lnTo>
                    <a:pt x="127304" y="581126"/>
                  </a:lnTo>
                  <a:lnTo>
                    <a:pt x="132054" y="537070"/>
                  </a:lnTo>
                  <a:lnTo>
                    <a:pt x="145580" y="493407"/>
                  </a:lnTo>
                  <a:lnTo>
                    <a:pt x="166751" y="450596"/>
                  </a:lnTo>
                  <a:lnTo>
                    <a:pt x="194411" y="409092"/>
                  </a:lnTo>
                  <a:lnTo>
                    <a:pt x="227444" y="369354"/>
                  </a:lnTo>
                  <a:lnTo>
                    <a:pt x="264718" y="331851"/>
                  </a:lnTo>
                  <a:lnTo>
                    <a:pt x="305104" y="297053"/>
                  </a:lnTo>
                  <a:lnTo>
                    <a:pt x="347472" y="265404"/>
                  </a:lnTo>
                  <a:lnTo>
                    <a:pt x="390677" y="237375"/>
                  </a:lnTo>
                  <a:lnTo>
                    <a:pt x="433603" y="213423"/>
                  </a:lnTo>
                  <a:lnTo>
                    <a:pt x="475119" y="194017"/>
                  </a:lnTo>
                  <a:lnTo>
                    <a:pt x="514083" y="179616"/>
                  </a:lnTo>
                  <a:lnTo>
                    <a:pt x="563537" y="165912"/>
                  </a:lnTo>
                  <a:lnTo>
                    <a:pt x="614070" y="155638"/>
                  </a:lnTo>
                  <a:lnTo>
                    <a:pt x="665327" y="148932"/>
                  </a:lnTo>
                  <a:lnTo>
                    <a:pt x="716953" y="145999"/>
                  </a:lnTo>
                  <a:lnTo>
                    <a:pt x="768565" y="147002"/>
                  </a:lnTo>
                  <a:lnTo>
                    <a:pt x="819810" y="152107"/>
                  </a:lnTo>
                  <a:lnTo>
                    <a:pt x="870343" y="161480"/>
                  </a:lnTo>
                  <a:lnTo>
                    <a:pt x="919797" y="175310"/>
                  </a:lnTo>
                  <a:lnTo>
                    <a:pt x="967803" y="193763"/>
                  </a:lnTo>
                  <a:lnTo>
                    <a:pt x="1014006" y="217004"/>
                  </a:lnTo>
                  <a:lnTo>
                    <a:pt x="1045565" y="239395"/>
                  </a:lnTo>
                  <a:lnTo>
                    <a:pt x="1102842" y="282879"/>
                  </a:lnTo>
                  <a:lnTo>
                    <a:pt x="1156385" y="327037"/>
                  </a:lnTo>
                  <a:lnTo>
                    <a:pt x="1176794" y="351434"/>
                  </a:lnTo>
                  <a:close/>
                </a:path>
                <a:path w="1296670" h="1210945">
                  <a:moveTo>
                    <a:pt x="1257134" y="283489"/>
                  </a:moveTo>
                  <a:lnTo>
                    <a:pt x="1236446" y="246837"/>
                  </a:lnTo>
                  <a:lnTo>
                    <a:pt x="1205407" y="208241"/>
                  </a:lnTo>
                  <a:lnTo>
                    <a:pt x="1169314" y="175602"/>
                  </a:lnTo>
                  <a:lnTo>
                    <a:pt x="1130935" y="145465"/>
                  </a:lnTo>
                  <a:lnTo>
                    <a:pt x="1090625" y="117817"/>
                  </a:lnTo>
                  <a:lnTo>
                    <a:pt x="1048740" y="92710"/>
                  </a:lnTo>
                  <a:lnTo>
                    <a:pt x="1005624" y="70167"/>
                  </a:lnTo>
                  <a:lnTo>
                    <a:pt x="959954" y="49834"/>
                  </a:lnTo>
                  <a:lnTo>
                    <a:pt x="913549" y="33020"/>
                  </a:lnTo>
                  <a:lnTo>
                    <a:pt x="866521" y="19672"/>
                  </a:lnTo>
                  <a:lnTo>
                    <a:pt x="819010" y="9740"/>
                  </a:lnTo>
                  <a:lnTo>
                    <a:pt x="771144" y="3200"/>
                  </a:lnTo>
                  <a:lnTo>
                    <a:pt x="723049" y="0"/>
                  </a:lnTo>
                  <a:lnTo>
                    <a:pt x="674852" y="88"/>
                  </a:lnTo>
                  <a:lnTo>
                    <a:pt x="626668" y="3429"/>
                  </a:lnTo>
                  <a:lnTo>
                    <a:pt x="578650" y="9969"/>
                  </a:lnTo>
                  <a:lnTo>
                    <a:pt x="530910" y="19672"/>
                  </a:lnTo>
                  <a:lnTo>
                    <a:pt x="483565" y="32499"/>
                  </a:lnTo>
                  <a:lnTo>
                    <a:pt x="436765" y="48399"/>
                  </a:lnTo>
                  <a:lnTo>
                    <a:pt x="390626" y="67322"/>
                  </a:lnTo>
                  <a:lnTo>
                    <a:pt x="351294" y="86690"/>
                  </a:lnTo>
                  <a:lnTo>
                    <a:pt x="311658" y="109740"/>
                  </a:lnTo>
                  <a:lnTo>
                    <a:pt x="272237" y="136220"/>
                  </a:lnTo>
                  <a:lnTo>
                    <a:pt x="233553" y="165862"/>
                  </a:lnTo>
                  <a:lnTo>
                    <a:pt x="196113" y="198386"/>
                  </a:lnTo>
                  <a:lnTo>
                    <a:pt x="160439" y="233527"/>
                  </a:lnTo>
                  <a:lnTo>
                    <a:pt x="127025" y="271030"/>
                  </a:lnTo>
                  <a:lnTo>
                    <a:pt x="96405" y="310603"/>
                  </a:lnTo>
                  <a:lnTo>
                    <a:pt x="69088" y="351993"/>
                  </a:lnTo>
                  <a:lnTo>
                    <a:pt x="45593" y="394919"/>
                  </a:lnTo>
                  <a:lnTo>
                    <a:pt x="26416" y="439127"/>
                  </a:lnTo>
                  <a:lnTo>
                    <a:pt x="12077" y="484352"/>
                  </a:lnTo>
                  <a:lnTo>
                    <a:pt x="3111" y="530301"/>
                  </a:lnTo>
                  <a:lnTo>
                    <a:pt x="0" y="576719"/>
                  </a:lnTo>
                  <a:lnTo>
                    <a:pt x="8674" y="532028"/>
                  </a:lnTo>
                  <a:lnTo>
                    <a:pt x="29832" y="478358"/>
                  </a:lnTo>
                  <a:lnTo>
                    <a:pt x="56172" y="424853"/>
                  </a:lnTo>
                  <a:lnTo>
                    <a:pt x="80378" y="380644"/>
                  </a:lnTo>
                  <a:lnTo>
                    <a:pt x="106692" y="337769"/>
                  </a:lnTo>
                  <a:lnTo>
                    <a:pt x="135788" y="297103"/>
                  </a:lnTo>
                  <a:lnTo>
                    <a:pt x="167551" y="258775"/>
                  </a:lnTo>
                  <a:lnTo>
                    <a:pt x="201853" y="222923"/>
                  </a:lnTo>
                  <a:lnTo>
                    <a:pt x="238556" y="189649"/>
                  </a:lnTo>
                  <a:lnTo>
                    <a:pt x="277558" y="159105"/>
                  </a:lnTo>
                  <a:lnTo>
                    <a:pt x="318706" y="131394"/>
                  </a:lnTo>
                  <a:lnTo>
                    <a:pt x="361886" y="106654"/>
                  </a:lnTo>
                  <a:lnTo>
                    <a:pt x="406984" y="85001"/>
                  </a:lnTo>
                  <a:lnTo>
                    <a:pt x="453859" y="66560"/>
                  </a:lnTo>
                  <a:lnTo>
                    <a:pt x="499884" y="51904"/>
                  </a:lnTo>
                  <a:lnTo>
                    <a:pt x="546849" y="39916"/>
                  </a:lnTo>
                  <a:lnTo>
                    <a:pt x="594525" y="30683"/>
                  </a:lnTo>
                  <a:lnTo>
                    <a:pt x="642696" y="24307"/>
                  </a:lnTo>
                  <a:lnTo>
                    <a:pt x="691146" y="20866"/>
                  </a:lnTo>
                  <a:lnTo>
                    <a:pt x="739660" y="20459"/>
                  </a:lnTo>
                  <a:lnTo>
                    <a:pt x="788009" y="23190"/>
                  </a:lnTo>
                  <a:lnTo>
                    <a:pt x="835964" y="29146"/>
                  </a:lnTo>
                  <a:lnTo>
                    <a:pt x="883323" y="38430"/>
                  </a:lnTo>
                  <a:lnTo>
                    <a:pt x="929855" y="51117"/>
                  </a:lnTo>
                  <a:lnTo>
                    <a:pt x="975347" y="67310"/>
                  </a:lnTo>
                  <a:lnTo>
                    <a:pt x="1019568" y="87109"/>
                  </a:lnTo>
                  <a:lnTo>
                    <a:pt x="1062316" y="110604"/>
                  </a:lnTo>
                  <a:lnTo>
                    <a:pt x="1101928" y="136740"/>
                  </a:lnTo>
                  <a:lnTo>
                    <a:pt x="1139444" y="165696"/>
                  </a:lnTo>
                  <a:lnTo>
                    <a:pt x="1174864" y="197218"/>
                  </a:lnTo>
                  <a:lnTo>
                    <a:pt x="1208138" y="231038"/>
                  </a:lnTo>
                  <a:lnTo>
                    <a:pt x="1230706" y="260477"/>
                  </a:lnTo>
                  <a:lnTo>
                    <a:pt x="1245235" y="276644"/>
                  </a:lnTo>
                  <a:lnTo>
                    <a:pt x="1257134" y="283489"/>
                  </a:lnTo>
                  <a:close/>
                </a:path>
                <a:path w="1296670" h="1210945">
                  <a:moveTo>
                    <a:pt x="1296098" y="685622"/>
                  </a:moveTo>
                  <a:lnTo>
                    <a:pt x="1266012" y="795464"/>
                  </a:lnTo>
                  <a:lnTo>
                    <a:pt x="1237030" y="867308"/>
                  </a:lnTo>
                  <a:lnTo>
                    <a:pt x="1211326" y="912952"/>
                  </a:lnTo>
                  <a:lnTo>
                    <a:pt x="1181735" y="956106"/>
                  </a:lnTo>
                  <a:lnTo>
                    <a:pt x="1148384" y="996391"/>
                  </a:lnTo>
                  <a:lnTo>
                    <a:pt x="1111415" y="1033449"/>
                  </a:lnTo>
                  <a:lnTo>
                    <a:pt x="1070940" y="1066927"/>
                  </a:lnTo>
                  <a:lnTo>
                    <a:pt x="1031138" y="1094460"/>
                  </a:lnTo>
                  <a:lnTo>
                    <a:pt x="990104" y="1118539"/>
                  </a:lnTo>
                  <a:lnTo>
                    <a:pt x="948016" y="1139228"/>
                  </a:lnTo>
                  <a:lnTo>
                    <a:pt x="905040" y="1156550"/>
                  </a:lnTo>
                  <a:lnTo>
                    <a:pt x="861352" y="1170520"/>
                  </a:lnTo>
                  <a:lnTo>
                    <a:pt x="817105" y="1181201"/>
                  </a:lnTo>
                  <a:lnTo>
                    <a:pt x="772490" y="1188618"/>
                  </a:lnTo>
                  <a:lnTo>
                    <a:pt x="727659" y="1192784"/>
                  </a:lnTo>
                  <a:lnTo>
                    <a:pt x="682790" y="1193761"/>
                  </a:lnTo>
                  <a:lnTo>
                    <a:pt x="638048" y="1191564"/>
                  </a:lnTo>
                  <a:lnTo>
                    <a:pt x="593598" y="1186230"/>
                  </a:lnTo>
                  <a:lnTo>
                    <a:pt x="549617" y="1177785"/>
                  </a:lnTo>
                  <a:lnTo>
                    <a:pt x="506272" y="1166279"/>
                  </a:lnTo>
                  <a:lnTo>
                    <a:pt x="463740" y="1151737"/>
                  </a:lnTo>
                  <a:lnTo>
                    <a:pt x="422186" y="1134198"/>
                  </a:lnTo>
                  <a:lnTo>
                    <a:pt x="381762" y="1113675"/>
                  </a:lnTo>
                  <a:lnTo>
                    <a:pt x="342671" y="1090231"/>
                  </a:lnTo>
                  <a:lnTo>
                    <a:pt x="305054" y="1063879"/>
                  </a:lnTo>
                  <a:lnTo>
                    <a:pt x="269087" y="1034656"/>
                  </a:lnTo>
                  <a:lnTo>
                    <a:pt x="243039" y="1007922"/>
                  </a:lnTo>
                  <a:lnTo>
                    <a:pt x="211683" y="971626"/>
                  </a:lnTo>
                  <a:lnTo>
                    <a:pt x="189979" y="955675"/>
                  </a:lnTo>
                  <a:lnTo>
                    <a:pt x="202145" y="972997"/>
                  </a:lnTo>
                  <a:lnTo>
                    <a:pt x="233045" y="1007186"/>
                  </a:lnTo>
                  <a:lnTo>
                    <a:pt x="254571" y="1031798"/>
                  </a:lnTo>
                  <a:lnTo>
                    <a:pt x="283298" y="1060030"/>
                  </a:lnTo>
                  <a:lnTo>
                    <a:pt x="287083" y="1063244"/>
                  </a:lnTo>
                  <a:lnTo>
                    <a:pt x="296087" y="1072057"/>
                  </a:lnTo>
                  <a:lnTo>
                    <a:pt x="292061" y="1067447"/>
                  </a:lnTo>
                  <a:lnTo>
                    <a:pt x="313715" y="1085761"/>
                  </a:lnTo>
                  <a:lnTo>
                    <a:pt x="345668" y="1109002"/>
                  </a:lnTo>
                  <a:lnTo>
                    <a:pt x="379018" y="1129792"/>
                  </a:lnTo>
                  <a:lnTo>
                    <a:pt x="413626" y="1148156"/>
                  </a:lnTo>
                  <a:lnTo>
                    <a:pt x="449326" y="1164107"/>
                  </a:lnTo>
                  <a:lnTo>
                    <a:pt x="485978" y="1177671"/>
                  </a:lnTo>
                  <a:lnTo>
                    <a:pt x="523417" y="1188872"/>
                  </a:lnTo>
                  <a:lnTo>
                    <a:pt x="561530" y="1197737"/>
                  </a:lnTo>
                  <a:lnTo>
                    <a:pt x="600138" y="1204290"/>
                  </a:lnTo>
                  <a:lnTo>
                    <a:pt x="639102" y="1208544"/>
                  </a:lnTo>
                  <a:lnTo>
                    <a:pt x="678281" y="1210538"/>
                  </a:lnTo>
                  <a:lnTo>
                    <a:pt x="717524" y="1210297"/>
                  </a:lnTo>
                  <a:lnTo>
                    <a:pt x="756678" y="1207833"/>
                  </a:lnTo>
                  <a:lnTo>
                    <a:pt x="795591" y="1203159"/>
                  </a:lnTo>
                  <a:lnTo>
                    <a:pt x="834123" y="1196327"/>
                  </a:lnTo>
                  <a:lnTo>
                    <a:pt x="872121" y="1187348"/>
                  </a:lnTo>
                  <a:lnTo>
                    <a:pt x="909434" y="1176248"/>
                  </a:lnTo>
                  <a:lnTo>
                    <a:pt x="945921" y="1163053"/>
                  </a:lnTo>
                  <a:lnTo>
                    <a:pt x="981443" y="1147762"/>
                  </a:lnTo>
                  <a:lnTo>
                    <a:pt x="1015822" y="1130439"/>
                  </a:lnTo>
                  <a:lnTo>
                    <a:pt x="1048943" y="1111072"/>
                  </a:lnTo>
                  <a:lnTo>
                    <a:pt x="1080630" y="1089710"/>
                  </a:lnTo>
                  <a:lnTo>
                    <a:pt x="1110754" y="1066368"/>
                  </a:lnTo>
                  <a:lnTo>
                    <a:pt x="1165694" y="1013828"/>
                  </a:lnTo>
                  <a:lnTo>
                    <a:pt x="1212583" y="953655"/>
                  </a:lnTo>
                  <a:lnTo>
                    <a:pt x="1232636" y="920762"/>
                  </a:lnTo>
                  <a:lnTo>
                    <a:pt x="1250226" y="886028"/>
                  </a:lnTo>
                  <a:lnTo>
                    <a:pt x="1265212" y="849477"/>
                  </a:lnTo>
                  <a:lnTo>
                    <a:pt x="1277429" y="811136"/>
                  </a:lnTo>
                  <a:lnTo>
                    <a:pt x="1286751" y="771042"/>
                  </a:lnTo>
                  <a:lnTo>
                    <a:pt x="1293025" y="729195"/>
                  </a:lnTo>
                  <a:lnTo>
                    <a:pt x="1296098" y="685622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92104" y="7092479"/>
              <a:ext cx="2858256" cy="2857500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580173" y="7746369"/>
              <a:ext cx="1497190" cy="1497134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253497" y="9373558"/>
              <a:ext cx="217532" cy="216158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941459" y="9367044"/>
              <a:ext cx="217509" cy="216067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1943138" y="8389543"/>
              <a:ext cx="1535430" cy="1512570"/>
            </a:xfrm>
            <a:custGeom>
              <a:avLst/>
              <a:gdLst/>
              <a:ahLst/>
              <a:cxnLst/>
              <a:rect l="l" t="t" r="r" b="b"/>
              <a:pathLst>
                <a:path w="1535429" h="1512570">
                  <a:moveTo>
                    <a:pt x="61112" y="94818"/>
                  </a:moveTo>
                  <a:lnTo>
                    <a:pt x="54698" y="39903"/>
                  </a:lnTo>
                  <a:lnTo>
                    <a:pt x="35001" y="0"/>
                  </a:lnTo>
                  <a:lnTo>
                    <a:pt x="21869" y="7366"/>
                  </a:lnTo>
                  <a:lnTo>
                    <a:pt x="6299" y="82448"/>
                  </a:lnTo>
                  <a:lnTo>
                    <a:pt x="1206" y="147929"/>
                  </a:lnTo>
                  <a:lnTo>
                    <a:pt x="0" y="205346"/>
                  </a:lnTo>
                  <a:lnTo>
                    <a:pt x="6451" y="261073"/>
                  </a:lnTo>
                  <a:lnTo>
                    <a:pt x="26339" y="301548"/>
                  </a:lnTo>
                  <a:lnTo>
                    <a:pt x="41529" y="254800"/>
                  </a:lnTo>
                  <a:lnTo>
                    <a:pt x="52019" y="219138"/>
                  </a:lnTo>
                  <a:lnTo>
                    <a:pt x="57124" y="196392"/>
                  </a:lnTo>
                  <a:lnTo>
                    <a:pt x="59994" y="151422"/>
                  </a:lnTo>
                  <a:lnTo>
                    <a:pt x="61112" y="94818"/>
                  </a:lnTo>
                  <a:close/>
                </a:path>
                <a:path w="1535429" h="1512570">
                  <a:moveTo>
                    <a:pt x="339458" y="296938"/>
                  </a:moveTo>
                  <a:lnTo>
                    <a:pt x="307987" y="282422"/>
                  </a:lnTo>
                  <a:lnTo>
                    <a:pt x="263639" y="277660"/>
                  </a:lnTo>
                  <a:lnTo>
                    <a:pt x="218186" y="278168"/>
                  </a:lnTo>
                  <a:lnTo>
                    <a:pt x="152539" y="282562"/>
                  </a:lnTo>
                  <a:lnTo>
                    <a:pt x="98653" y="289661"/>
                  </a:lnTo>
                  <a:lnTo>
                    <a:pt x="47879" y="297167"/>
                  </a:lnTo>
                  <a:lnTo>
                    <a:pt x="26339" y="301548"/>
                  </a:lnTo>
                  <a:lnTo>
                    <a:pt x="45720" y="320751"/>
                  </a:lnTo>
                  <a:lnTo>
                    <a:pt x="90855" y="327279"/>
                  </a:lnTo>
                  <a:lnTo>
                    <a:pt x="151345" y="324751"/>
                  </a:lnTo>
                  <a:lnTo>
                    <a:pt x="216827" y="316814"/>
                  </a:lnTo>
                  <a:lnTo>
                    <a:pt x="276923" y="307111"/>
                  </a:lnTo>
                  <a:lnTo>
                    <a:pt x="321259" y="299275"/>
                  </a:lnTo>
                  <a:lnTo>
                    <a:pt x="339458" y="296938"/>
                  </a:lnTo>
                  <a:close/>
                </a:path>
                <a:path w="1535429" h="1512570">
                  <a:moveTo>
                    <a:pt x="1255915" y="1331937"/>
                  </a:moveTo>
                  <a:lnTo>
                    <a:pt x="1255039" y="1270317"/>
                  </a:lnTo>
                  <a:lnTo>
                    <a:pt x="1249997" y="1211503"/>
                  </a:lnTo>
                  <a:lnTo>
                    <a:pt x="1241475" y="1164602"/>
                  </a:lnTo>
                  <a:lnTo>
                    <a:pt x="1230223" y="1138732"/>
                  </a:lnTo>
                  <a:lnTo>
                    <a:pt x="1224622" y="1149286"/>
                  </a:lnTo>
                  <a:lnTo>
                    <a:pt x="1215986" y="1182547"/>
                  </a:lnTo>
                  <a:lnTo>
                    <a:pt x="1206576" y="1231074"/>
                  </a:lnTo>
                  <a:lnTo>
                    <a:pt x="1198626" y="1287437"/>
                  </a:lnTo>
                  <a:lnTo>
                    <a:pt x="1194371" y="1344206"/>
                  </a:lnTo>
                  <a:lnTo>
                    <a:pt x="1196060" y="1393926"/>
                  </a:lnTo>
                  <a:lnTo>
                    <a:pt x="1205953" y="1429181"/>
                  </a:lnTo>
                  <a:lnTo>
                    <a:pt x="1226273" y="1442529"/>
                  </a:lnTo>
                  <a:lnTo>
                    <a:pt x="1242250" y="1427149"/>
                  </a:lnTo>
                  <a:lnTo>
                    <a:pt x="1251889" y="1387246"/>
                  </a:lnTo>
                  <a:lnTo>
                    <a:pt x="1255915" y="1331937"/>
                  </a:lnTo>
                  <a:close/>
                </a:path>
                <a:path w="1535429" h="1512570">
                  <a:moveTo>
                    <a:pt x="1534896" y="1483791"/>
                  </a:moveTo>
                  <a:lnTo>
                    <a:pt x="1508086" y="1473098"/>
                  </a:lnTo>
                  <a:lnTo>
                    <a:pt x="1459649" y="1466392"/>
                  </a:lnTo>
                  <a:lnTo>
                    <a:pt x="1398968" y="1463548"/>
                  </a:lnTo>
                  <a:lnTo>
                    <a:pt x="1335443" y="1464411"/>
                  </a:lnTo>
                  <a:lnTo>
                    <a:pt x="1278445" y="1468882"/>
                  </a:lnTo>
                  <a:lnTo>
                    <a:pt x="1237373" y="1476794"/>
                  </a:lnTo>
                  <a:lnTo>
                    <a:pt x="1221625" y="1488046"/>
                  </a:lnTo>
                  <a:lnTo>
                    <a:pt x="1239507" y="1506042"/>
                  </a:lnTo>
                  <a:lnTo>
                    <a:pt x="1284427" y="1512493"/>
                  </a:lnTo>
                  <a:lnTo>
                    <a:pt x="1345552" y="1510614"/>
                  </a:lnTo>
                  <a:lnTo>
                    <a:pt x="1412011" y="1503591"/>
                  </a:lnTo>
                  <a:lnTo>
                    <a:pt x="1472958" y="1494650"/>
                  </a:lnTo>
                  <a:lnTo>
                    <a:pt x="1534896" y="1483791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969412" y="8672198"/>
              <a:ext cx="19050" cy="21590"/>
            </a:xfrm>
            <a:custGeom>
              <a:avLst/>
              <a:gdLst/>
              <a:ahLst/>
              <a:cxnLst/>
              <a:rect l="l" t="t" r="r" b="b"/>
              <a:pathLst>
                <a:path w="19050" h="21590">
                  <a:moveTo>
                    <a:pt x="11427" y="11722"/>
                  </a:moveTo>
                  <a:lnTo>
                    <a:pt x="12977" y="9595"/>
                  </a:lnTo>
                  <a:lnTo>
                    <a:pt x="18943" y="0"/>
                  </a:lnTo>
                  <a:lnTo>
                    <a:pt x="15514" y="9257"/>
                  </a:lnTo>
                  <a:lnTo>
                    <a:pt x="11427" y="11722"/>
                  </a:lnTo>
                  <a:close/>
                </a:path>
                <a:path w="19050" h="21590">
                  <a:moveTo>
                    <a:pt x="4401" y="21360"/>
                  </a:moveTo>
                  <a:lnTo>
                    <a:pt x="0" y="18612"/>
                  </a:lnTo>
                  <a:lnTo>
                    <a:pt x="11427" y="11722"/>
                  </a:lnTo>
                  <a:lnTo>
                    <a:pt x="4401" y="21360"/>
                  </a:lnTo>
                  <a:close/>
                </a:path>
              </a:pathLst>
            </a:custGeom>
            <a:solidFill>
              <a:srgbClr val="937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2019349" y="8343865"/>
              <a:ext cx="283845" cy="42545"/>
            </a:xfrm>
            <a:custGeom>
              <a:avLst/>
              <a:gdLst/>
              <a:ahLst/>
              <a:cxnLst/>
              <a:rect l="l" t="t" r="r" b="b"/>
              <a:pathLst>
                <a:path w="283844" h="42545">
                  <a:moveTo>
                    <a:pt x="168500" y="41796"/>
                  </a:moveTo>
                  <a:lnTo>
                    <a:pt x="141810" y="41866"/>
                  </a:lnTo>
                  <a:lnTo>
                    <a:pt x="115074" y="42021"/>
                  </a:lnTo>
                  <a:lnTo>
                    <a:pt x="66853" y="40614"/>
                  </a:lnTo>
                  <a:lnTo>
                    <a:pt x="20657" y="34991"/>
                  </a:lnTo>
                  <a:lnTo>
                    <a:pt x="0" y="22497"/>
                  </a:lnTo>
                  <a:lnTo>
                    <a:pt x="15641" y="11525"/>
                  </a:lnTo>
                  <a:lnTo>
                    <a:pt x="56102" y="4088"/>
                  </a:lnTo>
                  <a:lnTo>
                    <a:pt x="111463" y="232"/>
                  </a:lnTo>
                  <a:lnTo>
                    <a:pt x="171807" y="0"/>
                  </a:lnTo>
                  <a:lnTo>
                    <a:pt x="227215" y="3436"/>
                  </a:lnTo>
                  <a:lnTo>
                    <a:pt x="267769" y="10586"/>
                  </a:lnTo>
                  <a:lnTo>
                    <a:pt x="283551" y="21493"/>
                  </a:lnTo>
                  <a:lnTo>
                    <a:pt x="262918" y="34094"/>
                  </a:lnTo>
                  <a:lnTo>
                    <a:pt x="216719" y="40034"/>
                  </a:lnTo>
                  <a:lnTo>
                    <a:pt x="168500" y="41796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165167" y="9119446"/>
              <a:ext cx="226376" cy="224729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38536" y="5150717"/>
              <a:ext cx="6820010" cy="4169096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922886" y="2130294"/>
              <a:ext cx="552449" cy="552449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922886" y="3587973"/>
              <a:ext cx="552449" cy="552449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182884" y="5265219"/>
              <a:ext cx="590549" cy="590549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188864" y="6614223"/>
              <a:ext cx="590549" cy="590549"/>
            </a:xfrm>
            <a:prstGeom prst="rect">
              <a:avLst/>
            </a:prstGeom>
          </p:spPr>
        </p:pic>
      </p:grpSp>
      <p:sp>
        <p:nvSpPr>
          <p:cNvPr id="138" name="object 1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6017260">
              <a:lnSpc>
                <a:spcPct val="100000"/>
              </a:lnSpc>
              <a:spcBef>
                <a:spcPts val="120"/>
              </a:spcBef>
            </a:pPr>
            <a:r>
              <a:rPr dirty="0" sz="8450" spc="-670"/>
              <a:t>Ресурси</a:t>
            </a:r>
            <a:endParaRPr sz="8450"/>
          </a:p>
        </p:txBody>
      </p:sp>
      <p:sp>
        <p:nvSpPr>
          <p:cNvPr id="139" name="object 13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2230" rIns="0" bIns="0" rtlCol="0" vert="horz">
            <a:spAutoFit/>
          </a:bodyPr>
          <a:lstStyle/>
          <a:p>
            <a:pPr marL="12700" marR="950594" indent="729615">
              <a:lnSpc>
                <a:spcPts val="4350"/>
              </a:lnSpc>
              <a:spcBef>
                <a:spcPts val="490"/>
              </a:spcBef>
            </a:pPr>
            <a:r>
              <a:rPr dirty="0" spc="-185">
                <a:latin typeface="Arial Black"/>
                <a:cs typeface="Arial Black"/>
              </a:rPr>
              <a:t>Поверхневı</a:t>
            </a:r>
            <a:r>
              <a:rPr dirty="0" spc="-465">
                <a:latin typeface="Arial Black"/>
                <a:cs typeface="Arial Black"/>
              </a:rPr>
              <a:t> </a:t>
            </a:r>
            <a:r>
              <a:rPr dirty="0" spc="-114">
                <a:latin typeface="Arial Black"/>
                <a:cs typeface="Arial Black"/>
              </a:rPr>
              <a:t>води</a:t>
            </a:r>
            <a:r>
              <a:rPr dirty="0" spc="-114" b="1">
                <a:latin typeface="Verdana"/>
                <a:cs typeface="Verdana"/>
              </a:rPr>
              <a:t>:</a:t>
            </a:r>
            <a:r>
              <a:rPr dirty="0" spc="-285" b="1">
                <a:latin typeface="Verdana"/>
                <a:cs typeface="Verdana"/>
              </a:rPr>
              <a:t> </a:t>
            </a:r>
            <a:r>
              <a:rPr dirty="0"/>
              <a:t>рıчки</a:t>
            </a:r>
            <a:r>
              <a:rPr dirty="0" i="1">
                <a:latin typeface="Arial"/>
                <a:cs typeface="Arial"/>
              </a:rPr>
              <a:t>,</a:t>
            </a:r>
            <a:r>
              <a:rPr dirty="0" spc="-165" i="1">
                <a:latin typeface="Arial"/>
                <a:cs typeface="Arial"/>
              </a:rPr>
              <a:t> </a:t>
            </a:r>
            <a:r>
              <a:rPr dirty="0"/>
              <a:t>озера</a:t>
            </a:r>
            <a:r>
              <a:rPr dirty="0" spc="-229"/>
              <a:t> </a:t>
            </a:r>
            <a:r>
              <a:rPr dirty="0"/>
              <a:t>ставки</a:t>
            </a:r>
            <a:r>
              <a:rPr dirty="0" i="1">
                <a:latin typeface="Arial"/>
                <a:cs typeface="Arial"/>
              </a:rPr>
              <a:t>,</a:t>
            </a:r>
            <a:r>
              <a:rPr dirty="0" spc="-80" i="1">
                <a:latin typeface="Arial"/>
                <a:cs typeface="Arial"/>
              </a:rPr>
              <a:t> </a:t>
            </a:r>
            <a:r>
              <a:rPr dirty="0" spc="-10"/>
              <a:t>кар</a:t>
            </a:r>
            <a:r>
              <a:rPr dirty="0" spc="-10" i="1">
                <a:latin typeface="Arial"/>
                <a:cs typeface="Arial"/>
              </a:rPr>
              <a:t>'</a:t>
            </a:r>
            <a:r>
              <a:rPr dirty="0" spc="-10"/>
              <a:t>єри</a:t>
            </a:r>
            <a:r>
              <a:rPr dirty="0" spc="-10" i="1">
                <a:latin typeface="Arial"/>
                <a:cs typeface="Arial"/>
              </a:rPr>
              <a:t>, </a:t>
            </a:r>
            <a:r>
              <a:rPr dirty="0" spc="-10"/>
              <a:t>болота</a:t>
            </a:r>
            <a:r>
              <a:rPr dirty="0" spc="-10" i="1">
                <a:latin typeface="Arial"/>
                <a:cs typeface="Arial"/>
              </a:rPr>
              <a:t>;</a:t>
            </a:r>
          </a:p>
          <a:p>
            <a:pPr marL="12700" marR="5080" indent="787400">
              <a:lnSpc>
                <a:spcPts val="4350"/>
              </a:lnSpc>
              <a:spcBef>
                <a:spcPts val="2475"/>
              </a:spcBef>
            </a:pPr>
            <a:r>
              <a:rPr dirty="0" spc="-204">
                <a:latin typeface="Arial Black"/>
                <a:cs typeface="Arial Black"/>
              </a:rPr>
              <a:t>Пıдземнı</a:t>
            </a:r>
            <a:r>
              <a:rPr dirty="0" spc="-459">
                <a:latin typeface="Arial Black"/>
                <a:cs typeface="Arial Black"/>
              </a:rPr>
              <a:t> </a:t>
            </a:r>
            <a:r>
              <a:rPr dirty="0" spc="-114">
                <a:latin typeface="Arial Black"/>
                <a:cs typeface="Arial Black"/>
              </a:rPr>
              <a:t>води</a:t>
            </a:r>
            <a:r>
              <a:rPr dirty="0" spc="-114" b="1">
                <a:latin typeface="Verdana"/>
                <a:cs typeface="Verdana"/>
              </a:rPr>
              <a:t>:</a:t>
            </a:r>
            <a:r>
              <a:rPr dirty="0" spc="-275" b="1">
                <a:latin typeface="Verdana"/>
                <a:cs typeface="Verdana"/>
              </a:rPr>
              <a:t> </a:t>
            </a:r>
            <a:r>
              <a:rPr dirty="0"/>
              <a:t>артезıанськı</a:t>
            </a:r>
            <a:r>
              <a:rPr dirty="0" spc="-175"/>
              <a:t> </a:t>
            </a:r>
            <a:r>
              <a:rPr dirty="0" spc="-40"/>
              <a:t>водоноснı</a:t>
            </a:r>
            <a:r>
              <a:rPr dirty="0" spc="-180"/>
              <a:t> </a:t>
            </a:r>
            <a:r>
              <a:rPr dirty="0" spc="-10"/>
              <a:t>горизонти</a:t>
            </a:r>
            <a:r>
              <a:rPr dirty="0" spc="-10" i="1">
                <a:latin typeface="Arial"/>
                <a:cs typeface="Arial"/>
              </a:rPr>
              <a:t>, </a:t>
            </a:r>
            <a:r>
              <a:rPr dirty="0" spc="-40"/>
              <a:t>мıлководнı</a:t>
            </a:r>
            <a:r>
              <a:rPr dirty="0" spc="-265"/>
              <a:t> </a:t>
            </a:r>
            <a:r>
              <a:rPr dirty="0" spc="-20"/>
              <a:t>грантовı</a:t>
            </a:r>
            <a:r>
              <a:rPr dirty="0" spc="-265"/>
              <a:t> </a:t>
            </a:r>
            <a:r>
              <a:rPr dirty="0" spc="-60"/>
              <a:t>води</a:t>
            </a:r>
            <a:r>
              <a:rPr dirty="0" spc="-60" i="1">
                <a:latin typeface="Arial"/>
                <a:cs typeface="Arial"/>
              </a:rPr>
              <a:t>,</a:t>
            </a:r>
            <a:r>
              <a:rPr dirty="0" spc="-114" i="1">
                <a:latin typeface="Arial"/>
                <a:cs typeface="Arial"/>
              </a:rPr>
              <a:t> </a:t>
            </a:r>
            <a:r>
              <a:rPr dirty="0" spc="-10"/>
              <a:t>джерела</a:t>
            </a:r>
            <a:r>
              <a:rPr dirty="0" spc="-10" i="1">
                <a:latin typeface="Arial"/>
                <a:cs typeface="Arial"/>
              </a:rPr>
              <a:t>;</a:t>
            </a:r>
          </a:p>
          <a:p>
            <a:pPr>
              <a:lnSpc>
                <a:spcPct val="100000"/>
              </a:lnSpc>
              <a:spcBef>
                <a:spcPts val="245"/>
              </a:spcBef>
            </a:pPr>
          </a:p>
          <a:p>
            <a:pPr marL="3272154" marR="702310" indent="729615">
              <a:lnSpc>
                <a:spcPts val="4350"/>
              </a:lnSpc>
              <a:spcBef>
                <a:spcPts val="5"/>
              </a:spcBef>
            </a:pPr>
            <a:r>
              <a:rPr dirty="0" spc="-260">
                <a:latin typeface="Arial Black"/>
                <a:cs typeface="Arial Black"/>
              </a:rPr>
              <a:t>Атмосферна</a:t>
            </a:r>
            <a:r>
              <a:rPr dirty="0" spc="-465">
                <a:latin typeface="Arial Black"/>
                <a:cs typeface="Arial Black"/>
              </a:rPr>
              <a:t> </a:t>
            </a:r>
            <a:r>
              <a:rPr dirty="0" spc="-210">
                <a:latin typeface="Arial Black"/>
                <a:cs typeface="Arial Black"/>
              </a:rPr>
              <a:t>волога</a:t>
            </a:r>
            <a:r>
              <a:rPr dirty="0" spc="-210" b="1">
                <a:latin typeface="Verdana"/>
                <a:cs typeface="Verdana"/>
              </a:rPr>
              <a:t>:</a:t>
            </a:r>
            <a:r>
              <a:rPr dirty="0" spc="-490" b="1">
                <a:latin typeface="Verdana"/>
                <a:cs typeface="Verdana"/>
              </a:rPr>
              <a:t> </a:t>
            </a:r>
            <a:r>
              <a:rPr dirty="0" spc="-35"/>
              <a:t>дощовı</a:t>
            </a:r>
            <a:r>
              <a:rPr dirty="0" spc="-180"/>
              <a:t> </a:t>
            </a:r>
            <a:r>
              <a:rPr dirty="0" spc="-130"/>
              <a:t>ı</a:t>
            </a:r>
            <a:r>
              <a:rPr dirty="0" spc="-185"/>
              <a:t> </a:t>
            </a:r>
            <a:r>
              <a:rPr dirty="0" spc="-20"/>
              <a:t>талı </a:t>
            </a:r>
            <a:r>
              <a:rPr dirty="0" spc="-10"/>
              <a:t>води</a:t>
            </a:r>
            <a:r>
              <a:rPr dirty="0" spc="-10" i="1">
                <a:latin typeface="Arial"/>
                <a:cs typeface="Arial"/>
              </a:rPr>
              <a:t>;</a:t>
            </a:r>
          </a:p>
          <a:p>
            <a:pPr marL="3272154" marR="1231265" indent="787400">
              <a:lnSpc>
                <a:spcPts val="4350"/>
              </a:lnSpc>
              <a:spcBef>
                <a:spcPts val="2550"/>
              </a:spcBef>
            </a:pPr>
            <a:r>
              <a:rPr dirty="0" spc="-195">
                <a:latin typeface="Arial Black"/>
                <a:cs typeface="Arial Black"/>
              </a:rPr>
              <a:t>Воднı</a:t>
            </a:r>
            <a:r>
              <a:rPr dirty="0" spc="-425">
                <a:latin typeface="Arial Black"/>
                <a:cs typeface="Arial Black"/>
              </a:rPr>
              <a:t> </a:t>
            </a:r>
            <a:r>
              <a:rPr dirty="0" spc="-270">
                <a:latin typeface="Arial Black"/>
                <a:cs typeface="Arial Black"/>
              </a:rPr>
              <a:t>ресурси</a:t>
            </a:r>
            <a:r>
              <a:rPr dirty="0" spc="-425">
                <a:latin typeface="Arial Black"/>
                <a:cs typeface="Arial Black"/>
              </a:rPr>
              <a:t> </a:t>
            </a:r>
            <a:r>
              <a:rPr dirty="0" spc="-10">
                <a:latin typeface="Arial Black"/>
                <a:cs typeface="Arial Black"/>
              </a:rPr>
              <a:t>штучного </a:t>
            </a:r>
            <a:r>
              <a:rPr dirty="0" spc="-210">
                <a:latin typeface="Arial Black"/>
                <a:cs typeface="Arial Black"/>
              </a:rPr>
              <a:t>походження</a:t>
            </a:r>
            <a:r>
              <a:rPr dirty="0" spc="-210" b="1">
                <a:latin typeface="Verdana"/>
                <a:cs typeface="Verdana"/>
              </a:rPr>
              <a:t>:</a:t>
            </a:r>
            <a:r>
              <a:rPr dirty="0" spc="-235" b="1">
                <a:latin typeface="Verdana"/>
                <a:cs typeface="Verdana"/>
              </a:rPr>
              <a:t> </a:t>
            </a:r>
            <a:r>
              <a:rPr dirty="0" spc="-10"/>
              <a:t>мережı </a:t>
            </a:r>
            <a:r>
              <a:rPr dirty="0" spc="-20"/>
              <a:t>централıзованого</a:t>
            </a:r>
            <a:r>
              <a:rPr dirty="0" spc="-200"/>
              <a:t> </a:t>
            </a:r>
            <a:r>
              <a:rPr dirty="0" spc="-10"/>
              <a:t>водопостачання</a:t>
            </a:r>
            <a:r>
              <a:rPr dirty="0" spc="-10" i="1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816977" y="7753282"/>
            <a:ext cx="4855210" cy="494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 spc="-165">
                <a:solidFill>
                  <a:srgbClr val="1B2020"/>
                </a:solidFill>
                <a:latin typeface="Arial Black"/>
                <a:cs typeface="Arial Black"/>
              </a:rPr>
              <a:t>Соснıвський</a:t>
            </a:r>
            <a:r>
              <a:rPr dirty="0" sz="3050" spc="-300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155">
                <a:solidFill>
                  <a:srgbClr val="1B2020"/>
                </a:solidFill>
                <a:latin typeface="Arial Black"/>
                <a:cs typeface="Arial Black"/>
              </a:rPr>
              <a:t>гранкар</a:t>
            </a:r>
            <a:r>
              <a:rPr dirty="0" sz="3050" spc="-155" b="1">
                <a:solidFill>
                  <a:srgbClr val="1B2020"/>
                </a:solidFill>
                <a:latin typeface="Verdana"/>
                <a:cs typeface="Verdana"/>
              </a:rPr>
              <a:t>'</a:t>
            </a:r>
            <a:r>
              <a:rPr dirty="0" sz="3050" spc="-155">
                <a:solidFill>
                  <a:srgbClr val="1B2020"/>
                </a:solidFill>
                <a:latin typeface="Arial Black"/>
                <a:cs typeface="Arial Black"/>
              </a:rPr>
              <a:t>єр</a:t>
            </a:r>
            <a:endParaRPr sz="305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980921" y="8462652"/>
            <a:ext cx="4326255" cy="13703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ts val="3554"/>
              </a:lnSpc>
              <a:spcBef>
                <a:spcPts val="120"/>
              </a:spcBef>
            </a:pPr>
            <a:r>
              <a:rPr dirty="0" sz="3050" spc="-229">
                <a:solidFill>
                  <a:srgbClr val="1B2020"/>
                </a:solidFill>
                <a:latin typeface="Arial Black"/>
                <a:cs typeface="Arial Black"/>
              </a:rPr>
              <a:t>Кар</a:t>
            </a:r>
            <a:r>
              <a:rPr dirty="0" sz="3050" spc="-229" b="1">
                <a:solidFill>
                  <a:srgbClr val="1B2020"/>
                </a:solidFill>
                <a:latin typeface="Verdana"/>
                <a:cs typeface="Verdana"/>
              </a:rPr>
              <a:t>'</a:t>
            </a:r>
            <a:r>
              <a:rPr dirty="0" sz="3050" spc="-229">
                <a:solidFill>
                  <a:srgbClr val="1B2020"/>
                </a:solidFill>
                <a:latin typeface="Arial Black"/>
                <a:cs typeface="Arial Black"/>
              </a:rPr>
              <a:t>єр</a:t>
            </a:r>
            <a:r>
              <a:rPr dirty="0" sz="3050" spc="-340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140">
                <a:solidFill>
                  <a:srgbClr val="1B2020"/>
                </a:solidFill>
                <a:latin typeface="Arial Black"/>
                <a:cs typeface="Arial Black"/>
              </a:rPr>
              <a:t>заводу</a:t>
            </a:r>
            <a:r>
              <a:rPr dirty="0" sz="3050" spc="-340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180">
                <a:solidFill>
                  <a:srgbClr val="1B2020"/>
                </a:solidFill>
                <a:latin typeface="Arial Black"/>
                <a:cs typeface="Arial Black"/>
              </a:rPr>
              <a:t>ЦУП</a:t>
            </a:r>
            <a:r>
              <a:rPr dirty="0" sz="3050" spc="-335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380">
                <a:solidFill>
                  <a:srgbClr val="1B2020"/>
                </a:solidFill>
                <a:latin typeface="Arial Black"/>
                <a:cs typeface="Arial Black"/>
              </a:rPr>
              <a:t>АТ</a:t>
            </a:r>
            <a:endParaRPr sz="3050">
              <a:latin typeface="Arial Black"/>
              <a:cs typeface="Arial Black"/>
            </a:endParaRPr>
          </a:p>
          <a:p>
            <a:pPr algn="ctr" marR="74930">
              <a:lnSpc>
                <a:spcPts val="3450"/>
              </a:lnSpc>
            </a:pPr>
            <a:r>
              <a:rPr dirty="0" sz="3050" spc="-65" b="1">
                <a:solidFill>
                  <a:srgbClr val="1B2020"/>
                </a:solidFill>
                <a:latin typeface="Verdana"/>
                <a:cs typeface="Verdana"/>
              </a:rPr>
              <a:t>“</a:t>
            </a:r>
            <a:r>
              <a:rPr dirty="0" sz="3050" spc="-65">
                <a:solidFill>
                  <a:srgbClr val="1B2020"/>
                </a:solidFill>
                <a:latin typeface="Arial Black"/>
                <a:cs typeface="Arial Black"/>
              </a:rPr>
              <a:t>Укрзалıзницı</a:t>
            </a:r>
            <a:r>
              <a:rPr dirty="0" sz="3050" spc="-65" b="1">
                <a:solidFill>
                  <a:srgbClr val="1B2020"/>
                </a:solidFill>
                <a:latin typeface="Verdana"/>
                <a:cs typeface="Verdana"/>
              </a:rPr>
              <a:t>”</a:t>
            </a:r>
            <a:endParaRPr sz="3050">
              <a:latin typeface="Verdana"/>
              <a:cs typeface="Verdana"/>
            </a:endParaRPr>
          </a:p>
          <a:p>
            <a:pPr algn="ctr">
              <a:lnSpc>
                <a:spcPts val="3554"/>
              </a:lnSpc>
            </a:pPr>
            <a:r>
              <a:rPr dirty="0" sz="3050" spc="55">
                <a:solidFill>
                  <a:srgbClr val="1B2020"/>
                </a:solidFill>
                <a:latin typeface="Arial Black"/>
                <a:cs typeface="Arial Black"/>
              </a:rPr>
              <a:t>в</a:t>
            </a:r>
            <a:r>
              <a:rPr dirty="0" sz="3050" spc="-360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95">
                <a:solidFill>
                  <a:srgbClr val="1B2020"/>
                </a:solidFill>
                <a:latin typeface="Arial Black"/>
                <a:cs typeface="Arial Black"/>
              </a:rPr>
              <a:t>с</a:t>
            </a:r>
            <a:r>
              <a:rPr dirty="0" sz="3050" spc="-95" b="1">
                <a:solidFill>
                  <a:srgbClr val="1B2020"/>
                </a:solidFill>
                <a:latin typeface="Verdana"/>
                <a:cs typeface="Verdana"/>
              </a:rPr>
              <a:t>-</a:t>
            </a:r>
            <a:r>
              <a:rPr dirty="0" sz="3050">
                <a:solidFill>
                  <a:srgbClr val="1B2020"/>
                </a:solidFill>
                <a:latin typeface="Arial Black"/>
                <a:cs typeface="Arial Black"/>
              </a:rPr>
              <a:t>щı</a:t>
            </a:r>
            <a:r>
              <a:rPr dirty="0" sz="3050" spc="-360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25">
                <a:solidFill>
                  <a:srgbClr val="1B2020"/>
                </a:solidFill>
                <a:latin typeface="Arial Black"/>
                <a:cs typeface="Arial Black"/>
              </a:rPr>
              <a:t>Клесıв</a:t>
            </a:r>
            <a:endParaRPr sz="305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7514" y="8462652"/>
            <a:ext cx="4326255" cy="13703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ts val="3554"/>
              </a:lnSpc>
              <a:spcBef>
                <a:spcPts val="120"/>
              </a:spcBef>
            </a:pPr>
            <a:r>
              <a:rPr dirty="0" sz="3050" spc="-229">
                <a:solidFill>
                  <a:srgbClr val="1B2020"/>
                </a:solidFill>
                <a:latin typeface="Arial Black"/>
                <a:cs typeface="Arial Black"/>
              </a:rPr>
              <a:t>Кар</a:t>
            </a:r>
            <a:r>
              <a:rPr dirty="0" sz="3050" spc="-229" b="1">
                <a:solidFill>
                  <a:srgbClr val="1B2020"/>
                </a:solidFill>
                <a:latin typeface="Verdana"/>
                <a:cs typeface="Verdana"/>
              </a:rPr>
              <a:t>'</a:t>
            </a:r>
            <a:r>
              <a:rPr dirty="0" sz="3050" spc="-229">
                <a:solidFill>
                  <a:srgbClr val="1B2020"/>
                </a:solidFill>
                <a:latin typeface="Arial Black"/>
                <a:cs typeface="Arial Black"/>
              </a:rPr>
              <a:t>єр</a:t>
            </a:r>
            <a:r>
              <a:rPr dirty="0" sz="3050" spc="-340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140">
                <a:solidFill>
                  <a:srgbClr val="1B2020"/>
                </a:solidFill>
                <a:latin typeface="Arial Black"/>
                <a:cs typeface="Arial Black"/>
              </a:rPr>
              <a:t>заводу</a:t>
            </a:r>
            <a:r>
              <a:rPr dirty="0" sz="3050" spc="-340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180">
                <a:solidFill>
                  <a:srgbClr val="1B2020"/>
                </a:solidFill>
                <a:latin typeface="Arial Black"/>
                <a:cs typeface="Arial Black"/>
              </a:rPr>
              <a:t>ЦУП</a:t>
            </a:r>
            <a:r>
              <a:rPr dirty="0" sz="3050" spc="-335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380">
                <a:solidFill>
                  <a:srgbClr val="1B2020"/>
                </a:solidFill>
                <a:latin typeface="Arial Black"/>
                <a:cs typeface="Arial Black"/>
              </a:rPr>
              <a:t>АТ</a:t>
            </a:r>
            <a:endParaRPr sz="3050">
              <a:latin typeface="Arial Black"/>
              <a:cs typeface="Arial Black"/>
            </a:endParaRPr>
          </a:p>
          <a:p>
            <a:pPr algn="ctr" marR="74930">
              <a:lnSpc>
                <a:spcPts val="3450"/>
              </a:lnSpc>
            </a:pPr>
            <a:r>
              <a:rPr dirty="0" sz="3050" spc="-65" b="1">
                <a:solidFill>
                  <a:srgbClr val="1B2020"/>
                </a:solidFill>
                <a:latin typeface="Verdana"/>
                <a:cs typeface="Verdana"/>
              </a:rPr>
              <a:t>“</a:t>
            </a:r>
            <a:r>
              <a:rPr dirty="0" sz="3050" spc="-65">
                <a:solidFill>
                  <a:srgbClr val="1B2020"/>
                </a:solidFill>
                <a:latin typeface="Arial Black"/>
                <a:cs typeface="Arial Black"/>
              </a:rPr>
              <a:t>Укрзалıзницı</a:t>
            </a:r>
            <a:r>
              <a:rPr dirty="0" sz="3050" spc="-65" b="1">
                <a:solidFill>
                  <a:srgbClr val="1B2020"/>
                </a:solidFill>
                <a:latin typeface="Verdana"/>
                <a:cs typeface="Verdana"/>
              </a:rPr>
              <a:t>”</a:t>
            </a:r>
            <a:endParaRPr sz="3050">
              <a:latin typeface="Verdana"/>
              <a:cs typeface="Verdana"/>
            </a:endParaRPr>
          </a:p>
          <a:p>
            <a:pPr algn="ctr">
              <a:lnSpc>
                <a:spcPts val="3554"/>
              </a:lnSpc>
            </a:pPr>
            <a:r>
              <a:rPr dirty="0" sz="3050" spc="55">
                <a:solidFill>
                  <a:srgbClr val="1B2020"/>
                </a:solidFill>
                <a:latin typeface="Arial Black"/>
                <a:cs typeface="Arial Black"/>
              </a:rPr>
              <a:t>в</a:t>
            </a:r>
            <a:r>
              <a:rPr dirty="0" sz="3050" spc="-370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360">
                <a:solidFill>
                  <a:srgbClr val="1B2020"/>
                </a:solidFill>
                <a:latin typeface="Arial Black"/>
                <a:cs typeface="Arial Black"/>
              </a:rPr>
              <a:t>с</a:t>
            </a:r>
            <a:r>
              <a:rPr dirty="0" sz="3050" spc="-360" b="1">
                <a:solidFill>
                  <a:srgbClr val="1B2020"/>
                </a:solidFill>
                <a:latin typeface="Verdana"/>
                <a:cs typeface="Verdana"/>
              </a:rPr>
              <a:t>.</a:t>
            </a:r>
            <a:r>
              <a:rPr dirty="0" sz="3050" spc="-390" b="1">
                <a:solidFill>
                  <a:srgbClr val="1B2020"/>
                </a:solidFill>
                <a:latin typeface="Verdana"/>
                <a:cs typeface="Verdana"/>
              </a:rPr>
              <a:t> </a:t>
            </a:r>
            <a:r>
              <a:rPr dirty="0" sz="3050" spc="-20">
                <a:solidFill>
                  <a:srgbClr val="1B2020"/>
                </a:solidFill>
                <a:latin typeface="Arial Black"/>
                <a:cs typeface="Arial Black"/>
              </a:rPr>
              <a:t>Пугач</a:t>
            </a:r>
            <a:endParaRPr sz="3050">
              <a:latin typeface="Arial Black"/>
              <a:cs typeface="Arial Black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18288000" cy="10116185"/>
            <a:chOff x="0" y="0"/>
            <a:chExt cx="18288000" cy="10116185"/>
          </a:xfrm>
        </p:grpSpPr>
        <p:sp>
          <p:nvSpPr>
            <p:cNvPr id="6" name="object 6" descr=""/>
            <p:cNvSpPr/>
            <p:nvPr/>
          </p:nvSpPr>
          <p:spPr>
            <a:xfrm>
              <a:off x="0" y="0"/>
              <a:ext cx="18288000" cy="10116185"/>
            </a:xfrm>
            <a:custGeom>
              <a:avLst/>
              <a:gdLst/>
              <a:ahLst/>
              <a:cxnLst/>
              <a:rect l="l" t="t" r="r" b="b"/>
              <a:pathLst>
                <a:path w="18288000" h="10116185">
                  <a:moveTo>
                    <a:pt x="18287999" y="10115806"/>
                  </a:moveTo>
                  <a:lnTo>
                    <a:pt x="0" y="10115806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0115806"/>
                  </a:lnTo>
                  <a:close/>
                </a:path>
              </a:pathLst>
            </a:custGeom>
            <a:solidFill>
              <a:srgbClr val="AAD6D4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636" y="2081773"/>
              <a:ext cx="5048249" cy="61245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3953" y="4324066"/>
              <a:ext cx="4838699" cy="36290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27843" y="3462387"/>
              <a:ext cx="5343524" cy="398680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8815" y="0"/>
              <a:ext cx="12853415" cy="19994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0136"/>
              <a:ext cx="18287999" cy="197167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7823" y="7796036"/>
              <a:ext cx="6507110" cy="22605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937" y="273646"/>
              <a:ext cx="1428749" cy="192404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1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18288001" y="0"/>
                  </a:lnTo>
                  <a:lnTo>
                    <a:pt x="18288001" y="10287000"/>
                  </a:lnTo>
                  <a:close/>
                </a:path>
              </a:pathLst>
            </a:custGeom>
            <a:solidFill>
              <a:srgbClr val="AAD6D4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4357" y="4192802"/>
              <a:ext cx="6076949" cy="44291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1242" y="3033276"/>
              <a:ext cx="6362699" cy="421957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975282" y="8748402"/>
            <a:ext cx="2307590" cy="494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 spc="-200">
                <a:solidFill>
                  <a:srgbClr val="1B2020"/>
                </a:solidFill>
                <a:latin typeface="Arial Black"/>
                <a:cs typeface="Arial Black"/>
              </a:rPr>
              <a:t>о</a:t>
            </a:r>
            <a:r>
              <a:rPr dirty="0" sz="3050" spc="-200" b="1">
                <a:solidFill>
                  <a:srgbClr val="1B2020"/>
                </a:solidFill>
                <a:latin typeface="Verdana"/>
                <a:cs typeface="Verdana"/>
              </a:rPr>
              <a:t>.</a:t>
            </a:r>
            <a:r>
              <a:rPr dirty="0" sz="3050" spc="-385" b="1">
                <a:solidFill>
                  <a:srgbClr val="1B2020"/>
                </a:solidFill>
                <a:latin typeface="Verdana"/>
                <a:cs typeface="Verdana"/>
              </a:rPr>
              <a:t> </a:t>
            </a:r>
            <a:r>
              <a:rPr dirty="0" sz="3050" spc="-135">
                <a:solidFill>
                  <a:srgbClr val="1B2020"/>
                </a:solidFill>
                <a:latin typeface="Arial Black"/>
                <a:cs typeface="Arial Black"/>
              </a:rPr>
              <a:t>Соминне</a:t>
            </a:r>
            <a:endParaRPr sz="305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067706" y="7514597"/>
            <a:ext cx="5559425" cy="494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 spc="-200" b="1">
                <a:solidFill>
                  <a:srgbClr val="1B2020"/>
                </a:solidFill>
                <a:latin typeface="Verdana"/>
                <a:cs typeface="Verdana"/>
              </a:rPr>
              <a:t>“</a:t>
            </a:r>
            <a:r>
              <a:rPr dirty="0" sz="3050" spc="-200">
                <a:solidFill>
                  <a:srgbClr val="1B2020"/>
                </a:solidFill>
                <a:latin typeface="Arial Black"/>
                <a:cs typeface="Arial Black"/>
              </a:rPr>
              <a:t>Голубе</a:t>
            </a:r>
            <a:r>
              <a:rPr dirty="0" sz="3050" spc="-340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150" b="1">
                <a:solidFill>
                  <a:srgbClr val="1B2020"/>
                </a:solidFill>
                <a:latin typeface="Verdana"/>
                <a:cs typeface="Verdana"/>
              </a:rPr>
              <a:t>“</a:t>
            </a:r>
            <a:r>
              <a:rPr dirty="0" sz="3050" spc="-365" b="1">
                <a:solidFill>
                  <a:srgbClr val="1B2020"/>
                </a:solidFill>
                <a:latin typeface="Verdana"/>
                <a:cs typeface="Verdana"/>
              </a:rPr>
              <a:t> </a:t>
            </a:r>
            <a:r>
              <a:rPr dirty="0" sz="3050" spc="-210">
                <a:solidFill>
                  <a:srgbClr val="1B2020"/>
                </a:solidFill>
                <a:latin typeface="Arial Black"/>
                <a:cs typeface="Arial Black"/>
              </a:rPr>
              <a:t>озеро</a:t>
            </a:r>
            <a:r>
              <a:rPr dirty="0" sz="3050" spc="-335">
                <a:solidFill>
                  <a:srgbClr val="1B2020"/>
                </a:solidFill>
                <a:latin typeface="Arial Black"/>
                <a:cs typeface="Arial Black"/>
              </a:rPr>
              <a:t> </a:t>
            </a:r>
            <a:r>
              <a:rPr dirty="0" sz="3050" spc="-90" b="1">
                <a:solidFill>
                  <a:srgbClr val="1B2020"/>
                </a:solidFill>
                <a:latin typeface="Verdana"/>
                <a:cs typeface="Verdana"/>
              </a:rPr>
              <a:t>(</a:t>
            </a:r>
            <a:r>
              <a:rPr dirty="0" sz="3050" spc="-90">
                <a:solidFill>
                  <a:srgbClr val="1B2020"/>
                </a:solidFill>
                <a:latin typeface="Arial Black"/>
                <a:cs typeface="Arial Black"/>
              </a:rPr>
              <a:t>Коплище</a:t>
            </a:r>
            <a:r>
              <a:rPr dirty="0" sz="3050" spc="-90" b="1">
                <a:solidFill>
                  <a:srgbClr val="1B2020"/>
                </a:solidFill>
                <a:latin typeface="Verdana"/>
                <a:cs typeface="Verdana"/>
              </a:rPr>
              <a:t>)</a:t>
            </a:r>
            <a:endParaRPr sz="3050">
              <a:latin typeface="Verdana"/>
              <a:cs typeface="Verdan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78479" y="88392"/>
            <a:ext cx="12204191" cy="22981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F0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232255" y="2439149"/>
            <a:ext cx="4067175" cy="1454150"/>
          </a:xfrm>
          <a:custGeom>
            <a:avLst/>
            <a:gdLst/>
            <a:ahLst/>
            <a:cxnLst/>
            <a:rect l="l" t="t" r="r" b="b"/>
            <a:pathLst>
              <a:path w="4067175" h="1454150">
                <a:moveTo>
                  <a:pt x="3582859" y="1454049"/>
                </a:moveTo>
                <a:lnTo>
                  <a:pt x="485775" y="1454049"/>
                </a:lnTo>
                <a:lnTo>
                  <a:pt x="437762" y="1451672"/>
                </a:lnTo>
                <a:lnTo>
                  <a:pt x="390562" y="1444629"/>
                </a:lnTo>
                <a:lnTo>
                  <a:pt x="344494" y="1433052"/>
                </a:lnTo>
                <a:lnTo>
                  <a:pt x="299876" y="1417072"/>
                </a:lnTo>
                <a:lnTo>
                  <a:pt x="257028" y="1396822"/>
                </a:lnTo>
                <a:lnTo>
                  <a:pt x="216266" y="1372434"/>
                </a:lnTo>
                <a:lnTo>
                  <a:pt x="177911" y="1344039"/>
                </a:lnTo>
                <a:lnTo>
                  <a:pt x="142280" y="1311769"/>
                </a:lnTo>
                <a:lnTo>
                  <a:pt x="110010" y="1276138"/>
                </a:lnTo>
                <a:lnTo>
                  <a:pt x="81615" y="1237783"/>
                </a:lnTo>
                <a:lnTo>
                  <a:pt x="57227" y="1197021"/>
                </a:lnTo>
                <a:lnTo>
                  <a:pt x="36977" y="1154172"/>
                </a:lnTo>
                <a:lnTo>
                  <a:pt x="20997" y="1109555"/>
                </a:lnTo>
                <a:lnTo>
                  <a:pt x="9420" y="1063487"/>
                </a:lnTo>
                <a:lnTo>
                  <a:pt x="2377" y="1016287"/>
                </a:lnTo>
                <a:lnTo>
                  <a:pt x="0" y="968274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3582859" y="0"/>
                </a:lnTo>
                <a:lnTo>
                  <a:pt x="3630872" y="2377"/>
                </a:lnTo>
                <a:lnTo>
                  <a:pt x="3678072" y="9420"/>
                </a:lnTo>
                <a:lnTo>
                  <a:pt x="3724140" y="20997"/>
                </a:lnTo>
                <a:lnTo>
                  <a:pt x="3768758" y="36977"/>
                </a:lnTo>
                <a:lnTo>
                  <a:pt x="3811607" y="57227"/>
                </a:lnTo>
                <a:lnTo>
                  <a:pt x="3852368" y="81615"/>
                </a:lnTo>
                <a:lnTo>
                  <a:pt x="3890724" y="110010"/>
                </a:lnTo>
                <a:lnTo>
                  <a:pt x="3926355" y="142280"/>
                </a:lnTo>
                <a:lnTo>
                  <a:pt x="3958624" y="177911"/>
                </a:lnTo>
                <a:lnTo>
                  <a:pt x="3987019" y="216266"/>
                </a:lnTo>
                <a:lnTo>
                  <a:pt x="4011407" y="257028"/>
                </a:lnTo>
                <a:lnTo>
                  <a:pt x="4031657" y="299877"/>
                </a:lnTo>
                <a:lnTo>
                  <a:pt x="4047637" y="344494"/>
                </a:lnTo>
                <a:lnTo>
                  <a:pt x="4059214" y="390562"/>
                </a:lnTo>
                <a:lnTo>
                  <a:pt x="4066257" y="437762"/>
                </a:lnTo>
                <a:lnTo>
                  <a:pt x="4066795" y="448622"/>
                </a:lnTo>
                <a:lnTo>
                  <a:pt x="4066795" y="1005427"/>
                </a:lnTo>
                <a:lnTo>
                  <a:pt x="4059214" y="1063487"/>
                </a:lnTo>
                <a:lnTo>
                  <a:pt x="4047637" y="1109555"/>
                </a:lnTo>
                <a:lnTo>
                  <a:pt x="4031657" y="1154172"/>
                </a:lnTo>
                <a:lnTo>
                  <a:pt x="4011407" y="1197021"/>
                </a:lnTo>
                <a:lnTo>
                  <a:pt x="3987019" y="1237783"/>
                </a:lnTo>
                <a:lnTo>
                  <a:pt x="3958624" y="1276138"/>
                </a:lnTo>
                <a:lnTo>
                  <a:pt x="3926355" y="1311769"/>
                </a:lnTo>
                <a:lnTo>
                  <a:pt x="3890724" y="1344039"/>
                </a:lnTo>
                <a:lnTo>
                  <a:pt x="3852368" y="1372434"/>
                </a:lnTo>
                <a:lnTo>
                  <a:pt x="3811607" y="1396822"/>
                </a:lnTo>
                <a:lnTo>
                  <a:pt x="3768758" y="1417072"/>
                </a:lnTo>
                <a:lnTo>
                  <a:pt x="3724140" y="1433052"/>
                </a:lnTo>
                <a:lnTo>
                  <a:pt x="3678072" y="1444629"/>
                </a:lnTo>
                <a:lnTo>
                  <a:pt x="3630872" y="1451672"/>
                </a:lnTo>
                <a:lnTo>
                  <a:pt x="3582859" y="1454049"/>
                </a:lnTo>
                <a:close/>
              </a:path>
            </a:pathLst>
          </a:custGeom>
          <a:solidFill>
            <a:srgbClr val="86C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338474" y="5287103"/>
            <a:ext cx="4118610" cy="1267460"/>
          </a:xfrm>
          <a:custGeom>
            <a:avLst/>
            <a:gdLst/>
            <a:ahLst/>
            <a:cxnLst/>
            <a:rect l="l" t="t" r="r" b="b"/>
            <a:pathLst>
              <a:path w="4118609" h="1267459">
                <a:moveTo>
                  <a:pt x="3633641" y="1267101"/>
                </a:moveTo>
                <a:lnTo>
                  <a:pt x="485775" y="1267101"/>
                </a:lnTo>
                <a:lnTo>
                  <a:pt x="437762" y="1264724"/>
                </a:lnTo>
                <a:lnTo>
                  <a:pt x="390562" y="1257680"/>
                </a:lnTo>
                <a:lnTo>
                  <a:pt x="344494" y="1246103"/>
                </a:lnTo>
                <a:lnTo>
                  <a:pt x="299876" y="1230123"/>
                </a:lnTo>
                <a:lnTo>
                  <a:pt x="257028" y="1209873"/>
                </a:lnTo>
                <a:lnTo>
                  <a:pt x="216266" y="1185485"/>
                </a:lnTo>
                <a:lnTo>
                  <a:pt x="177911" y="1157090"/>
                </a:lnTo>
                <a:lnTo>
                  <a:pt x="142280" y="1124821"/>
                </a:lnTo>
                <a:lnTo>
                  <a:pt x="110010" y="1089190"/>
                </a:lnTo>
                <a:lnTo>
                  <a:pt x="81615" y="1050834"/>
                </a:lnTo>
                <a:lnTo>
                  <a:pt x="57227" y="1010073"/>
                </a:lnTo>
                <a:lnTo>
                  <a:pt x="36977" y="967224"/>
                </a:lnTo>
                <a:lnTo>
                  <a:pt x="20997" y="922606"/>
                </a:lnTo>
                <a:lnTo>
                  <a:pt x="9420" y="876538"/>
                </a:lnTo>
                <a:lnTo>
                  <a:pt x="2377" y="829339"/>
                </a:lnTo>
                <a:lnTo>
                  <a:pt x="0" y="781326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3633641" y="0"/>
                </a:lnTo>
                <a:lnTo>
                  <a:pt x="3681654" y="2377"/>
                </a:lnTo>
                <a:lnTo>
                  <a:pt x="3728853" y="9420"/>
                </a:lnTo>
                <a:lnTo>
                  <a:pt x="3774921" y="20997"/>
                </a:lnTo>
                <a:lnTo>
                  <a:pt x="3819539" y="36977"/>
                </a:lnTo>
                <a:lnTo>
                  <a:pt x="3862388" y="57227"/>
                </a:lnTo>
                <a:lnTo>
                  <a:pt x="3903149" y="81615"/>
                </a:lnTo>
                <a:lnTo>
                  <a:pt x="3941504" y="110010"/>
                </a:lnTo>
                <a:lnTo>
                  <a:pt x="3977136" y="142280"/>
                </a:lnTo>
                <a:lnTo>
                  <a:pt x="4009405" y="177911"/>
                </a:lnTo>
                <a:lnTo>
                  <a:pt x="4037800" y="216266"/>
                </a:lnTo>
                <a:lnTo>
                  <a:pt x="4062188" y="257028"/>
                </a:lnTo>
                <a:lnTo>
                  <a:pt x="4082438" y="299877"/>
                </a:lnTo>
                <a:lnTo>
                  <a:pt x="4098418" y="344494"/>
                </a:lnTo>
                <a:lnTo>
                  <a:pt x="4109996" y="390562"/>
                </a:lnTo>
                <a:lnTo>
                  <a:pt x="4117039" y="437762"/>
                </a:lnTo>
                <a:lnTo>
                  <a:pt x="4118078" y="458756"/>
                </a:lnTo>
                <a:lnTo>
                  <a:pt x="4118078" y="808344"/>
                </a:lnTo>
                <a:lnTo>
                  <a:pt x="4109996" y="876538"/>
                </a:lnTo>
                <a:lnTo>
                  <a:pt x="4098418" y="922606"/>
                </a:lnTo>
                <a:lnTo>
                  <a:pt x="4082438" y="967224"/>
                </a:lnTo>
                <a:lnTo>
                  <a:pt x="4062188" y="1010073"/>
                </a:lnTo>
                <a:lnTo>
                  <a:pt x="4037800" y="1050834"/>
                </a:lnTo>
                <a:lnTo>
                  <a:pt x="4009405" y="1089190"/>
                </a:lnTo>
                <a:lnTo>
                  <a:pt x="3977136" y="1124821"/>
                </a:lnTo>
                <a:lnTo>
                  <a:pt x="3941504" y="1157090"/>
                </a:lnTo>
                <a:lnTo>
                  <a:pt x="3903149" y="1185485"/>
                </a:lnTo>
                <a:lnTo>
                  <a:pt x="3862388" y="1209873"/>
                </a:lnTo>
                <a:lnTo>
                  <a:pt x="3819539" y="1230123"/>
                </a:lnTo>
                <a:lnTo>
                  <a:pt x="3774921" y="1246103"/>
                </a:lnTo>
                <a:lnTo>
                  <a:pt x="3728853" y="1257680"/>
                </a:lnTo>
                <a:lnTo>
                  <a:pt x="3681654" y="1264724"/>
                </a:lnTo>
                <a:lnTo>
                  <a:pt x="3633641" y="1267101"/>
                </a:lnTo>
                <a:close/>
              </a:path>
            </a:pathLst>
          </a:custGeom>
          <a:solidFill>
            <a:srgbClr val="86C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827449" y="7851096"/>
            <a:ext cx="5674995" cy="1415415"/>
          </a:xfrm>
          <a:custGeom>
            <a:avLst/>
            <a:gdLst/>
            <a:ahLst/>
            <a:cxnLst/>
            <a:rect l="l" t="t" r="r" b="b"/>
            <a:pathLst>
              <a:path w="5674995" h="1415415">
                <a:moveTo>
                  <a:pt x="5188880" y="1414960"/>
                </a:moveTo>
                <a:lnTo>
                  <a:pt x="485774" y="1414960"/>
                </a:lnTo>
                <a:lnTo>
                  <a:pt x="437761" y="1412583"/>
                </a:lnTo>
                <a:lnTo>
                  <a:pt x="390562" y="1405540"/>
                </a:lnTo>
                <a:lnTo>
                  <a:pt x="344494" y="1393962"/>
                </a:lnTo>
                <a:lnTo>
                  <a:pt x="299876" y="1377982"/>
                </a:lnTo>
                <a:lnTo>
                  <a:pt x="257027" y="1357732"/>
                </a:lnTo>
                <a:lnTo>
                  <a:pt x="216266" y="1333344"/>
                </a:lnTo>
                <a:lnTo>
                  <a:pt x="177911" y="1304949"/>
                </a:lnTo>
                <a:lnTo>
                  <a:pt x="142280" y="1272679"/>
                </a:lnTo>
                <a:lnTo>
                  <a:pt x="110010" y="1237048"/>
                </a:lnTo>
                <a:lnTo>
                  <a:pt x="81615" y="1198693"/>
                </a:lnTo>
                <a:lnTo>
                  <a:pt x="57227" y="1157931"/>
                </a:lnTo>
                <a:lnTo>
                  <a:pt x="36977" y="1115083"/>
                </a:lnTo>
                <a:lnTo>
                  <a:pt x="20997" y="1070465"/>
                </a:lnTo>
                <a:lnTo>
                  <a:pt x="9420" y="1024397"/>
                </a:lnTo>
                <a:lnTo>
                  <a:pt x="2377" y="977198"/>
                </a:lnTo>
                <a:lnTo>
                  <a:pt x="0" y="929185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1"/>
                </a:lnTo>
                <a:lnTo>
                  <a:pt x="216266" y="81616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5188880" y="0"/>
                </a:lnTo>
                <a:lnTo>
                  <a:pt x="5236893" y="2377"/>
                </a:lnTo>
                <a:lnTo>
                  <a:pt x="5284092" y="9420"/>
                </a:lnTo>
                <a:lnTo>
                  <a:pt x="5330160" y="20997"/>
                </a:lnTo>
                <a:lnTo>
                  <a:pt x="5374778" y="36977"/>
                </a:lnTo>
                <a:lnTo>
                  <a:pt x="5417627" y="57227"/>
                </a:lnTo>
                <a:lnTo>
                  <a:pt x="5458388" y="81616"/>
                </a:lnTo>
                <a:lnTo>
                  <a:pt x="5496743" y="110011"/>
                </a:lnTo>
                <a:lnTo>
                  <a:pt x="5532374" y="142280"/>
                </a:lnTo>
                <a:lnTo>
                  <a:pt x="5564644" y="177911"/>
                </a:lnTo>
                <a:lnTo>
                  <a:pt x="5593038" y="216266"/>
                </a:lnTo>
                <a:lnTo>
                  <a:pt x="5617427" y="257028"/>
                </a:lnTo>
                <a:lnTo>
                  <a:pt x="5637677" y="299877"/>
                </a:lnTo>
                <a:lnTo>
                  <a:pt x="5653657" y="344494"/>
                </a:lnTo>
                <a:lnTo>
                  <a:pt x="5665234" y="390562"/>
                </a:lnTo>
                <a:lnTo>
                  <a:pt x="5672278" y="437762"/>
                </a:lnTo>
                <a:lnTo>
                  <a:pt x="5674655" y="485774"/>
                </a:lnTo>
                <a:lnTo>
                  <a:pt x="5674655" y="929185"/>
                </a:lnTo>
                <a:lnTo>
                  <a:pt x="5672278" y="977198"/>
                </a:lnTo>
                <a:lnTo>
                  <a:pt x="5665234" y="1024397"/>
                </a:lnTo>
                <a:lnTo>
                  <a:pt x="5653657" y="1070465"/>
                </a:lnTo>
                <a:lnTo>
                  <a:pt x="5637677" y="1115083"/>
                </a:lnTo>
                <a:lnTo>
                  <a:pt x="5617427" y="1157931"/>
                </a:lnTo>
                <a:lnTo>
                  <a:pt x="5593038" y="1198693"/>
                </a:lnTo>
                <a:lnTo>
                  <a:pt x="5564644" y="1237048"/>
                </a:lnTo>
                <a:lnTo>
                  <a:pt x="5532374" y="1272679"/>
                </a:lnTo>
                <a:lnTo>
                  <a:pt x="5496743" y="1304949"/>
                </a:lnTo>
                <a:lnTo>
                  <a:pt x="5458388" y="1333344"/>
                </a:lnTo>
                <a:lnTo>
                  <a:pt x="5417627" y="1357732"/>
                </a:lnTo>
                <a:lnTo>
                  <a:pt x="5374778" y="1377982"/>
                </a:lnTo>
                <a:lnTo>
                  <a:pt x="5330160" y="1393962"/>
                </a:lnTo>
                <a:lnTo>
                  <a:pt x="5284092" y="1405540"/>
                </a:lnTo>
                <a:lnTo>
                  <a:pt x="5236893" y="1412583"/>
                </a:lnTo>
                <a:lnTo>
                  <a:pt x="5188880" y="1414960"/>
                </a:lnTo>
                <a:close/>
              </a:path>
            </a:pathLst>
          </a:custGeom>
          <a:solidFill>
            <a:srgbClr val="86CCE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1450" y="2839616"/>
            <a:ext cx="847724" cy="8286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0703" y="5481241"/>
            <a:ext cx="923924" cy="8762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8474" y="8136548"/>
            <a:ext cx="1219199" cy="78104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81045" y="1978370"/>
            <a:ext cx="7820024" cy="4791074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3824239" y="8845556"/>
            <a:ext cx="3989704" cy="803275"/>
          </a:xfrm>
          <a:custGeom>
            <a:avLst/>
            <a:gdLst/>
            <a:ahLst/>
            <a:cxnLst/>
            <a:rect l="l" t="t" r="r" b="b"/>
            <a:pathLst>
              <a:path w="3989705" h="803275">
                <a:moveTo>
                  <a:pt x="3416479" y="802910"/>
                </a:moveTo>
                <a:lnTo>
                  <a:pt x="0" y="802910"/>
                </a:lnTo>
                <a:lnTo>
                  <a:pt x="574277" y="401455"/>
                </a:lnTo>
                <a:lnTo>
                  <a:pt x="0" y="0"/>
                </a:lnTo>
                <a:lnTo>
                  <a:pt x="3416479" y="0"/>
                </a:lnTo>
                <a:lnTo>
                  <a:pt x="3989463" y="400552"/>
                </a:lnTo>
                <a:lnTo>
                  <a:pt x="3989463" y="402359"/>
                </a:lnTo>
                <a:lnTo>
                  <a:pt x="3416479" y="802910"/>
                </a:lnTo>
                <a:close/>
              </a:path>
            </a:pathLst>
          </a:custGeom>
          <a:solidFill>
            <a:srgbClr val="86C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5610689" y="9044121"/>
            <a:ext cx="70548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25" b="1">
                <a:latin typeface="Tahoma"/>
                <a:cs typeface="Tahoma"/>
              </a:rPr>
              <a:t>Next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403702" y="292782"/>
            <a:ext cx="1489075" cy="1760855"/>
            <a:chOff x="1403702" y="292782"/>
            <a:chExt cx="1489075" cy="1760855"/>
          </a:xfrm>
        </p:grpSpPr>
        <p:sp>
          <p:nvSpPr>
            <p:cNvPr id="13" name="object 13" descr=""/>
            <p:cNvSpPr/>
            <p:nvPr/>
          </p:nvSpPr>
          <p:spPr>
            <a:xfrm>
              <a:off x="1403692" y="414286"/>
              <a:ext cx="1297305" cy="1638935"/>
            </a:xfrm>
            <a:custGeom>
              <a:avLst/>
              <a:gdLst/>
              <a:ahLst/>
              <a:cxnLst/>
              <a:rect l="l" t="t" r="r" b="b"/>
              <a:pathLst>
                <a:path w="1297305" h="1638935">
                  <a:moveTo>
                    <a:pt x="1297089" y="1615960"/>
                  </a:moveTo>
                  <a:lnTo>
                    <a:pt x="1296911" y="1605788"/>
                  </a:lnTo>
                  <a:lnTo>
                    <a:pt x="1296771" y="1605800"/>
                  </a:lnTo>
                  <a:lnTo>
                    <a:pt x="91795" y="1627555"/>
                  </a:lnTo>
                  <a:lnTo>
                    <a:pt x="62992" y="31927"/>
                  </a:lnTo>
                  <a:lnTo>
                    <a:pt x="1257604" y="10350"/>
                  </a:lnTo>
                  <a:lnTo>
                    <a:pt x="1286421" y="1605584"/>
                  </a:lnTo>
                  <a:lnTo>
                    <a:pt x="1286548" y="1605610"/>
                  </a:lnTo>
                  <a:lnTo>
                    <a:pt x="1296898" y="1605432"/>
                  </a:lnTo>
                  <a:lnTo>
                    <a:pt x="1268095" y="10160"/>
                  </a:lnTo>
                  <a:lnTo>
                    <a:pt x="1268095" y="10033"/>
                  </a:lnTo>
                  <a:lnTo>
                    <a:pt x="1267904" y="0"/>
                  </a:lnTo>
                  <a:lnTo>
                    <a:pt x="1267777" y="12"/>
                  </a:lnTo>
                  <a:lnTo>
                    <a:pt x="965657" y="5461"/>
                  </a:lnTo>
                  <a:lnTo>
                    <a:pt x="52451" y="21945"/>
                  </a:lnTo>
                  <a:lnTo>
                    <a:pt x="0" y="22885"/>
                  </a:lnTo>
                  <a:lnTo>
                    <a:pt x="190" y="33058"/>
                  </a:lnTo>
                  <a:lnTo>
                    <a:pt x="28994" y="1628686"/>
                  </a:lnTo>
                  <a:lnTo>
                    <a:pt x="39357" y="1628495"/>
                  </a:lnTo>
                  <a:lnTo>
                    <a:pt x="10541" y="32880"/>
                  </a:lnTo>
                  <a:lnTo>
                    <a:pt x="52628" y="32118"/>
                  </a:lnTo>
                  <a:lnTo>
                    <a:pt x="81432" y="1627746"/>
                  </a:lnTo>
                  <a:lnTo>
                    <a:pt x="28994" y="1628686"/>
                  </a:lnTo>
                  <a:lnTo>
                    <a:pt x="29184" y="1638846"/>
                  </a:lnTo>
                  <a:lnTo>
                    <a:pt x="81610" y="1637906"/>
                  </a:lnTo>
                  <a:lnTo>
                    <a:pt x="987132" y="1621561"/>
                  </a:lnTo>
                  <a:lnTo>
                    <a:pt x="1297089" y="1615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761058" y="292782"/>
              <a:ext cx="605790" cy="265430"/>
            </a:xfrm>
            <a:custGeom>
              <a:avLst/>
              <a:gdLst/>
              <a:ahLst/>
              <a:cxnLst/>
              <a:rect l="l" t="t" r="r" b="b"/>
              <a:pathLst>
                <a:path w="605789" h="265430">
                  <a:moveTo>
                    <a:pt x="605533" y="254411"/>
                  </a:moveTo>
                  <a:lnTo>
                    <a:pt x="4593" y="265262"/>
                  </a:lnTo>
                  <a:lnTo>
                    <a:pt x="0" y="10851"/>
                  </a:lnTo>
                  <a:lnTo>
                    <a:pt x="495421" y="1905"/>
                  </a:lnTo>
                  <a:lnTo>
                    <a:pt x="600939" y="0"/>
                  </a:lnTo>
                  <a:lnTo>
                    <a:pt x="605533" y="254411"/>
                  </a:lnTo>
                  <a:close/>
                </a:path>
              </a:pathLst>
            </a:custGeom>
            <a:solidFill>
              <a:srgbClr val="1794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5619" y="1291185"/>
              <a:ext cx="190434" cy="10609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165616" y="514882"/>
              <a:ext cx="727075" cy="882650"/>
            </a:xfrm>
            <a:custGeom>
              <a:avLst/>
              <a:gdLst/>
              <a:ahLst/>
              <a:cxnLst/>
              <a:rect l="l" t="t" r="r" b="b"/>
              <a:pathLst>
                <a:path w="727075" h="882650">
                  <a:moveTo>
                    <a:pt x="726630" y="84023"/>
                  </a:moveTo>
                  <a:lnTo>
                    <a:pt x="618350" y="0"/>
                  </a:lnTo>
                  <a:lnTo>
                    <a:pt x="232727" y="497890"/>
                  </a:lnTo>
                  <a:lnTo>
                    <a:pt x="224586" y="508406"/>
                  </a:lnTo>
                  <a:lnTo>
                    <a:pt x="22771" y="768972"/>
                  </a:lnTo>
                  <a:lnTo>
                    <a:pt x="0" y="798372"/>
                  </a:lnTo>
                  <a:lnTo>
                    <a:pt x="108254" y="882408"/>
                  </a:lnTo>
                  <a:lnTo>
                    <a:pt x="198564" y="765810"/>
                  </a:lnTo>
                  <a:lnTo>
                    <a:pt x="427507" y="470217"/>
                  </a:lnTo>
                  <a:lnTo>
                    <a:pt x="726630" y="84023"/>
                  </a:lnTo>
                  <a:close/>
                </a:path>
              </a:pathLst>
            </a:custGeom>
            <a:solidFill>
              <a:srgbClr val="1794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9956" y="1311351"/>
              <a:ext cx="135046" cy="12832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744362" y="566027"/>
              <a:ext cx="109220" cy="83185"/>
            </a:xfrm>
            <a:custGeom>
              <a:avLst/>
              <a:gdLst/>
              <a:ahLst/>
              <a:cxnLst/>
              <a:rect l="l" t="t" r="r" b="b"/>
              <a:pathLst>
                <a:path w="109219" h="83184">
                  <a:moveTo>
                    <a:pt x="0" y="0"/>
                  </a:moveTo>
                  <a:lnTo>
                    <a:pt x="108943" y="83146"/>
                  </a:lnTo>
                </a:path>
              </a:pathLst>
            </a:custGeom>
            <a:ln w="103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762303" y="361734"/>
              <a:ext cx="601345" cy="21590"/>
            </a:xfrm>
            <a:custGeom>
              <a:avLst/>
              <a:gdLst/>
              <a:ahLst/>
              <a:cxnLst/>
              <a:rect l="l" t="t" r="r" b="b"/>
              <a:pathLst>
                <a:path w="601344" h="21589">
                  <a:moveTo>
                    <a:pt x="601127" y="10365"/>
                  </a:moveTo>
                  <a:lnTo>
                    <a:pt x="187" y="21216"/>
                  </a:lnTo>
                  <a:lnTo>
                    <a:pt x="0" y="10851"/>
                  </a:lnTo>
                  <a:lnTo>
                    <a:pt x="600939" y="0"/>
                  </a:lnTo>
                  <a:lnTo>
                    <a:pt x="601127" y="10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188967" y="582528"/>
              <a:ext cx="575945" cy="750570"/>
            </a:xfrm>
            <a:custGeom>
              <a:avLst/>
              <a:gdLst/>
              <a:ahLst/>
              <a:cxnLst/>
              <a:rect l="l" t="t" r="r" b="b"/>
              <a:pathLst>
                <a:path w="575944" h="750569">
                  <a:moveTo>
                    <a:pt x="0" y="750060"/>
                  </a:moveTo>
                  <a:lnTo>
                    <a:pt x="575718" y="0"/>
                  </a:lnTo>
                  <a:lnTo>
                    <a:pt x="0" y="750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88967" y="582529"/>
              <a:ext cx="584200" cy="756920"/>
            </a:xfrm>
            <a:custGeom>
              <a:avLst/>
              <a:gdLst/>
              <a:ahLst/>
              <a:cxnLst/>
              <a:rect l="l" t="t" r="r" b="b"/>
              <a:pathLst>
                <a:path w="584200" h="756919">
                  <a:moveTo>
                    <a:pt x="8213" y="756377"/>
                  </a:moveTo>
                  <a:lnTo>
                    <a:pt x="0" y="750061"/>
                  </a:lnTo>
                  <a:lnTo>
                    <a:pt x="575719" y="0"/>
                  </a:lnTo>
                  <a:lnTo>
                    <a:pt x="583932" y="6316"/>
                  </a:lnTo>
                  <a:lnTo>
                    <a:pt x="8213" y="756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241514" y="624207"/>
              <a:ext cx="575945" cy="750570"/>
            </a:xfrm>
            <a:custGeom>
              <a:avLst/>
              <a:gdLst/>
              <a:ahLst/>
              <a:cxnLst/>
              <a:rect l="l" t="t" r="r" b="b"/>
              <a:pathLst>
                <a:path w="575944" h="750569">
                  <a:moveTo>
                    <a:pt x="0" y="750060"/>
                  </a:moveTo>
                  <a:lnTo>
                    <a:pt x="575718" y="0"/>
                  </a:lnTo>
                  <a:lnTo>
                    <a:pt x="0" y="750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241514" y="624208"/>
              <a:ext cx="584200" cy="756920"/>
            </a:xfrm>
            <a:custGeom>
              <a:avLst/>
              <a:gdLst/>
              <a:ahLst/>
              <a:cxnLst/>
              <a:rect l="l" t="t" r="r" b="b"/>
              <a:pathLst>
                <a:path w="584200" h="756919">
                  <a:moveTo>
                    <a:pt x="8213" y="756377"/>
                  </a:moveTo>
                  <a:lnTo>
                    <a:pt x="0" y="750061"/>
                  </a:lnTo>
                  <a:lnTo>
                    <a:pt x="575719" y="0"/>
                  </a:lnTo>
                  <a:lnTo>
                    <a:pt x="583932" y="6316"/>
                  </a:lnTo>
                  <a:lnTo>
                    <a:pt x="8213" y="756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581670" y="668730"/>
              <a:ext cx="209550" cy="1259205"/>
            </a:xfrm>
            <a:custGeom>
              <a:avLst/>
              <a:gdLst/>
              <a:ahLst/>
              <a:cxnLst/>
              <a:rect l="l" t="t" r="r" b="b"/>
              <a:pathLst>
                <a:path w="209550" h="1259205">
                  <a:moveTo>
                    <a:pt x="189776" y="186575"/>
                  </a:moveTo>
                  <a:lnTo>
                    <a:pt x="186397" y="0"/>
                  </a:lnTo>
                  <a:lnTo>
                    <a:pt x="0" y="3365"/>
                  </a:lnTo>
                  <a:lnTo>
                    <a:pt x="3378" y="189941"/>
                  </a:lnTo>
                  <a:lnTo>
                    <a:pt x="189776" y="186575"/>
                  </a:lnTo>
                  <a:close/>
                </a:path>
                <a:path w="209550" h="1259205">
                  <a:moveTo>
                    <a:pt x="194602" y="453783"/>
                  </a:moveTo>
                  <a:lnTo>
                    <a:pt x="191223" y="267195"/>
                  </a:lnTo>
                  <a:lnTo>
                    <a:pt x="4826" y="270560"/>
                  </a:lnTo>
                  <a:lnTo>
                    <a:pt x="8191" y="457149"/>
                  </a:lnTo>
                  <a:lnTo>
                    <a:pt x="194602" y="453783"/>
                  </a:lnTo>
                  <a:close/>
                </a:path>
                <a:path w="209550" h="1259205">
                  <a:moveTo>
                    <a:pt x="199415" y="720979"/>
                  </a:moveTo>
                  <a:lnTo>
                    <a:pt x="196049" y="534403"/>
                  </a:lnTo>
                  <a:lnTo>
                    <a:pt x="9652" y="537768"/>
                  </a:lnTo>
                  <a:lnTo>
                    <a:pt x="13017" y="724344"/>
                  </a:lnTo>
                  <a:lnTo>
                    <a:pt x="199415" y="720979"/>
                  </a:lnTo>
                  <a:close/>
                </a:path>
                <a:path w="209550" h="1259205">
                  <a:moveTo>
                    <a:pt x="204241" y="988174"/>
                  </a:moveTo>
                  <a:lnTo>
                    <a:pt x="200875" y="801598"/>
                  </a:lnTo>
                  <a:lnTo>
                    <a:pt x="14478" y="804964"/>
                  </a:lnTo>
                  <a:lnTo>
                    <a:pt x="17843" y="991539"/>
                  </a:lnTo>
                  <a:lnTo>
                    <a:pt x="204241" y="988174"/>
                  </a:lnTo>
                  <a:close/>
                </a:path>
                <a:path w="209550" h="1259205">
                  <a:moveTo>
                    <a:pt x="209067" y="1255382"/>
                  </a:moveTo>
                  <a:lnTo>
                    <a:pt x="205701" y="1068793"/>
                  </a:lnTo>
                  <a:lnTo>
                    <a:pt x="19304" y="1072172"/>
                  </a:lnTo>
                  <a:lnTo>
                    <a:pt x="22669" y="1258747"/>
                  </a:lnTo>
                  <a:lnTo>
                    <a:pt x="209067" y="1255382"/>
                  </a:lnTo>
                  <a:close/>
                </a:path>
              </a:pathLst>
            </a:custGeom>
            <a:solidFill>
              <a:srgbClr val="179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872435" y="743189"/>
              <a:ext cx="653415" cy="22225"/>
            </a:xfrm>
            <a:custGeom>
              <a:avLst/>
              <a:gdLst/>
              <a:ahLst/>
              <a:cxnLst/>
              <a:rect l="l" t="t" r="r" b="b"/>
              <a:pathLst>
                <a:path w="653414" h="22225">
                  <a:moveTo>
                    <a:pt x="652840" y="10365"/>
                  </a:moveTo>
                  <a:lnTo>
                    <a:pt x="187" y="22150"/>
                  </a:lnTo>
                  <a:lnTo>
                    <a:pt x="0" y="11785"/>
                  </a:lnTo>
                  <a:lnTo>
                    <a:pt x="652652" y="0"/>
                  </a:lnTo>
                  <a:lnTo>
                    <a:pt x="652840" y="10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877256" y="1012765"/>
              <a:ext cx="521334" cy="20320"/>
            </a:xfrm>
            <a:custGeom>
              <a:avLst/>
              <a:gdLst/>
              <a:ahLst/>
              <a:cxnLst/>
              <a:rect l="l" t="t" r="r" b="b"/>
              <a:pathLst>
                <a:path w="521335" h="20319">
                  <a:moveTo>
                    <a:pt x="512955" y="10515"/>
                  </a:moveTo>
                  <a:lnTo>
                    <a:pt x="187" y="19775"/>
                  </a:lnTo>
                  <a:lnTo>
                    <a:pt x="0" y="9409"/>
                  </a:lnTo>
                  <a:lnTo>
                    <a:pt x="521098" y="0"/>
                  </a:lnTo>
                  <a:lnTo>
                    <a:pt x="512955" y="105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874750" y="807665"/>
              <a:ext cx="653415" cy="22225"/>
            </a:xfrm>
            <a:custGeom>
              <a:avLst/>
              <a:gdLst/>
              <a:ahLst/>
              <a:cxnLst/>
              <a:rect l="l" t="t" r="r" b="b"/>
              <a:pathLst>
                <a:path w="653414" h="22225">
                  <a:moveTo>
                    <a:pt x="652840" y="10365"/>
                  </a:moveTo>
                  <a:lnTo>
                    <a:pt x="187" y="22150"/>
                  </a:lnTo>
                  <a:lnTo>
                    <a:pt x="0" y="11785"/>
                  </a:lnTo>
                  <a:lnTo>
                    <a:pt x="652652" y="0"/>
                  </a:lnTo>
                  <a:lnTo>
                    <a:pt x="652840" y="10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879409" y="1321421"/>
              <a:ext cx="653415" cy="22225"/>
            </a:xfrm>
            <a:custGeom>
              <a:avLst/>
              <a:gdLst/>
              <a:ahLst/>
              <a:cxnLst/>
              <a:rect l="l" t="t" r="r" b="b"/>
              <a:pathLst>
                <a:path w="653414" h="22225">
                  <a:moveTo>
                    <a:pt x="288671" y="6578"/>
                  </a:moveTo>
                  <a:lnTo>
                    <a:pt x="0" y="11785"/>
                  </a:lnTo>
                  <a:lnTo>
                    <a:pt x="190" y="22148"/>
                  </a:lnTo>
                  <a:lnTo>
                    <a:pt x="286689" y="16979"/>
                  </a:lnTo>
                  <a:lnTo>
                    <a:pt x="288671" y="6578"/>
                  </a:lnTo>
                  <a:close/>
                </a:path>
                <a:path w="653414" h="22225">
                  <a:moveTo>
                    <a:pt x="317868" y="16421"/>
                  </a:moveTo>
                  <a:lnTo>
                    <a:pt x="304812" y="6286"/>
                  </a:lnTo>
                  <a:lnTo>
                    <a:pt x="296557" y="6438"/>
                  </a:lnTo>
                  <a:lnTo>
                    <a:pt x="309613" y="16560"/>
                  </a:lnTo>
                  <a:lnTo>
                    <a:pt x="317868" y="16421"/>
                  </a:lnTo>
                  <a:close/>
                </a:path>
                <a:path w="653414" h="22225">
                  <a:moveTo>
                    <a:pt x="652843" y="10363"/>
                  </a:moveTo>
                  <a:lnTo>
                    <a:pt x="652665" y="0"/>
                  </a:lnTo>
                  <a:lnTo>
                    <a:pt x="450380" y="3657"/>
                  </a:lnTo>
                  <a:lnTo>
                    <a:pt x="442239" y="14173"/>
                  </a:lnTo>
                  <a:lnTo>
                    <a:pt x="652843" y="103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893883" y="1867253"/>
              <a:ext cx="653415" cy="22225"/>
            </a:xfrm>
            <a:custGeom>
              <a:avLst/>
              <a:gdLst/>
              <a:ahLst/>
              <a:cxnLst/>
              <a:rect l="l" t="t" r="r" b="b"/>
              <a:pathLst>
                <a:path w="653414" h="22225">
                  <a:moveTo>
                    <a:pt x="652840" y="10365"/>
                  </a:moveTo>
                  <a:lnTo>
                    <a:pt x="187" y="22150"/>
                  </a:lnTo>
                  <a:lnTo>
                    <a:pt x="0" y="11785"/>
                  </a:lnTo>
                  <a:lnTo>
                    <a:pt x="652652" y="0"/>
                  </a:lnTo>
                  <a:lnTo>
                    <a:pt x="652840" y="10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882076" y="1277593"/>
              <a:ext cx="653415" cy="22225"/>
            </a:xfrm>
            <a:custGeom>
              <a:avLst/>
              <a:gdLst/>
              <a:ahLst/>
              <a:cxnLst/>
              <a:rect l="l" t="t" r="r" b="b"/>
              <a:pathLst>
                <a:path w="653414" h="22225">
                  <a:moveTo>
                    <a:pt x="306311" y="6261"/>
                  </a:moveTo>
                  <a:lnTo>
                    <a:pt x="0" y="11785"/>
                  </a:lnTo>
                  <a:lnTo>
                    <a:pt x="190" y="22148"/>
                  </a:lnTo>
                  <a:lnTo>
                    <a:pt x="298170" y="16776"/>
                  </a:lnTo>
                  <a:lnTo>
                    <a:pt x="306311" y="6261"/>
                  </a:lnTo>
                  <a:close/>
                </a:path>
                <a:path w="653414" h="22225">
                  <a:moveTo>
                    <a:pt x="652843" y="10363"/>
                  </a:moveTo>
                  <a:lnTo>
                    <a:pt x="652653" y="0"/>
                  </a:lnTo>
                  <a:lnTo>
                    <a:pt x="482117" y="3086"/>
                  </a:lnTo>
                  <a:lnTo>
                    <a:pt x="473976" y="13601"/>
                  </a:lnTo>
                  <a:lnTo>
                    <a:pt x="652843" y="103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886902" y="1544802"/>
              <a:ext cx="657860" cy="289560"/>
            </a:xfrm>
            <a:custGeom>
              <a:avLst/>
              <a:gdLst/>
              <a:ahLst/>
              <a:cxnLst/>
              <a:rect l="l" t="t" r="r" b="b"/>
              <a:pathLst>
                <a:path w="657860" h="289560">
                  <a:moveTo>
                    <a:pt x="652843" y="10363"/>
                  </a:moveTo>
                  <a:lnTo>
                    <a:pt x="652653" y="0"/>
                  </a:lnTo>
                  <a:lnTo>
                    <a:pt x="0" y="11785"/>
                  </a:lnTo>
                  <a:lnTo>
                    <a:pt x="190" y="22148"/>
                  </a:lnTo>
                  <a:lnTo>
                    <a:pt x="652843" y="10363"/>
                  </a:lnTo>
                  <a:close/>
                </a:path>
                <a:path w="657860" h="289560">
                  <a:moveTo>
                    <a:pt x="657669" y="277558"/>
                  </a:moveTo>
                  <a:lnTo>
                    <a:pt x="657479" y="267195"/>
                  </a:lnTo>
                  <a:lnTo>
                    <a:pt x="4826" y="278980"/>
                  </a:lnTo>
                  <a:lnTo>
                    <a:pt x="5016" y="289344"/>
                  </a:lnTo>
                  <a:lnTo>
                    <a:pt x="657669" y="2775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630150" y="641386"/>
              <a:ext cx="217804" cy="423545"/>
            </a:xfrm>
            <a:custGeom>
              <a:avLst/>
              <a:gdLst/>
              <a:ahLst/>
              <a:cxnLst/>
              <a:rect l="l" t="t" r="r" b="b"/>
              <a:pathLst>
                <a:path w="217805" h="423544">
                  <a:moveTo>
                    <a:pt x="0" y="104497"/>
                  </a:moveTo>
                  <a:lnTo>
                    <a:pt x="47127" y="161805"/>
                  </a:lnTo>
                  <a:lnTo>
                    <a:pt x="212745" y="0"/>
                  </a:lnTo>
                </a:path>
                <a:path w="217805" h="423544">
                  <a:moveTo>
                    <a:pt x="4720" y="365939"/>
                  </a:moveTo>
                  <a:lnTo>
                    <a:pt x="51848" y="423247"/>
                  </a:lnTo>
                  <a:lnTo>
                    <a:pt x="217466" y="261441"/>
                  </a:lnTo>
                </a:path>
              </a:pathLst>
            </a:custGeom>
            <a:ln w="10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825" rIns="0" bIns="0" rtlCol="0" vert="horz">
            <a:spAutoFit/>
          </a:bodyPr>
          <a:lstStyle/>
          <a:p>
            <a:pPr marL="1208405">
              <a:lnSpc>
                <a:spcPct val="100000"/>
              </a:lnSpc>
              <a:spcBef>
                <a:spcPts val="135"/>
              </a:spcBef>
            </a:pPr>
            <a:r>
              <a:rPr dirty="0" spc="-425"/>
              <a:t>Плани</a:t>
            </a:r>
            <a:r>
              <a:rPr dirty="0" spc="-955"/>
              <a:t> </a:t>
            </a:r>
            <a:r>
              <a:rPr dirty="0" spc="-465"/>
              <a:t>на</a:t>
            </a:r>
            <a:r>
              <a:rPr dirty="0" spc="-950"/>
              <a:t> </a:t>
            </a:r>
            <a:r>
              <a:rPr dirty="0" spc="-305"/>
              <a:t>майбутнє</a:t>
            </a:r>
          </a:p>
        </p:txBody>
      </p:sp>
      <p:sp>
        <p:nvSpPr>
          <p:cNvPr id="34" name="object 34" descr=""/>
          <p:cNvSpPr txBox="1"/>
          <p:nvPr/>
        </p:nvSpPr>
        <p:spPr>
          <a:xfrm>
            <a:off x="6223736" y="7973136"/>
            <a:ext cx="4451985" cy="107315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ctr" marL="12700" marR="5080">
              <a:lnSpc>
                <a:spcPts val="2630"/>
              </a:lnSpc>
              <a:spcBef>
                <a:spcPts val="495"/>
              </a:spcBef>
            </a:pPr>
            <a:r>
              <a:rPr dirty="0" sz="2500">
                <a:solidFill>
                  <a:srgbClr val="1B2020"/>
                </a:solidFill>
                <a:latin typeface="Arial MT"/>
                <a:cs typeface="Arial MT"/>
              </a:rPr>
              <a:t>C</a:t>
            </a:r>
            <a:r>
              <a:rPr dirty="0" sz="2500">
                <a:solidFill>
                  <a:srgbClr val="1B2020"/>
                </a:solidFill>
                <a:latin typeface="Lucida Sans Unicode"/>
                <a:cs typeface="Lucida Sans Unicode"/>
              </a:rPr>
              <a:t>творити</a:t>
            </a:r>
            <a:r>
              <a:rPr dirty="0" sz="2500" spc="-85">
                <a:solidFill>
                  <a:srgbClr val="1B2020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30">
                <a:solidFill>
                  <a:srgbClr val="1B2020"/>
                </a:solidFill>
                <a:latin typeface="Lucida Sans Unicode"/>
                <a:cs typeface="Lucida Sans Unicode"/>
              </a:rPr>
              <a:t>дренажну</a:t>
            </a:r>
            <a:r>
              <a:rPr dirty="0" sz="2500" spc="-80">
                <a:solidFill>
                  <a:srgbClr val="1B2020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1B2020"/>
                </a:solidFill>
                <a:latin typeface="Lucida Sans Unicode"/>
                <a:cs typeface="Lucida Sans Unicode"/>
              </a:rPr>
              <a:t>мережу </a:t>
            </a:r>
            <a:r>
              <a:rPr dirty="0" sz="2500">
                <a:solidFill>
                  <a:srgbClr val="1B2020"/>
                </a:solidFill>
                <a:latin typeface="Lucida Sans Unicode"/>
                <a:cs typeface="Lucida Sans Unicode"/>
              </a:rPr>
              <a:t>по</a:t>
            </a:r>
            <a:r>
              <a:rPr dirty="0" sz="2500" spc="-75">
                <a:solidFill>
                  <a:srgbClr val="1B2020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1B2020"/>
                </a:solidFill>
                <a:latin typeface="Lucida Sans Unicode"/>
                <a:cs typeface="Lucida Sans Unicode"/>
              </a:rPr>
              <a:t>каналам</a:t>
            </a:r>
            <a:r>
              <a:rPr dirty="0" sz="2500" spc="-75">
                <a:solidFill>
                  <a:srgbClr val="1B2020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1B2020"/>
                </a:solidFill>
                <a:latin typeface="Arial MT"/>
                <a:cs typeface="Arial MT"/>
              </a:rPr>
              <a:t>(</a:t>
            </a:r>
            <a:r>
              <a:rPr dirty="0" sz="2500">
                <a:solidFill>
                  <a:srgbClr val="1B2020"/>
                </a:solidFill>
                <a:latin typeface="Lucida Sans Unicode"/>
                <a:cs typeface="Lucida Sans Unicode"/>
              </a:rPr>
              <a:t>заглибити</a:t>
            </a:r>
            <a:r>
              <a:rPr dirty="0" sz="2500" spc="-75">
                <a:solidFill>
                  <a:srgbClr val="1B2020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5">
                <a:solidFill>
                  <a:srgbClr val="1B2020"/>
                </a:solidFill>
                <a:latin typeface="Lucida Sans Unicode"/>
                <a:cs typeface="Lucida Sans Unicode"/>
              </a:rPr>
              <a:t>та </a:t>
            </a:r>
            <a:r>
              <a:rPr dirty="0" sz="2500" spc="-10">
                <a:solidFill>
                  <a:srgbClr val="1B2020"/>
                </a:solidFill>
                <a:latin typeface="Lucida Sans Unicode"/>
                <a:cs typeface="Lucida Sans Unicode"/>
              </a:rPr>
              <a:t>прочистити</a:t>
            </a:r>
            <a:r>
              <a:rPr dirty="0" sz="2500" spc="-10">
                <a:solidFill>
                  <a:srgbClr val="1B2020"/>
                </a:solidFill>
                <a:latin typeface="Arial MT"/>
                <a:cs typeface="Arial MT"/>
              </a:rPr>
              <a:t>)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302862" y="2643700"/>
            <a:ext cx="297815" cy="11328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250" spc="-1875" b="1">
                <a:solidFill>
                  <a:srgbClr val="1B2020"/>
                </a:solidFill>
                <a:latin typeface="Verdana"/>
                <a:cs typeface="Verdana"/>
              </a:rPr>
              <a:t>I</a:t>
            </a:r>
            <a:endParaRPr sz="725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147609" y="5302983"/>
            <a:ext cx="570230" cy="11328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250" spc="-1850" b="1">
                <a:solidFill>
                  <a:srgbClr val="1B2020"/>
                </a:solidFill>
                <a:latin typeface="Verdana"/>
                <a:cs typeface="Verdana"/>
              </a:rPr>
              <a:t>II</a:t>
            </a:r>
            <a:endParaRPr sz="725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467348" y="2734833"/>
            <a:ext cx="3482975" cy="73977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 indent="617220">
              <a:lnSpc>
                <a:spcPts val="2630"/>
              </a:lnSpc>
              <a:spcBef>
                <a:spcPts val="495"/>
              </a:spcBef>
            </a:pPr>
            <a:r>
              <a:rPr dirty="0" sz="2500" spc="-10">
                <a:solidFill>
                  <a:srgbClr val="1B2020"/>
                </a:solidFill>
                <a:latin typeface="Lucida Sans Unicode"/>
                <a:cs typeface="Lucida Sans Unicode"/>
              </a:rPr>
              <a:t>Реконструкцıя </a:t>
            </a:r>
            <a:r>
              <a:rPr dirty="0" sz="2500" spc="-50">
                <a:solidFill>
                  <a:srgbClr val="1B2020"/>
                </a:solidFill>
                <a:latin typeface="Lucida Sans Unicode"/>
                <a:cs typeface="Lucida Sans Unicode"/>
              </a:rPr>
              <a:t>водопровıдної</a:t>
            </a:r>
            <a:r>
              <a:rPr dirty="0" sz="2500" spc="-110">
                <a:solidFill>
                  <a:srgbClr val="1B2020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1B2020"/>
                </a:solidFill>
                <a:latin typeface="Lucida Sans Unicode"/>
                <a:cs typeface="Lucida Sans Unicode"/>
              </a:rPr>
              <a:t>мережı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219555" y="7946119"/>
            <a:ext cx="842010" cy="11328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250" spc="-1850" b="1">
                <a:solidFill>
                  <a:srgbClr val="1B2020"/>
                </a:solidFill>
                <a:latin typeface="Verdana"/>
                <a:cs typeface="Verdana"/>
              </a:rPr>
              <a:t>III</a:t>
            </a:r>
            <a:endParaRPr sz="7250">
              <a:latin typeface="Verdana"/>
              <a:cs typeface="Verdan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963014" y="5528123"/>
            <a:ext cx="2870200" cy="73977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 indent="281940">
              <a:lnSpc>
                <a:spcPts val="2630"/>
              </a:lnSpc>
              <a:spcBef>
                <a:spcPts val="495"/>
              </a:spcBef>
            </a:pPr>
            <a:r>
              <a:rPr dirty="0" sz="2500" spc="-10">
                <a:solidFill>
                  <a:srgbClr val="1B2020"/>
                </a:solidFill>
                <a:latin typeface="Lucida Sans Unicode"/>
                <a:cs typeface="Lucida Sans Unicode"/>
              </a:rPr>
              <a:t>Каналıзування </a:t>
            </a:r>
            <a:r>
              <a:rPr dirty="0" sz="2500" spc="-45">
                <a:solidFill>
                  <a:srgbClr val="1B2020"/>
                </a:solidFill>
                <a:latin typeface="Lucida Sans Unicode"/>
                <a:cs typeface="Lucida Sans Unicode"/>
              </a:rPr>
              <a:t>територıї</a:t>
            </a:r>
            <a:r>
              <a:rPr dirty="0" sz="2500" spc="-110">
                <a:solidFill>
                  <a:srgbClr val="1B2020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5">
                <a:solidFill>
                  <a:srgbClr val="1B2020"/>
                </a:solidFill>
                <a:latin typeface="Lucida Sans Unicode"/>
                <a:cs typeface="Lucida Sans Unicode"/>
              </a:rPr>
              <a:t>громади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7849"/>
              <a:ext cx="9143958" cy="100291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7715250"/>
              <a:ext cx="18288000" cy="2571750"/>
            </a:xfrm>
            <a:custGeom>
              <a:avLst/>
              <a:gdLst/>
              <a:ahLst/>
              <a:cxnLst/>
              <a:rect l="l" t="t" r="r" b="b"/>
              <a:pathLst>
                <a:path w="18288000" h="2571750">
                  <a:moveTo>
                    <a:pt x="18287999" y="2571749"/>
                  </a:moveTo>
                  <a:lnTo>
                    <a:pt x="0" y="257174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2571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7516656"/>
              <a:ext cx="2609849" cy="261937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18288000" cy="1543050"/>
            </a:xfrm>
            <a:custGeom>
              <a:avLst/>
              <a:gdLst/>
              <a:ahLst/>
              <a:cxnLst/>
              <a:rect l="l" t="t" r="r" b="b"/>
              <a:pathLst>
                <a:path w="18288000" h="1543050">
                  <a:moveTo>
                    <a:pt x="18287999" y="1543049"/>
                  </a:moveTo>
                  <a:lnTo>
                    <a:pt x="0" y="154304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543049"/>
                  </a:lnTo>
                  <a:close/>
                </a:path>
              </a:pathLst>
            </a:custGeom>
            <a:solidFill>
              <a:srgbClr val="AAD6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309" y="0"/>
              <a:ext cx="1619249" cy="161924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079007" y="3278837"/>
            <a:ext cx="12193270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0" spc="-484">
                <a:latin typeface="Arial Black"/>
                <a:cs typeface="Arial Black"/>
              </a:rPr>
              <a:t>Дякую</a:t>
            </a:r>
            <a:r>
              <a:rPr dirty="0" sz="8500" spc="-1030">
                <a:latin typeface="Arial Black"/>
                <a:cs typeface="Arial Black"/>
              </a:rPr>
              <a:t> </a:t>
            </a:r>
            <a:r>
              <a:rPr dirty="0" sz="8500" spc="-835">
                <a:latin typeface="Arial Black"/>
                <a:cs typeface="Arial Black"/>
              </a:rPr>
              <a:t>за</a:t>
            </a:r>
            <a:r>
              <a:rPr dirty="0" sz="8500" spc="-1030">
                <a:latin typeface="Arial Black"/>
                <a:cs typeface="Arial Black"/>
              </a:rPr>
              <a:t> </a:t>
            </a:r>
            <a:r>
              <a:rPr dirty="0" sz="8500" spc="-430">
                <a:latin typeface="Arial Black"/>
                <a:cs typeface="Arial Black"/>
              </a:rPr>
              <a:t>Вашу</a:t>
            </a:r>
            <a:r>
              <a:rPr dirty="0" sz="8500" spc="-1030">
                <a:latin typeface="Arial Black"/>
                <a:cs typeface="Arial Black"/>
              </a:rPr>
              <a:t> </a:t>
            </a:r>
            <a:r>
              <a:rPr dirty="0" sz="8500" spc="-275">
                <a:latin typeface="Arial Black"/>
                <a:cs typeface="Arial Black"/>
              </a:rPr>
              <a:t>увагу</a:t>
            </a:r>
            <a:r>
              <a:rPr dirty="0" sz="8500" spc="-275" b="1">
                <a:latin typeface="Verdana"/>
                <a:cs typeface="Verdana"/>
              </a:rPr>
              <a:t>!</a:t>
            </a:r>
            <a:endParaRPr sz="85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34390" y="8051403"/>
            <a:ext cx="6235700" cy="150241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2955"/>
              </a:lnSpc>
              <a:spcBef>
                <a:spcPts val="115"/>
              </a:spcBef>
            </a:pPr>
            <a:r>
              <a:rPr dirty="0" sz="2550">
                <a:latin typeface="Microsoft Sans Serif"/>
                <a:cs typeface="Microsoft Sans Serif"/>
              </a:rPr>
              <a:t>Наші</a:t>
            </a:r>
            <a:r>
              <a:rPr dirty="0" sz="2550" spc="-10">
                <a:latin typeface="Microsoft Sans Serif"/>
                <a:cs typeface="Microsoft Sans Serif"/>
              </a:rPr>
              <a:t> контакти:</a:t>
            </a:r>
            <a:endParaRPr sz="2550">
              <a:latin typeface="Microsoft Sans Serif"/>
              <a:cs typeface="Microsoft Sans Serif"/>
            </a:endParaRPr>
          </a:p>
          <a:p>
            <a:pPr marL="12700" marR="5080">
              <a:lnSpc>
                <a:spcPts val="2850"/>
              </a:lnSpc>
              <a:spcBef>
                <a:spcPts val="165"/>
              </a:spcBef>
            </a:pPr>
            <a:r>
              <a:rPr dirty="0" sz="2550">
                <a:latin typeface="Microsoft Sans Serif"/>
                <a:cs typeface="Microsoft Sans Serif"/>
              </a:rPr>
              <a:t>Рівненська</a:t>
            </a:r>
            <a:r>
              <a:rPr dirty="0" sz="2550" spc="-130">
                <a:latin typeface="Microsoft Sans Serif"/>
                <a:cs typeface="Microsoft Sans Serif"/>
              </a:rPr>
              <a:t> </a:t>
            </a:r>
            <a:r>
              <a:rPr dirty="0" sz="2550">
                <a:latin typeface="Microsoft Sans Serif"/>
                <a:cs typeface="Microsoft Sans Serif"/>
              </a:rPr>
              <a:t>область,</a:t>
            </a:r>
            <a:r>
              <a:rPr dirty="0" sz="2550" spc="-125">
                <a:latin typeface="Microsoft Sans Serif"/>
                <a:cs typeface="Microsoft Sans Serif"/>
              </a:rPr>
              <a:t> </a:t>
            </a:r>
            <a:r>
              <a:rPr dirty="0" sz="2550">
                <a:latin typeface="Microsoft Sans Serif"/>
                <a:cs typeface="Microsoft Sans Serif"/>
              </a:rPr>
              <a:t>Сарненський</a:t>
            </a:r>
            <a:r>
              <a:rPr dirty="0" sz="2550" spc="-125">
                <a:latin typeface="Microsoft Sans Serif"/>
                <a:cs typeface="Microsoft Sans Serif"/>
              </a:rPr>
              <a:t> </a:t>
            </a:r>
            <a:r>
              <a:rPr dirty="0" sz="2550" spc="-10">
                <a:latin typeface="Microsoft Sans Serif"/>
                <a:cs typeface="Microsoft Sans Serif"/>
              </a:rPr>
              <a:t>район, </a:t>
            </a:r>
            <a:r>
              <a:rPr dirty="0" sz="2550">
                <a:latin typeface="Microsoft Sans Serif"/>
                <a:cs typeface="Microsoft Sans Serif"/>
              </a:rPr>
              <a:t>селище</a:t>
            </a:r>
            <a:r>
              <a:rPr dirty="0" sz="2550" spc="-85">
                <a:latin typeface="Microsoft Sans Serif"/>
                <a:cs typeface="Microsoft Sans Serif"/>
              </a:rPr>
              <a:t> </a:t>
            </a:r>
            <a:r>
              <a:rPr dirty="0" sz="2550" spc="-10">
                <a:latin typeface="Microsoft Sans Serif"/>
                <a:cs typeface="Microsoft Sans Serif"/>
              </a:rPr>
              <a:t>Клесів</a:t>
            </a:r>
            <a:r>
              <a:rPr dirty="0" sz="2550" spc="-80">
                <a:latin typeface="Microsoft Sans Serif"/>
                <a:cs typeface="Microsoft Sans Serif"/>
              </a:rPr>
              <a:t> </a:t>
            </a:r>
            <a:r>
              <a:rPr dirty="0" sz="2550">
                <a:latin typeface="Microsoft Sans Serif"/>
                <a:cs typeface="Microsoft Sans Serif"/>
              </a:rPr>
              <a:t>вулиця</a:t>
            </a:r>
            <a:r>
              <a:rPr dirty="0" sz="2550" spc="-80">
                <a:latin typeface="Microsoft Sans Serif"/>
                <a:cs typeface="Microsoft Sans Serif"/>
              </a:rPr>
              <a:t> </a:t>
            </a:r>
            <a:r>
              <a:rPr dirty="0" sz="2550">
                <a:latin typeface="Microsoft Sans Serif"/>
                <a:cs typeface="Microsoft Sans Serif"/>
              </a:rPr>
              <a:t>Свободи,</a:t>
            </a:r>
            <a:r>
              <a:rPr dirty="0" sz="2550" spc="-80">
                <a:latin typeface="Microsoft Sans Serif"/>
                <a:cs typeface="Microsoft Sans Serif"/>
              </a:rPr>
              <a:t> </a:t>
            </a:r>
            <a:r>
              <a:rPr dirty="0" sz="2550" spc="-25">
                <a:latin typeface="Microsoft Sans Serif"/>
                <a:cs typeface="Microsoft Sans Serif"/>
              </a:rPr>
              <a:t>10</a:t>
            </a:r>
            <a:endParaRPr sz="2550">
              <a:latin typeface="Microsoft Sans Serif"/>
              <a:cs typeface="Microsoft Sans Serif"/>
            </a:endParaRPr>
          </a:p>
          <a:p>
            <a:pPr marL="12700">
              <a:lnSpc>
                <a:spcPts val="2790"/>
              </a:lnSpc>
            </a:pPr>
            <a:r>
              <a:rPr dirty="0" sz="2550" spc="-10">
                <a:latin typeface="Microsoft Sans Serif"/>
                <a:cs typeface="Microsoft Sans Serif"/>
              </a:rPr>
              <a:t>e-</a:t>
            </a:r>
            <a:r>
              <a:rPr dirty="0" sz="2550">
                <a:latin typeface="Microsoft Sans Serif"/>
                <a:cs typeface="Microsoft Sans Serif"/>
              </a:rPr>
              <a:t>mail:</a:t>
            </a:r>
            <a:r>
              <a:rPr dirty="0" sz="2550" spc="-30">
                <a:latin typeface="Microsoft Sans Serif"/>
                <a:cs typeface="Microsoft Sans Serif"/>
              </a:rPr>
              <a:t> </a:t>
            </a:r>
            <a:r>
              <a:rPr dirty="0" sz="2550" spc="-10">
                <a:solidFill>
                  <a:srgbClr val="29A7DE"/>
                </a:solidFill>
                <a:latin typeface="Microsoft Sans Serif"/>
                <a:cs typeface="Microsoft Sans Serif"/>
                <a:hlinkClick r:id="rId5"/>
              </a:rPr>
              <a:t>klesiv_sarny@ukr.net</a:t>
            </a:r>
            <a:endParaRPr sz="25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5429" y="530225"/>
            <a:ext cx="92424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25" b="1">
                <a:solidFill>
                  <a:srgbClr val="000000"/>
                </a:solidFill>
                <a:latin typeface="Verdana"/>
                <a:cs typeface="Verdana"/>
              </a:rPr>
              <a:t>Клесівська</a:t>
            </a:r>
            <a:r>
              <a:rPr dirty="0" sz="3000" spc="-114" b="1">
                <a:solidFill>
                  <a:srgbClr val="000000"/>
                </a:solidFill>
                <a:latin typeface="Verdana"/>
                <a:cs typeface="Verdana"/>
              </a:rPr>
              <a:t> селищна </a:t>
            </a:r>
            <a:r>
              <a:rPr dirty="0" sz="3000" spc="-100" b="1">
                <a:solidFill>
                  <a:srgbClr val="000000"/>
                </a:solidFill>
                <a:latin typeface="Verdana"/>
                <a:cs typeface="Verdana"/>
              </a:rPr>
              <a:t>територіальна</a:t>
            </a:r>
            <a:r>
              <a:rPr dirty="0" sz="3000" spc="-114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45" b="1">
                <a:solidFill>
                  <a:srgbClr val="000000"/>
                </a:solidFill>
                <a:latin typeface="Verdana"/>
                <a:cs typeface="Verdana"/>
              </a:rPr>
              <a:t>громада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767059" y="4886325"/>
            <a:ext cx="6492240" cy="38100"/>
            <a:chOff x="10767059" y="4886325"/>
            <a:chExt cx="6492240" cy="38100"/>
          </a:xfrm>
        </p:grpSpPr>
        <p:sp>
          <p:nvSpPr>
            <p:cNvPr id="12" name="object 12" descr=""/>
            <p:cNvSpPr/>
            <p:nvPr/>
          </p:nvSpPr>
          <p:spPr>
            <a:xfrm>
              <a:off x="10767059" y="4905375"/>
              <a:ext cx="6438900" cy="0"/>
            </a:xfrm>
            <a:custGeom>
              <a:avLst/>
              <a:gdLst/>
              <a:ahLst/>
              <a:cxnLst/>
              <a:rect l="l" t="t" r="r" b="b"/>
              <a:pathLst>
                <a:path w="6438900" h="0">
                  <a:moveTo>
                    <a:pt x="0" y="0"/>
                  </a:moveTo>
                  <a:lnTo>
                    <a:pt x="6438899" y="0"/>
                  </a:lnTo>
                </a:path>
              </a:pathLst>
            </a:custGeom>
            <a:ln w="3809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244059" y="4886325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40" h="38100">
                  <a:moveTo>
                    <a:pt x="1523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15239" y="0"/>
                  </a:lnTo>
                  <a:lnTo>
                    <a:pt x="15239" y="3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A7D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Nadiia Hrytskevych</dc:creator>
  <cp:keywords>DAGmv50znKE,BAGT0kl3DLQ,0</cp:keywords>
  <dc:title>Blue Minimalist Project Presentation</dc:title>
  <dcterms:created xsi:type="dcterms:W3CDTF">2025-05-09T06:33:38Z</dcterms:created>
  <dcterms:modified xsi:type="dcterms:W3CDTF">2025-05-09T06:33:38Z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Canva</vt:lpwstr>
  </property>
  <property fmtid="{D5CDD505-2E9C-101B-9397-08002B2CF9AE}" pid="4" name="LastSaved">
    <vt:filetime>2025-05-09T00:00:00Z</vt:filetime>
  </property>
  <property fmtid="{D5CDD505-2E9C-101B-9397-08002B2CF9AE}" pid="5" name="Producer">
    <vt:lpwstr>Canva</vt:lpwstr>
  </property>
</Properties>
</file>