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44" r:id="rId5"/>
    <p:sldId id="3846" r:id="rId6"/>
    <p:sldId id="3849" r:id="rId7"/>
    <p:sldId id="3851" r:id="rId8"/>
    <p:sldId id="3885" r:id="rId9"/>
    <p:sldId id="3886" r:id="rId10"/>
    <p:sldId id="3887" r:id="rId11"/>
    <p:sldId id="3884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CF6"/>
    <a:srgbClr val="2BC2B4"/>
    <a:srgbClr val="EFFDFE"/>
    <a:srgbClr val="306DBF"/>
    <a:srgbClr val="F8D300"/>
    <a:srgbClr val="2162AF"/>
    <a:srgbClr val="F25B25"/>
    <a:srgbClr val="5090EE"/>
    <a:srgbClr val="2978EB"/>
    <a:srgbClr val="283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 autoAdjust="0"/>
    <p:restoredTop sz="94694" autoAdjust="0"/>
  </p:normalViewPr>
  <p:slideViewPr>
    <p:cSldViewPr snapToGrid="0">
      <p:cViewPr varScale="1">
        <p:scale>
          <a:sx n="50" d="100"/>
          <a:sy n="50" d="100"/>
        </p:scale>
        <p:origin x="48" y="968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26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4-03-07T07:53:33.226" v="38" actId="14100"/>
      <pc:docMkLst>
        <pc:docMk/>
      </pc:docMkLst>
      <pc:sldChg chg="modNotes">
        <pc:chgData name="Fake Test User" userId="SID-0" providerId="Test" clId="FakeClientId" dt="2024-03-07T07:42:20.393" v="2" actId="790"/>
        <pc:sldMkLst>
          <pc:docMk/>
          <pc:sldMk cId="517426050" sldId="256"/>
        </pc:sldMkLst>
      </pc:sldChg>
      <pc:sldChg chg="modNotes">
        <pc:chgData name="Fake Test User" userId="SID-0" providerId="Test" clId="FakeClientId" dt="2024-03-07T07:43:06.143" v="6" actId="790"/>
        <pc:sldMkLst>
          <pc:docMk/>
          <pc:sldMk cId="3666674671" sldId="261"/>
        </pc:sldMkLst>
      </pc:sldChg>
      <pc:sldChg chg="modNotes">
        <pc:chgData name="Fake Test User" userId="SID-0" providerId="Test" clId="FakeClientId" dt="2024-03-07T07:43:24.519" v="10" actId="790"/>
        <pc:sldMkLst>
          <pc:docMk/>
          <pc:sldMk cId="2737241225" sldId="263"/>
        </pc:sldMkLst>
      </pc:sldChg>
      <pc:sldChg chg="modSp mod modNotes">
        <pc:chgData name="Fake Test User" userId="SID-0" providerId="Test" clId="FakeClientId" dt="2024-03-07T07:52:53.976" v="37" actId="14100"/>
        <pc:sldMkLst>
          <pc:docMk/>
          <pc:sldMk cId="729609147" sldId="265"/>
        </pc:sldMkLst>
        <pc:spChg chg="mod">
          <ac:chgData name="Fake Test User" userId="SID-0" providerId="Test" clId="FakeClientId" dt="2024-03-07T07:52:53.976" v="37" actId="14100"/>
          <ac:spMkLst>
            <pc:docMk/>
            <pc:sldMk cId="729609147" sldId="265"/>
            <ac:spMk id="3" creationId="{FACE640F-7F5A-BDB7-205D-765FA80B6796}"/>
          </ac:spMkLst>
        </pc:spChg>
      </pc:sldChg>
      <pc:sldChg chg="modNotes">
        <pc:chgData name="Fake Test User" userId="SID-0" providerId="Test" clId="FakeClientId" dt="2024-03-07T07:43:36.300" v="13" actId="790"/>
        <pc:sldMkLst>
          <pc:docMk/>
          <pc:sldMk cId="3604630649" sldId="267"/>
        </pc:sldMkLst>
      </pc:sldChg>
      <pc:sldChg chg="modSp mod modNotes">
        <pc:chgData name="Fake Test User" userId="SID-0" providerId="Test" clId="FakeClientId" dt="2024-03-07T07:52:38.085" v="36" actId="790"/>
        <pc:sldMkLst>
          <pc:docMk/>
          <pc:sldMk cId="4259977132" sldId="268"/>
        </pc:sldMkLst>
        <pc:graphicFrameChg chg="modGraphic">
          <ac:chgData name="Fake Test User" userId="SID-0" providerId="Test" clId="FakeClientId" dt="2024-03-07T07:52:38.085" v="36" actId="790"/>
          <ac:graphicFrameMkLst>
            <pc:docMk/>
            <pc:sldMk cId="4259977132" sldId="268"/>
            <ac:graphicFrameMk id="3" creationId="{F01CF5D3-D3B1-1944-CFDF-D8EE11DE42AA}"/>
          </ac:graphicFrameMkLst>
        </pc:graphicFrameChg>
      </pc:sldChg>
      <pc:sldChg chg="modNotes">
        <pc:chgData name="Fake Test User" userId="SID-0" providerId="Test" clId="FakeClientId" dt="2024-03-07T07:42:56.628" v="4" actId="790"/>
        <pc:sldMkLst>
          <pc:docMk/>
          <pc:sldMk cId="1756128041" sldId="3844"/>
        </pc:sldMkLst>
      </pc:sldChg>
      <pc:sldChg chg="modSp mod modNotes">
        <pc:chgData name="Fake Test User" userId="SID-0" providerId="Test" clId="FakeClientId" dt="2024-03-07T07:53:33.226" v="38" actId="14100"/>
        <pc:sldMkLst>
          <pc:docMk/>
          <pc:sldMk cId="3293924303" sldId="3846"/>
        </pc:sldMkLst>
        <pc:spChg chg="mod">
          <ac:chgData name="Fake Test User" userId="SID-0" providerId="Test" clId="FakeClientId" dt="2024-03-07T07:53:33.226" v="38" actId="14100"/>
          <ac:spMkLst>
            <pc:docMk/>
            <pc:sldMk cId="3293924303" sldId="3846"/>
            <ac:spMk id="5" creationId="{55C37F52-5C08-7C02-C9CA-E2AD930A95FB}"/>
          </ac:spMkLst>
        </pc:spChg>
      </pc:sldChg>
      <pc:sldChg chg="modNotes">
        <pc:chgData name="Fake Test User" userId="SID-0" providerId="Test" clId="FakeClientId" dt="2024-03-07T07:43:40.300" v="14" actId="790"/>
        <pc:sldMkLst>
          <pc:docMk/>
          <pc:sldMk cId="1562484837" sldId="3847"/>
        </pc:sldMkLst>
      </pc:sldChg>
      <pc:sldChg chg="modNotes">
        <pc:chgData name="Fake Test User" userId="SID-0" providerId="Test" clId="FakeClientId" dt="2024-03-07T07:43:32.222" v="12" actId="790"/>
        <pc:sldMkLst>
          <pc:docMk/>
          <pc:sldMk cId="414613742" sldId="3848"/>
        </pc:sldMkLst>
      </pc:sldChg>
      <pc:sldChg chg="modNotes">
        <pc:chgData name="Fake Test User" userId="SID-0" providerId="Test" clId="FakeClientId" dt="2024-03-07T07:42:26.222" v="3" actId="790"/>
        <pc:sldMkLst>
          <pc:docMk/>
          <pc:sldMk cId="3920724481" sldId="3849"/>
        </pc:sldMkLst>
      </pc:sldChg>
      <pc:sldChg chg="modNotes">
        <pc:chgData name="Fake Test User" userId="SID-0" providerId="Test" clId="FakeClientId" dt="2024-03-07T07:43:10.737" v="7" actId="790"/>
        <pc:sldMkLst>
          <pc:docMk/>
          <pc:sldMk cId="363098972" sldId="3850"/>
        </pc:sldMkLst>
      </pc:sldChg>
      <pc:sldChg chg="modNotes">
        <pc:chgData name="Fake Test User" userId="SID-0" providerId="Test" clId="FakeClientId" dt="2024-03-07T07:43:16.628" v="8" actId="790"/>
        <pc:sldMkLst>
          <pc:docMk/>
          <pc:sldMk cId="1127649784" sldId="3851"/>
        </pc:sldMkLst>
      </pc:sldChg>
      <pc:sldMasterChg chg="modSp mod modSldLayout">
        <pc:chgData name="Fake Test User" userId="SID-0" providerId="Test" clId="FakeClientId" dt="2024-03-07T07:50:19.631" v="30" actId="2711"/>
        <pc:sldMasterMkLst>
          <pc:docMk/>
          <pc:sldMasterMk cId="1965934658" sldId="2147483648"/>
        </pc:sldMasterMkLst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2" creationId="{4FD97564-C310-6E8C-8689-CE18881B4A1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3" creationId="{0FAD99FA-26D9-873B-BE7F-26FEC5C233A2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4" creationId="{C319819E-0266-97DD-DFD1-BAAA06AE3236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5" creationId="{2BFD19C9-01CE-9E2A-CDA5-C15940F055F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6" creationId="{A1801085-7B28-048D-E3D3-9C3614268DA7}"/>
          </ac:spMkLst>
        </pc:spChg>
        <pc:sldLayoutChg chg="modSp mod">
          <pc:chgData name="Fake Test User" userId="SID-0" providerId="Test" clId="FakeClientId" dt="2024-03-07T07:48:16.099" v="21" actId="790"/>
          <pc:sldLayoutMkLst>
            <pc:docMk/>
            <pc:sldMasterMk cId="1965934658" sldId="2147483648"/>
            <pc:sldLayoutMk cId="1563727740" sldId="2147483649"/>
          </pc:sldLayoutMkLst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2" creationId="{32772C41-A024-2F33-1F04-21E003FA729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3" creationId="{473BC2DF-9C2A-052C-AD2C-0A8ABAA50374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4" creationId="{C0070940-5919-2C95-2278-32E50BF14DD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5" creationId="{1957D599-49CF-19FE-6D86-C5EDB765F413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6" creationId="{28931DF1-1C8D-86B9-BFDD-098FFC00FDC2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7" creationId="{7DF76A42-387B-8D66-1214-D4046207006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9" creationId="{E9644D21-8793-9A96-F305-5D20EE342B2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0" creationId="{DF8D7AEF-C845-09F0-F31C-20B32BBA1EBA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1" creationId="{5F9D44CB-887B-C74D-3E96-5607E84DAEFF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4" creationId="{87D193F4-2337-0048-1BE7-C9A8154191F9}"/>
            </ac:spMkLst>
          </pc:spChg>
        </pc:sldLayoutChg>
        <pc:sldLayoutChg chg="modSp mod">
          <pc:chgData name="Fake Test User" userId="SID-0" providerId="Test" clId="FakeClientId" dt="2024-03-07T07:48:07.599" v="20" actId="790"/>
          <pc:sldLayoutMkLst>
            <pc:docMk/>
            <pc:sldMasterMk cId="1965934658" sldId="2147483648"/>
            <pc:sldLayoutMk cId="2587894702" sldId="2147483650"/>
          </pc:sldLayoutMkLst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7" creationId="{438B6FA2-AF11-618E-2B1A-38BF083DF340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8" creationId="{A269A8D8-A4AE-CEFF-E928-7DB1CFB3E401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1" creationId="{15418837-E689-97BE-9FAD-FEDBD599EBAD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3" creationId="{E3FB7D8D-37C3-E089-EC02-FB49A13CBE1D}"/>
            </ac:spMkLst>
          </pc:spChg>
        </pc:sldLayoutChg>
        <pc:sldLayoutChg chg="modSp mod">
          <pc:chgData name="Fake Test User" userId="SID-0" providerId="Test" clId="FakeClientId" dt="2024-03-07T07:49:06.865" v="28" actId="790"/>
          <pc:sldLayoutMkLst>
            <pc:docMk/>
            <pc:sldMasterMk cId="1965934658" sldId="2147483648"/>
            <pc:sldLayoutMk cId="2845438103" sldId="2147483652"/>
          </pc:sldLayoutMkLst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8" creationId="{BC013AD6-0EF3-2B25-DDBD-2DF706123AE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9" creationId="{7A624B2B-50FD-9351-987F-2E5A5472CAB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10" creationId="{51E534EE-E0F1-2BD9-9A82-7656B90A2D9D}"/>
            </ac:spMkLst>
          </pc:spChg>
        </pc:sldLayoutChg>
        <pc:sldLayoutChg chg="modSp mod">
          <pc:chgData name="Fake Test User" userId="SID-0" providerId="Test" clId="FakeClientId" dt="2024-03-07T07:46:59.911" v="16" actId="790"/>
          <pc:sldLayoutMkLst>
            <pc:docMk/>
            <pc:sldMasterMk cId="1965934658" sldId="2147483648"/>
            <pc:sldLayoutMk cId="3424675042" sldId="2147483654"/>
          </pc:sldLayoutMkLst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6" creationId="{2E8C189B-2E00-67DA-E342-3440F5EBB4CE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7" creationId="{45F65CE3-2411-E8E5-B72E-F5CBEC4DDC55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9" creationId="{4F28561D-5B3C-F08A-F7B5-48E6B74EAEBD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0" creationId="{7BD7FF70-44B7-E753-26CD-E228B56C2517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1" creationId="{DF9EE857-93B9-ACF6-2AB4-2A29C4B9477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2" creationId="{75030D84-5EEB-A095-3D43-0ED22BDB840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3" creationId="{26E6DE3E-6851-19AD-2E60-22F006238173}"/>
            </ac:spMkLst>
          </pc:spChg>
        </pc:sldLayoutChg>
        <pc:sldLayoutChg chg="modSp mod">
          <pc:chgData name="Fake Test User" userId="SID-0" providerId="Test" clId="FakeClientId" dt="2024-03-07T07:47:10.755" v="18" actId="790"/>
          <pc:sldLayoutMkLst>
            <pc:docMk/>
            <pc:sldMasterMk cId="1965934658" sldId="2147483648"/>
            <pc:sldLayoutMk cId="3298420441" sldId="2147483658"/>
          </pc:sldLayoutMkLst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2" creationId="{9EF93C3C-09E9-6CD0-EF4B-6DE09539EE7A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3" creationId="{D5C3C4BD-DFDB-76B4-17CA-7DA4D1729FA1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4" creationId="{47A19F4B-D154-3EB2-F86A-9A63283A3EA6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12" creationId="{2B04B61C-6467-D51D-0AF4-5C7D05F36CB5}"/>
            </ac:spMkLst>
          </pc:spChg>
        </pc:sldLayoutChg>
        <pc:sldLayoutChg chg="modSp mod">
          <pc:chgData name="Fake Test User" userId="SID-0" providerId="Test" clId="FakeClientId" dt="2024-03-07T07:47:05.552" v="17" actId="790"/>
          <pc:sldLayoutMkLst>
            <pc:docMk/>
            <pc:sldMasterMk cId="1965934658" sldId="2147483648"/>
            <pc:sldLayoutMk cId="1914388044" sldId="2147483660"/>
          </pc:sldLayoutMkLst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8" creationId="{A50FA62D-C8AE-52B8-1712-6116756D1A83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9" creationId="{1D2D6A01-57CF-3C0B-968C-E5A8FD352320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10" creationId="{410BEFAA-C349-7DB1-1827-0FA48A430AD8}"/>
            </ac:spMkLst>
          </pc:spChg>
        </pc:sldLayoutChg>
        <pc:sldLayoutChg chg="modSp mod">
          <pc:chgData name="Fake Test User" userId="SID-0" providerId="Test" clId="FakeClientId" dt="2024-03-07T07:48:39.365" v="24" actId="790"/>
          <pc:sldLayoutMkLst>
            <pc:docMk/>
            <pc:sldMasterMk cId="1965934658" sldId="2147483648"/>
            <pc:sldLayoutMk cId="2162967001" sldId="2147483661"/>
          </pc:sldLayoutMkLst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8" creationId="{0D306340-6BFD-FE3D-535B-B59C1C44EDD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9" creationId="{338E6C4B-ABF3-8B7E-8DCF-A93F69C712B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0" creationId="{6F90F99F-B12A-E8F9-5A86-D76B201D630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1" creationId="{BFA99EFE-81BC-95EA-FA61-B7199AD98A7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2" creationId="{DD9FC028-D877-28FE-C646-DBD85D93264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3" creationId="{AA0AFFE9-F0C2-BDA0-BF87-9977706AB6A8}"/>
            </ac:spMkLst>
          </pc:spChg>
        </pc:sldLayoutChg>
        <pc:sldLayoutChg chg="modSp mod">
          <pc:chgData name="Fake Test User" userId="SID-0" providerId="Test" clId="FakeClientId" dt="2024-03-07T07:48:23.021" v="22" actId="790"/>
          <pc:sldLayoutMkLst>
            <pc:docMk/>
            <pc:sldMasterMk cId="1965934658" sldId="2147483648"/>
            <pc:sldLayoutMk cId="505290787" sldId="2147483662"/>
          </pc:sldLayoutMkLst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2" creationId="{44CE2FB7-A856-E3C3-9798-73AAFB7901B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3" creationId="{47ED62E5-894A-A8F9-A6DC-4A5C147CDE7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4" creationId="{5C181CD4-C69B-2826-AF23-060D677248A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5" creationId="{5FB01ADF-164A-96FB-0129-C2A0F0ED0A85}"/>
            </ac:spMkLst>
          </pc:spChg>
        </pc:sldLayoutChg>
        <pc:sldLayoutChg chg="modSp mod">
          <pc:chgData name="Fake Test User" userId="SID-0" providerId="Test" clId="FakeClientId" dt="2024-03-07T07:49:14.584" v="29" actId="790"/>
          <pc:sldLayoutMkLst>
            <pc:docMk/>
            <pc:sldMasterMk cId="1965934658" sldId="2147483648"/>
            <pc:sldLayoutMk cId="657852692" sldId="2147483663"/>
          </pc:sldLayoutMkLst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8" creationId="{1E75594D-82D2-74F6-56EC-46FCD28CBE6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9" creationId="{FF4E0F5B-0892-2688-EFD3-284369DA50CD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1" creationId="{60538251-2B75-FA20-0F29-FB58583E6125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2" creationId="{A06C49DD-8C29-93EA-04F4-22F84080DF5C}"/>
            </ac:spMkLst>
          </pc:spChg>
        </pc:sldLayoutChg>
        <pc:sldLayoutChg chg="modSp mod">
          <pc:chgData name="Fake Test User" userId="SID-0" providerId="Test" clId="FakeClientId" dt="2024-03-07T07:48:51.021" v="26" actId="790"/>
          <pc:sldLayoutMkLst>
            <pc:docMk/>
            <pc:sldMasterMk cId="1965934658" sldId="2147483648"/>
            <pc:sldLayoutMk cId="137703936" sldId="2147483664"/>
          </pc:sldLayoutMkLst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4" creationId="{72DFB03A-367B-9ADA-8071-E22871EC115F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9" creationId="{F5A792C8-BB21-CDAF-668C-C1EFF45540C6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1" creationId="{D9FE4C84-13A1-72EA-6541-7C8FDDEA71C0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2" creationId="{30468883-4E51-D3BD-E1C6-601ED9B6EF0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3" creationId="{111AEF3F-9A86-45CE-4817-E3E6863DC09A}"/>
            </ac:spMkLst>
          </pc:spChg>
        </pc:sldLayoutChg>
        <pc:sldLayoutChg chg="modSp mod">
          <pc:chgData name="Fake Test User" userId="SID-0" providerId="Test" clId="FakeClientId" dt="2024-03-07T07:48:44.052" v="25" actId="790"/>
          <pc:sldLayoutMkLst>
            <pc:docMk/>
            <pc:sldMasterMk cId="1965934658" sldId="2147483648"/>
            <pc:sldLayoutMk cId="2626099294" sldId="2147483665"/>
          </pc:sldLayoutMkLst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8" creationId="{0CEAFE70-86D3-8690-31CA-F9A1FBA494D0}"/>
            </ac:spMkLst>
          </pc:spChg>
        </pc:sldLayoutChg>
        <pc:sldLayoutChg chg="modSp mod">
          <pc:chgData name="Fake Test User" userId="SID-0" providerId="Test" clId="FakeClientId" dt="2024-03-07T07:48:56.177" v="27" actId="790"/>
          <pc:sldLayoutMkLst>
            <pc:docMk/>
            <pc:sldMasterMk cId="1965934658" sldId="2147483648"/>
            <pc:sldLayoutMk cId="280815037" sldId="2147483666"/>
          </pc:sldLayoutMkLst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8" creationId="{423FEB60-8FB5-7F10-EDD7-8AB4B3139EF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2" creationId="{59903C17-0733-BE0C-7392-283FEC2E98B0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3" creationId="{898A3450-9C87-13ED-79CC-F4F65D14FF72}"/>
            </ac:spMkLst>
          </pc:spChg>
        </pc:sldLayoutChg>
        <pc:sldLayoutChg chg="modSp mod">
          <pc:chgData name="Fake Test User" userId="SID-0" providerId="Test" clId="FakeClientId" dt="2024-03-07T07:47:16.395" v="19" actId="790"/>
          <pc:sldLayoutMkLst>
            <pc:docMk/>
            <pc:sldMasterMk cId="1965934658" sldId="2147483648"/>
            <pc:sldLayoutMk cId="1517468019" sldId="2147483667"/>
          </pc:sldLayoutMkLst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3" creationId="{254D3190-B78C-42F1-9D62-F523886BBE51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4" creationId="{EA381C40-F9FC-4D58-8508-F0632DF5A018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5" creationId="{2101CBCC-4CC2-49BD-B155-01E0F4D798B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7" creationId="{4F9EBE3B-A856-C23C-4698-B764DF4BC70D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8" creationId="{74C9CB37-5251-201C-ACE3-FD69A00C772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9" creationId="{EBF08299-9068-827D-783B-BFF5B95E9574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2" creationId="{D22D7888-22FA-4AA1-9BA4-CC61D6643D47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4" creationId="{EBB6E464-8999-4773-A1F2-E6CAA990E572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8" creationId="{1EA14BE8-FDD0-4434-9C3E-BFF78C22D9E3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22" creationId="{E494E364-7EA8-4D92-915D-75D1A3A67C07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CEDF6-1A11-4CCB-9465-3BF2EB4E3086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C7B650EC-0F3D-4A70-A062-3E2859A81569}">
      <dgm:prSet phldrT="[Текст]" custT="1"/>
      <dgm:spPr/>
      <dgm:t>
        <a:bodyPr/>
        <a:lstStyle/>
        <a:p>
          <a:r>
            <a:rPr lang="uk-UA" sz="3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 </a:t>
          </a:r>
          <a:r>
            <a:rPr lang="uk-UA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населених пунктів</a:t>
          </a:r>
          <a:endParaRPr lang="uk-UA" sz="1100" dirty="0"/>
        </a:p>
      </dgm:t>
    </dgm:pt>
    <dgm:pt modelId="{C254042E-3D4B-44AE-B401-8BF16CBCA501}" type="parTrans" cxnId="{BCB90625-71DA-4CD9-8092-041FB503D8CE}">
      <dgm:prSet/>
      <dgm:spPr/>
      <dgm:t>
        <a:bodyPr/>
        <a:lstStyle/>
        <a:p>
          <a:endParaRPr lang="uk-UA"/>
        </a:p>
      </dgm:t>
    </dgm:pt>
    <dgm:pt modelId="{D55420F4-DD9D-4BB7-81AE-9D3828837A4A}" type="sibTrans" cxnId="{BCB90625-71DA-4CD9-8092-041FB503D8CE}">
      <dgm:prSet/>
      <dgm:spPr/>
      <dgm:t>
        <a:bodyPr/>
        <a:lstStyle/>
        <a:p>
          <a:endParaRPr lang="uk-UA"/>
        </a:p>
      </dgm:t>
    </dgm:pt>
    <dgm:pt modelId="{4901E974-05C2-4DC3-B0D9-BB5343863A52}">
      <dgm:prSet phldrT="[Текст]" custT="1"/>
      <dgm:spPr/>
      <dgm:t>
        <a:bodyPr/>
        <a:lstStyle/>
        <a:p>
          <a:r>
            <a:rPr lang="uk-UA" sz="3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14968</a:t>
          </a:r>
          <a:r>
            <a:rPr lang="uk-UA" sz="25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   </a:t>
          </a:r>
          <a:r>
            <a:rPr lang="uk-UA" sz="1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жителів</a:t>
          </a:r>
          <a:endParaRPr lang="uk-UA" sz="1200" dirty="0"/>
        </a:p>
      </dgm:t>
    </dgm:pt>
    <dgm:pt modelId="{79CF4C82-7A2B-4537-AD51-0AF9F853B9A6}" type="parTrans" cxnId="{045EE8AE-FA93-4AAA-B37B-21C194E7772B}">
      <dgm:prSet/>
      <dgm:spPr/>
      <dgm:t>
        <a:bodyPr/>
        <a:lstStyle/>
        <a:p>
          <a:endParaRPr lang="uk-UA"/>
        </a:p>
      </dgm:t>
    </dgm:pt>
    <dgm:pt modelId="{5A9995B4-012F-4AD6-BE05-73E4DDCC9891}" type="sibTrans" cxnId="{045EE8AE-FA93-4AAA-B37B-21C194E7772B}">
      <dgm:prSet/>
      <dgm:spPr/>
      <dgm:t>
        <a:bodyPr/>
        <a:lstStyle/>
        <a:p>
          <a:endParaRPr lang="uk-UA"/>
        </a:p>
      </dgm:t>
    </dgm:pt>
    <dgm:pt modelId="{0F587DBA-BD86-4528-B350-DFF55CF90286}">
      <dgm:prSet phldrT="[Текст]" custT="1"/>
      <dgm:spPr/>
      <dgm:t>
        <a:bodyPr/>
        <a:lstStyle/>
        <a:p>
          <a:r>
            <a:rPr lang="uk-U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  <a:r>
            <a:rPr lang="uk-UA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старостинських округів</a:t>
          </a:r>
          <a:endParaRPr lang="uk-UA" sz="1100" dirty="0"/>
        </a:p>
      </dgm:t>
    </dgm:pt>
    <dgm:pt modelId="{7D708087-584C-47B3-9F62-CC0F5B53332F}" type="parTrans" cxnId="{E87DE218-E4A4-4411-8ED7-4E2FD01AC420}">
      <dgm:prSet/>
      <dgm:spPr/>
      <dgm:t>
        <a:bodyPr/>
        <a:lstStyle/>
        <a:p>
          <a:endParaRPr lang="uk-UA"/>
        </a:p>
      </dgm:t>
    </dgm:pt>
    <dgm:pt modelId="{D4D8B189-CB11-4017-9912-4A8F5E469EAF}" type="sibTrans" cxnId="{E87DE218-E4A4-4411-8ED7-4E2FD01AC420}">
      <dgm:prSet/>
      <dgm:spPr/>
      <dgm:t>
        <a:bodyPr/>
        <a:lstStyle/>
        <a:p>
          <a:endParaRPr lang="uk-UA"/>
        </a:p>
      </dgm:t>
    </dgm:pt>
    <dgm:pt modelId="{28F36479-C1EA-4531-90CF-AA2AF77106C0}" type="pres">
      <dgm:prSet presAssocID="{C4DCEDF6-1A11-4CCB-9465-3BF2EB4E3086}" presName="compositeShape" presStyleCnt="0">
        <dgm:presLayoutVars>
          <dgm:chMax val="7"/>
          <dgm:dir/>
          <dgm:resizeHandles val="exact"/>
        </dgm:presLayoutVars>
      </dgm:prSet>
      <dgm:spPr/>
    </dgm:pt>
    <dgm:pt modelId="{3205217A-5CA7-46B1-B610-88F8C588D597}" type="pres">
      <dgm:prSet presAssocID="{C4DCEDF6-1A11-4CCB-9465-3BF2EB4E3086}" presName="wedge1" presStyleLbl="node1" presStyleIdx="0" presStyleCnt="3"/>
      <dgm:spPr/>
    </dgm:pt>
    <dgm:pt modelId="{BA17E3FC-A34D-494B-9EB9-E256845FFF1E}" type="pres">
      <dgm:prSet presAssocID="{C4DCEDF6-1A11-4CCB-9465-3BF2EB4E3086}" presName="dummy1a" presStyleCnt="0"/>
      <dgm:spPr/>
    </dgm:pt>
    <dgm:pt modelId="{76287D61-24B0-48B1-8F05-D21CAB1646EC}" type="pres">
      <dgm:prSet presAssocID="{C4DCEDF6-1A11-4CCB-9465-3BF2EB4E3086}" presName="dummy1b" presStyleCnt="0"/>
      <dgm:spPr/>
    </dgm:pt>
    <dgm:pt modelId="{6348D8AF-222C-45B0-A514-6FF4D7F5342C}" type="pres">
      <dgm:prSet presAssocID="{C4DCEDF6-1A11-4CCB-9465-3BF2EB4E308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DE1C4B-B454-4B45-8F59-66C7821A2041}" type="pres">
      <dgm:prSet presAssocID="{C4DCEDF6-1A11-4CCB-9465-3BF2EB4E3086}" presName="wedge2" presStyleLbl="node1" presStyleIdx="1" presStyleCnt="3"/>
      <dgm:spPr/>
    </dgm:pt>
    <dgm:pt modelId="{1B5DF8AA-6FBD-4D3C-BC42-C36CC6569F5E}" type="pres">
      <dgm:prSet presAssocID="{C4DCEDF6-1A11-4CCB-9465-3BF2EB4E3086}" presName="dummy2a" presStyleCnt="0"/>
      <dgm:spPr/>
    </dgm:pt>
    <dgm:pt modelId="{8121243C-6CF7-4722-8876-2ED43245F1EE}" type="pres">
      <dgm:prSet presAssocID="{C4DCEDF6-1A11-4CCB-9465-3BF2EB4E3086}" presName="dummy2b" presStyleCnt="0"/>
      <dgm:spPr/>
    </dgm:pt>
    <dgm:pt modelId="{1E4D1099-7843-4438-9240-F54838CEB7AC}" type="pres">
      <dgm:prSet presAssocID="{C4DCEDF6-1A11-4CCB-9465-3BF2EB4E308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D1D2BF-BCE4-4B5D-8A6E-BAAAD84AC798}" type="pres">
      <dgm:prSet presAssocID="{C4DCEDF6-1A11-4CCB-9465-3BF2EB4E3086}" presName="wedge3" presStyleLbl="node1" presStyleIdx="2" presStyleCnt="3"/>
      <dgm:spPr/>
    </dgm:pt>
    <dgm:pt modelId="{AEBDED67-6768-4EAD-8043-F1ADBCE9CD66}" type="pres">
      <dgm:prSet presAssocID="{C4DCEDF6-1A11-4CCB-9465-3BF2EB4E3086}" presName="dummy3a" presStyleCnt="0"/>
      <dgm:spPr/>
    </dgm:pt>
    <dgm:pt modelId="{DA6DF34D-2152-4DB8-BF7E-6F14550816C8}" type="pres">
      <dgm:prSet presAssocID="{C4DCEDF6-1A11-4CCB-9465-3BF2EB4E3086}" presName="dummy3b" presStyleCnt="0"/>
      <dgm:spPr/>
    </dgm:pt>
    <dgm:pt modelId="{E2AB5168-0568-4A43-AF8E-86AB6D3F6B81}" type="pres">
      <dgm:prSet presAssocID="{C4DCEDF6-1A11-4CCB-9465-3BF2EB4E308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95DF481-705D-403A-8364-3E004EB2D7B1}" type="pres">
      <dgm:prSet presAssocID="{D55420F4-DD9D-4BB7-81AE-9D3828837A4A}" presName="arrowWedge1" presStyleLbl="fgSibTrans2D1" presStyleIdx="0" presStyleCnt="3"/>
      <dgm:spPr/>
    </dgm:pt>
    <dgm:pt modelId="{24C91129-FCD8-40C9-A44A-2C08895443C3}" type="pres">
      <dgm:prSet presAssocID="{5A9995B4-012F-4AD6-BE05-73E4DDCC9891}" presName="arrowWedge2" presStyleLbl="fgSibTrans2D1" presStyleIdx="1" presStyleCnt="3" custLinFactNeighborX="-64" custLinFactNeighborY="-645"/>
      <dgm:spPr/>
    </dgm:pt>
    <dgm:pt modelId="{206B7735-F5E4-47E9-B812-6117B2289B79}" type="pres">
      <dgm:prSet presAssocID="{D4D8B189-CB11-4017-9912-4A8F5E469EAF}" presName="arrowWedge3" presStyleLbl="fgSibTrans2D1" presStyleIdx="2" presStyleCnt="3"/>
      <dgm:spPr/>
    </dgm:pt>
  </dgm:ptLst>
  <dgm:cxnLst>
    <dgm:cxn modelId="{284A7A16-2AE9-42ED-ACD8-0AD233DB9624}" type="presOf" srcId="{0F587DBA-BD86-4528-B350-DFF55CF90286}" destId="{63D1D2BF-BCE4-4B5D-8A6E-BAAAD84AC798}" srcOrd="0" destOrd="0" presId="urn:microsoft.com/office/officeart/2005/8/layout/cycle8"/>
    <dgm:cxn modelId="{E87DE218-E4A4-4411-8ED7-4E2FD01AC420}" srcId="{C4DCEDF6-1A11-4CCB-9465-3BF2EB4E3086}" destId="{0F587DBA-BD86-4528-B350-DFF55CF90286}" srcOrd="2" destOrd="0" parTransId="{7D708087-584C-47B3-9F62-CC0F5B53332F}" sibTransId="{D4D8B189-CB11-4017-9912-4A8F5E469EAF}"/>
    <dgm:cxn modelId="{4543621D-5AF1-4417-BB02-296577BD2DBD}" type="presOf" srcId="{4901E974-05C2-4DC3-B0D9-BB5343863A52}" destId="{6BDE1C4B-B454-4B45-8F59-66C7821A2041}" srcOrd="0" destOrd="0" presId="urn:microsoft.com/office/officeart/2005/8/layout/cycle8"/>
    <dgm:cxn modelId="{BCB90625-71DA-4CD9-8092-041FB503D8CE}" srcId="{C4DCEDF6-1A11-4CCB-9465-3BF2EB4E3086}" destId="{C7B650EC-0F3D-4A70-A062-3E2859A81569}" srcOrd="0" destOrd="0" parTransId="{C254042E-3D4B-44AE-B401-8BF16CBCA501}" sibTransId="{D55420F4-DD9D-4BB7-81AE-9D3828837A4A}"/>
    <dgm:cxn modelId="{A47FBB25-714A-4B71-8002-D289108503F7}" type="presOf" srcId="{0F587DBA-BD86-4528-B350-DFF55CF90286}" destId="{E2AB5168-0568-4A43-AF8E-86AB6D3F6B81}" srcOrd="1" destOrd="0" presId="urn:microsoft.com/office/officeart/2005/8/layout/cycle8"/>
    <dgm:cxn modelId="{562DE095-F643-41AE-B7B6-CDE47C8936E3}" type="presOf" srcId="{C4DCEDF6-1A11-4CCB-9465-3BF2EB4E3086}" destId="{28F36479-C1EA-4531-90CF-AA2AF77106C0}" srcOrd="0" destOrd="0" presId="urn:microsoft.com/office/officeart/2005/8/layout/cycle8"/>
    <dgm:cxn modelId="{045EE8AE-FA93-4AAA-B37B-21C194E7772B}" srcId="{C4DCEDF6-1A11-4CCB-9465-3BF2EB4E3086}" destId="{4901E974-05C2-4DC3-B0D9-BB5343863A52}" srcOrd="1" destOrd="0" parTransId="{79CF4C82-7A2B-4537-AD51-0AF9F853B9A6}" sibTransId="{5A9995B4-012F-4AD6-BE05-73E4DDCC9891}"/>
    <dgm:cxn modelId="{5C88C1DE-5176-46DE-A64A-CD994D1DC67F}" type="presOf" srcId="{C7B650EC-0F3D-4A70-A062-3E2859A81569}" destId="{3205217A-5CA7-46B1-B610-88F8C588D597}" srcOrd="0" destOrd="0" presId="urn:microsoft.com/office/officeart/2005/8/layout/cycle8"/>
    <dgm:cxn modelId="{0CF7DFEA-C844-4CBD-83BA-AD8E1BED3614}" type="presOf" srcId="{4901E974-05C2-4DC3-B0D9-BB5343863A52}" destId="{1E4D1099-7843-4438-9240-F54838CEB7AC}" srcOrd="1" destOrd="0" presId="urn:microsoft.com/office/officeart/2005/8/layout/cycle8"/>
    <dgm:cxn modelId="{4DE3FFFB-6392-4DC1-8310-83F5BCF308FC}" type="presOf" srcId="{C7B650EC-0F3D-4A70-A062-3E2859A81569}" destId="{6348D8AF-222C-45B0-A514-6FF4D7F5342C}" srcOrd="1" destOrd="0" presId="urn:microsoft.com/office/officeart/2005/8/layout/cycle8"/>
    <dgm:cxn modelId="{0C762AC5-5FFA-41D5-B4E9-49BB678D039A}" type="presParOf" srcId="{28F36479-C1EA-4531-90CF-AA2AF77106C0}" destId="{3205217A-5CA7-46B1-B610-88F8C588D597}" srcOrd="0" destOrd="0" presId="urn:microsoft.com/office/officeart/2005/8/layout/cycle8"/>
    <dgm:cxn modelId="{97EB7253-1224-4EFD-8551-69DCF8733D57}" type="presParOf" srcId="{28F36479-C1EA-4531-90CF-AA2AF77106C0}" destId="{BA17E3FC-A34D-494B-9EB9-E256845FFF1E}" srcOrd="1" destOrd="0" presId="urn:microsoft.com/office/officeart/2005/8/layout/cycle8"/>
    <dgm:cxn modelId="{C6EE9B2E-CA45-4234-A413-2763E6B1D006}" type="presParOf" srcId="{28F36479-C1EA-4531-90CF-AA2AF77106C0}" destId="{76287D61-24B0-48B1-8F05-D21CAB1646EC}" srcOrd="2" destOrd="0" presId="urn:microsoft.com/office/officeart/2005/8/layout/cycle8"/>
    <dgm:cxn modelId="{6023E723-BE56-4981-921E-F0DFB1AD0EC5}" type="presParOf" srcId="{28F36479-C1EA-4531-90CF-AA2AF77106C0}" destId="{6348D8AF-222C-45B0-A514-6FF4D7F5342C}" srcOrd="3" destOrd="0" presId="urn:microsoft.com/office/officeart/2005/8/layout/cycle8"/>
    <dgm:cxn modelId="{8D1F425A-864F-4BC7-B16D-313C476889C9}" type="presParOf" srcId="{28F36479-C1EA-4531-90CF-AA2AF77106C0}" destId="{6BDE1C4B-B454-4B45-8F59-66C7821A2041}" srcOrd="4" destOrd="0" presId="urn:microsoft.com/office/officeart/2005/8/layout/cycle8"/>
    <dgm:cxn modelId="{3156A79E-F5F6-47AB-A30E-4DB54BDC24B3}" type="presParOf" srcId="{28F36479-C1EA-4531-90CF-AA2AF77106C0}" destId="{1B5DF8AA-6FBD-4D3C-BC42-C36CC6569F5E}" srcOrd="5" destOrd="0" presId="urn:microsoft.com/office/officeart/2005/8/layout/cycle8"/>
    <dgm:cxn modelId="{4C91618F-C6CC-4E6F-B07D-3438579FA11A}" type="presParOf" srcId="{28F36479-C1EA-4531-90CF-AA2AF77106C0}" destId="{8121243C-6CF7-4722-8876-2ED43245F1EE}" srcOrd="6" destOrd="0" presId="urn:microsoft.com/office/officeart/2005/8/layout/cycle8"/>
    <dgm:cxn modelId="{00D75636-79FD-4F19-9762-AB98C95B61B6}" type="presParOf" srcId="{28F36479-C1EA-4531-90CF-AA2AF77106C0}" destId="{1E4D1099-7843-4438-9240-F54838CEB7AC}" srcOrd="7" destOrd="0" presId="urn:microsoft.com/office/officeart/2005/8/layout/cycle8"/>
    <dgm:cxn modelId="{DB680D1E-E83A-4BDE-A410-1DEEF6F53BFE}" type="presParOf" srcId="{28F36479-C1EA-4531-90CF-AA2AF77106C0}" destId="{63D1D2BF-BCE4-4B5D-8A6E-BAAAD84AC798}" srcOrd="8" destOrd="0" presId="urn:microsoft.com/office/officeart/2005/8/layout/cycle8"/>
    <dgm:cxn modelId="{8065208F-651F-40F8-9EC7-0930EF263F21}" type="presParOf" srcId="{28F36479-C1EA-4531-90CF-AA2AF77106C0}" destId="{AEBDED67-6768-4EAD-8043-F1ADBCE9CD66}" srcOrd="9" destOrd="0" presId="urn:microsoft.com/office/officeart/2005/8/layout/cycle8"/>
    <dgm:cxn modelId="{98A36CDE-7FCB-4968-8632-2BF7B53FE68D}" type="presParOf" srcId="{28F36479-C1EA-4531-90CF-AA2AF77106C0}" destId="{DA6DF34D-2152-4DB8-BF7E-6F14550816C8}" srcOrd="10" destOrd="0" presId="urn:microsoft.com/office/officeart/2005/8/layout/cycle8"/>
    <dgm:cxn modelId="{AB0BC31A-58F5-4781-9684-D2E760088E7F}" type="presParOf" srcId="{28F36479-C1EA-4531-90CF-AA2AF77106C0}" destId="{E2AB5168-0568-4A43-AF8E-86AB6D3F6B81}" srcOrd="11" destOrd="0" presId="urn:microsoft.com/office/officeart/2005/8/layout/cycle8"/>
    <dgm:cxn modelId="{4FEBFECF-EEF9-4D53-9108-74DDD6BF4769}" type="presParOf" srcId="{28F36479-C1EA-4531-90CF-AA2AF77106C0}" destId="{095DF481-705D-403A-8364-3E004EB2D7B1}" srcOrd="12" destOrd="0" presId="urn:microsoft.com/office/officeart/2005/8/layout/cycle8"/>
    <dgm:cxn modelId="{78B22AC6-E0F1-4906-AA86-C8BC005B0CC1}" type="presParOf" srcId="{28F36479-C1EA-4531-90CF-AA2AF77106C0}" destId="{24C91129-FCD8-40C9-A44A-2C08895443C3}" srcOrd="13" destOrd="0" presId="urn:microsoft.com/office/officeart/2005/8/layout/cycle8"/>
    <dgm:cxn modelId="{CED333B2-C524-441C-91A7-02BCD8A36CDC}" type="presParOf" srcId="{28F36479-C1EA-4531-90CF-AA2AF77106C0}" destId="{206B7735-F5E4-47E9-B812-6117B2289B7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5217A-5CA7-46B1-B610-88F8C588D597}">
      <dsp:nvSpPr>
        <dsp:cNvPr id="0" name=""/>
        <dsp:cNvSpPr/>
      </dsp:nvSpPr>
      <dsp:spPr>
        <a:xfrm>
          <a:off x="1369295" y="272952"/>
          <a:ext cx="3527382" cy="352738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 </a:t>
          </a:r>
          <a:r>
            <a:rPr lang="uk-UA" sz="11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населених пунктів</a:t>
          </a:r>
          <a:endParaRPr lang="uk-UA" sz="1100" kern="1200" dirty="0"/>
        </a:p>
      </dsp:txBody>
      <dsp:txXfrm>
        <a:off x="3228310" y="1020421"/>
        <a:ext cx="1259779" cy="1049816"/>
      </dsp:txXfrm>
    </dsp:sp>
    <dsp:sp modelId="{6BDE1C4B-B454-4B45-8F59-66C7821A2041}">
      <dsp:nvSpPr>
        <dsp:cNvPr id="0" name=""/>
        <dsp:cNvSpPr/>
      </dsp:nvSpPr>
      <dsp:spPr>
        <a:xfrm>
          <a:off x="1296648" y="398930"/>
          <a:ext cx="3527382" cy="352738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1944694"/>
                <a:satOff val="-37516"/>
                <a:lumOff val="-13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44694"/>
                <a:satOff val="-37516"/>
                <a:lumOff val="-13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44694"/>
                <a:satOff val="-37516"/>
                <a:lumOff val="-13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14968</a:t>
          </a:r>
          <a:r>
            <a:rPr lang="uk-UA" sz="25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   </a:t>
          </a:r>
          <a:r>
            <a:rPr lang="uk-UA" sz="1200" b="1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жителів</a:t>
          </a:r>
          <a:endParaRPr lang="uk-UA" sz="1200" kern="1200" dirty="0"/>
        </a:p>
      </dsp:txBody>
      <dsp:txXfrm>
        <a:off x="2136501" y="2687529"/>
        <a:ext cx="1889669" cy="923838"/>
      </dsp:txXfrm>
    </dsp:sp>
    <dsp:sp modelId="{63D1D2BF-BCE4-4B5D-8A6E-BAAAD84AC798}">
      <dsp:nvSpPr>
        <dsp:cNvPr id="0" name=""/>
        <dsp:cNvSpPr/>
      </dsp:nvSpPr>
      <dsp:spPr>
        <a:xfrm>
          <a:off x="1224001" y="272952"/>
          <a:ext cx="3527382" cy="352738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3889387"/>
                <a:satOff val="-75031"/>
                <a:lumOff val="-27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89387"/>
                <a:satOff val="-75031"/>
                <a:lumOff val="-27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89387"/>
                <a:satOff val="-75031"/>
                <a:lumOff val="-27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  <a:r>
            <a:rPr lang="uk-UA" sz="1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старостинських округів</a:t>
          </a:r>
          <a:endParaRPr lang="uk-UA" sz="1100" kern="1200" dirty="0"/>
        </a:p>
      </dsp:txBody>
      <dsp:txXfrm>
        <a:off x="1632589" y="1020421"/>
        <a:ext cx="1259779" cy="1049816"/>
      </dsp:txXfrm>
    </dsp:sp>
    <dsp:sp modelId="{095DF481-705D-403A-8364-3E004EB2D7B1}">
      <dsp:nvSpPr>
        <dsp:cNvPr id="0" name=""/>
        <dsp:cNvSpPr/>
      </dsp:nvSpPr>
      <dsp:spPr>
        <a:xfrm>
          <a:off x="1151225" y="54590"/>
          <a:ext cx="3964106" cy="396410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C91129-FCD8-40C9-A44A-2C08895443C3}">
      <dsp:nvSpPr>
        <dsp:cNvPr id="0" name=""/>
        <dsp:cNvSpPr/>
      </dsp:nvSpPr>
      <dsp:spPr>
        <a:xfrm>
          <a:off x="1075749" y="154776"/>
          <a:ext cx="3964106" cy="396410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1944694"/>
                <a:satOff val="-37516"/>
                <a:lumOff val="-13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44694"/>
                <a:satOff val="-37516"/>
                <a:lumOff val="-13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44694"/>
                <a:satOff val="-37516"/>
                <a:lumOff val="-13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6B7735-F5E4-47E9-B812-6117B2289B79}">
      <dsp:nvSpPr>
        <dsp:cNvPr id="0" name=""/>
        <dsp:cNvSpPr/>
      </dsp:nvSpPr>
      <dsp:spPr>
        <a:xfrm>
          <a:off x="1005348" y="54590"/>
          <a:ext cx="3964106" cy="396410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3889387"/>
                <a:satOff val="-75031"/>
                <a:lumOff val="-27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89387"/>
                <a:satOff val="-75031"/>
                <a:lumOff val="-27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89387"/>
                <a:satOff val="-75031"/>
                <a:lumOff val="-27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F6891D-6FE1-4D0F-841D-D1010F44E3B8}" type="datetime1">
              <a:rPr lang="ru-RU" smtClean="0"/>
              <a:t>09.05.2025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757874-EF65-4B61-B062-40C932C812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C368-91C0-4D36-BE83-F80A629E9236}" type="datetime1">
              <a:rPr lang="ru-RU" smtClean="0"/>
              <a:pPr/>
              <a:t>09.05.2025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57D50D-BAA9-464B-B391-243138E078D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93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Полилиния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: Фигура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 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 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Дуга 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rtlCol="0"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Полилиния: фигура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38599" y="1825625"/>
            <a:ext cx="7315199" cy="42976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34777-A6A5-4E45-BAF9-BCB75F9C6CAC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  <a:endParaRPr lang="ru-RU" sz="1800" noProof="0" dirty="0">
              <a:latin typeface="Avenir Next LT Pro" panose="020B0504020202020204" pitchFamily="34" charset="77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22BD3-0E73-465A-B51A-AC8B9157253C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A8F707-74BB-4613-B1B5-A645E65D54C8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1825625"/>
            <a:ext cx="10515600" cy="4297680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 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 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rtlCol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1F6D7-C9C5-48C3-B029-DD9CA2092931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Дуга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вставить рисунок</a:t>
            </a: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 rtlCol="0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5E9FC4E-5112-441D-83E0-655C66BB0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F0B48-CF3A-4B59-B788-FFE04C0E43DA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Полилиния: Фигура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: Фигура 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Дуга 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Полилиния: фигура 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7FF40-BCC2-4569-BDA3-A79934A4D677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Полилиния: Фигура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 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59905-D99B-4484-B7C5-7E6DD3894E57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A3CC-EED2-45DE-9062-AE7201C93BA8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: Фигура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Полилиния: Фигура 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rtlCol="0" anchor="b" anchorCtr="0">
            <a:noAutofit/>
          </a:bodyPr>
          <a:lstStyle>
            <a:lvl1pPr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0F3D4-E690-4A55-B3F5-E3AA9270BCFD}" type="datetime1">
              <a:rPr lang="ru-RU" noProof="0" smtClean="0"/>
              <a:t>09.05.2025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B376B3C-594C-4C39-AE03-15328BCFF587}" type="datetime1">
              <a:rPr lang="ru-RU" smtClean="0"/>
              <a:pPr/>
              <a:t>09.05.2025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CBD12358-51D2-46B3-9BDE-DF29528B94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0" b="24130"/>
          <a:stretch>
            <a:fillRect/>
          </a:stretch>
        </p:blipFill>
        <p:spPr>
          <a:xfrm>
            <a:off x="0" y="0"/>
            <a:ext cx="12192000" cy="6858000"/>
          </a:xfrm>
          <a:blipFill dpi="0" rotWithShape="1">
            <a:blip r:embed="rId3">
              <a:alphaModFix amt="3000"/>
            </a:blip>
            <a:srcRect/>
            <a:stretch>
              <a:fillRect/>
            </a:stretch>
          </a:blipFill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449" y="4470012"/>
            <a:ext cx="9594166" cy="1335024"/>
          </a:xfrm>
          <a:noFill/>
        </p:spPr>
        <p:txBody>
          <a:bodyPr rtlCol="0" anchor="ctr">
            <a:normAutofit/>
          </a:bodyPr>
          <a:lstStyle/>
          <a:p>
            <a:r>
              <a:rPr lang="uk-UA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КРАСНОСІЛЬСЬКА ТЕРИТОРІАЛЬНА ГРОМАДА –ГОТОВА ДО ВОДНИХ РІШЕНЬ</a:t>
            </a:r>
          </a:p>
        </p:txBody>
      </p:sp>
      <p:pic>
        <p:nvPicPr>
          <p:cNvPr id="4" name="Picture 2" descr="E:\КРАСНОСЕЛКА\ПРЕЗЕНТАЦИЯ\2 24_06_2017\гер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0" y="332000"/>
            <a:ext cx="3138840" cy="4084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678" y="-977259"/>
            <a:ext cx="5507421" cy="3649718"/>
          </a:xfrm>
        </p:spPr>
        <p:txBody>
          <a:bodyPr rtlCol="0" anchor="b">
            <a:normAutofit/>
          </a:bodyPr>
          <a:lstStyle/>
          <a:p>
            <a:r>
              <a:rPr lang="uk-UA" sz="5400" dirty="0"/>
              <a:t>КРАСНОСІЛЬСЬКА </a:t>
            </a:r>
            <a:br>
              <a:rPr lang="uk-UA" sz="5400" dirty="0"/>
            </a:br>
            <a:r>
              <a:rPr lang="uk-UA" sz="5400" dirty="0"/>
              <a:t>ТЕРИТОРІАЛЬНА ГРОМАДА - ЦЕ</a:t>
            </a:r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7" t="-246" r="23056" b="-8700"/>
          <a:stretch/>
        </p:blipFill>
        <p:spPr>
          <a:xfrm>
            <a:off x="-2367804" y="-384048"/>
            <a:ext cx="8143999" cy="8099548"/>
          </a:xfr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B3747DD-CF61-4FAE-8A29-6848DFEED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379691"/>
              </p:ext>
            </p:extLst>
          </p:nvPr>
        </p:nvGraphicFramePr>
        <p:xfrm>
          <a:off x="5824048" y="2658735"/>
          <a:ext cx="6120680" cy="419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7" y="-281353"/>
            <a:ext cx="5507421" cy="2540880"/>
          </a:xfrm>
          <a:noFill/>
        </p:spPr>
        <p:txBody>
          <a:bodyPr rtlCol="0">
            <a:noAutofit/>
          </a:bodyPr>
          <a:lstStyle/>
          <a:p>
            <a:r>
              <a:rPr lang="uk-UA" sz="5400" dirty="0"/>
              <a:t>ВИГІДНЕ ГЕОГРАФІЧНЕ РОЗТАШУВАННЯ</a:t>
            </a:r>
          </a:p>
        </p:txBody>
      </p:sp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691" r="1390" b="10488"/>
          <a:stretch/>
        </p:blipFill>
        <p:spPr>
          <a:xfrm>
            <a:off x="707393" y="939040"/>
            <a:ext cx="4619625" cy="4617720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8" y="2271769"/>
            <a:ext cx="5969882" cy="4427969"/>
          </a:xfrm>
          <a:noFill/>
        </p:spPr>
        <p:txBody>
          <a:bodyPr rtlCol="0">
            <a:normAutofit fontScale="92500" lnSpcReduction="20000"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Красносільської </a:t>
            </a:r>
            <a:r>
              <a:rPr lang="ru-RU" dirty="0" err="1"/>
              <a:t>громади</a:t>
            </a:r>
            <a:r>
              <a:rPr lang="ru-RU" dirty="0"/>
              <a:t> – 37474,3 га</a:t>
            </a:r>
          </a:p>
          <a:p>
            <a:endParaRPr lang="ru" dirty="0"/>
          </a:p>
          <a:p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обласним</a:t>
            </a:r>
            <a:r>
              <a:rPr lang="ru-RU" dirty="0"/>
              <a:t> центром - </a:t>
            </a:r>
            <a:r>
              <a:rPr lang="ru-RU" dirty="0" err="1"/>
              <a:t>містом</a:t>
            </a:r>
            <a:r>
              <a:rPr lang="ru-RU" dirty="0"/>
              <a:t> </a:t>
            </a:r>
            <a:r>
              <a:rPr lang="ru-RU" dirty="0" err="1"/>
              <a:t>Одесою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коридорів</a:t>
            </a:r>
            <a:r>
              <a:rPr lang="ru-RU" dirty="0"/>
              <a:t> та </a:t>
            </a:r>
            <a:r>
              <a:rPr lang="ru-RU" dirty="0" err="1"/>
              <a:t>основні</a:t>
            </a:r>
            <a:r>
              <a:rPr lang="ru-RU" dirty="0"/>
              <a:t> порти </a:t>
            </a:r>
            <a:r>
              <a:rPr lang="ru-RU" dirty="0" err="1"/>
              <a:t>України</a:t>
            </a:r>
            <a:r>
              <a:rPr lang="ru-RU" dirty="0"/>
              <a:t> (порт м. Одеса, порт м. </a:t>
            </a:r>
            <a:r>
              <a:rPr lang="ru-RU" dirty="0" err="1"/>
              <a:t>Південне</a:t>
            </a:r>
            <a:r>
              <a:rPr lang="ru-RU" dirty="0"/>
              <a:t>, порт м. </a:t>
            </a:r>
            <a:r>
              <a:rPr lang="ru-RU" dirty="0" err="1"/>
              <a:t>Чорноморськ</a:t>
            </a:r>
            <a:r>
              <a:rPr lang="ru-RU" dirty="0"/>
              <a:t>)</a:t>
            </a:r>
          </a:p>
          <a:p>
            <a:endParaRPr lang="ru-RU" sz="100" dirty="0"/>
          </a:p>
          <a:p>
            <a:r>
              <a:rPr lang="ru-RU" dirty="0" err="1"/>
              <a:t>Територією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дороги державного </a:t>
            </a:r>
            <a:r>
              <a:rPr lang="ru-RU" dirty="0" err="1"/>
              <a:t>значення</a:t>
            </a:r>
            <a:r>
              <a:rPr lang="ru-RU" dirty="0"/>
              <a:t> та </a:t>
            </a:r>
            <a:r>
              <a:rPr lang="ru-RU" dirty="0" err="1"/>
              <a:t>гілка</a:t>
            </a:r>
            <a:r>
              <a:rPr lang="ru-RU" dirty="0"/>
              <a:t> </a:t>
            </a:r>
            <a:r>
              <a:rPr lang="ru-RU" dirty="0" err="1"/>
              <a:t>Одеської</a:t>
            </a:r>
            <a:r>
              <a:rPr lang="ru-RU" dirty="0"/>
              <a:t> </a:t>
            </a:r>
            <a:r>
              <a:rPr lang="ru-RU" dirty="0" err="1"/>
              <a:t>залізниці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аеропорт</a:t>
            </a:r>
            <a:r>
              <a:rPr lang="ru-RU" dirty="0"/>
              <a:t> «Одеса» </a:t>
            </a:r>
            <a:r>
              <a:rPr lang="ru-RU" dirty="0" err="1"/>
              <a:t>розташований</a:t>
            </a:r>
            <a:r>
              <a:rPr lang="ru-RU" dirty="0"/>
              <a:t> за 35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садиби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15" y="1954904"/>
            <a:ext cx="1124187" cy="1124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52" y="2815748"/>
            <a:ext cx="1124187" cy="1124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72" y="3632152"/>
            <a:ext cx="1124187" cy="1124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15" y="4555004"/>
            <a:ext cx="1124187" cy="1124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15" y="5447981"/>
            <a:ext cx="1124187" cy="11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" y="87920"/>
            <a:ext cx="5698573" cy="3211831"/>
          </a:xfrm>
          <a:noFill/>
        </p:spPr>
      </p:pic>
      <p:pic>
        <p:nvPicPr>
          <p:cNvPr id="3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4" y="3405262"/>
            <a:ext cx="5826369" cy="3321031"/>
          </a:xfrm>
        </p:spPr>
      </p:pic>
      <p:pic>
        <p:nvPicPr>
          <p:cNvPr id="4" name="Объект 2"/>
          <p:cNvPicPr preferRelativeResize="0"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3405262"/>
            <a:ext cx="5698572" cy="3321031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5" b="4389"/>
          <a:stretch/>
        </p:blipFill>
        <p:spPr>
          <a:xfrm>
            <a:off x="6154614" y="87921"/>
            <a:ext cx="5826369" cy="3217988"/>
          </a:xfr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43" y="4128517"/>
            <a:ext cx="8368284" cy="187452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Autofit/>
          </a:bodyPr>
          <a:lstStyle/>
          <a:p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УНІКАЛЬНІ </a:t>
            </a:r>
            <a:b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РЕКРЕАЦІЙНІ </a:t>
            </a:r>
            <a:b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</a:p>
        </p:txBody>
      </p:sp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-744408"/>
            <a:ext cx="5507421" cy="2540880"/>
          </a:xfrm>
          <a:noFill/>
        </p:spPr>
        <p:txBody>
          <a:bodyPr rtlCol="0">
            <a:noAutofit/>
          </a:bodyPr>
          <a:lstStyle/>
          <a:p>
            <a:r>
              <a:rPr lang="uk-UA" sz="5400" dirty="0"/>
              <a:t>Це створює реальні виклики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052" y="1999293"/>
            <a:ext cx="5969882" cy="4427969"/>
          </a:xfrm>
          <a:noFill/>
        </p:spPr>
        <p:txBody>
          <a:bodyPr rtlCol="0">
            <a:normAutofit fontScale="92500" lnSpcReduction="10000"/>
          </a:bodyPr>
          <a:lstStyle/>
          <a:p>
            <a:r>
              <a:rPr lang="uk-UA" b="1" dirty="0">
                <a:latin typeface="+mn-lt"/>
              </a:rPr>
              <a:t>Застарілі</a:t>
            </a:r>
            <a:r>
              <a:rPr lang="ru-RU" b="1" dirty="0">
                <a:latin typeface="+mn-lt"/>
              </a:rPr>
              <a:t> </a:t>
            </a:r>
            <a:r>
              <a:rPr lang="uk-UA" b="1" dirty="0">
                <a:latin typeface="+mn-lt"/>
              </a:rPr>
              <a:t>мережі</a:t>
            </a:r>
            <a:r>
              <a:rPr lang="ru-RU" b="1" dirty="0">
                <a:latin typeface="+mn-lt"/>
              </a:rPr>
              <a:t> та </a:t>
            </a:r>
            <a:r>
              <a:rPr lang="uk-UA" b="1" dirty="0">
                <a:latin typeface="+mn-lt"/>
              </a:rPr>
              <a:t>нестача</a:t>
            </a:r>
            <a:r>
              <a:rPr lang="ru-RU" b="1" dirty="0">
                <a:latin typeface="+mn-lt"/>
              </a:rPr>
              <a:t> води</a:t>
            </a:r>
          </a:p>
          <a:p>
            <a:r>
              <a:rPr lang="ru-RU" dirty="0">
                <a:latin typeface="+mn-lt"/>
              </a:rPr>
              <a:t>-    </a:t>
            </a:r>
            <a:r>
              <a:rPr lang="uk-UA" dirty="0">
                <a:latin typeface="+mn-lt"/>
              </a:rPr>
              <a:t>часті</a:t>
            </a:r>
            <a:r>
              <a:rPr lang="ru-RU" dirty="0">
                <a:latin typeface="+mn-lt"/>
              </a:rPr>
              <a:t> </a:t>
            </a:r>
            <a:r>
              <a:rPr lang="uk-UA" dirty="0">
                <a:latin typeface="+mn-lt"/>
              </a:rPr>
              <a:t>пориви</a:t>
            </a:r>
            <a:r>
              <a:rPr lang="ru-RU" dirty="0">
                <a:latin typeface="+mn-lt"/>
              </a:rPr>
              <a:t>, </a:t>
            </a:r>
            <a:r>
              <a:rPr lang="uk-UA" dirty="0">
                <a:latin typeface="+mn-lt"/>
              </a:rPr>
              <a:t>втрати</a:t>
            </a:r>
            <a:r>
              <a:rPr lang="ru-RU" dirty="0">
                <a:latin typeface="+mn-lt"/>
              </a:rPr>
              <a:t> води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+mn-lt"/>
              </a:rPr>
              <a:t>влітку</a:t>
            </a:r>
            <a:r>
              <a:rPr lang="ru-RU" dirty="0">
                <a:latin typeface="+mn-lt"/>
              </a:rPr>
              <a:t> </a:t>
            </a:r>
            <a:r>
              <a:rPr lang="uk-UA" dirty="0">
                <a:latin typeface="+mn-lt"/>
              </a:rPr>
              <a:t>вулиці</a:t>
            </a:r>
            <a:r>
              <a:rPr lang="ru-RU" dirty="0">
                <a:latin typeface="+mn-lt"/>
              </a:rPr>
              <a:t> на </a:t>
            </a:r>
            <a:r>
              <a:rPr lang="uk-UA" dirty="0">
                <a:latin typeface="+mn-lt"/>
              </a:rPr>
              <a:t>височинах</a:t>
            </a:r>
            <a:r>
              <a:rPr lang="ru-RU" dirty="0">
                <a:latin typeface="+mn-lt"/>
              </a:rPr>
              <a:t> </a:t>
            </a:r>
            <a:r>
              <a:rPr lang="uk-UA" dirty="0">
                <a:latin typeface="+mn-lt"/>
              </a:rPr>
              <a:t>залишаються</a:t>
            </a:r>
            <a:r>
              <a:rPr lang="ru-RU" dirty="0">
                <a:latin typeface="+mn-lt"/>
              </a:rPr>
              <a:t> без води</a:t>
            </a:r>
          </a:p>
          <a:p>
            <a:pPr marL="342900" indent="-342900">
              <a:buFontTx/>
              <a:buChar char="-"/>
            </a:pPr>
            <a:r>
              <a:rPr lang="uk-UA" dirty="0" err="1">
                <a:latin typeface="+mn-lt"/>
              </a:rPr>
              <a:t>водонасосна</a:t>
            </a:r>
            <a:r>
              <a:rPr lang="ru-RU" dirty="0">
                <a:latin typeface="+mn-lt"/>
              </a:rPr>
              <a:t> </a:t>
            </a:r>
            <a:r>
              <a:rPr lang="uk-UA" dirty="0">
                <a:latin typeface="+mn-lt"/>
              </a:rPr>
              <a:t>станція</a:t>
            </a:r>
            <a:r>
              <a:rPr lang="ru-RU" dirty="0">
                <a:latin typeface="+mn-lt"/>
              </a:rPr>
              <a:t> </a:t>
            </a:r>
            <a:r>
              <a:rPr lang="uk-UA" dirty="0">
                <a:latin typeface="+mn-lt"/>
              </a:rPr>
              <a:t>потребує</a:t>
            </a:r>
            <a:r>
              <a:rPr lang="ru-RU" dirty="0">
                <a:latin typeface="+mn-lt"/>
              </a:rPr>
              <a:t> </a:t>
            </a:r>
            <a:r>
              <a:rPr lang="uk-UA" dirty="0">
                <a:latin typeface="+mn-lt"/>
              </a:rPr>
              <a:t>реконструкції</a:t>
            </a:r>
          </a:p>
          <a:p>
            <a:endParaRPr lang="ru" dirty="0">
              <a:latin typeface="+mn-lt"/>
            </a:endParaRPr>
          </a:p>
          <a:p>
            <a:r>
              <a:rPr lang="ru-RU" b="1" dirty="0" err="1">
                <a:latin typeface="+mn-lt"/>
              </a:rPr>
              <a:t>Повна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відсутність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каналізації</a:t>
            </a:r>
            <a:endParaRPr lang="ru-RU" b="1" dirty="0">
              <a:latin typeface="+mn-lt"/>
            </a:endParaRPr>
          </a:p>
          <a:p>
            <a:r>
              <a:rPr lang="ru-RU" dirty="0">
                <a:latin typeface="+mn-lt"/>
              </a:rPr>
              <a:t>-    </a:t>
            </a:r>
            <a:r>
              <a:rPr lang="ru-RU" dirty="0" err="1">
                <a:latin typeface="+mn-lt"/>
              </a:rPr>
              <a:t>усі</a:t>
            </a:r>
            <a:r>
              <a:rPr lang="ru-RU" dirty="0">
                <a:latin typeface="+mn-lt"/>
              </a:rPr>
              <a:t> села – без </a:t>
            </a:r>
            <a:r>
              <a:rPr lang="ru-RU" dirty="0" err="1">
                <a:latin typeface="+mn-lt"/>
              </a:rPr>
              <a:t>централізованого</a:t>
            </a:r>
            <a:r>
              <a:rPr lang="ru-RU" dirty="0">
                <a:latin typeface="+mn-lt"/>
              </a:rPr>
              <a:t>   </a:t>
            </a:r>
            <a:r>
              <a:rPr lang="ru-RU" dirty="0" err="1">
                <a:latin typeface="+mn-lt"/>
              </a:rPr>
              <a:t>водовідведення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-    </a:t>
            </a:r>
            <a:r>
              <a:rPr lang="ru-RU" dirty="0" err="1">
                <a:latin typeface="+mn-lt"/>
              </a:rPr>
              <a:t>екологічні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ризики</a:t>
            </a:r>
            <a:r>
              <a:rPr lang="ru-RU" dirty="0">
                <a:latin typeface="+mn-lt"/>
              </a:rPr>
              <a:t>: септики </a:t>
            </a:r>
            <a:r>
              <a:rPr lang="ru-RU" dirty="0" err="1">
                <a:latin typeface="+mn-lt"/>
              </a:rPr>
              <a:t>зливи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близкість</a:t>
            </a:r>
            <a:r>
              <a:rPr lang="ru-RU" dirty="0">
                <a:latin typeface="+mn-lt"/>
              </a:rPr>
              <a:t> до Куяльницького лиману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b="12474"/>
          <a:stretch>
            <a:fillRect/>
          </a:stretch>
        </p:blipFill>
        <p:spPr>
          <a:xfrm>
            <a:off x="228936" y="583830"/>
            <a:ext cx="5643451" cy="5641124"/>
          </a:xfrm>
        </p:spPr>
      </p:pic>
    </p:spTree>
    <p:extLst>
      <p:ext uri="{BB962C8B-B14F-4D97-AF65-F5344CB8AC3E}">
        <p14:creationId xmlns:p14="http://schemas.microsoft.com/office/powerpoint/2010/main" val="403993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-744408"/>
            <a:ext cx="5507421" cy="2540880"/>
          </a:xfrm>
          <a:noFill/>
        </p:spPr>
        <p:txBody>
          <a:bodyPr rtlCol="0">
            <a:noAutofit/>
          </a:bodyPr>
          <a:lstStyle/>
          <a:p>
            <a:r>
              <a:rPr lang="uk-UA" sz="5400" dirty="0"/>
              <a:t>Це створює реальні виклики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887" y="1961051"/>
            <a:ext cx="5969882" cy="4427969"/>
          </a:xfrm>
          <a:noFill/>
        </p:spPr>
        <p:txBody>
          <a:bodyPr rtlCol="0">
            <a:normAutofit/>
          </a:bodyPr>
          <a:lstStyle/>
          <a:p>
            <a:endParaRPr lang="ru-RU" sz="100" dirty="0"/>
          </a:p>
          <a:p>
            <a:r>
              <a:rPr lang="ru-RU" b="1" dirty="0" err="1"/>
              <a:t>Зношен</a:t>
            </a:r>
            <a:r>
              <a:rPr lang="uk-UA" b="1" dirty="0"/>
              <a:t>і очисні споруди</a:t>
            </a:r>
          </a:p>
          <a:p>
            <a:pPr marL="342900" indent="-342900">
              <a:buFontTx/>
              <a:buChar char="-"/>
            </a:pPr>
            <a:r>
              <a:rPr lang="uk-UA" dirty="0" err="1"/>
              <a:t>с.Нові</a:t>
            </a:r>
            <a:r>
              <a:rPr lang="uk-UA" dirty="0"/>
              <a:t> Шомполи – очисні споруди у критичному стані</a:t>
            </a:r>
          </a:p>
          <a:p>
            <a:pPr marL="342900" indent="-342900">
              <a:buFontTx/>
              <a:buChar char="-"/>
            </a:pPr>
            <a:r>
              <a:rPr lang="uk-UA" dirty="0"/>
              <a:t>повна зношеність, потребує модернізації</a:t>
            </a:r>
            <a:endParaRPr lang="ru-RU" dirty="0"/>
          </a:p>
          <a:p>
            <a:endParaRPr lang="ru-RU" dirty="0"/>
          </a:p>
          <a:p>
            <a:r>
              <a:rPr lang="ru-RU" b="1" dirty="0" err="1"/>
              <a:t>Виснаження</a:t>
            </a:r>
            <a:r>
              <a:rPr lang="ru-RU" b="1" dirty="0"/>
              <a:t> </a:t>
            </a:r>
            <a:r>
              <a:rPr lang="ru-RU" b="1" dirty="0" err="1"/>
              <a:t>водойм</a:t>
            </a:r>
            <a:r>
              <a:rPr lang="ru-RU" b="1" dirty="0"/>
              <a:t> </a:t>
            </a:r>
          </a:p>
          <a:p>
            <a:pPr marL="342900" indent="-342900">
              <a:buFontTx/>
              <a:buChar char="-"/>
            </a:pPr>
            <a:r>
              <a:rPr lang="ru-RU" dirty="0" err="1"/>
              <a:t>із</a:t>
            </a:r>
            <a:r>
              <a:rPr lang="ru-RU" dirty="0"/>
              <a:t> 15 </a:t>
            </a:r>
            <a:r>
              <a:rPr lang="ru-RU" dirty="0" err="1"/>
              <a:t>ставків</a:t>
            </a:r>
            <a:r>
              <a:rPr lang="ru-RU" dirty="0"/>
              <a:t> у </a:t>
            </a:r>
            <a:r>
              <a:rPr lang="ru-RU" dirty="0" err="1"/>
              <a:t>громаді</a:t>
            </a:r>
            <a:r>
              <a:rPr lang="ru-RU" dirty="0"/>
              <a:t> – </a:t>
            </a:r>
            <a:r>
              <a:rPr lang="ru-RU" b="1" dirty="0"/>
              <a:t>11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пересохлі</a:t>
            </a:r>
            <a:endParaRPr lang="ru-RU" b="1" dirty="0"/>
          </a:p>
          <a:p>
            <a:pPr marL="342900" indent="-342900">
              <a:buFontTx/>
              <a:buChar char="-"/>
            </a:pPr>
            <a:r>
              <a:rPr lang="ru-RU" dirty="0" err="1"/>
              <a:t>втрата</a:t>
            </a:r>
            <a:r>
              <a:rPr lang="ru-RU" dirty="0"/>
              <a:t> природного водного балансу та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зрошення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7" y="877725"/>
            <a:ext cx="3768355" cy="49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8557" y="457748"/>
            <a:ext cx="11371985" cy="1131752"/>
          </a:xfrm>
        </p:spPr>
        <p:txBody>
          <a:bodyPr/>
          <a:lstStyle/>
          <a:p>
            <a:pPr algn="ctr"/>
            <a:r>
              <a:rPr lang="ru-RU" sz="3200" b="1" dirty="0">
                <a:ea typeface="Calibri" panose="020F0502020204030204" pitchFamily="34" charset="0"/>
                <a:cs typeface="Calibri" panose="020F0502020204030204" pitchFamily="34" charset="0"/>
              </a:rPr>
              <a:t>ПРІОРИТЕТНІ ПРОБЛЕМИ — І ЗАПИТ НА ПІДТРИМКУ</a:t>
            </a:r>
            <a:br>
              <a:rPr lang="uk-UA" sz="3200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sz="3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620" y="4839136"/>
            <a:ext cx="2760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ПРОЄКТУВАННЯ СИСТЕМИ ВОДОВІДВЕДЕННЯ ГРОМАДИ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5050" y="4809466"/>
            <a:ext cx="2971063" cy="76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РЕКОНСТРУКЦІЯ ВОДОНАСОСНОЇ СТАНЦІЇ  ТА МЕРЕЖ В С.КРАСНОСІЛКА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97826" y="4807247"/>
            <a:ext cx="3499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ПРОЄКТУ РЕКОНСТРУКЦІЇ ОЧИСНИХ СПОРУД У С. НОВІ ШОМПОЛИ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5003" b="17540"/>
          <a:stretch/>
        </p:blipFill>
        <p:spPr>
          <a:xfrm>
            <a:off x="7997826" y="1965462"/>
            <a:ext cx="3722716" cy="2482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92" y="1923078"/>
            <a:ext cx="3366377" cy="2524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0" y="2038769"/>
            <a:ext cx="3212123" cy="2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00399" y="5282036"/>
            <a:ext cx="5148560" cy="1031542"/>
          </a:xfrm>
        </p:spPr>
        <p:txBody>
          <a:bodyPr/>
          <a:lstStyle/>
          <a:p>
            <a:r>
              <a:rPr lang="uk-UA" sz="4800" dirty="0">
                <a:solidFill>
                  <a:schemeClr val="tx1"/>
                </a:solidFill>
              </a:rPr>
              <a:t>Дякую за увагу!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37550" y="1281310"/>
            <a:ext cx="11610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/>
              <a:t>Відкрита громада — відкриті можливості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68" y="2567355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7223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7FFD73E-D96B-4428-99CD-717A4897D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85E733-8340-4FDD-A6FC-B22F1B75E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165DE6-2DCE-44FC-94B7-A499559DBF88}">
  <ds:schemaRefs>
    <ds:schemaRef ds:uri="230e9df3-be65-4c73-a93b-d1236ebd677e"/>
    <ds:schemaRef ds:uri="http://schemas.microsoft.com/sharepoint/v3"/>
    <ds:schemaRef ds:uri="http://purl.org/dc/terms/"/>
    <ds:schemaRef ds:uri="http://schemas.microsoft.com/office/infopath/2007/PartnerControl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225</Words>
  <Application>Microsoft Office PowerPoint</Application>
  <PresentationFormat>Широкоэкранный</PresentationFormat>
  <Paragraphs>46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Next LT Pro</vt:lpstr>
      <vt:lpstr>Avenir Next LT Pro Light</vt:lpstr>
      <vt:lpstr>Calibri</vt:lpstr>
      <vt:lpstr>Calibri Light</vt:lpstr>
      <vt:lpstr>Tahoma</vt:lpstr>
      <vt:lpstr>Пользовательская</vt:lpstr>
      <vt:lpstr>КРАСНОСІЛЬСЬКА ТЕРИТОРІАЛЬНА ГРОМАДА –ГОТОВА ДО ВОДНИХ РІШЕНЬ</vt:lpstr>
      <vt:lpstr>КРАСНОСІЛЬСЬКА  ТЕРИТОРІАЛЬНА ГРОМАДА - ЦЕ</vt:lpstr>
      <vt:lpstr>ВИГІДНЕ ГЕОГРАФІЧНЕ РОЗТАШУВАННЯ</vt:lpstr>
      <vt:lpstr>УНІКАЛЬНІ  РЕКРЕАЦІЙНІ  РЕСУРСИ</vt:lpstr>
      <vt:lpstr>Це створює реальні виклики</vt:lpstr>
      <vt:lpstr>Це створює реальні виклики</vt:lpstr>
      <vt:lpstr>ПРІОРИТЕТНІ ПРОБЛЕМИ — І ЗАПИТ НА ПІДТРИМКУ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КРАСНОСІЛЬСЬКА  ТЕРИТОРІАЛЬНА ГРОМАДА</dc:title>
  <dc:creator>Одеса</dc:creator>
  <cp:lastModifiedBy>AndreW</cp:lastModifiedBy>
  <cp:revision>43</cp:revision>
  <dcterms:created xsi:type="dcterms:W3CDTF">2024-01-11T14:50:00Z</dcterms:created>
  <dcterms:modified xsi:type="dcterms:W3CDTF">2025-05-09T07:26:16Z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