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37332-F038-4FFE-BC4C-F6663CAE6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0CE309-AB2F-4C97-833B-77AB4BA43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A979D-E8A5-4C0D-81F2-AD5A3D4B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79401-9462-4E49-ACBA-F393D7FE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36FF3-D8D4-4A27-BBA6-E914A396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4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B53CC-0861-4D41-AEED-F200E5D3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1EEC71-6EF5-4AE1-906B-00FC30B16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847DFA-FBA8-4093-BF1E-E2B8410E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6A8F3-243E-4CD3-8A4E-FB5DD1A0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5B6A9-E685-42F3-9F6F-80DF04A1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1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D46F58-5786-4F30-B1F7-81B51812F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816CB7-65E9-4949-9C57-55B79B044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D0E71-8280-46EB-BD42-0B7F3301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BCFE5-212E-4606-8C47-5AA882F5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C0DB5-4DB6-4C30-875C-6297D507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1EB37-002D-492C-8B5A-1B1F983B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52BD4-FA2B-4B3A-AEEE-7B2715BBD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BF8D-25B5-4602-B41F-AB1CF685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4B448-0D56-4C99-B267-E0BAE4A2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02724-318B-4A43-894D-A5C1178D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7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E412C-0978-45F0-83F6-E19E4062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D60371-E2F2-453F-9887-8CC9ABACE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8A61A-E4BC-4B16-AB5F-7FD7AD94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BADBA-8CA2-4819-BE48-BA935CE5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456EB7-84AC-4EAE-A5D2-AF0C6346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5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F0BB4-9607-4C15-8483-A96D0D25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5C394-593F-4CC3-9FEE-A1493F8F2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9F10D0-125C-4D9D-9500-35181C950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FF793E-62F2-4FCE-8C62-1E3D7F2F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483675-7811-4EE7-8254-89B3DE23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2E217B-CF7D-498C-86D3-13A6F54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0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7C870-53A8-4A8E-93DA-3EDDAC9C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444D6-28E0-4B69-9CFE-6D6122FD2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142057-5CB7-4681-A000-61C9FE68D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410C6E-489D-4598-AB3C-D340D3CE7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FBCF3A-6C7A-4FB7-9C3A-EA23E8909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F52B66-8091-4128-A9F9-A59A09D6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93AA74-DD3A-4C51-8CED-24977D57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15BB2B-6C39-40CD-A759-090070E9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7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B0EB7-8D53-4DCA-8081-5CC8DD4F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E4C30E-8CD8-4B7A-9C8A-A02986EB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425052-BDB7-4EED-864C-750D2BB7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A42936-E27A-4503-99BC-E3104A98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0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B2985E-3C4C-43F8-9E02-4B59D6E7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4D6E4A-3402-4035-820D-0B5B90DA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A27E2C-A8BD-436C-9260-4A4CED24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FE59A-CEC2-4E61-B132-1E7DCAFC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B1D58-9F5B-415D-8ECF-DBB236CE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7B0B22-EA57-4ADD-B198-2BA8AA9AF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2E7E3-4A2D-46CD-A725-50546390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65A963-B2F9-49E2-A827-B1C736A6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00132-B5E9-40FE-A72E-5A3BB742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B066B-A50E-414C-A556-D246EBE5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6BDBED-C1E0-497E-AC03-A14D99298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001593-03F4-4061-87F3-D007BC820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2DAB28-D8AA-4080-BBAE-6AE49ABE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C7E84-6896-4E18-AF5B-29A6E535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3F92D-2E6F-4C39-93A4-F416FBCB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3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5907B-8553-423C-832E-8E51FC1D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4D195-44F9-4E30-BFB8-C330155B1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DDD64-E511-41D9-B3CB-A8B2744F7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1517-457F-4FC5-A886-AC15E784D0F0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2DBC1-24FD-4695-B1CB-91B487241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50168-D455-4E3B-9ED2-400F1986F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B9216-13D0-4946-9B3A-82DFD258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264BF1-1413-476C-A0CD-D1A27A69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5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1E9270-0033-4F61-A527-5ACBFBE7F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6D074F-B0E4-4FBF-9183-39509F7C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AD2C55-C73D-4355-9B82-1BF020C4C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54563-8CEC-484F-9BD9-90CFD56D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9B3B59-1013-4DE1-8A46-D12517F4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74D54B-4404-41AB-9016-11ADCBD01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743210-93FA-413E-ACE5-80E304923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06D39F-9CAD-4DD4-AAF2-84812E00A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7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45E6B2-9E7E-4DCC-940E-1D2137B0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8F72CC-B2F8-408B-B4C2-DBC61D2B8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C095E-B617-4A60-89CA-F618881E2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1E8B38-8E7F-4D7E-9764-094573188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8C4711-A096-47BB-A978-9D45C748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3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 Першикова</cp:lastModifiedBy>
  <cp:revision>15</cp:revision>
  <dcterms:created xsi:type="dcterms:W3CDTF">2022-01-24T15:30:50Z</dcterms:created>
  <dcterms:modified xsi:type="dcterms:W3CDTF">2025-05-09T10:17:12Z</dcterms:modified>
</cp:coreProperties>
</file>