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2" r:id="rId1"/>
  </p:sldMasterIdLst>
  <p:notesMasterIdLst>
    <p:notesMasterId r:id="rId9"/>
  </p:notesMasterIdLst>
  <p:sldIdLst>
    <p:sldId id="256" r:id="rId2"/>
    <p:sldId id="281" r:id="rId3"/>
    <p:sldId id="261" r:id="rId4"/>
    <p:sldId id="282" r:id="rId5"/>
    <p:sldId id="266" r:id="rId6"/>
    <p:sldId id="267" r:id="rId7"/>
    <p:sldId id="283" r:id="rId8"/>
  </p:sldIdLst>
  <p:sldSz cx="12192000" cy="6858000"/>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es-head@packing-ua.com" initials="s" lastIdx="0" clrIdx="0">
    <p:extLst>
      <p:ext uri="{19B8F6BF-5375-455C-9EA6-DF929625EA0E}">
        <p15:presenceInfo xmlns:p15="http://schemas.microsoft.com/office/powerpoint/2012/main" userId="sales-head@packing-ua.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930B"/>
    <a:srgbClr val="F9FDF5"/>
    <a:srgbClr val="F0F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80" autoAdjust="0"/>
  </p:normalViewPr>
  <p:slideViewPr>
    <p:cSldViewPr snapToGrid="0">
      <p:cViewPr varScale="1">
        <p:scale>
          <a:sx n="68" d="100"/>
          <a:sy n="68" d="100"/>
        </p:scale>
        <p:origin x="792"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85FC9-FCB7-4CED-AB9E-766B40121F73}" type="datetimeFigureOut">
              <a:rPr lang="ru-RU" smtClean="0"/>
              <a:t>13.10.2022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57248-66EE-48EE-97DF-DEADC8A6D4CF}" type="slidenum">
              <a:rPr lang="ru-RU" smtClean="0"/>
              <a:t>‹#›</a:t>
            </a:fld>
            <a:endParaRPr lang="ru-RU"/>
          </a:p>
        </p:txBody>
      </p:sp>
    </p:spTree>
    <p:extLst>
      <p:ext uri="{BB962C8B-B14F-4D97-AF65-F5344CB8AC3E}">
        <p14:creationId xmlns:p14="http://schemas.microsoft.com/office/powerpoint/2010/main" val="350146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557248-66EE-48EE-97DF-DEADC8A6D4CF}" type="slidenum">
              <a:rPr lang="ru-RU" smtClean="0"/>
              <a:t>1</a:t>
            </a:fld>
            <a:endParaRPr lang="ru-RU" dirty="0"/>
          </a:p>
        </p:txBody>
      </p:sp>
    </p:spTree>
    <p:extLst>
      <p:ext uri="{BB962C8B-B14F-4D97-AF65-F5344CB8AC3E}">
        <p14:creationId xmlns:p14="http://schemas.microsoft.com/office/powerpoint/2010/main" val="383897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557248-66EE-48EE-97DF-DEADC8A6D4CF}" type="slidenum">
              <a:rPr lang="ru-RU" smtClean="0"/>
              <a:t>4</a:t>
            </a:fld>
            <a:endParaRPr lang="ru-RU"/>
          </a:p>
        </p:txBody>
      </p:sp>
    </p:spTree>
    <p:extLst>
      <p:ext uri="{BB962C8B-B14F-4D97-AF65-F5344CB8AC3E}">
        <p14:creationId xmlns:p14="http://schemas.microsoft.com/office/powerpoint/2010/main" val="2550563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3336224-D346-4F7D-9CF6-D7101781D006}" type="datetimeFigureOut">
              <a:rPr lang="ru-RU" smtClean="0"/>
              <a:t>13.10.2022</a:t>
            </a:fld>
            <a:endParaRPr lang="ru-RU"/>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ru-RU"/>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D0800C7-F671-4B79-894A-E15DC41B59F0}" type="slidenum">
              <a:rPr lang="ru-RU" smtClean="0"/>
              <a:t>‹#›</a:t>
            </a:fld>
            <a:endParaRPr lang="ru-RU"/>
          </a:p>
        </p:txBody>
      </p:sp>
    </p:spTree>
    <p:extLst>
      <p:ext uri="{BB962C8B-B14F-4D97-AF65-F5344CB8AC3E}">
        <p14:creationId xmlns:p14="http://schemas.microsoft.com/office/powerpoint/2010/main" val="64498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3336224-D346-4F7D-9CF6-D7101781D006}" type="datetimeFigureOut">
              <a:rPr lang="ru-RU" smtClean="0"/>
              <a:t>13.10.2022</a:t>
            </a:fld>
            <a:endParaRPr lang="ru-RU"/>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172230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13.10.2022</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15540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13.10.2022</a:t>
            </a:fld>
            <a:endParaRPr lang="ru-RU"/>
          </a:p>
        </p:txBody>
      </p:sp>
      <p:sp>
        <p:nvSpPr>
          <p:cNvPr id="5" name="Footer Placeholder 4"/>
          <p:cNvSpPr>
            <a:spLocks noGrp="1"/>
          </p:cNvSpPr>
          <p:nvPr>
            <p:ph type="ftr" sz="quarter" idx="11"/>
          </p:nvPr>
        </p:nvSpPr>
        <p:spPr/>
        <p:txBody>
          <a:bodyPr/>
          <a:lstStyle/>
          <a:p>
            <a:endParaRPr lang="ru-RU"/>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425970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13.10.2022</a:t>
            </a:fld>
            <a:endParaRPr lang="ru-RU"/>
          </a:p>
        </p:txBody>
      </p:sp>
      <p:sp>
        <p:nvSpPr>
          <p:cNvPr id="5" name="Footer Placeholder 4"/>
          <p:cNvSpPr>
            <a:spLocks noGrp="1"/>
          </p:cNvSpPr>
          <p:nvPr>
            <p:ph type="ftr" sz="quarter" idx="11"/>
          </p:nvPr>
        </p:nvSpPr>
        <p:spPr/>
        <p:txBody>
          <a:bodyPr/>
          <a:lstStyle/>
          <a:p>
            <a:endParaRPr lang="ru-RU"/>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1944228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336224-D346-4F7D-9CF6-D7101781D006}" type="datetimeFigureOut">
              <a:rPr lang="ru-RU" smtClean="0"/>
              <a:t>13.10.2022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371235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3336224-D346-4F7D-9CF6-D7101781D006}" type="datetimeFigureOut">
              <a:rPr lang="ru-RU" smtClean="0"/>
              <a:t>13.10.2022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653460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336224-D346-4F7D-9CF6-D7101781D006}" type="datetimeFigureOut">
              <a:rPr lang="ru-RU" smtClean="0"/>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400108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336224-D346-4F7D-9CF6-D7101781D006}" type="datetimeFigureOut">
              <a:rPr lang="ru-RU" smtClean="0"/>
              <a:t>13.10.2022</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298356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336224-D346-4F7D-9CF6-D7101781D006}" type="datetimeFigureOut">
              <a:rPr lang="ru-RU" smtClean="0"/>
              <a:t>13.10.2022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78086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336224-D346-4F7D-9CF6-D7101781D006}" type="datetimeFigureOut">
              <a:rPr lang="ru-RU" smtClean="0"/>
              <a:t>13.10.2022</a:t>
            </a:fld>
            <a:endParaRPr lang="ru-RU"/>
          </a:p>
        </p:txBody>
      </p:sp>
      <p:sp>
        <p:nvSpPr>
          <p:cNvPr id="5" name="Footer Placeholder 4"/>
          <p:cNvSpPr>
            <a:spLocks noGrp="1"/>
          </p:cNvSpPr>
          <p:nvPr>
            <p:ph type="ftr" sz="quarter" idx="11"/>
          </p:nvPr>
        </p:nvSpPr>
        <p:spPr/>
        <p:txBody>
          <a:bodyPr/>
          <a:lstStyle/>
          <a:p>
            <a:endParaRPr lang="ru-R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402503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336224-D346-4F7D-9CF6-D7101781D006}" type="datetimeFigureOut">
              <a:rPr lang="ru-RU" smtClean="0"/>
              <a:t>13.10.2022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256257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3336224-D346-4F7D-9CF6-D7101781D006}" type="datetimeFigureOut">
              <a:rPr lang="ru-RU" smtClean="0"/>
              <a:t>13.10.2022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279347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3336224-D346-4F7D-9CF6-D7101781D006}" type="datetimeFigureOut">
              <a:rPr lang="ru-RU" smtClean="0"/>
              <a:t>13.10.2022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55479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36224-D346-4F7D-9CF6-D7101781D006}" type="datetimeFigureOut">
              <a:rPr lang="ru-RU" smtClean="0"/>
              <a:t>13.10.2022</a:t>
            </a:fld>
            <a:endParaRPr lang="ru-RU"/>
          </a:p>
        </p:txBody>
      </p:sp>
      <p:sp>
        <p:nvSpPr>
          <p:cNvPr id="3" name="Footer Placeholder 2"/>
          <p:cNvSpPr>
            <a:spLocks noGrp="1"/>
          </p:cNvSpPr>
          <p:nvPr>
            <p:ph type="ftr" sz="quarter" idx="11"/>
          </p:nvPr>
        </p:nvSpPr>
        <p:spPr/>
        <p:txBody>
          <a:bodyPr/>
          <a:lstStyle/>
          <a:p>
            <a:endParaRPr lang="ru-RU"/>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292837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3336224-D346-4F7D-9CF6-D7101781D006}" type="datetimeFigureOut">
              <a:rPr lang="ru-RU" smtClean="0"/>
              <a:t>13.10.2022</a:t>
            </a:fld>
            <a:endParaRPr lang="ru-RU"/>
          </a:p>
        </p:txBody>
      </p:sp>
      <p:sp>
        <p:nvSpPr>
          <p:cNvPr id="6" name="Footer Placeholder 5"/>
          <p:cNvSpPr>
            <a:spLocks noGrp="1"/>
          </p:cNvSpPr>
          <p:nvPr>
            <p:ph type="ftr" sz="quarter" idx="11"/>
          </p:nvPr>
        </p:nvSpPr>
        <p:spPr/>
        <p:txBody>
          <a:bodyPr/>
          <a:lstStyle/>
          <a:p>
            <a:endParaRPr lang="ru-RU"/>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113921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3336224-D346-4F7D-9CF6-D7101781D006}" type="datetimeFigureOut">
              <a:rPr lang="ru-RU" smtClean="0"/>
              <a:t>13.10.2022</a:t>
            </a:fld>
            <a:endParaRPr lang="ru-RU"/>
          </a:p>
        </p:txBody>
      </p:sp>
      <p:sp>
        <p:nvSpPr>
          <p:cNvPr id="6" name="Footer Placeholder 5"/>
          <p:cNvSpPr>
            <a:spLocks noGrp="1"/>
          </p:cNvSpPr>
          <p:nvPr>
            <p:ph type="ftr" sz="quarter" idx="11"/>
          </p:nvPr>
        </p:nvSpPr>
        <p:spPr/>
        <p:txBody>
          <a:bodyPr/>
          <a:lstStyle/>
          <a:p>
            <a:endParaRPr lang="ru-RU"/>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0800C7-F671-4B79-894A-E15DC41B59F0}" type="slidenum">
              <a:rPr lang="ru-RU" smtClean="0"/>
              <a:t>‹#›</a:t>
            </a:fld>
            <a:endParaRPr lang="ru-RU"/>
          </a:p>
        </p:txBody>
      </p:sp>
    </p:spTree>
    <p:extLst>
      <p:ext uri="{BB962C8B-B14F-4D97-AF65-F5344CB8AC3E}">
        <p14:creationId xmlns:p14="http://schemas.microsoft.com/office/powerpoint/2010/main" val="393270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13336224-D346-4F7D-9CF6-D7101781D006}" type="datetimeFigureOut">
              <a:rPr lang="ru-RU" smtClean="0"/>
              <a:t>13.10.2022</a:t>
            </a:fld>
            <a:endParaRPr lang="ru-RU"/>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ru-RU"/>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D0800C7-F671-4B79-894A-E15DC41B59F0}" type="slidenum">
              <a:rPr lang="ru-RU" smtClean="0"/>
              <a:t>‹#›</a:t>
            </a:fld>
            <a:endParaRPr lang="ru-RU"/>
          </a:p>
        </p:txBody>
      </p:sp>
    </p:spTree>
    <p:extLst>
      <p:ext uri="{BB962C8B-B14F-4D97-AF65-F5344CB8AC3E}">
        <p14:creationId xmlns:p14="http://schemas.microsoft.com/office/powerpoint/2010/main" val="135122392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 id="2147484208" r:id="rId16"/>
    <p:sldLayoutId id="214748420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packing-ua.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Прямоугольник 11"/>
          <p:cNvSpPr/>
          <p:nvPr/>
        </p:nvSpPr>
        <p:spPr>
          <a:xfrm>
            <a:off x="1067053" y="3215074"/>
            <a:ext cx="5508000" cy="3393801"/>
          </a:xfrm>
          <a:prstGeom prst="rect">
            <a:avLst/>
          </a:prstGeom>
          <a:blipFill>
            <a:blip r:embed="rId4">
              <a:extLst>
                <a:ext uri="{28A0092B-C50C-407E-A947-70E740481C1C}">
                  <a14:useLocalDpi xmlns:a14="http://schemas.microsoft.com/office/drawing/2010/main" val="0"/>
                </a:ext>
              </a:extLst>
            </a:blip>
            <a:srcRect/>
            <a:stretch>
              <a:fillRect l="-1827" t="-56350" r="-1442" b="-20196"/>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1067053" y="233196"/>
            <a:ext cx="5508000" cy="298553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a:off x="6575053" y="261257"/>
            <a:ext cx="5458408" cy="636347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6920286" y="464109"/>
            <a:ext cx="3582752" cy="566738"/>
          </a:xfrm>
        </p:spPr>
        <p:txBody>
          <a:bodyPr>
            <a:normAutofit fontScale="90000"/>
          </a:bodyPr>
          <a:lstStyle/>
          <a:p>
            <a:r>
              <a:rPr lang="ru-RU" b="1" dirty="0">
                <a:solidFill>
                  <a:schemeClr val="tx1"/>
                </a:solidFill>
              </a:rPr>
              <a:t>ТОВ</a:t>
            </a:r>
            <a:r>
              <a:rPr lang="ru-RU" dirty="0">
                <a:solidFill>
                  <a:schemeClr val="tx1"/>
                </a:solidFill>
              </a:rPr>
              <a:t> </a:t>
            </a:r>
            <a:r>
              <a:rPr lang="ru-RU" b="1" dirty="0">
                <a:solidFill>
                  <a:schemeClr val="tx1"/>
                </a:solidFill>
              </a:rPr>
              <a:t>«ПАК</a:t>
            </a:r>
            <a:r>
              <a:rPr lang="uk-UA" b="1" dirty="0">
                <a:solidFill>
                  <a:schemeClr val="tx1"/>
                </a:solidFill>
              </a:rPr>
              <a:t>І</a:t>
            </a:r>
            <a:r>
              <a:rPr lang="ru-RU" b="1" dirty="0">
                <a:solidFill>
                  <a:schemeClr val="tx1"/>
                </a:solidFill>
              </a:rPr>
              <a:t>НГ»</a:t>
            </a:r>
          </a:p>
        </p:txBody>
      </p:sp>
      <p:sp>
        <p:nvSpPr>
          <p:cNvPr id="3" name="Подзаголовок 2"/>
          <p:cNvSpPr>
            <a:spLocks noGrp="1"/>
          </p:cNvSpPr>
          <p:nvPr>
            <p:ph type="body" sz="half" idx="2"/>
          </p:nvPr>
        </p:nvSpPr>
        <p:spPr>
          <a:xfrm>
            <a:off x="270555" y="6192070"/>
            <a:ext cx="2844315" cy="432665"/>
          </a:xfrm>
        </p:spPr>
        <p:txBody>
          <a:bodyPr/>
          <a:lstStyle/>
          <a:p>
            <a:r>
              <a:rPr lang="en-US" b="1" dirty="0">
                <a:solidFill>
                  <a:schemeClr val="tx1"/>
                </a:solidFill>
              </a:rPr>
              <a:t>www</a:t>
            </a:r>
            <a:r>
              <a:rPr lang="ru-RU" b="1" dirty="0">
                <a:solidFill>
                  <a:schemeClr val="tx1"/>
                </a:solidFill>
              </a:rPr>
              <a:t>.</a:t>
            </a:r>
            <a:r>
              <a:rPr lang="en-US" b="1" dirty="0">
                <a:solidFill>
                  <a:schemeClr val="tx1"/>
                </a:solidFill>
              </a:rPr>
              <a:t>packing-ua.com</a:t>
            </a:r>
            <a:endParaRPr lang="ru-RU" b="1" dirty="0">
              <a:solidFill>
                <a:schemeClr val="tx1"/>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1571670864"/>
              </p:ext>
            </p:extLst>
          </p:nvPr>
        </p:nvGraphicFramePr>
        <p:xfrm>
          <a:off x="3680502" y="7389845"/>
          <a:ext cx="3094181" cy="690558"/>
        </p:xfrm>
        <a:graphic>
          <a:graphicData uri="http://schemas.openxmlformats.org/presentationml/2006/ole">
            <mc:AlternateContent xmlns:mc="http://schemas.openxmlformats.org/markup-compatibility/2006">
              <mc:Choice xmlns:v="urn:schemas-microsoft-com:vml" Requires="v">
                <p:oleObj spid="_x0000_s1090" name="Точечный рисунок" r:id="rId7" imgW="1798200" imgH="1798200" progId="Paint.Picture">
                  <p:embed/>
                </p:oleObj>
              </mc:Choice>
              <mc:Fallback>
                <p:oleObj name="Точечный рисунок" r:id="rId7" imgW="1798200" imgH="1798200" progId="Paint.Picture">
                  <p:embed/>
                  <p:pic>
                    <p:nvPicPr>
                      <p:cNvPr id="0" name=""/>
                      <p:cNvPicPr/>
                      <p:nvPr/>
                    </p:nvPicPr>
                    <p:blipFill>
                      <a:blip r:embed="rId8"/>
                      <a:stretch>
                        <a:fillRect/>
                      </a:stretch>
                    </p:blipFill>
                    <p:spPr>
                      <a:xfrm>
                        <a:off x="3680502" y="7389845"/>
                        <a:ext cx="3094181" cy="690558"/>
                      </a:xfrm>
                      <a:prstGeom prst="rect">
                        <a:avLst/>
                      </a:prstGeom>
                    </p:spPr>
                  </p:pic>
                </p:oleObj>
              </mc:Fallback>
            </mc:AlternateContent>
          </a:graphicData>
        </a:graphic>
      </p:graphicFrame>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780" y="61237"/>
            <a:ext cx="2669310" cy="1180024"/>
          </a:xfrm>
          <a:prstGeom prst="rect">
            <a:avLst/>
          </a:prstGeom>
        </p:spPr>
      </p:pic>
      <p:sp>
        <p:nvSpPr>
          <p:cNvPr id="4" name="Прямоугольник 3"/>
          <p:cNvSpPr/>
          <p:nvPr/>
        </p:nvSpPr>
        <p:spPr>
          <a:xfrm>
            <a:off x="8205974" y="1058907"/>
            <a:ext cx="3582752" cy="1529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chemeClr val="tx1"/>
                </a:solidFill>
              </a:rPr>
              <a:t>Пакувальні матеріали</a:t>
            </a:r>
          </a:p>
        </p:txBody>
      </p:sp>
    </p:spTree>
    <p:extLst>
      <p:ext uri="{BB962C8B-B14F-4D97-AF65-F5344CB8AC3E}">
        <p14:creationId xmlns:p14="http://schemas.microsoft.com/office/powerpoint/2010/main" val="2412340111"/>
      </p:ext>
    </p:extLst>
  </p:cSld>
  <p:clrMapOvr>
    <a:masterClrMapping/>
  </p:clrMapOvr>
  <mc:AlternateContent xmlns:mc="http://schemas.openxmlformats.org/markup-compatibility/2006" xmlns:p14="http://schemas.microsoft.com/office/powerpoint/2010/main">
    <mc:Choice Requires="p14">
      <p:transition spd="slow" p14:dur="2000" advTm="2699"/>
    </mc:Choice>
    <mc:Fallback xmlns="">
      <p:transition spd="slow" advTm="2699"/>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7940" y="261258"/>
            <a:ext cx="4015964" cy="886408"/>
          </a:xfrm>
        </p:spPr>
        <p:txBody>
          <a:bodyPr>
            <a:normAutofit/>
          </a:bodyPr>
          <a:lstStyle/>
          <a:p>
            <a:r>
              <a:rPr lang="ru-RU" sz="3200" dirty="0">
                <a:solidFill>
                  <a:srgbClr val="0B930B"/>
                </a:solidFill>
              </a:rPr>
              <a:t>ПРО КОМПАНІЮ</a:t>
            </a:r>
          </a:p>
        </p:txBody>
      </p:sp>
      <p:sp>
        <p:nvSpPr>
          <p:cNvPr id="4" name="Текст 3"/>
          <p:cNvSpPr>
            <a:spLocks noGrp="1"/>
          </p:cNvSpPr>
          <p:nvPr>
            <p:ph type="body" sz="half" idx="2"/>
          </p:nvPr>
        </p:nvSpPr>
        <p:spPr>
          <a:xfrm>
            <a:off x="407504" y="1311966"/>
            <a:ext cx="11598966" cy="5546034"/>
          </a:xfrm>
        </p:spPr>
        <p:txBody>
          <a:bodyPr>
            <a:noAutofit/>
          </a:bodyPr>
          <a:lstStyle/>
          <a:p>
            <a:r>
              <a:rPr lang="ru-RU" sz="2400" b="1" dirty="0"/>
              <a:t>     </a:t>
            </a:r>
            <a:r>
              <a:rPr lang="ru-RU" sz="2400" b="1" dirty="0">
                <a:solidFill>
                  <a:schemeClr val="tx1"/>
                </a:solidFill>
              </a:rPr>
              <a:t>Компанія ТОВ «ПАКІНГ» є одним з найб</a:t>
            </a:r>
            <a:r>
              <a:rPr lang="uk-UA" sz="2400" b="1" dirty="0">
                <a:solidFill>
                  <a:schemeClr val="tx1"/>
                </a:solidFill>
              </a:rPr>
              <a:t>ільших виробників.</a:t>
            </a:r>
            <a:r>
              <a:rPr lang="ru-RU" sz="2400" b="1" dirty="0">
                <a:solidFill>
                  <a:schemeClr val="tx1"/>
                </a:solidFill>
              </a:rPr>
              <a:t>Компанія почала працювати з серпня 2016 року. За такий невеликий період роботи ми завоювали довіру до нашої торгової марки якістю та конкурентнодієвою ціновою політикою. </a:t>
            </a:r>
          </a:p>
          <a:p>
            <a:r>
              <a:rPr lang="ru-RU" sz="2400" b="1" dirty="0">
                <a:solidFill>
                  <a:schemeClr val="tx1"/>
                </a:solidFill>
              </a:rPr>
              <a:t>     В березні 2017 року наша компанія  приймала участь у виставці “Міжнародний форум харчової промисловості та упаковки IFFIP 2017”, який відбувся в виставковому центрі “КиївЕкспоПлаза” м. Київ вул.Соломона,2-Б. Ми провели рекламну компанію, де презентували експонати нашої продукції та організували пререгляд офіційного каталогу виставки.</a:t>
            </a:r>
          </a:p>
          <a:p>
            <a:r>
              <a:rPr lang="ru-RU" sz="2400" b="1" dirty="0">
                <a:solidFill>
                  <a:schemeClr val="tx1"/>
                </a:solidFill>
              </a:rPr>
              <a:t>Наша компанія швидко реагує на зміну тенденцій попиту та якісно його задовільняє. Інтереси наших клієнтів завжди в пріорітеті вищого менеджменту, також ми розвиваємося в напрямку збільшення асортименту продукції.</a:t>
            </a:r>
          </a:p>
        </p:txBody>
      </p:sp>
    </p:spTree>
    <p:extLst>
      <p:ext uri="{BB962C8B-B14F-4D97-AF65-F5344CB8AC3E}">
        <p14:creationId xmlns:p14="http://schemas.microsoft.com/office/powerpoint/2010/main" val="3505558650"/>
      </p:ext>
    </p:extLst>
  </p:cSld>
  <p:clrMapOvr>
    <a:masterClrMapping/>
  </p:clrMapOvr>
  <mc:AlternateContent xmlns:mc="http://schemas.openxmlformats.org/markup-compatibility/2006" xmlns:p14="http://schemas.microsoft.com/office/powerpoint/2010/main">
    <mc:Choice Requires="p14">
      <p:transition spd="slow" p14:dur="2000" advTm="1564"/>
    </mc:Choice>
    <mc:Fallback xmlns="">
      <p:transition spd="slow" advTm="1564"/>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IMG_998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 y="2668554"/>
            <a:ext cx="5794513" cy="4189445"/>
          </a:xfrm>
          <a:prstGeom prst="rect">
            <a:avLst/>
          </a:prstGeom>
        </p:spPr>
      </p:pic>
      <p:sp>
        <p:nvSpPr>
          <p:cNvPr id="3" name="Прямоугольник 2"/>
          <p:cNvSpPr/>
          <p:nvPr/>
        </p:nvSpPr>
        <p:spPr>
          <a:xfrm>
            <a:off x="5794512" y="2668554"/>
            <a:ext cx="6397488" cy="418944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p:cNvSpPr/>
          <p:nvPr/>
        </p:nvSpPr>
        <p:spPr>
          <a:xfrm>
            <a:off x="0" y="-1"/>
            <a:ext cx="12192000" cy="273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a:p>
            <a:pPr algn="just"/>
            <a:r>
              <a:rPr lang="ru-RU" dirty="0"/>
              <a:t>                                                                           </a:t>
            </a:r>
          </a:p>
          <a:p>
            <a:pPr algn="just"/>
            <a:r>
              <a:rPr lang="ru-RU" sz="3200" dirty="0">
                <a:solidFill>
                  <a:srgbClr val="0B930B"/>
                </a:solidFill>
              </a:rPr>
              <a:t>                                    ВИРОБНИЦТВО</a:t>
            </a:r>
          </a:p>
          <a:p>
            <a:pPr algn="just"/>
            <a:r>
              <a:rPr lang="uk-UA" b="1" dirty="0">
                <a:solidFill>
                  <a:schemeClr val="tx1"/>
                </a:solidFill>
              </a:rPr>
              <a:t>      Компанія Пакінг включає в себе декілька виробничих ліній: стрейч-плівка, клейка стрічка, картонні гільзи. Всі ці продукти можуть бути виготовлені з флексографічного друку в вигляді логотипу, контактної та іншої інформації, яка актуальна в теперішній час.</a:t>
            </a:r>
          </a:p>
          <a:p>
            <a:pPr algn="just"/>
            <a:r>
              <a:rPr lang="uk-UA" b="1" dirty="0">
                <a:solidFill>
                  <a:schemeClr val="tx1"/>
                </a:solidFill>
              </a:rPr>
              <a:t>      В нашому процесі виробництва ми використовуємо тільки найсучаснішу, автоматизовану та  високотехнологічну техніку, яка дозволяє досягнути максимальної продуктивності та високої якості для виробництва. Ми співпрацюємо з кращими виробниками сировини, що дозволяє нам створювати пакувальні рішення, що забезпечують  максимальну ефективність роботи для кожного клієнта.</a:t>
            </a:r>
          </a:p>
          <a:p>
            <a:pPr algn="ctr"/>
            <a:r>
              <a:rPr lang="ru-RU" dirty="0"/>
              <a:t> </a:t>
            </a:r>
          </a:p>
        </p:txBody>
      </p:sp>
    </p:spTree>
    <p:extLst>
      <p:ext uri="{BB962C8B-B14F-4D97-AF65-F5344CB8AC3E}">
        <p14:creationId xmlns:p14="http://schemas.microsoft.com/office/powerpoint/2010/main" val="902153511"/>
      </p:ext>
    </p:extLst>
  </p:cSld>
  <p:clrMapOvr>
    <a:masterClrMapping/>
  </p:clrMapOvr>
  <mc:AlternateContent xmlns:mc="http://schemas.openxmlformats.org/markup-compatibility/2006" xmlns:p14="http://schemas.microsoft.com/office/powerpoint/2010/main">
    <mc:Choice Requires="p14">
      <p:transition spd="slow" p14:dur="2000" advTm="2036"/>
    </mc:Choice>
    <mc:Fallback xmlns="">
      <p:transition spd="slow" advTm="2036"/>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0"/>
            <a:ext cx="12191999"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1"/>
            <a:ext cx="12120465" cy="251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В нашій компанії представлений широкий вибір клейких стрічок, серед яких Ви знайдете: пакувальний прозорий скотч, пакувальний кольоровий скотч, пакувальний скотч з логотипом, канцелярський скотч, двосторонній  акриловий скотч, скотч двосторонній на тканинній основі, двосторонній скотч на поліпропіленовій основі, двостороння стрічка тонка, двосторонній скотч на спіненій основі, малярна стрічка, скотч для вікон,  армовані та алюмінієві стрічки, металізована стрічка, протиковзка стрічка, сигнальна стрічка, двосторонні спеціальні стрічки ,  різноманітні  ізоленти та інше. У нас Ви зможете придбати багатофункціональні матеріали, які широко використовуються для упаковки товарів і в кріпленнях для будівельної сфери.</a:t>
            </a:r>
          </a:p>
        </p:txBody>
      </p:sp>
    </p:spTree>
    <p:extLst>
      <p:ext uri="{BB962C8B-B14F-4D97-AF65-F5344CB8AC3E}">
        <p14:creationId xmlns:p14="http://schemas.microsoft.com/office/powerpoint/2010/main" val="614069209"/>
      </p:ext>
    </p:extLst>
  </p:cSld>
  <p:clrMapOvr>
    <a:masterClrMapping/>
  </p:clrMapOvr>
  <mc:AlternateContent xmlns:mc="http://schemas.openxmlformats.org/markup-compatibility/2006" xmlns:p14="http://schemas.microsoft.com/office/powerpoint/2010/main">
    <mc:Choice Requires="p14">
      <p:transition spd="slow" p14:dur="2000" advTm="1766"/>
    </mc:Choice>
    <mc:Fallback xmlns="">
      <p:transition spd="slow" advTm="1766"/>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IMG_011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503613" y="0"/>
            <a:ext cx="5183187" cy="6858000"/>
          </a:xfrm>
          <a:prstGeom prst="rect">
            <a:avLst/>
          </a:prstGeom>
        </p:spPr>
      </p:pic>
      <p:sp>
        <p:nvSpPr>
          <p:cNvPr id="3" name="Прямоугольник 2"/>
          <p:cNvSpPr/>
          <p:nvPr/>
        </p:nvSpPr>
        <p:spPr>
          <a:xfrm>
            <a:off x="214604" y="195943"/>
            <a:ext cx="5299788" cy="2761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Джамбо-рулон стрейч-плівки (Jumbo </a:t>
            </a:r>
            <a:r>
              <a:rPr lang="uk-UA" sz="1600" dirty="0" err="1">
                <a:solidFill>
                  <a:schemeClr val="tx1"/>
                </a:solidFill>
              </a:rPr>
              <a:t>Roll</a:t>
            </a:r>
            <a:r>
              <a:rPr lang="uk-UA" sz="1600" dirty="0">
                <a:solidFill>
                  <a:schemeClr val="tx1"/>
                </a:solidFill>
              </a:rPr>
              <a:t>) – це сировина  для самостійного виробництва пакувальної стрейч-плівки оптимальної ширини, товщини та намотування. Кінцевий продукт, вироблений із джамбо рулонів – ручна чи машинна пакувальна стрейч-плівка. Перемотування джамбо-рулонів для власних цілей дозволить Вам отримати саме ту пакувальну  стрейч-плівку, яка найбільш підходить Вашому виробництву.</a:t>
            </a:r>
          </a:p>
          <a:p>
            <a:pPr algn="ctr"/>
            <a:endParaRPr lang="ru-RU" dirty="0"/>
          </a:p>
        </p:txBody>
      </p:sp>
      <p:sp>
        <p:nvSpPr>
          <p:cNvPr id="5" name="Прямоугольник 4"/>
          <p:cNvSpPr/>
          <p:nvPr/>
        </p:nvSpPr>
        <p:spPr>
          <a:xfrm>
            <a:off x="8686800" y="279918"/>
            <a:ext cx="2948473" cy="6036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Стрейч-плівка – є одним з найбільш міцних пакувальних матеріалів, який ідеально підходить для пакування та збереження вантажів при транспортуванні, складуванні, захисту від впливу зовнішнього середовища, також підходить для пакування харчових продуктів.</a:t>
            </a:r>
            <a:r>
              <a:rPr lang="uk-UA" dirty="0"/>
              <a:t> </a:t>
            </a:r>
          </a:p>
        </p:txBody>
      </p:sp>
    </p:spTree>
    <p:extLst>
      <p:ext uri="{BB962C8B-B14F-4D97-AF65-F5344CB8AC3E}">
        <p14:creationId xmlns:p14="http://schemas.microsoft.com/office/powerpoint/2010/main" val="283701533"/>
      </p:ext>
    </p:extLst>
  </p:cSld>
  <p:clrMapOvr>
    <a:masterClrMapping/>
  </p:clrMapOvr>
  <mc:AlternateContent xmlns:mc="http://schemas.openxmlformats.org/markup-compatibility/2006" xmlns:p14="http://schemas.microsoft.com/office/powerpoint/2010/main">
    <mc:Choice Requires="p14">
      <p:transition spd="slow" p14:dur="2000" advTm="1437"/>
    </mc:Choice>
    <mc:Fallback xmlns="">
      <p:transition spd="slow" advTm="1437"/>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IMG_014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65313" y="0"/>
            <a:ext cx="5756988" cy="6858000"/>
          </a:xfrm>
          <a:prstGeom prst="rect">
            <a:avLst/>
          </a:prstGeom>
        </p:spPr>
      </p:pic>
      <p:sp>
        <p:nvSpPr>
          <p:cNvPr id="3" name="Прямоугольник 2"/>
          <p:cNvSpPr/>
          <p:nvPr/>
        </p:nvSpPr>
        <p:spPr>
          <a:xfrm>
            <a:off x="5822301" y="-74644"/>
            <a:ext cx="6369699"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51926" y="0"/>
            <a:ext cx="11940073" cy="1800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noProof="1">
                <a:solidFill>
                  <a:schemeClr val="tx1"/>
                </a:solidFill>
              </a:rPr>
              <a:t>Компанія ТОВ « ПАКІНГ»  є провідним виробником картонної гільзи ( шпулі, втулки)- продукції високої якості з конкурентоспроможною ціновою політикою. Наша компанія співпрацює з клієнтами по всій території України та країнами близького зарубіжжя. Вся продукція сертифікована, відповідає ДЕРЖСТАНДАРТАМ, ТУ та санітарно-епідеміологічним характеристикам. У нас Ви можете купити картонну гільзу оптом, при цьому отримаєте конкурентноспроможні ціни та вигідні умови співпраці.</a:t>
            </a:r>
          </a:p>
        </p:txBody>
      </p:sp>
    </p:spTree>
    <p:extLst>
      <p:ext uri="{BB962C8B-B14F-4D97-AF65-F5344CB8AC3E}">
        <p14:creationId xmlns:p14="http://schemas.microsoft.com/office/powerpoint/2010/main" val="38004676"/>
      </p:ext>
    </p:extLst>
  </p:cSld>
  <p:clrMapOvr>
    <a:masterClrMapping/>
  </p:clrMapOvr>
  <mc:AlternateContent xmlns:mc="http://schemas.openxmlformats.org/markup-compatibility/2006" xmlns:p14="http://schemas.microsoft.com/office/powerpoint/2010/main">
    <mc:Choice Requires="p14">
      <p:transition spd="slow" p14:dur="2000" advTm="1917"/>
    </mc:Choice>
    <mc:Fallback xmlns="">
      <p:transition spd="slow" advTm="1917"/>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05273" y="0"/>
            <a:ext cx="10273005" cy="3004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noProof="1">
                <a:solidFill>
                  <a:schemeClr val="tx1"/>
                </a:solidFill>
                <a:latin typeface="Trebuchet MS" panose="020B0603020202020204" pitchFamily="34" charset="0"/>
              </a:rPr>
              <a:t>З усіх питань можна звернутися за вказаними контактами для отримання вичерпної інформації про асортимент товарів та їх характеристику</a:t>
            </a:r>
          </a:p>
        </p:txBody>
      </p:sp>
      <p:sp>
        <p:nvSpPr>
          <p:cNvPr id="3" name="Прямоугольник 2"/>
          <p:cNvSpPr/>
          <p:nvPr/>
        </p:nvSpPr>
        <p:spPr>
          <a:xfrm>
            <a:off x="205273" y="3088433"/>
            <a:ext cx="11681927"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noProof="1">
                <a:solidFill>
                  <a:schemeClr val="tx1"/>
                </a:solidFill>
                <a:latin typeface="Trebuchet MS" panose="020B0603020202020204" pitchFamily="34" charset="0"/>
              </a:rPr>
              <a:t>Комерційний директор:</a:t>
            </a:r>
          </a:p>
          <a:p>
            <a:pPr algn="just"/>
            <a:r>
              <a:rPr lang="uk-UA" noProof="1">
                <a:solidFill>
                  <a:schemeClr val="tx1"/>
                </a:solidFill>
                <a:latin typeface="Trebuchet MS" panose="020B0603020202020204" pitchFamily="34" charset="0"/>
              </a:rPr>
              <a:t>МАЛЬОВАНА КРІСТІНА моб.:+38 (067) 6542151</a:t>
            </a:r>
          </a:p>
          <a:p>
            <a:pPr algn="just"/>
            <a:r>
              <a:rPr lang="uk-UA" noProof="1">
                <a:solidFill>
                  <a:schemeClr val="tx1"/>
                </a:solidFill>
                <a:latin typeface="Trebuchet MS" panose="020B0603020202020204" pitchFamily="34" charset="0"/>
              </a:rPr>
              <a:t>sales-head@packing-ua.com</a:t>
            </a:r>
          </a:p>
          <a:p>
            <a:pPr algn="just"/>
            <a:r>
              <a:rPr lang="uk-UA" noProof="1">
                <a:solidFill>
                  <a:schemeClr val="tx1"/>
                </a:solidFill>
                <a:latin typeface="Trebuchet MS" panose="020B0603020202020204" pitchFamily="34" charset="0"/>
                <a:hlinkClick r:id="rId2"/>
              </a:rPr>
              <a:t>www.packing-ua.com</a:t>
            </a:r>
            <a:endParaRPr lang="uk-UA" noProof="1">
              <a:solidFill>
                <a:schemeClr val="tx1"/>
              </a:solidFill>
              <a:latin typeface="Trebuchet MS" panose="020B0603020202020204" pitchFamily="34" charset="0"/>
            </a:endParaRPr>
          </a:p>
          <a:p>
            <a:pPr algn="just"/>
            <a:endParaRPr lang="ru-RU" dirty="0">
              <a:solidFill>
                <a:schemeClr val="tx1"/>
              </a:solidFill>
              <a:latin typeface="Trebuchet MS" panose="020B0603020202020204" pitchFamily="34" charset="0"/>
            </a:endParaRPr>
          </a:p>
          <a:p>
            <a:pPr algn="just"/>
            <a:r>
              <a:rPr lang="uk-UA" noProof="1">
                <a:solidFill>
                  <a:schemeClr val="tx1"/>
                </a:solidFill>
                <a:latin typeface="Trebuchet MS" panose="020B0603020202020204" pitchFamily="34" charset="0"/>
              </a:rPr>
              <a:t>АДРЕСА:65089 м. Одеса, вул. Ільфа та Петрова, 18в</a:t>
            </a:r>
          </a:p>
        </p:txBody>
      </p:sp>
    </p:spTree>
    <p:extLst>
      <p:ext uri="{BB962C8B-B14F-4D97-AF65-F5344CB8AC3E}">
        <p14:creationId xmlns:p14="http://schemas.microsoft.com/office/powerpoint/2010/main" val="3191665523"/>
      </p:ext>
    </p:extLst>
  </p:cSld>
  <p:clrMapOvr>
    <a:masterClrMapping/>
  </p:clrMapOvr>
  <mc:AlternateContent xmlns:mc="http://schemas.openxmlformats.org/markup-compatibility/2006" xmlns:p14="http://schemas.microsoft.com/office/powerpoint/2010/main">
    <mc:Choice Requires="p14">
      <p:transition spd="slow" p14:dur="2000" advTm="3330"/>
    </mc:Choice>
    <mc:Fallback xmlns="">
      <p:transition spd="slow" advTm="333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TotalTime>
  <Words>504</Words>
  <Application>Microsoft Office PowerPoint</Application>
  <PresentationFormat>Широкоэкранный</PresentationFormat>
  <Paragraphs>26</Paragraphs>
  <Slides>7</Slides>
  <Notes>2</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14" baseType="lpstr">
      <vt:lpstr>Arial</vt:lpstr>
      <vt:lpstr>Calibri</vt:lpstr>
      <vt:lpstr>Century Gothic</vt:lpstr>
      <vt:lpstr>Trebuchet MS</vt:lpstr>
      <vt:lpstr>Wingdings 3</vt:lpstr>
      <vt:lpstr>Совет директоров</vt:lpstr>
      <vt:lpstr>Точечный рисунок</vt:lpstr>
      <vt:lpstr>ТОВ «ПАКІНГ»</vt:lpstr>
      <vt:lpstr>ПРО КОМПАНІЮ</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«ПАКИНГ»</dc:title>
  <dc:creator>sales-head@packing-ua.com</dc:creator>
  <cp:lastModifiedBy>user</cp:lastModifiedBy>
  <cp:revision>88</cp:revision>
  <dcterms:created xsi:type="dcterms:W3CDTF">2017-04-10T12:41:51Z</dcterms:created>
  <dcterms:modified xsi:type="dcterms:W3CDTF">2022-10-13T13:01:26Z</dcterms:modified>
</cp:coreProperties>
</file>