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23"/>
  </p:notes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79" r:id="rId10"/>
    <p:sldId id="263" r:id="rId11"/>
    <p:sldId id="264" r:id="rId12"/>
    <p:sldId id="274" r:id="rId13"/>
    <p:sldId id="265" r:id="rId14"/>
    <p:sldId id="266" r:id="rId15"/>
    <p:sldId id="275" r:id="rId16"/>
    <p:sldId id="267" r:id="rId17"/>
    <p:sldId id="268" r:id="rId18"/>
    <p:sldId id="269" r:id="rId19"/>
    <p:sldId id="270" r:id="rId20"/>
    <p:sldId id="271" r:id="rId21"/>
    <p:sldId id="272" r:id="rId22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es-head@packing-ua.com" initials="s" lastIdx="0" clrIdx="0">
    <p:extLst>
      <p:ext uri="{19B8F6BF-5375-455C-9EA6-DF929625EA0E}">
        <p15:presenceInfo xmlns:p15="http://schemas.microsoft.com/office/powerpoint/2012/main" userId="sales-head@packing-ua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80" autoAdjust="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85FC9-FCB7-4CED-AB9E-766B40121F73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57248-66EE-48EE-97DF-DEADC8A6D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6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12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406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52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2264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35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48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669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14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7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81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3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1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2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1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36224-D346-4F7D-9CF6-D7101781D006}" type="datetimeFigureOut">
              <a:rPr lang="ru-RU" smtClean="0"/>
              <a:t>31.07.2024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D0800C7-F671-4B79-894A-E15DC41B5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3721" y="2632363"/>
            <a:ext cx="6066752" cy="1163781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LLC PACKING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304" y="4341089"/>
            <a:ext cx="7766936" cy="1096899"/>
          </a:xfrm>
        </p:spPr>
        <p:txBody>
          <a:bodyPr/>
          <a:lstStyle/>
          <a:p>
            <a:r>
              <a:rPr lang="en-US" dirty="0"/>
              <a:t>packing-ua.com.ua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968664"/>
              </p:ext>
            </p:extLst>
          </p:nvPr>
        </p:nvGraphicFramePr>
        <p:xfrm>
          <a:off x="932874" y="4373241"/>
          <a:ext cx="3094181" cy="2018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2" imgW="1798200" imgH="1798200" progId="Paint.Picture">
                  <p:embed/>
                </p:oleObj>
              </mc:Choice>
              <mc:Fallback>
                <p:oleObj name="Точечный рисунок" r:id="rId2" imgW="1798200" imgH="17982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2874" y="4373241"/>
                        <a:ext cx="3094181" cy="2018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326" y="498764"/>
            <a:ext cx="2669310" cy="118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4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"/>
    </mc:Choice>
    <mc:Fallback xmlns="">
      <p:transition spd="slow" advTm="205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05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" y="0"/>
            <a:ext cx="10255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"/>
    </mc:Choice>
    <mc:Fallback xmlns="">
      <p:transition spd="slow" advTm="285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07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1"/>
    </mc:Choice>
    <mc:Fallback xmlns="">
      <p:transition spd="slow" advTm="312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360" y="429210"/>
            <a:ext cx="9311942" cy="5718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Rolul</a:t>
            </a:r>
            <a:r>
              <a:rPr lang="en-US" b="1" i="1" dirty="0"/>
              <a:t> jumbo al </a:t>
            </a:r>
            <a:r>
              <a:rPr lang="en-US" b="1" i="1" dirty="0" err="1"/>
              <a:t>unei</a:t>
            </a:r>
            <a:r>
              <a:rPr lang="en-US" b="1" i="1" dirty="0"/>
              <a:t> </a:t>
            </a:r>
            <a:r>
              <a:rPr lang="en-US" b="1" i="1" dirty="0" err="1"/>
              <a:t>folii</a:t>
            </a:r>
            <a:r>
              <a:rPr lang="en-US" b="1" i="1" dirty="0"/>
              <a:t> </a:t>
            </a:r>
            <a:r>
              <a:rPr lang="en-US" b="1" i="1" dirty="0" err="1"/>
              <a:t>extensibile</a:t>
            </a:r>
            <a:r>
              <a:rPr lang="en-US" b="1" i="1" dirty="0"/>
              <a:t> </a:t>
            </a:r>
            <a:r>
              <a:rPr lang="en-US" i="1" dirty="0"/>
              <a:t>(Jumbo roll / Jumbo Roll) </a:t>
            </a:r>
            <a:r>
              <a:rPr lang="en-US" i="1" dirty="0" err="1"/>
              <a:t>este</a:t>
            </a:r>
            <a:r>
              <a:rPr lang="en-US" i="1" dirty="0"/>
              <a:t> o </a:t>
            </a:r>
            <a:r>
              <a:rPr lang="en-US" i="1" dirty="0" err="1"/>
              <a:t>materie</a:t>
            </a:r>
            <a:r>
              <a:rPr lang="en-US" i="1" dirty="0"/>
              <a:t> </a:t>
            </a:r>
            <a:r>
              <a:rPr lang="en-US" i="1" dirty="0" err="1"/>
              <a:t>primă</a:t>
            </a:r>
            <a:r>
              <a:rPr lang="en-US" i="1" dirty="0"/>
              <a:t> (blank) </a:t>
            </a:r>
            <a:r>
              <a:rPr lang="en-US" i="1" dirty="0" err="1"/>
              <a:t>pentru</a:t>
            </a:r>
            <a:r>
              <a:rPr lang="en-US" i="1" dirty="0"/>
              <a:t> </a:t>
            </a:r>
            <a:r>
              <a:rPr lang="en-US" i="1" dirty="0" err="1"/>
              <a:t>producția</a:t>
            </a:r>
            <a:r>
              <a:rPr lang="en-US" i="1" dirty="0"/>
              <a:t> </a:t>
            </a:r>
            <a:r>
              <a:rPr lang="en-US" i="1" dirty="0" err="1"/>
              <a:t>independentă</a:t>
            </a:r>
            <a:r>
              <a:rPr lang="en-US" i="1" dirty="0"/>
              <a:t> de folie </a:t>
            </a:r>
            <a:r>
              <a:rPr lang="en-US" i="1" dirty="0" err="1"/>
              <a:t>extensibilă</a:t>
            </a:r>
            <a:r>
              <a:rPr lang="en-US" i="1" dirty="0"/>
              <a:t> de </a:t>
            </a:r>
            <a:r>
              <a:rPr lang="en-US" i="1" dirty="0" err="1"/>
              <a:t>ambalare</a:t>
            </a:r>
            <a:r>
              <a:rPr lang="en-US" i="1" dirty="0"/>
              <a:t> de </a:t>
            </a:r>
            <a:r>
              <a:rPr lang="en-US" i="1" dirty="0" err="1"/>
              <a:t>lățime</a:t>
            </a:r>
            <a:r>
              <a:rPr lang="en-US" i="1" dirty="0"/>
              <a:t>, </a:t>
            </a:r>
            <a:r>
              <a:rPr lang="en-US" i="1" dirty="0" err="1"/>
              <a:t>grosime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înfășurare</a:t>
            </a:r>
            <a:r>
              <a:rPr lang="en-US" i="1" dirty="0"/>
              <a:t> optime. </a:t>
            </a:r>
            <a:r>
              <a:rPr lang="en-US" i="1" dirty="0" err="1"/>
              <a:t>Produsul</a:t>
            </a:r>
            <a:r>
              <a:rPr lang="en-US" i="1" dirty="0"/>
              <a:t> final </a:t>
            </a:r>
            <a:r>
              <a:rPr lang="en-US" i="1" dirty="0" err="1"/>
              <a:t>realizat</a:t>
            </a:r>
            <a:r>
              <a:rPr lang="en-US" i="1" dirty="0"/>
              <a:t> din role jumbo </a:t>
            </a:r>
            <a:r>
              <a:rPr lang="en-US" i="1" dirty="0" err="1"/>
              <a:t>este</a:t>
            </a:r>
            <a:r>
              <a:rPr lang="en-US" i="1" dirty="0"/>
              <a:t> folie de </a:t>
            </a:r>
            <a:r>
              <a:rPr lang="en-US" i="1" dirty="0" err="1"/>
              <a:t>ambalare</a:t>
            </a:r>
            <a:r>
              <a:rPr lang="en-US" i="1" dirty="0"/>
              <a:t> </a:t>
            </a:r>
            <a:r>
              <a:rPr lang="en-US" i="1" dirty="0" err="1"/>
              <a:t>extensibilă</a:t>
            </a:r>
            <a:r>
              <a:rPr lang="en-US" i="1" dirty="0"/>
              <a:t> </a:t>
            </a:r>
            <a:r>
              <a:rPr lang="en-US" i="1" dirty="0" err="1"/>
              <a:t>manuală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automată</a:t>
            </a:r>
            <a:r>
              <a:rPr lang="en-US" i="1" dirty="0"/>
              <a:t>. </a:t>
            </a:r>
            <a:r>
              <a:rPr lang="en-US" i="1" dirty="0" err="1"/>
              <a:t>Rebobinarea</a:t>
            </a:r>
            <a:r>
              <a:rPr lang="en-US" i="1" dirty="0"/>
              <a:t> </a:t>
            </a:r>
            <a:r>
              <a:rPr lang="en-US" i="1" dirty="0" err="1"/>
              <a:t>rolelor</a:t>
            </a:r>
            <a:r>
              <a:rPr lang="en-US" i="1" dirty="0"/>
              <a:t> jumbo </a:t>
            </a:r>
            <a:r>
              <a:rPr lang="en-US" i="1" dirty="0" err="1"/>
              <a:t>pentru</a:t>
            </a:r>
            <a:r>
              <a:rPr lang="en-US" i="1" dirty="0"/>
              <a:t> </a:t>
            </a:r>
            <a:r>
              <a:rPr lang="en-US" i="1" dirty="0" err="1"/>
              <a:t>propriile</a:t>
            </a:r>
            <a:r>
              <a:rPr lang="en-US" i="1" dirty="0"/>
              <a:t> </a:t>
            </a:r>
            <a:r>
              <a:rPr lang="en-US" i="1" dirty="0" err="1"/>
              <a:t>scopuri</a:t>
            </a:r>
            <a:r>
              <a:rPr lang="en-US" i="1" dirty="0"/>
              <a:t> </a:t>
            </a:r>
            <a:r>
              <a:rPr lang="en-US" i="1" dirty="0" err="1"/>
              <a:t>vă</a:t>
            </a:r>
            <a:r>
              <a:rPr lang="en-US" i="1" dirty="0"/>
              <a:t> </a:t>
            </a:r>
            <a:r>
              <a:rPr lang="en-US" i="1" dirty="0" err="1"/>
              <a:t>va</a:t>
            </a:r>
            <a:r>
              <a:rPr lang="en-US" i="1" dirty="0"/>
              <a:t> </a:t>
            </a:r>
            <a:r>
              <a:rPr lang="en-US" i="1" dirty="0" err="1"/>
              <a:t>permite</a:t>
            </a:r>
            <a:r>
              <a:rPr lang="en-US" i="1" dirty="0"/>
              <a:t>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/>
              <a:t>obțineți</a:t>
            </a:r>
            <a:r>
              <a:rPr lang="en-US" i="1" dirty="0"/>
              <a:t> exact </a:t>
            </a:r>
            <a:r>
              <a:rPr lang="en-US" i="1" dirty="0" err="1"/>
              <a:t>filmul</a:t>
            </a:r>
            <a:r>
              <a:rPr lang="en-US" i="1" dirty="0"/>
              <a:t> </a:t>
            </a:r>
            <a:r>
              <a:rPr lang="en-US" i="1" dirty="0" err="1"/>
              <a:t>extensibil</a:t>
            </a:r>
            <a:r>
              <a:rPr lang="en-US" i="1" dirty="0"/>
              <a:t> de </a:t>
            </a:r>
            <a:r>
              <a:rPr lang="en-US" i="1" dirty="0" err="1"/>
              <a:t>ambalare</a:t>
            </a:r>
            <a:r>
              <a:rPr lang="en-US" i="1" dirty="0"/>
              <a:t> care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cel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potrivit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</a:t>
            </a:r>
            <a:r>
              <a:rPr lang="en-US" i="1" dirty="0" err="1"/>
              <a:t>producția</a:t>
            </a:r>
            <a:r>
              <a:rPr lang="en-US" i="1" dirty="0"/>
              <a:t> </a:t>
            </a:r>
            <a:r>
              <a:rPr lang="en-US" i="1" dirty="0" err="1"/>
              <a:t>dvs</a:t>
            </a:r>
            <a:r>
              <a:rPr lang="en-US" i="1" dirty="0"/>
              <a:t>.</a:t>
            </a:r>
            <a:endParaRPr lang="ru-RU" i="1" dirty="0"/>
          </a:p>
          <a:p>
            <a:endParaRPr lang="ru-RU" dirty="0"/>
          </a:p>
          <a:p>
            <a:r>
              <a:rPr lang="en-US" b="1" dirty="0" err="1"/>
              <a:t>Filmul</a:t>
            </a:r>
            <a:r>
              <a:rPr lang="en-US" b="1" dirty="0"/>
              <a:t> </a:t>
            </a:r>
            <a:r>
              <a:rPr lang="en-US" b="1" dirty="0" err="1"/>
              <a:t>extensibil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cel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bun material de </a:t>
            </a:r>
            <a:r>
              <a:rPr lang="en-US" b="1" dirty="0" err="1"/>
              <a:t>ambalare</a:t>
            </a:r>
            <a:r>
              <a:rPr lang="en-US" b="1" dirty="0"/>
              <a:t> </a:t>
            </a:r>
            <a:r>
              <a:rPr lang="en-US" b="1" dirty="0" err="1"/>
              <a:t>practic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versatil</a:t>
            </a:r>
            <a:r>
              <a:rPr lang="en-US" b="1" dirty="0"/>
              <a:t> al </a:t>
            </a:r>
            <a:r>
              <a:rPr lang="en-US" b="1" dirty="0" err="1"/>
              <a:t>noii</a:t>
            </a:r>
            <a:r>
              <a:rPr lang="en-US" b="1" dirty="0"/>
              <a:t> </a:t>
            </a:r>
            <a:r>
              <a:rPr lang="en-US" b="1" dirty="0" err="1"/>
              <a:t>generații</a:t>
            </a:r>
            <a:r>
              <a:rPr lang="en-US" b="1" dirty="0"/>
              <a:t>, cu </a:t>
            </a:r>
            <a:r>
              <a:rPr lang="en-US" b="1" dirty="0" err="1"/>
              <a:t>avantaje</a:t>
            </a:r>
            <a:r>
              <a:rPr lang="en-US" b="1" dirty="0"/>
              <a:t> </a:t>
            </a:r>
            <a:r>
              <a:rPr lang="en-US" b="1" dirty="0" err="1"/>
              <a:t>considerabile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costuri</a:t>
            </a:r>
            <a:r>
              <a:rPr lang="en-US" b="1" dirty="0"/>
              <a:t> </a:t>
            </a:r>
            <a:r>
              <a:rPr lang="en-US" b="1" dirty="0" err="1"/>
              <a:t>reduse</a:t>
            </a:r>
            <a:r>
              <a:rPr lang="en-US" b="1" dirty="0"/>
              <a:t>. Film </a:t>
            </a:r>
            <a:r>
              <a:rPr lang="en-US" b="1" dirty="0" err="1"/>
              <a:t>extensibil</a:t>
            </a:r>
            <a:r>
              <a:rPr lang="en-US" b="1" dirty="0"/>
              <a:t> -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unul</a:t>
            </a:r>
            <a:r>
              <a:rPr lang="en-US" b="1" dirty="0"/>
              <a:t> </a:t>
            </a:r>
            <a:r>
              <a:rPr lang="en-US" b="1" dirty="0" err="1"/>
              <a:t>dintre</a:t>
            </a:r>
            <a:r>
              <a:rPr lang="en-US" b="1" dirty="0"/>
              <a:t> </a:t>
            </a:r>
            <a:r>
              <a:rPr lang="en-US" b="1" dirty="0" err="1"/>
              <a:t>cele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durabile</a:t>
            </a:r>
            <a:r>
              <a:rPr lang="en-US" b="1" dirty="0"/>
              <a:t> </a:t>
            </a:r>
            <a:r>
              <a:rPr lang="en-US" b="1" dirty="0" err="1"/>
              <a:t>materiale</a:t>
            </a:r>
            <a:r>
              <a:rPr lang="en-US" b="1" dirty="0"/>
              <a:t> de </a:t>
            </a:r>
            <a:r>
              <a:rPr lang="en-US" b="1" dirty="0" err="1"/>
              <a:t>ambalare</a:t>
            </a:r>
            <a:r>
              <a:rPr lang="en-US" b="1" dirty="0"/>
              <a:t>, care </a:t>
            </a:r>
            <a:r>
              <a:rPr lang="en-US" b="1" dirty="0" err="1"/>
              <a:t>este</a:t>
            </a:r>
            <a:r>
              <a:rPr lang="en-US" b="1" dirty="0"/>
              <a:t> ideal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ambalarea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conservarea</a:t>
            </a:r>
            <a:r>
              <a:rPr lang="en-US" b="1" dirty="0"/>
              <a:t> </a:t>
            </a:r>
            <a:r>
              <a:rPr lang="en-US" b="1" dirty="0" err="1"/>
              <a:t>mărfurilor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timpul</a:t>
            </a:r>
            <a:r>
              <a:rPr lang="en-US" b="1" dirty="0"/>
              <a:t> </a:t>
            </a:r>
            <a:r>
              <a:rPr lang="en-US" b="1" dirty="0" err="1"/>
              <a:t>transportului</a:t>
            </a:r>
            <a:r>
              <a:rPr lang="en-US" b="1" dirty="0"/>
              <a:t>, </a:t>
            </a:r>
            <a:r>
              <a:rPr lang="en-US" b="1" dirty="0" err="1"/>
              <a:t>depozitării</a:t>
            </a:r>
            <a:r>
              <a:rPr lang="en-US" b="1" dirty="0"/>
              <a:t>, </a:t>
            </a:r>
            <a:r>
              <a:rPr lang="en-US" b="1" dirty="0" err="1"/>
              <a:t>protecției</a:t>
            </a:r>
            <a:r>
              <a:rPr lang="en-US" b="1" dirty="0"/>
              <a:t> </a:t>
            </a:r>
            <a:r>
              <a:rPr lang="en-US" b="1" dirty="0" err="1"/>
              <a:t>mediului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potrivit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ambalarea</a:t>
            </a:r>
            <a:r>
              <a:rPr lang="en-US" b="1" dirty="0"/>
              <a:t> </a:t>
            </a:r>
            <a:r>
              <a:rPr lang="en-US" b="1" dirty="0" err="1"/>
              <a:t>alimentelor</a:t>
            </a:r>
            <a:r>
              <a:rPr lang="en-US" b="1" dirty="0"/>
              <a:t>.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consecință</a:t>
            </a:r>
            <a:r>
              <a:rPr lang="en-US" b="1" dirty="0"/>
              <a:t>,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împărțit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stretch </a:t>
            </a:r>
            <a:r>
              <a:rPr lang="en-US" b="1" dirty="0" err="1"/>
              <a:t>tehnic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alimentar</a:t>
            </a:r>
            <a:r>
              <a:rPr lang="en-US" b="1" dirty="0"/>
              <a:t>. </a:t>
            </a:r>
            <a:r>
              <a:rPr lang="en-US" b="1" dirty="0" err="1"/>
              <a:t>Folosirea</a:t>
            </a:r>
            <a:r>
              <a:rPr lang="en-US" b="1" dirty="0"/>
              <a:t> </a:t>
            </a:r>
            <a:r>
              <a:rPr lang="en-US" b="1" dirty="0" err="1"/>
              <a:t>foliei</a:t>
            </a:r>
            <a:r>
              <a:rPr lang="en-US" b="1" dirty="0"/>
              <a:t> de </a:t>
            </a:r>
            <a:r>
              <a:rPr lang="en-US" b="1" dirty="0" err="1"/>
              <a:t>întindere</a:t>
            </a:r>
            <a:r>
              <a:rPr lang="en-US" b="1" dirty="0"/>
              <a:t> </a:t>
            </a:r>
            <a:r>
              <a:rPr lang="en-US" b="1" dirty="0" err="1"/>
              <a:t>tehnică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utilizată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diverse </a:t>
            </a:r>
            <a:r>
              <a:rPr lang="en-US" b="1" dirty="0" err="1"/>
              <a:t>domenii</a:t>
            </a:r>
            <a:r>
              <a:rPr lang="en-US" b="1" dirty="0"/>
              <a:t> </a:t>
            </a:r>
            <a:r>
              <a:rPr lang="en-US" dirty="0"/>
              <a:t>de </a:t>
            </a:r>
            <a:r>
              <a:rPr lang="en-US" dirty="0" err="1"/>
              <a:t>producție</a:t>
            </a:r>
            <a:r>
              <a:rPr lang="en-US" dirty="0"/>
              <a:t>, </a:t>
            </a:r>
            <a:r>
              <a:rPr lang="en-US" dirty="0" err="1"/>
              <a:t>rețea</a:t>
            </a:r>
            <a:r>
              <a:rPr lang="en-US" dirty="0"/>
              <a:t> de </a:t>
            </a:r>
            <a:r>
              <a:rPr lang="en-US" dirty="0" err="1"/>
              <a:t>distribuție</a:t>
            </a:r>
            <a:r>
              <a:rPr lang="en-US" dirty="0"/>
              <a:t>, </a:t>
            </a:r>
            <a:r>
              <a:rPr lang="en-US" dirty="0" err="1"/>
              <a:t>acasă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transportului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la </a:t>
            </a:r>
            <a:r>
              <a:rPr lang="en-US" dirty="0" err="1"/>
              <a:t>facilitarea</a:t>
            </a:r>
            <a:r>
              <a:rPr lang="en-US" dirty="0"/>
              <a:t> </a:t>
            </a:r>
            <a:r>
              <a:rPr lang="en-US" dirty="0" err="1"/>
              <a:t>încărcării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descărcarii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 </a:t>
            </a:r>
            <a:r>
              <a:rPr lang="en-US" dirty="0" err="1"/>
              <a:t>economisirea</a:t>
            </a:r>
            <a:r>
              <a:rPr lang="en-US" dirty="0"/>
              <a:t> </a:t>
            </a:r>
            <a:r>
              <a:rPr lang="en-US" dirty="0" err="1"/>
              <a:t>timpului</a:t>
            </a:r>
            <a:r>
              <a:rPr lang="en-US" dirty="0"/>
              <a:t> la </a:t>
            </a:r>
            <a:r>
              <a:rPr lang="en-US" dirty="0" err="1"/>
              <a:t>ambalarea</a:t>
            </a:r>
            <a:r>
              <a:rPr lang="en-US" dirty="0"/>
              <a:t> </a:t>
            </a:r>
            <a:r>
              <a:rPr lang="en-US" dirty="0" err="1"/>
              <a:t>mărfurilor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 la </a:t>
            </a:r>
            <a:r>
              <a:rPr lang="en-US" dirty="0" err="1"/>
              <a:t>perforare</a:t>
            </a:r>
            <a:r>
              <a:rPr lang="en-US" dirty="0"/>
              <a:t>, </a:t>
            </a:r>
            <a:r>
              <a:rPr lang="en-US" dirty="0" err="1"/>
              <a:t>rupere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șoc</a:t>
            </a:r>
            <a:r>
              <a:rPr lang="en-US" dirty="0"/>
              <a:t> </a:t>
            </a:r>
            <a:r>
              <a:rPr lang="en-US" dirty="0" err="1"/>
              <a:t>explică</a:t>
            </a:r>
            <a:r>
              <a:rPr lang="en-US" dirty="0"/>
              <a:t> </a:t>
            </a:r>
            <a:r>
              <a:rPr lang="en-US" dirty="0" err="1"/>
              <a:t>motivul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. </a:t>
            </a:r>
            <a:r>
              <a:rPr lang="en-US" dirty="0" err="1"/>
              <a:t>cerere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creștere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pe </a:t>
            </a:r>
            <a:r>
              <a:rPr lang="en-US" dirty="0" err="1"/>
              <a:t>piață</a:t>
            </a:r>
            <a:r>
              <a:rPr lang="en-US" dirty="0"/>
              <a:t>. </a:t>
            </a:r>
            <a:r>
              <a:rPr lang="en-US" dirty="0" err="1"/>
              <a:t>Nici</a:t>
            </a:r>
            <a:r>
              <a:rPr lang="en-US" dirty="0"/>
              <a:t>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producție</a:t>
            </a:r>
            <a:r>
              <a:rPr lang="en-US" dirty="0"/>
              <a:t> din </a:t>
            </a:r>
            <a:r>
              <a:rPr lang="en-US" dirty="0" err="1"/>
              <a:t>industria</a:t>
            </a:r>
            <a:r>
              <a:rPr lang="en-US" dirty="0"/>
              <a:t> </a:t>
            </a:r>
            <a:r>
              <a:rPr lang="en-US" dirty="0" err="1"/>
              <a:t>alimentară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foliei</a:t>
            </a:r>
            <a:r>
              <a:rPr lang="en-US" dirty="0"/>
              <a:t> </a:t>
            </a:r>
            <a:r>
              <a:rPr lang="en-US" dirty="0" err="1"/>
              <a:t>extensibile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eficientă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ambalarea</a:t>
            </a:r>
            <a:r>
              <a:rPr lang="en-US" dirty="0"/>
              <a:t> </a:t>
            </a:r>
            <a:r>
              <a:rPr lang="en-US" dirty="0" err="1"/>
              <a:t>produselor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. </a:t>
            </a:r>
            <a:r>
              <a:rPr lang="en-US" dirty="0" err="1"/>
              <a:t>Astăzi</a:t>
            </a:r>
            <a:r>
              <a:rPr lang="en-US" dirty="0"/>
              <a:t> nu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industrie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nu se </a:t>
            </a:r>
            <a:r>
              <a:rPr lang="en-US" dirty="0" err="1"/>
              <a:t>folosească</a:t>
            </a:r>
            <a:r>
              <a:rPr lang="en-US" dirty="0"/>
              <a:t> </a:t>
            </a:r>
            <a:r>
              <a:rPr lang="en-US" dirty="0" err="1"/>
              <a:t>filmul</a:t>
            </a:r>
            <a:r>
              <a:rPr lang="en-US" dirty="0"/>
              <a:t> </a:t>
            </a:r>
            <a:r>
              <a:rPr lang="en-US" dirty="0" err="1"/>
              <a:t>extensibil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80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122_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7450" y="0"/>
            <a:ext cx="47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7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3"/>
    </mc:Choice>
    <mc:Fallback xmlns="">
      <p:transition spd="slow" advTm="270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1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613" y="0"/>
            <a:ext cx="5183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6"/>
    </mc:Choice>
    <mc:Fallback xmlns="">
      <p:transition spd="slow" advTm="302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669" y="281354"/>
            <a:ext cx="757381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33333"/>
                </a:solidFill>
                <a:latin typeface="Helvetica Neue"/>
              </a:rPr>
              <a:t>Compania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„Packing”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este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producător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frunte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manșoane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din carton (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bobine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bucșe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) -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produse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înaltă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calitate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cu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prețuri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competitive.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Compania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noastră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cooperează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cu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clienți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din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toată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Ucraina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țările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învecinate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 Cele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recente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instalații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producție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automatizate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materii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prime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înaltă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calitate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fac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posibilă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producerea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unui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produs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înaltă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calitate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cu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caracteristici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fizice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înalte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precise,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cel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scurt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timp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posibil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din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momentul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care.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Toate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produsele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sunt certificate,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îndeplinesc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caracteristicile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GOStam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TU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sanitar-epidemiologice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cu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sistemul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control al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calității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ISO 9001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implementat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Puteti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vinde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en-gros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un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manșon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carton de la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noi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același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timp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veți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primi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prețuri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competitive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condiții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favorabile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cooperare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toate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întrebările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puteți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contacta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aceste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persoane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contact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a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obține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informații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complete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despre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sortimentul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mărfuri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caracteristicile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acestora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</a:t>
            </a:r>
            <a:endParaRPr lang="ru-RU" dirty="0">
              <a:solidFill>
                <a:srgbClr val="333333"/>
              </a:solidFill>
              <a:latin typeface="Helvetica Neue"/>
            </a:endParaRPr>
          </a:p>
          <a:p>
            <a:r>
              <a:rPr lang="en-US" dirty="0" err="1">
                <a:solidFill>
                  <a:srgbClr val="333333"/>
                </a:solidFill>
                <a:latin typeface="Helvetica Neue"/>
              </a:rPr>
              <a:t>Manșoanele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din carton sunt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utilizate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principal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diverse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industrii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(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textilă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tipografie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alimentară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chimică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)</a:t>
            </a:r>
          </a:p>
          <a:p>
            <a:r>
              <a:rPr lang="en-US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rulouri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materiale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cum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ar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fi: folie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extensibilă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folie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polietilenă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toate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celelalte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tipuri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filme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bandă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scotch, role de carton,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hârtie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igienică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prosoape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hârtie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hârtie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fax, folie, pungi, pungi,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țesături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fire,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izolație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ruberoid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vapori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barieră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linoleum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multe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altele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asemenea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este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folosit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ca recipient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pentru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materiale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în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vrac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produse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suveniruri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și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cadou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sub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formă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 de </a:t>
            </a:r>
            <a:r>
              <a:rPr lang="en-US" dirty="0" err="1">
                <a:solidFill>
                  <a:srgbClr val="333333"/>
                </a:solidFill>
                <a:latin typeface="Helvetica Neue"/>
              </a:rPr>
              <a:t>tuburi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2817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14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"/>
    </mc:Choice>
    <mc:Fallback xmlns="">
      <p:transition spd="slow" advTm="300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184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625" y="0"/>
            <a:ext cx="9301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7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4"/>
    </mc:Choice>
    <mc:Fallback xmlns="">
      <p:transition spd="slow" advTm="297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200 (1)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8"/>
    </mc:Choice>
    <mc:Fallback xmlns="">
      <p:transition spd="slow" advTm="329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21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0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4"/>
    </mc:Choice>
    <mc:Fallback xmlns="">
      <p:transition spd="slow" advTm="250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273" y="323273"/>
            <a:ext cx="926407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Packing include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folie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extensibilă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bandă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adezivă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mâneci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carton.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imprimare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flexografica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forma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logo, contact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momentul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fata.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avansate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automatizate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echipamente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specialiști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experiență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ambalajelor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productivității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calității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producției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Colaborăm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producători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prime,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creăm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client.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producție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software modern care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susținerea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non-stop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garantează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constant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certificat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controlat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ISO 9001.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COMPANIA DE AMBALARE A ÎNCEUT LANSAREA UNEI NOI LINEI TEHNOLOGICE PENTRU PRODUCȚIA DE IMPRIMARE FLEXOGRAFICĂ PE FILM STRETCH, BANDĂ ADEZIVĂ ȘI CARTON.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producătorii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polimerice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pas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înainte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imprimare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sigla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producătorului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ambalaj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ambalaj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afacerii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clienților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noștri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producătoare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mărfuri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transport care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prețuiesc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statutul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ambalaje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oportunitate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tipurilor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noastre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185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05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8"/>
    </mc:Choice>
    <mc:Fallback xmlns="">
      <p:transition spd="slow" advTm="3508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059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5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8"/>
    </mc:Choice>
    <mc:Fallback xmlns="">
      <p:transition spd="slow" advTm="269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07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4"/>
    </mc:Choice>
    <mc:Fallback xmlns="">
      <p:transition spd="slow" advTm="117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19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7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06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5"/>
    </mc:Choice>
    <mc:Fallback xmlns="">
      <p:transition spd="slow" advTm="301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06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3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6"/>
    </mc:Choice>
    <mc:Fallback xmlns="">
      <p:transition spd="slow" advTm="281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98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5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6"/>
    </mc:Choice>
    <mc:Fallback xmlns="">
      <p:transition spd="slow" advTm="30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0083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5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"/>
    </mc:Choice>
    <mc:Fallback xmlns="">
      <p:transition spd="slow" advTm="298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7664" y="1088392"/>
            <a:ext cx="69326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Compania</a:t>
            </a:r>
            <a:r>
              <a:rPr lang="en-US" dirty="0"/>
              <a:t> </a:t>
            </a:r>
            <a:r>
              <a:rPr lang="en-US" dirty="0" err="1"/>
              <a:t>noastră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o </a:t>
            </a:r>
            <a:r>
              <a:rPr lang="en-US" dirty="0" err="1"/>
              <a:t>gamă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de </a:t>
            </a:r>
            <a:r>
              <a:rPr lang="en-US" dirty="0" err="1"/>
              <a:t>benzi</a:t>
            </a:r>
            <a:r>
              <a:rPr lang="en-US" dirty="0"/>
              <a:t> </a:t>
            </a:r>
            <a:r>
              <a:rPr lang="en-US" dirty="0" err="1"/>
              <a:t>adezive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benzi</a:t>
            </a:r>
            <a:r>
              <a:rPr lang="en-US" dirty="0"/>
              <a:t> </a:t>
            </a:r>
            <a:r>
              <a:rPr lang="en-US" dirty="0" err="1"/>
              <a:t>adezive</a:t>
            </a:r>
            <a:r>
              <a:rPr lang="en-US" dirty="0"/>
              <a:t>, </a:t>
            </a:r>
            <a:r>
              <a:rPr lang="en-US" dirty="0" err="1"/>
              <a:t>printre</a:t>
            </a:r>
            <a:r>
              <a:rPr lang="en-US" dirty="0"/>
              <a:t> care </a:t>
            </a:r>
            <a:r>
              <a:rPr lang="en-US" dirty="0" err="1"/>
              <a:t>veți</a:t>
            </a:r>
            <a:r>
              <a:rPr lang="en-US" dirty="0"/>
              <a:t> </a:t>
            </a:r>
            <a:r>
              <a:rPr lang="en-US" dirty="0" err="1"/>
              <a:t>găsi</a:t>
            </a:r>
            <a:r>
              <a:rPr lang="en-US" dirty="0"/>
              <a:t>: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transparentă</a:t>
            </a:r>
            <a:r>
              <a:rPr lang="en-US" dirty="0"/>
              <a:t> de </a:t>
            </a:r>
            <a:r>
              <a:rPr lang="en-US" dirty="0" err="1"/>
              <a:t>ambalare</a:t>
            </a:r>
            <a:r>
              <a:rPr lang="en-US" dirty="0"/>
              <a:t>,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colorată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ambalare</a:t>
            </a:r>
            <a:r>
              <a:rPr lang="en-US" dirty="0"/>
              <a:t>, </a:t>
            </a:r>
            <a:r>
              <a:rPr lang="en-US" dirty="0" err="1"/>
              <a:t>bandă</a:t>
            </a:r>
            <a:r>
              <a:rPr lang="en-US" dirty="0"/>
              <a:t> de </a:t>
            </a:r>
            <a:r>
              <a:rPr lang="en-US" dirty="0" err="1"/>
              <a:t>ambalare</a:t>
            </a:r>
            <a:r>
              <a:rPr lang="en-US" dirty="0"/>
              <a:t> cu logo, </a:t>
            </a:r>
            <a:r>
              <a:rPr lang="en-US" dirty="0" err="1"/>
              <a:t>bandă</a:t>
            </a:r>
            <a:r>
              <a:rPr lang="en-US" dirty="0"/>
              <a:t> de </a:t>
            </a:r>
            <a:r>
              <a:rPr lang="en-US" dirty="0" err="1"/>
              <a:t>papetărie</a:t>
            </a:r>
            <a:r>
              <a:rPr lang="en-US" dirty="0"/>
              <a:t>,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acrilică</a:t>
            </a:r>
            <a:r>
              <a:rPr lang="en-US" dirty="0"/>
              <a:t> </a:t>
            </a:r>
            <a:r>
              <a:rPr lang="en-US" dirty="0" err="1"/>
              <a:t>dublu</a:t>
            </a:r>
            <a:r>
              <a:rPr lang="en-US" dirty="0"/>
              <a:t>,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dublu</a:t>
            </a:r>
            <a:r>
              <a:rPr lang="en-US" dirty="0"/>
              <a:t> pe </a:t>
            </a:r>
            <a:r>
              <a:rPr lang="en-US" dirty="0" err="1"/>
              <a:t>bază</a:t>
            </a:r>
            <a:r>
              <a:rPr lang="en-US" dirty="0"/>
              <a:t> de </a:t>
            </a:r>
            <a:r>
              <a:rPr lang="en-US" dirty="0" err="1"/>
              <a:t>țesătură</a:t>
            </a:r>
            <a:r>
              <a:rPr lang="en-US" dirty="0"/>
              <a:t>, </a:t>
            </a:r>
            <a:r>
              <a:rPr lang="en-US" dirty="0" err="1"/>
              <a:t>dublu</a:t>
            </a:r>
            <a:r>
              <a:rPr lang="en-US" dirty="0"/>
              <a:t> -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laterala</a:t>
            </a:r>
            <a:r>
              <a:rPr lang="en-US" dirty="0"/>
              <a:t> pe </a:t>
            </a:r>
            <a:r>
              <a:rPr lang="en-US" dirty="0" err="1"/>
              <a:t>baza</a:t>
            </a:r>
            <a:r>
              <a:rPr lang="en-US" dirty="0"/>
              <a:t> de </a:t>
            </a:r>
            <a:r>
              <a:rPr lang="en-US" dirty="0" err="1"/>
              <a:t>polipropilena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subtire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dublu</a:t>
            </a:r>
            <a:r>
              <a:rPr lang="en-US" dirty="0"/>
              <a:t> pe </a:t>
            </a:r>
            <a:r>
              <a:rPr lang="en-US" dirty="0" err="1"/>
              <a:t>baza</a:t>
            </a:r>
            <a:r>
              <a:rPr lang="en-US" dirty="0"/>
              <a:t> de </a:t>
            </a:r>
            <a:r>
              <a:rPr lang="en-US" dirty="0" err="1"/>
              <a:t>spuma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de </a:t>
            </a:r>
            <a:r>
              <a:rPr lang="en-US" dirty="0" err="1"/>
              <a:t>mascare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ferestre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armata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din </a:t>
            </a:r>
            <a:r>
              <a:rPr lang="en-US" dirty="0" err="1"/>
              <a:t>aluminiu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metalizata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antiderapante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de </a:t>
            </a:r>
            <a:r>
              <a:rPr lang="en-US" dirty="0" err="1"/>
              <a:t>semnalizare</a:t>
            </a:r>
            <a:r>
              <a:rPr lang="en-US" dirty="0"/>
              <a:t>, </a:t>
            </a:r>
            <a:r>
              <a:rPr lang="en-US" dirty="0" err="1"/>
              <a:t>banda</a:t>
            </a:r>
            <a:r>
              <a:rPr lang="en-US" dirty="0"/>
              <a:t> </a:t>
            </a:r>
            <a:r>
              <a:rPr lang="en-US" dirty="0" err="1"/>
              <a:t>speciala</a:t>
            </a:r>
            <a:r>
              <a:rPr lang="en-US" dirty="0"/>
              <a:t> </a:t>
            </a:r>
            <a:r>
              <a:rPr lang="en-US" dirty="0" err="1"/>
              <a:t>dublu</a:t>
            </a:r>
            <a:r>
              <a:rPr lang="en-US" dirty="0"/>
              <a:t> , tot </a:t>
            </a:r>
            <a:r>
              <a:rPr lang="en-US" dirty="0" err="1"/>
              <a:t>felul</a:t>
            </a:r>
            <a:r>
              <a:rPr lang="en-US" dirty="0"/>
              <a:t> de </a:t>
            </a:r>
            <a:r>
              <a:rPr lang="en-US" dirty="0" err="1"/>
              <a:t>bandă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etc. </a:t>
            </a:r>
            <a:r>
              <a:rPr lang="en-US" dirty="0" err="1"/>
              <a:t>Puteți</a:t>
            </a:r>
            <a:r>
              <a:rPr lang="en-US" dirty="0"/>
              <a:t> </a:t>
            </a:r>
            <a:r>
              <a:rPr lang="en-US" dirty="0" err="1"/>
              <a:t>cumpăra</a:t>
            </a:r>
            <a:r>
              <a:rPr lang="en-US" dirty="0"/>
              <a:t> de la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 </a:t>
            </a:r>
            <a:r>
              <a:rPr lang="en-US" dirty="0" err="1"/>
              <a:t>multifuncționale</a:t>
            </a:r>
            <a:r>
              <a:rPr lang="en-US" dirty="0"/>
              <a:t>, care sunt </a:t>
            </a:r>
            <a:r>
              <a:rPr lang="en-US" dirty="0" err="1"/>
              <a:t>utilizate</a:t>
            </a:r>
            <a:r>
              <a:rPr lang="en-US" dirty="0"/>
              <a:t> pe </a:t>
            </a:r>
            <a:r>
              <a:rPr lang="en-US" dirty="0" err="1"/>
              <a:t>scară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ambalarea</a:t>
            </a:r>
            <a:r>
              <a:rPr lang="en-US" dirty="0"/>
              <a:t> </a:t>
            </a:r>
            <a:r>
              <a:rPr lang="en-US" dirty="0" err="1"/>
              <a:t>mărfurilor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ca </a:t>
            </a:r>
            <a:r>
              <a:rPr lang="en-US" dirty="0" err="1"/>
              <a:t>elemente</a:t>
            </a:r>
            <a:r>
              <a:rPr lang="en-US" dirty="0"/>
              <a:t> de </a:t>
            </a:r>
            <a:r>
              <a:rPr lang="en-US" dirty="0" err="1"/>
              <a:t>fixare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dirty="0" err="1"/>
              <a:t>construcțiilor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1647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</TotalTime>
  <Words>917</Words>
  <Application>Microsoft Office PowerPoint</Application>
  <PresentationFormat>Широкоэкранный</PresentationFormat>
  <Paragraphs>20</Paragraphs>
  <Slides>21</Slides>
  <Notes>0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Helvetica Neue</vt:lpstr>
      <vt:lpstr>Times New Roman</vt:lpstr>
      <vt:lpstr>Trebuchet MS</vt:lpstr>
      <vt:lpstr>Wingdings 3</vt:lpstr>
      <vt:lpstr>Аспект</vt:lpstr>
      <vt:lpstr>Точечный рисунок</vt:lpstr>
      <vt:lpstr> LLC PACKING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«ПАКИНГ»</dc:title>
  <dc:creator>sales-head@packing-ua.com</dc:creator>
  <cp:lastModifiedBy>Packing3</cp:lastModifiedBy>
  <cp:revision>20</cp:revision>
  <dcterms:created xsi:type="dcterms:W3CDTF">2017-04-10T12:41:51Z</dcterms:created>
  <dcterms:modified xsi:type="dcterms:W3CDTF">2024-07-31T12:32:50Z</dcterms:modified>
</cp:coreProperties>
</file>