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4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92" autoAdjust="0"/>
    <p:restoredTop sz="94673"/>
  </p:normalViewPr>
  <p:slideViewPr>
    <p:cSldViewPr snapToGrid="0">
      <p:cViewPr varScale="1">
        <p:scale>
          <a:sx n="107" d="100"/>
          <a:sy n="107" d="100"/>
        </p:scale>
        <p:origin x="8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AFD953-C781-4DEB-9D6F-CFF720AC950E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65DFFD-43E8-47AE-9237-F96A2E25C5A3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07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65DFFD-43E8-47AE-9237-F96A2E25C5A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598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B8B93-2496-4D39-B276-8E168B1A07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32B79D-F228-45F4-94B9-EDA56FAA16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F1A62B-4616-41EA-9B60-D99877F1B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1BC7-77E0-40FF-AE87-40A496461A2D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02D43-81DC-4A03-A990-50EB5C7B9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A9D5D5-5894-4C7E-815E-9F7812EFD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9232-93E9-461C-95A5-4FAD2344BC3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05C3C-0FDB-4841-937A-92800E71C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E96170-3465-4EB4-B037-0F9E1310FC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4A467-5004-4350-93C7-B97826300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1BC7-77E0-40FF-AE87-40A496461A2D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E69958-7D5B-48DF-94FB-EB21CD117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CC579-C2E8-4E48-94C9-7CE5D21EF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9232-93E9-461C-95A5-4FAD2344BC3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620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D99B48-B74E-42E4-BCEF-DBC1EB4B96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0FADCC-756A-43D1-A767-E6AC1A25CD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E1528-F8D0-45E8-A2FC-6F8DAB72D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1BC7-77E0-40FF-AE87-40A496461A2D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3DD31-EA8B-4566-95F6-30C4046A6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1C4D4-7E3C-433A-BFC1-8DC073ED6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9232-93E9-461C-95A5-4FAD2344BC3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93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C5A00-19C1-4684-8841-303869F3C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FC8DC-6B5F-48C4-A60D-C75246F65E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3C652-358F-4B2C-8BD0-F3473A1ED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1BC7-77E0-40FF-AE87-40A496461A2D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446C4-D308-4DDB-8519-43B7356B5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2DBE4-A0CA-483E-A0AC-6F0AB6108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9232-93E9-461C-95A5-4FAD2344BC3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713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051E8-6E26-45E7-8F09-C7C6B6779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ED11D1-3EE6-4884-9DBD-9161A504C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B3815-79B5-461C-B560-C40D1978D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1BC7-77E0-40FF-AE87-40A496461A2D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B22CF1-8F50-4E51-AB64-F22B83BB4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8FFE0-7671-4B59-9A88-22C4E53A0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9232-93E9-461C-95A5-4FAD2344BC3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147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B3A7F-22FF-460F-AFF4-7A732A2DB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E4FA6-3C0B-4CBE-BABC-9D7AB37DAF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6D2284-CC30-4953-8FBB-29181E30A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E9B308-4DA5-486A-909C-0DCE20685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1BC7-77E0-40FF-AE87-40A496461A2D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655D83-9A6C-45DD-BD0F-38B5A99E0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F89B5-9035-4CAA-BFF7-0DEBE7FFB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9232-93E9-461C-95A5-4FAD2344BC3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31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22C3E-381A-4130-A623-E3C76417B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0ED8A8-5E71-44F4-AFB8-0909BC081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0E8DCA-1273-4526-AC40-860C579F04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313B67-0FA9-4978-8082-E57F751FEB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11ACC9-7EAE-4E95-AC13-B795B0F14E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D8B829-6233-413A-B4A0-AAEEA0071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1BC7-77E0-40FF-AE87-40A496461A2D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1F8F3E-F4D8-4612-9029-487534070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E1F5A6-401A-45EA-9007-C46A1CA57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9232-93E9-461C-95A5-4FAD2344BC3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44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58B5D-7B80-421B-A09B-6010C6E84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F30D26-0484-4EDB-8329-34219EB4E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1BC7-77E0-40FF-AE87-40A496461A2D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F7D0FD-8404-4768-A5A5-5EB296E78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734AA6-7B93-4AD8-83A4-24096905E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9232-93E9-461C-95A5-4FAD2344BC3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722AAA-0F5D-4A5D-B616-553E522E3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1BC7-77E0-40FF-AE87-40A496461A2D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05EA2C-2E10-4A14-9223-9E6AF13FD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F8F757-967E-44F4-9EC4-6C5E05957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9232-93E9-461C-95A5-4FAD2344BC3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022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8FA77-D161-410D-B285-D6B1E2DB5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981CA-EE13-4AA4-B530-F2DF1A446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62C98C-CCA9-4A5A-A184-2F7F11C1B4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154D2-E3AB-4C82-ABD5-6F02F8A6B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1BC7-77E0-40FF-AE87-40A496461A2D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43B6A5-87CA-4AB3-BE63-4D468D105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76C03D-4946-436E-AC39-3B00B899C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9232-93E9-461C-95A5-4FAD2344BC3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35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80481-6FEF-42BE-9864-20415ED76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D3249E-28C2-45ED-827E-A7625CD6EB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8E43DF-4D66-4224-9649-DF92B46BE5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7EA26-CC99-4677-8162-3C08FFA8D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1BC7-77E0-40FF-AE87-40A496461A2D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80B6C7-E488-47DA-99C7-95058317C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FF6517-DBB6-464D-AE2A-F0AB66936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9232-93E9-461C-95A5-4FAD2344BC3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64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5281B7-33D9-4241-91C6-07EBF66EC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70CC7-7661-4D12-92A2-EDFE59713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9935DA-7029-4050-936E-7ED7D361B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C1BC7-77E0-40FF-AE87-40A496461A2D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1F3BA-6F23-424F-87EB-69217F7818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076107-FA79-4104-B5C2-D021D41BD0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39232-93E9-461C-95A5-4FAD2344BC3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534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object 17">
            <a:extLst>
              <a:ext uri="{FF2B5EF4-FFF2-40B4-BE49-F238E27FC236}">
                <a16:creationId xmlns:a16="http://schemas.microsoft.com/office/drawing/2014/main" id="{572BBD65-98EC-4C99-95DA-4830DC74CD6C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60153" y="6154492"/>
            <a:ext cx="5009630" cy="544541"/>
          </a:xfrm>
          <a:prstGeom prst="rect">
            <a:avLst/>
          </a:prstGeom>
        </p:spPr>
      </p:pic>
      <p:pic>
        <p:nvPicPr>
          <p:cNvPr id="63" name="object 7">
            <a:extLst>
              <a:ext uri="{FF2B5EF4-FFF2-40B4-BE49-F238E27FC236}">
                <a16:creationId xmlns:a16="http://schemas.microsoft.com/office/drawing/2014/main" id="{4F8E900C-952F-417C-9D55-E03208C0964D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42470" y="468181"/>
            <a:ext cx="5031910" cy="1278143"/>
          </a:xfrm>
          <a:prstGeom prst="rect">
            <a:avLst/>
          </a:prstGeom>
        </p:spPr>
      </p:pic>
      <p:sp>
        <p:nvSpPr>
          <p:cNvPr id="75" name="object 11">
            <a:extLst>
              <a:ext uri="{FF2B5EF4-FFF2-40B4-BE49-F238E27FC236}">
                <a16:creationId xmlns:a16="http://schemas.microsoft.com/office/drawing/2014/main" id="{379CF5E4-908F-434D-B832-E551FA5D8E56}"/>
              </a:ext>
            </a:extLst>
          </p:cNvPr>
          <p:cNvSpPr txBox="1">
            <a:spLocks/>
          </p:cNvSpPr>
          <p:nvPr/>
        </p:nvSpPr>
        <p:spPr>
          <a:xfrm>
            <a:off x="204035" y="78785"/>
            <a:ext cx="8627745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Arial"/>
              </a:rPr>
              <a:t>WATERFALL</a:t>
            </a:r>
            <a:r>
              <a:rPr kumimoji="0" lang="ru-RU" sz="4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Arial"/>
              </a:rPr>
              <a:t> </a:t>
            </a:r>
            <a:r>
              <a:rPr lang="ru-RU" sz="1800" kern="0" dirty="0">
                <a:solidFill>
                  <a:schemeClr val="tx1"/>
                </a:solidFill>
                <a:latin typeface="+mn-lt"/>
              </a:rPr>
              <a:t>Безопасный</a:t>
            </a:r>
            <a:r>
              <a:rPr lang="uk-UA" sz="1800" kern="0" dirty="0">
                <a:solidFill>
                  <a:schemeClr val="tx1"/>
                </a:solidFill>
                <a:latin typeface="+mn-lt"/>
              </a:rPr>
              <a:t> </a:t>
            </a:r>
            <a:r>
              <a:rPr lang="ru-RU" sz="1800" kern="0" dirty="0">
                <a:solidFill>
                  <a:schemeClr val="tx1"/>
                </a:solidFill>
                <a:latin typeface="+mn-lt"/>
              </a:rPr>
              <a:t>однонаправленны</a:t>
            </a:r>
            <a:r>
              <a:rPr kumimoji="0" lang="ru-RU" sz="18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Arial"/>
              </a:rPr>
              <a:t>й</a:t>
            </a:r>
            <a:r>
              <a:rPr kumimoji="0" lang="uk-UA" sz="18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Arial"/>
              </a:rPr>
              <a:t> шлюз </a:t>
            </a:r>
            <a:endParaRPr kumimoji="0" lang="en-US" sz="1800" i="0" u="none" strike="noStrike" kern="0" cap="none" spc="-10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Arial"/>
            </a:endParaRPr>
          </a:p>
        </p:txBody>
      </p:sp>
      <p:sp>
        <p:nvSpPr>
          <p:cNvPr id="76" name="object 12">
            <a:extLst>
              <a:ext uri="{FF2B5EF4-FFF2-40B4-BE49-F238E27FC236}">
                <a16:creationId xmlns:a16="http://schemas.microsoft.com/office/drawing/2014/main" id="{D06370E1-C517-4C9F-AFAE-6B25C7277085}"/>
              </a:ext>
            </a:extLst>
          </p:cNvPr>
          <p:cNvSpPr txBox="1"/>
          <p:nvPr/>
        </p:nvSpPr>
        <p:spPr>
          <a:xfrm>
            <a:off x="260782" y="727364"/>
            <a:ext cx="6358680" cy="913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sz="1400" b="1" spc="-5" dirty="0">
                <a:solidFill>
                  <a:srgbClr val="FF0000"/>
                </a:solidFill>
                <a:cs typeface="Arial"/>
              </a:rPr>
              <a:t>Односторонний шлюз </a:t>
            </a:r>
            <a:r>
              <a:rPr lang="ru-RU" sz="1400" b="1" spc="-5" dirty="0">
                <a:cs typeface="Arial"/>
              </a:rPr>
              <a:t>- это сочетание аппаратного и программного обеспечения:</a:t>
            </a:r>
          </a:p>
          <a:p>
            <a:pPr marL="355600" indent="-34290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ru-RU" sz="1050" spc="-5" dirty="0">
                <a:cs typeface="Arial"/>
              </a:rPr>
              <a:t>Аппаратное обеспечение направляет информацию только в одном направлении</a:t>
            </a:r>
          </a:p>
          <a:p>
            <a:pPr marL="355600" indent="-34290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ru-RU" sz="1050" spc="-5" dirty="0">
                <a:cs typeface="Arial"/>
              </a:rPr>
              <a:t>Программное обеспечение копирует серверы и эмулирует устройства из сети OT в ИТ-сеть</a:t>
            </a:r>
          </a:p>
          <a:p>
            <a:pPr marL="355600" indent="-34290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ru-RU" sz="1050" spc="-5" dirty="0">
                <a:cs typeface="Arial"/>
              </a:rPr>
              <a:t>Ни одна атака, какой бы она была сложной, не может распространиться назад к промышленной сети через шлюз</a:t>
            </a:r>
            <a:endParaRPr lang="ru-RU" sz="900" dirty="0">
              <a:cs typeface="Arial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A1BC06B-3324-43BC-B562-BCC697DDC03F}"/>
              </a:ext>
            </a:extLst>
          </p:cNvPr>
          <p:cNvGrpSpPr/>
          <p:nvPr/>
        </p:nvGrpSpPr>
        <p:grpSpPr>
          <a:xfrm>
            <a:off x="124358" y="1695802"/>
            <a:ext cx="6583847" cy="4974159"/>
            <a:chOff x="124358" y="1695802"/>
            <a:chExt cx="6583847" cy="4974159"/>
          </a:xfrm>
        </p:grpSpPr>
        <p:pic>
          <p:nvPicPr>
            <p:cNvPr id="68" name="object 4">
              <a:extLst>
                <a:ext uri="{FF2B5EF4-FFF2-40B4-BE49-F238E27FC236}">
                  <a16:creationId xmlns:a16="http://schemas.microsoft.com/office/drawing/2014/main" id="{DB01208C-DF5C-40E1-9D9D-3732F692A70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146" y="1695802"/>
              <a:ext cx="5465064" cy="2065019"/>
            </a:xfrm>
            <a:prstGeom prst="rect">
              <a:avLst/>
            </a:prstGeom>
          </p:spPr>
        </p:pic>
        <p:pic>
          <p:nvPicPr>
            <p:cNvPr id="69" name="object 5">
              <a:extLst>
                <a:ext uri="{FF2B5EF4-FFF2-40B4-BE49-F238E27FC236}">
                  <a16:creationId xmlns:a16="http://schemas.microsoft.com/office/drawing/2014/main" id="{CB57FB4E-6F4F-4FA9-96D7-5CB648AF2DFF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8734" y="4341115"/>
              <a:ext cx="5465064" cy="2065019"/>
            </a:xfrm>
            <a:prstGeom prst="rect">
              <a:avLst/>
            </a:prstGeom>
          </p:spPr>
        </p:pic>
        <p:pic>
          <p:nvPicPr>
            <p:cNvPr id="71" name="object 7">
              <a:extLst>
                <a:ext uri="{FF2B5EF4-FFF2-40B4-BE49-F238E27FC236}">
                  <a16:creationId xmlns:a16="http://schemas.microsoft.com/office/drawing/2014/main" id="{2D5F2479-F14B-45C2-9755-3C0EA11D9ECC}"/>
                </a:ext>
              </a:extLst>
            </p:cNvPr>
            <p:cNvPicPr/>
            <p:nvPr/>
          </p:nvPicPr>
          <p:blipFill rotWithShape="1">
            <a:blip r:embed="rId6" cstate="print"/>
            <a:srcRect t="44628"/>
            <a:stretch/>
          </p:blipFill>
          <p:spPr>
            <a:xfrm>
              <a:off x="4027711" y="3619468"/>
              <a:ext cx="1996439" cy="574675"/>
            </a:xfrm>
            <a:prstGeom prst="rect">
              <a:avLst/>
            </a:prstGeom>
          </p:spPr>
        </p:pic>
        <p:sp>
          <p:nvSpPr>
            <p:cNvPr id="72" name="object 8">
              <a:extLst>
                <a:ext uri="{FF2B5EF4-FFF2-40B4-BE49-F238E27FC236}">
                  <a16:creationId xmlns:a16="http://schemas.microsoft.com/office/drawing/2014/main" id="{366DB92E-303D-432E-BCDB-D86ADE1579F9}"/>
                </a:ext>
              </a:extLst>
            </p:cNvPr>
            <p:cNvSpPr/>
            <p:nvPr/>
          </p:nvSpPr>
          <p:spPr>
            <a:xfrm>
              <a:off x="4653337" y="4106012"/>
              <a:ext cx="855980" cy="212090"/>
            </a:xfrm>
            <a:custGeom>
              <a:avLst/>
              <a:gdLst/>
              <a:ahLst/>
              <a:cxnLst/>
              <a:rect l="l" t="t" r="r" b="b"/>
              <a:pathLst>
                <a:path w="855979" h="212089">
                  <a:moveTo>
                    <a:pt x="855472" y="0"/>
                  </a:moveTo>
                  <a:lnTo>
                    <a:pt x="832049" y="60052"/>
                  </a:lnTo>
                  <a:lnTo>
                    <a:pt x="781590" y="112879"/>
                  </a:lnTo>
                  <a:lnTo>
                    <a:pt x="747589" y="135953"/>
                  </a:lnTo>
                  <a:lnTo>
                    <a:pt x="708469" y="156463"/>
                  </a:lnTo>
                  <a:lnTo>
                    <a:pt x="664777" y="174159"/>
                  </a:lnTo>
                  <a:lnTo>
                    <a:pt x="617060" y="188787"/>
                  </a:lnTo>
                  <a:lnTo>
                    <a:pt x="565864" y="200096"/>
                  </a:lnTo>
                  <a:lnTo>
                    <a:pt x="511737" y="207833"/>
                  </a:lnTo>
                  <a:lnTo>
                    <a:pt x="455225" y="211745"/>
                  </a:lnTo>
                  <a:lnTo>
                    <a:pt x="396875" y="211581"/>
                  </a:lnTo>
                  <a:lnTo>
                    <a:pt x="334941" y="206812"/>
                  </a:lnTo>
                  <a:lnTo>
                    <a:pt x="276217" y="197533"/>
                  </a:lnTo>
                  <a:lnTo>
                    <a:pt x="221354" y="184091"/>
                  </a:lnTo>
                  <a:lnTo>
                    <a:pt x="171001" y="166831"/>
                  </a:lnTo>
                  <a:lnTo>
                    <a:pt x="125809" y="146097"/>
                  </a:lnTo>
                  <a:lnTo>
                    <a:pt x="86427" y="122235"/>
                  </a:lnTo>
                  <a:lnTo>
                    <a:pt x="53504" y="95591"/>
                  </a:lnTo>
                  <a:lnTo>
                    <a:pt x="27693" y="66509"/>
                  </a:lnTo>
                  <a:lnTo>
                    <a:pt x="9641" y="35334"/>
                  </a:lnTo>
                  <a:lnTo>
                    <a:pt x="0" y="2412"/>
                  </a:lnTo>
                </a:path>
              </a:pathLst>
            </a:custGeom>
            <a:ln w="41274">
              <a:solidFill>
                <a:srgbClr val="F05A29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</a:endParaRPr>
            </a:p>
          </p:txBody>
        </p:sp>
        <p:sp>
          <p:nvSpPr>
            <p:cNvPr id="73" name="object 9">
              <a:extLst>
                <a:ext uri="{FF2B5EF4-FFF2-40B4-BE49-F238E27FC236}">
                  <a16:creationId xmlns:a16="http://schemas.microsoft.com/office/drawing/2014/main" id="{06C20946-3701-4FEE-AC05-8EF1B48EEB42}"/>
                </a:ext>
              </a:extLst>
            </p:cNvPr>
            <p:cNvSpPr/>
            <p:nvPr/>
          </p:nvSpPr>
          <p:spPr>
            <a:xfrm>
              <a:off x="415998" y="6115050"/>
              <a:ext cx="1005840" cy="131445"/>
            </a:xfrm>
            <a:custGeom>
              <a:avLst/>
              <a:gdLst/>
              <a:ahLst/>
              <a:cxnLst/>
              <a:rect l="l" t="t" r="r" b="b"/>
              <a:pathLst>
                <a:path w="1005840" h="131444">
                  <a:moveTo>
                    <a:pt x="967359" y="0"/>
                  </a:moveTo>
                  <a:lnTo>
                    <a:pt x="38468" y="0"/>
                  </a:lnTo>
                  <a:lnTo>
                    <a:pt x="23494" y="3030"/>
                  </a:lnTo>
                  <a:lnTo>
                    <a:pt x="11266" y="11287"/>
                  </a:lnTo>
                  <a:lnTo>
                    <a:pt x="3022" y="23520"/>
                  </a:lnTo>
                  <a:lnTo>
                    <a:pt x="0" y="38481"/>
                  </a:lnTo>
                  <a:lnTo>
                    <a:pt x="0" y="92583"/>
                  </a:lnTo>
                  <a:lnTo>
                    <a:pt x="3022" y="107543"/>
                  </a:lnTo>
                  <a:lnTo>
                    <a:pt x="11266" y="119776"/>
                  </a:lnTo>
                  <a:lnTo>
                    <a:pt x="23494" y="128033"/>
                  </a:lnTo>
                  <a:lnTo>
                    <a:pt x="38468" y="131063"/>
                  </a:lnTo>
                  <a:lnTo>
                    <a:pt x="967359" y="131063"/>
                  </a:lnTo>
                  <a:lnTo>
                    <a:pt x="982319" y="128033"/>
                  </a:lnTo>
                  <a:lnTo>
                    <a:pt x="994552" y="119776"/>
                  </a:lnTo>
                  <a:lnTo>
                    <a:pt x="1002809" y="107543"/>
                  </a:lnTo>
                  <a:lnTo>
                    <a:pt x="1005840" y="92583"/>
                  </a:lnTo>
                  <a:lnTo>
                    <a:pt x="1005840" y="38481"/>
                  </a:lnTo>
                  <a:lnTo>
                    <a:pt x="1002809" y="23520"/>
                  </a:lnTo>
                  <a:lnTo>
                    <a:pt x="994552" y="11287"/>
                  </a:lnTo>
                  <a:lnTo>
                    <a:pt x="982319" y="3030"/>
                  </a:lnTo>
                  <a:lnTo>
                    <a:pt x="9673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</a:endParaRPr>
            </a:p>
          </p:txBody>
        </p:sp>
        <p:sp>
          <p:nvSpPr>
            <p:cNvPr id="74" name="object 10">
              <a:extLst>
                <a:ext uri="{FF2B5EF4-FFF2-40B4-BE49-F238E27FC236}">
                  <a16:creationId xmlns:a16="http://schemas.microsoft.com/office/drawing/2014/main" id="{0CFF71CE-CAD5-4DCA-BDF2-37768B792803}"/>
                </a:ext>
              </a:extLst>
            </p:cNvPr>
            <p:cNvSpPr/>
            <p:nvPr/>
          </p:nvSpPr>
          <p:spPr>
            <a:xfrm>
              <a:off x="415998" y="6115050"/>
              <a:ext cx="1005840" cy="131445"/>
            </a:xfrm>
            <a:custGeom>
              <a:avLst/>
              <a:gdLst/>
              <a:ahLst/>
              <a:cxnLst/>
              <a:rect l="l" t="t" r="r" b="b"/>
              <a:pathLst>
                <a:path w="1005840" h="131444">
                  <a:moveTo>
                    <a:pt x="0" y="38481"/>
                  </a:moveTo>
                  <a:lnTo>
                    <a:pt x="3022" y="23520"/>
                  </a:lnTo>
                  <a:lnTo>
                    <a:pt x="11266" y="11287"/>
                  </a:lnTo>
                  <a:lnTo>
                    <a:pt x="23494" y="3030"/>
                  </a:lnTo>
                  <a:lnTo>
                    <a:pt x="38468" y="0"/>
                  </a:lnTo>
                  <a:lnTo>
                    <a:pt x="967359" y="0"/>
                  </a:lnTo>
                  <a:lnTo>
                    <a:pt x="982319" y="3030"/>
                  </a:lnTo>
                  <a:lnTo>
                    <a:pt x="994552" y="11287"/>
                  </a:lnTo>
                  <a:lnTo>
                    <a:pt x="1002809" y="23520"/>
                  </a:lnTo>
                  <a:lnTo>
                    <a:pt x="1005840" y="38481"/>
                  </a:lnTo>
                  <a:lnTo>
                    <a:pt x="1005840" y="92583"/>
                  </a:lnTo>
                  <a:lnTo>
                    <a:pt x="1002809" y="107543"/>
                  </a:lnTo>
                  <a:lnTo>
                    <a:pt x="994552" y="119776"/>
                  </a:lnTo>
                  <a:lnTo>
                    <a:pt x="982319" y="128033"/>
                  </a:lnTo>
                  <a:lnTo>
                    <a:pt x="967359" y="131063"/>
                  </a:lnTo>
                  <a:lnTo>
                    <a:pt x="38468" y="131063"/>
                  </a:lnTo>
                  <a:lnTo>
                    <a:pt x="23494" y="128033"/>
                  </a:lnTo>
                  <a:lnTo>
                    <a:pt x="11266" y="119776"/>
                  </a:lnTo>
                  <a:lnTo>
                    <a:pt x="3022" y="107543"/>
                  </a:lnTo>
                  <a:lnTo>
                    <a:pt x="0" y="92583"/>
                  </a:lnTo>
                  <a:lnTo>
                    <a:pt x="0" y="38481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</a:endParaRPr>
            </a:p>
          </p:txBody>
        </p:sp>
        <p:sp>
          <p:nvSpPr>
            <p:cNvPr id="77" name="object 13">
              <a:extLst>
                <a:ext uri="{FF2B5EF4-FFF2-40B4-BE49-F238E27FC236}">
                  <a16:creationId xmlns:a16="http://schemas.microsoft.com/office/drawing/2014/main" id="{38A38A82-ABB2-47DC-8FD4-BDBE877E6438}"/>
                </a:ext>
              </a:extLst>
            </p:cNvPr>
            <p:cNvSpPr txBox="1"/>
            <p:nvPr/>
          </p:nvSpPr>
          <p:spPr>
            <a:xfrm>
              <a:off x="1867073" y="3822915"/>
              <a:ext cx="1826260" cy="166071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spcBef>
                  <a:spcPts val="95"/>
                </a:spcBef>
              </a:pPr>
              <a:r>
                <a:rPr lang="uk-UA" sz="1000" b="1" spc="-5" dirty="0">
                  <a:cs typeface="Arial"/>
                </a:rPr>
                <a:t>КОРПОРАТИВНАЯ СЕТЬ</a:t>
              </a:r>
              <a:endParaRPr sz="1000" dirty="0">
                <a:cs typeface="Arial"/>
              </a:endParaRPr>
            </a:p>
          </p:txBody>
        </p:sp>
        <p:sp>
          <p:nvSpPr>
            <p:cNvPr id="78" name="object 14">
              <a:extLst>
                <a:ext uri="{FF2B5EF4-FFF2-40B4-BE49-F238E27FC236}">
                  <a16:creationId xmlns:a16="http://schemas.microsoft.com/office/drawing/2014/main" id="{A9018520-20C7-4087-B5F5-04F83B43BD06}"/>
                </a:ext>
              </a:extLst>
            </p:cNvPr>
            <p:cNvSpPr txBox="1"/>
            <p:nvPr/>
          </p:nvSpPr>
          <p:spPr>
            <a:xfrm>
              <a:off x="1888664" y="6467646"/>
              <a:ext cx="1804670" cy="166071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spcBef>
                  <a:spcPts val="95"/>
                </a:spcBef>
              </a:pPr>
              <a:r>
                <a:rPr lang="uk-UA" sz="1000" b="1" spc="-5" dirty="0">
                  <a:cs typeface="Arial"/>
                </a:rPr>
                <a:t>ИНДУСТРИАЛЬНАЯ СЕТЬ</a:t>
              </a:r>
              <a:endParaRPr sz="1000" dirty="0">
                <a:cs typeface="Arial"/>
              </a:endParaRPr>
            </a:p>
          </p:txBody>
        </p:sp>
        <p:sp>
          <p:nvSpPr>
            <p:cNvPr id="79" name="object 15">
              <a:extLst>
                <a:ext uri="{FF2B5EF4-FFF2-40B4-BE49-F238E27FC236}">
                  <a16:creationId xmlns:a16="http://schemas.microsoft.com/office/drawing/2014/main" id="{4E1FABDE-7030-4C1D-A134-18C8BC0A054E}"/>
                </a:ext>
              </a:extLst>
            </p:cNvPr>
            <p:cNvSpPr txBox="1"/>
            <p:nvPr/>
          </p:nvSpPr>
          <p:spPr>
            <a:xfrm>
              <a:off x="442785" y="6104510"/>
              <a:ext cx="952500" cy="136576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33350">
                <a:spcBef>
                  <a:spcPts val="105"/>
                </a:spcBef>
              </a:pPr>
              <a:r>
                <a:rPr sz="800" b="1" spc="15" dirty="0">
                  <a:cs typeface="Arial"/>
                </a:rPr>
                <a:t>PLCs</a:t>
              </a:r>
              <a:r>
                <a:rPr sz="800" b="1" dirty="0">
                  <a:cs typeface="Arial"/>
                </a:rPr>
                <a:t> &amp;</a:t>
              </a:r>
              <a:r>
                <a:rPr sz="800" b="1" spc="5" dirty="0">
                  <a:cs typeface="Arial"/>
                </a:rPr>
                <a:t> </a:t>
              </a:r>
              <a:r>
                <a:rPr sz="800" b="1" spc="10" dirty="0">
                  <a:cs typeface="Arial"/>
                </a:rPr>
                <a:t>RTUs</a:t>
              </a:r>
              <a:endParaRPr sz="800">
                <a:cs typeface="Arial"/>
              </a:endParaRPr>
            </a:p>
          </p:txBody>
        </p:sp>
        <p:sp>
          <p:nvSpPr>
            <p:cNvPr id="81" name="object 17">
              <a:extLst>
                <a:ext uri="{FF2B5EF4-FFF2-40B4-BE49-F238E27FC236}">
                  <a16:creationId xmlns:a16="http://schemas.microsoft.com/office/drawing/2014/main" id="{6064F650-EB91-466E-8BE8-227D6807D236}"/>
                </a:ext>
              </a:extLst>
            </p:cNvPr>
            <p:cNvSpPr/>
            <p:nvPr/>
          </p:nvSpPr>
          <p:spPr>
            <a:xfrm>
              <a:off x="1975049" y="5816347"/>
              <a:ext cx="1129665" cy="134620"/>
            </a:xfrm>
            <a:custGeom>
              <a:avLst/>
              <a:gdLst/>
              <a:ahLst/>
              <a:cxnLst/>
              <a:rect l="l" t="t" r="r" b="b"/>
              <a:pathLst>
                <a:path w="1129664" h="134619">
                  <a:moveTo>
                    <a:pt x="1089914" y="0"/>
                  </a:moveTo>
                  <a:lnTo>
                    <a:pt x="39370" y="0"/>
                  </a:lnTo>
                  <a:lnTo>
                    <a:pt x="24056" y="3097"/>
                  </a:lnTo>
                  <a:lnTo>
                    <a:pt x="11541" y="11541"/>
                  </a:lnTo>
                  <a:lnTo>
                    <a:pt x="3097" y="24056"/>
                  </a:lnTo>
                  <a:lnTo>
                    <a:pt x="0" y="39369"/>
                  </a:lnTo>
                  <a:lnTo>
                    <a:pt x="0" y="94741"/>
                  </a:lnTo>
                  <a:lnTo>
                    <a:pt x="3097" y="110055"/>
                  </a:lnTo>
                  <a:lnTo>
                    <a:pt x="11541" y="122570"/>
                  </a:lnTo>
                  <a:lnTo>
                    <a:pt x="24056" y="131014"/>
                  </a:lnTo>
                  <a:lnTo>
                    <a:pt x="39370" y="134112"/>
                  </a:lnTo>
                  <a:lnTo>
                    <a:pt x="1089914" y="134112"/>
                  </a:lnTo>
                  <a:lnTo>
                    <a:pt x="1105227" y="131014"/>
                  </a:lnTo>
                  <a:lnTo>
                    <a:pt x="1117742" y="122570"/>
                  </a:lnTo>
                  <a:lnTo>
                    <a:pt x="1126186" y="110055"/>
                  </a:lnTo>
                  <a:lnTo>
                    <a:pt x="1129284" y="94741"/>
                  </a:lnTo>
                  <a:lnTo>
                    <a:pt x="1129284" y="39369"/>
                  </a:lnTo>
                  <a:lnTo>
                    <a:pt x="1126186" y="24056"/>
                  </a:lnTo>
                  <a:lnTo>
                    <a:pt x="1117742" y="11541"/>
                  </a:lnTo>
                  <a:lnTo>
                    <a:pt x="1105227" y="3097"/>
                  </a:lnTo>
                  <a:lnTo>
                    <a:pt x="108991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</a:endParaRPr>
            </a:p>
          </p:txBody>
        </p:sp>
        <p:sp>
          <p:nvSpPr>
            <p:cNvPr id="82" name="object 18">
              <a:extLst>
                <a:ext uri="{FF2B5EF4-FFF2-40B4-BE49-F238E27FC236}">
                  <a16:creationId xmlns:a16="http://schemas.microsoft.com/office/drawing/2014/main" id="{092D8EA2-F2E8-420E-AB15-7D4221DCE23A}"/>
                </a:ext>
              </a:extLst>
            </p:cNvPr>
            <p:cNvSpPr/>
            <p:nvPr/>
          </p:nvSpPr>
          <p:spPr>
            <a:xfrm>
              <a:off x="1975049" y="5816347"/>
              <a:ext cx="1129665" cy="134620"/>
            </a:xfrm>
            <a:custGeom>
              <a:avLst/>
              <a:gdLst/>
              <a:ahLst/>
              <a:cxnLst/>
              <a:rect l="l" t="t" r="r" b="b"/>
              <a:pathLst>
                <a:path w="1129664" h="134619">
                  <a:moveTo>
                    <a:pt x="0" y="39369"/>
                  </a:moveTo>
                  <a:lnTo>
                    <a:pt x="3097" y="24056"/>
                  </a:lnTo>
                  <a:lnTo>
                    <a:pt x="11541" y="11541"/>
                  </a:lnTo>
                  <a:lnTo>
                    <a:pt x="24056" y="3097"/>
                  </a:lnTo>
                  <a:lnTo>
                    <a:pt x="39370" y="0"/>
                  </a:lnTo>
                  <a:lnTo>
                    <a:pt x="1089914" y="0"/>
                  </a:lnTo>
                  <a:lnTo>
                    <a:pt x="1105227" y="3097"/>
                  </a:lnTo>
                  <a:lnTo>
                    <a:pt x="1117742" y="11541"/>
                  </a:lnTo>
                  <a:lnTo>
                    <a:pt x="1126186" y="24056"/>
                  </a:lnTo>
                  <a:lnTo>
                    <a:pt x="1129284" y="39369"/>
                  </a:lnTo>
                  <a:lnTo>
                    <a:pt x="1129284" y="94741"/>
                  </a:lnTo>
                  <a:lnTo>
                    <a:pt x="1126186" y="110055"/>
                  </a:lnTo>
                  <a:lnTo>
                    <a:pt x="1117742" y="122570"/>
                  </a:lnTo>
                  <a:lnTo>
                    <a:pt x="1105227" y="131014"/>
                  </a:lnTo>
                  <a:lnTo>
                    <a:pt x="1089914" y="134112"/>
                  </a:lnTo>
                  <a:lnTo>
                    <a:pt x="39370" y="134112"/>
                  </a:lnTo>
                  <a:lnTo>
                    <a:pt x="24056" y="131014"/>
                  </a:lnTo>
                  <a:lnTo>
                    <a:pt x="11541" y="122570"/>
                  </a:lnTo>
                  <a:lnTo>
                    <a:pt x="3097" y="110055"/>
                  </a:lnTo>
                  <a:lnTo>
                    <a:pt x="0" y="94741"/>
                  </a:lnTo>
                  <a:lnTo>
                    <a:pt x="0" y="39369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</a:endParaRPr>
            </a:p>
          </p:txBody>
        </p:sp>
        <p:sp>
          <p:nvSpPr>
            <p:cNvPr id="83" name="object 19">
              <a:extLst>
                <a:ext uri="{FF2B5EF4-FFF2-40B4-BE49-F238E27FC236}">
                  <a16:creationId xmlns:a16="http://schemas.microsoft.com/office/drawing/2014/main" id="{CEA8600A-1C16-4F9F-9F33-BBD6C6AB0F8E}"/>
                </a:ext>
              </a:extLst>
            </p:cNvPr>
            <p:cNvSpPr txBox="1"/>
            <p:nvPr/>
          </p:nvSpPr>
          <p:spPr>
            <a:xfrm>
              <a:off x="2002327" y="5806949"/>
              <a:ext cx="1075056" cy="136576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92075">
                <a:spcBef>
                  <a:spcPts val="105"/>
                </a:spcBef>
              </a:pPr>
              <a:r>
                <a:rPr sz="800" b="1" spc="15" dirty="0">
                  <a:cs typeface="Arial"/>
                </a:rPr>
                <a:t>Industrial</a:t>
              </a:r>
              <a:r>
                <a:rPr sz="800" b="1" spc="-15" dirty="0">
                  <a:cs typeface="Arial"/>
                </a:rPr>
                <a:t> </a:t>
              </a:r>
              <a:r>
                <a:rPr sz="800" b="1" spc="10" dirty="0">
                  <a:cs typeface="Arial"/>
                </a:rPr>
                <a:t>System</a:t>
              </a:r>
              <a:endParaRPr sz="800">
                <a:cs typeface="Arial"/>
              </a:endParaRPr>
            </a:p>
          </p:txBody>
        </p:sp>
        <p:pic>
          <p:nvPicPr>
            <p:cNvPr id="85" name="object 21">
              <a:extLst>
                <a:ext uri="{FF2B5EF4-FFF2-40B4-BE49-F238E27FC236}">
                  <a16:creationId xmlns:a16="http://schemas.microsoft.com/office/drawing/2014/main" id="{52CC9032-C713-4B79-ABEC-6A7125D8AF86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64765" y="4799838"/>
              <a:ext cx="829056" cy="458724"/>
            </a:xfrm>
            <a:prstGeom prst="rect">
              <a:avLst/>
            </a:prstGeom>
          </p:spPr>
        </p:pic>
        <p:pic>
          <p:nvPicPr>
            <p:cNvPr id="86" name="object 22">
              <a:extLst>
                <a:ext uri="{FF2B5EF4-FFF2-40B4-BE49-F238E27FC236}">
                  <a16:creationId xmlns:a16="http://schemas.microsoft.com/office/drawing/2014/main" id="{AA0D21DF-BB04-42B0-AC77-CA1BB4C5B8B3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64765" y="5374387"/>
              <a:ext cx="829056" cy="458724"/>
            </a:xfrm>
            <a:prstGeom prst="rect">
              <a:avLst/>
            </a:prstGeom>
          </p:spPr>
        </p:pic>
        <p:pic>
          <p:nvPicPr>
            <p:cNvPr id="87" name="object 23">
              <a:extLst>
                <a:ext uri="{FF2B5EF4-FFF2-40B4-BE49-F238E27FC236}">
                  <a16:creationId xmlns:a16="http://schemas.microsoft.com/office/drawing/2014/main" id="{0761F238-B0F2-49D1-9FEB-F90362FADF54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378404" y="4874895"/>
              <a:ext cx="239649" cy="95250"/>
            </a:xfrm>
            <a:prstGeom prst="rect">
              <a:avLst/>
            </a:prstGeom>
          </p:spPr>
        </p:pic>
        <p:pic>
          <p:nvPicPr>
            <p:cNvPr id="88" name="object 24">
              <a:extLst>
                <a:ext uri="{FF2B5EF4-FFF2-40B4-BE49-F238E27FC236}">
                  <a16:creationId xmlns:a16="http://schemas.microsoft.com/office/drawing/2014/main" id="{22E916D5-D837-4507-9A3B-0C0442F6A84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378404" y="5691760"/>
              <a:ext cx="239649" cy="95250"/>
            </a:xfrm>
            <a:prstGeom prst="rect">
              <a:avLst/>
            </a:prstGeom>
          </p:spPr>
        </p:pic>
        <p:sp>
          <p:nvSpPr>
            <p:cNvPr id="89" name="object 25">
              <a:extLst>
                <a:ext uri="{FF2B5EF4-FFF2-40B4-BE49-F238E27FC236}">
                  <a16:creationId xmlns:a16="http://schemas.microsoft.com/office/drawing/2014/main" id="{513F8761-AA98-440A-B34A-D2B523CAF576}"/>
                </a:ext>
              </a:extLst>
            </p:cNvPr>
            <p:cNvSpPr/>
            <p:nvPr/>
          </p:nvSpPr>
          <p:spPr>
            <a:xfrm>
              <a:off x="1617671" y="4922520"/>
              <a:ext cx="0" cy="768985"/>
            </a:xfrm>
            <a:custGeom>
              <a:avLst/>
              <a:gdLst/>
              <a:ahLst/>
              <a:cxnLst/>
              <a:rect l="l" t="t" r="r" b="b"/>
              <a:pathLst>
                <a:path h="768985">
                  <a:moveTo>
                    <a:pt x="0" y="768857"/>
                  </a:moveTo>
                  <a:lnTo>
                    <a:pt x="0" y="0"/>
                  </a:lnTo>
                </a:path>
              </a:pathLst>
            </a:custGeom>
            <a:ln w="31750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</a:endParaRPr>
            </a:p>
          </p:txBody>
        </p:sp>
        <p:pic>
          <p:nvPicPr>
            <p:cNvPr id="90" name="object 26">
              <a:extLst>
                <a:ext uri="{FF2B5EF4-FFF2-40B4-BE49-F238E27FC236}">
                  <a16:creationId xmlns:a16="http://schemas.microsoft.com/office/drawing/2014/main" id="{390FCA10-B131-444B-A271-EDC3BDE0C894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617671" y="5257419"/>
              <a:ext cx="239649" cy="95250"/>
            </a:xfrm>
            <a:prstGeom prst="rect">
              <a:avLst/>
            </a:prstGeom>
          </p:spPr>
        </p:pic>
        <p:pic>
          <p:nvPicPr>
            <p:cNvPr id="91" name="object 27">
              <a:extLst>
                <a:ext uri="{FF2B5EF4-FFF2-40B4-BE49-F238E27FC236}">
                  <a16:creationId xmlns:a16="http://schemas.microsoft.com/office/drawing/2014/main" id="{4F89FE6F-109A-43C3-BB8D-41E7B8CDC736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965905" y="4962906"/>
              <a:ext cx="1147571" cy="597408"/>
            </a:xfrm>
            <a:prstGeom prst="rect">
              <a:avLst/>
            </a:prstGeom>
          </p:spPr>
        </p:pic>
        <p:sp>
          <p:nvSpPr>
            <p:cNvPr id="97" name="object 33">
              <a:extLst>
                <a:ext uri="{FF2B5EF4-FFF2-40B4-BE49-F238E27FC236}">
                  <a16:creationId xmlns:a16="http://schemas.microsoft.com/office/drawing/2014/main" id="{26C9D324-9AB4-4F3C-A9F2-1A7CDF9D35A8}"/>
                </a:ext>
              </a:extLst>
            </p:cNvPr>
            <p:cNvSpPr/>
            <p:nvPr/>
          </p:nvSpPr>
          <p:spPr>
            <a:xfrm>
              <a:off x="3402398" y="2032019"/>
              <a:ext cx="3236140" cy="4001136"/>
            </a:xfrm>
            <a:custGeom>
              <a:avLst/>
              <a:gdLst/>
              <a:ahLst/>
              <a:cxnLst/>
              <a:rect l="l" t="t" r="r" b="b"/>
              <a:pathLst>
                <a:path w="5191125" h="1626235">
                  <a:moveTo>
                    <a:pt x="0" y="121792"/>
                  </a:moveTo>
                  <a:lnTo>
                    <a:pt x="9564" y="74366"/>
                  </a:lnTo>
                  <a:lnTo>
                    <a:pt x="35655" y="35655"/>
                  </a:lnTo>
                  <a:lnTo>
                    <a:pt x="74366" y="9564"/>
                  </a:lnTo>
                  <a:lnTo>
                    <a:pt x="121793" y="0"/>
                  </a:lnTo>
                  <a:lnTo>
                    <a:pt x="5068951" y="0"/>
                  </a:lnTo>
                  <a:lnTo>
                    <a:pt x="5116377" y="9564"/>
                  </a:lnTo>
                  <a:lnTo>
                    <a:pt x="5155088" y="35655"/>
                  </a:lnTo>
                  <a:lnTo>
                    <a:pt x="5181179" y="74366"/>
                  </a:lnTo>
                  <a:lnTo>
                    <a:pt x="5190744" y="121792"/>
                  </a:lnTo>
                  <a:lnTo>
                    <a:pt x="5190744" y="1504314"/>
                  </a:lnTo>
                  <a:lnTo>
                    <a:pt x="5181179" y="1551741"/>
                  </a:lnTo>
                  <a:lnTo>
                    <a:pt x="5155088" y="1590452"/>
                  </a:lnTo>
                  <a:lnTo>
                    <a:pt x="5116377" y="1616543"/>
                  </a:lnTo>
                  <a:lnTo>
                    <a:pt x="5068951" y="1626107"/>
                  </a:lnTo>
                  <a:lnTo>
                    <a:pt x="121793" y="1626107"/>
                  </a:lnTo>
                  <a:lnTo>
                    <a:pt x="74366" y="1616543"/>
                  </a:lnTo>
                  <a:lnTo>
                    <a:pt x="35655" y="1590452"/>
                  </a:lnTo>
                  <a:lnTo>
                    <a:pt x="9564" y="1551741"/>
                  </a:lnTo>
                  <a:lnTo>
                    <a:pt x="0" y="1504314"/>
                  </a:lnTo>
                  <a:lnTo>
                    <a:pt x="0" y="121792"/>
                  </a:lnTo>
                  <a:close/>
                </a:path>
              </a:pathLst>
            </a:custGeom>
            <a:ln w="38100">
              <a:solidFill>
                <a:srgbClr val="EC332C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</a:endParaRPr>
            </a:p>
          </p:txBody>
        </p:sp>
        <p:sp>
          <p:nvSpPr>
            <p:cNvPr id="99" name="object 35">
              <a:extLst>
                <a:ext uri="{FF2B5EF4-FFF2-40B4-BE49-F238E27FC236}">
                  <a16:creationId xmlns:a16="http://schemas.microsoft.com/office/drawing/2014/main" id="{5FD7B832-9321-406E-BE5E-AB3BD9CA63C4}"/>
                </a:ext>
              </a:extLst>
            </p:cNvPr>
            <p:cNvSpPr/>
            <p:nvPr/>
          </p:nvSpPr>
          <p:spPr>
            <a:xfrm>
              <a:off x="3514657" y="4267633"/>
              <a:ext cx="1013460" cy="132715"/>
            </a:xfrm>
            <a:custGeom>
              <a:avLst/>
              <a:gdLst/>
              <a:ahLst/>
              <a:cxnLst/>
              <a:rect l="l" t="t" r="r" b="b"/>
              <a:pathLst>
                <a:path w="1013460" h="132714">
                  <a:moveTo>
                    <a:pt x="974597" y="0"/>
                  </a:moveTo>
                  <a:lnTo>
                    <a:pt x="38861" y="0"/>
                  </a:lnTo>
                  <a:lnTo>
                    <a:pt x="23735" y="3053"/>
                  </a:lnTo>
                  <a:lnTo>
                    <a:pt x="11382" y="11382"/>
                  </a:lnTo>
                  <a:lnTo>
                    <a:pt x="3053" y="23735"/>
                  </a:lnTo>
                  <a:lnTo>
                    <a:pt x="0" y="38862"/>
                  </a:lnTo>
                  <a:lnTo>
                    <a:pt x="0" y="93725"/>
                  </a:lnTo>
                  <a:lnTo>
                    <a:pt x="3053" y="108852"/>
                  </a:lnTo>
                  <a:lnTo>
                    <a:pt x="11382" y="121205"/>
                  </a:lnTo>
                  <a:lnTo>
                    <a:pt x="23735" y="129534"/>
                  </a:lnTo>
                  <a:lnTo>
                    <a:pt x="38861" y="132587"/>
                  </a:lnTo>
                  <a:lnTo>
                    <a:pt x="974597" y="132587"/>
                  </a:lnTo>
                  <a:lnTo>
                    <a:pt x="989724" y="129534"/>
                  </a:lnTo>
                  <a:lnTo>
                    <a:pt x="1002077" y="121205"/>
                  </a:lnTo>
                  <a:lnTo>
                    <a:pt x="1010406" y="108852"/>
                  </a:lnTo>
                  <a:lnTo>
                    <a:pt x="1013459" y="93725"/>
                  </a:lnTo>
                  <a:lnTo>
                    <a:pt x="1013459" y="38862"/>
                  </a:lnTo>
                  <a:lnTo>
                    <a:pt x="1010406" y="23735"/>
                  </a:lnTo>
                  <a:lnTo>
                    <a:pt x="1002077" y="11382"/>
                  </a:lnTo>
                  <a:lnTo>
                    <a:pt x="989724" y="3053"/>
                  </a:lnTo>
                  <a:lnTo>
                    <a:pt x="97459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</a:endParaRPr>
            </a:p>
          </p:txBody>
        </p:sp>
        <p:sp>
          <p:nvSpPr>
            <p:cNvPr id="100" name="object 36">
              <a:extLst>
                <a:ext uri="{FF2B5EF4-FFF2-40B4-BE49-F238E27FC236}">
                  <a16:creationId xmlns:a16="http://schemas.microsoft.com/office/drawing/2014/main" id="{868E6F46-D9D1-4245-B705-D8B181F00EAB}"/>
                </a:ext>
              </a:extLst>
            </p:cNvPr>
            <p:cNvSpPr/>
            <p:nvPr/>
          </p:nvSpPr>
          <p:spPr>
            <a:xfrm>
              <a:off x="3515830" y="4262343"/>
              <a:ext cx="1013460" cy="132715"/>
            </a:xfrm>
            <a:custGeom>
              <a:avLst/>
              <a:gdLst/>
              <a:ahLst/>
              <a:cxnLst/>
              <a:rect l="l" t="t" r="r" b="b"/>
              <a:pathLst>
                <a:path w="1013460" h="132714">
                  <a:moveTo>
                    <a:pt x="0" y="38862"/>
                  </a:moveTo>
                  <a:lnTo>
                    <a:pt x="3053" y="23735"/>
                  </a:lnTo>
                  <a:lnTo>
                    <a:pt x="11382" y="11382"/>
                  </a:lnTo>
                  <a:lnTo>
                    <a:pt x="23735" y="3053"/>
                  </a:lnTo>
                  <a:lnTo>
                    <a:pt x="38861" y="0"/>
                  </a:lnTo>
                  <a:lnTo>
                    <a:pt x="974597" y="0"/>
                  </a:lnTo>
                  <a:lnTo>
                    <a:pt x="989724" y="3053"/>
                  </a:lnTo>
                  <a:lnTo>
                    <a:pt x="1002077" y="11382"/>
                  </a:lnTo>
                  <a:lnTo>
                    <a:pt x="1010406" y="23735"/>
                  </a:lnTo>
                  <a:lnTo>
                    <a:pt x="1013459" y="38862"/>
                  </a:lnTo>
                  <a:lnTo>
                    <a:pt x="1013459" y="93725"/>
                  </a:lnTo>
                  <a:lnTo>
                    <a:pt x="1010406" y="108852"/>
                  </a:lnTo>
                  <a:lnTo>
                    <a:pt x="1002077" y="121205"/>
                  </a:lnTo>
                  <a:lnTo>
                    <a:pt x="989724" y="129534"/>
                  </a:lnTo>
                  <a:lnTo>
                    <a:pt x="974597" y="132587"/>
                  </a:lnTo>
                  <a:lnTo>
                    <a:pt x="38861" y="132587"/>
                  </a:lnTo>
                  <a:lnTo>
                    <a:pt x="23735" y="129534"/>
                  </a:lnTo>
                  <a:lnTo>
                    <a:pt x="11382" y="121205"/>
                  </a:lnTo>
                  <a:lnTo>
                    <a:pt x="3053" y="108852"/>
                  </a:lnTo>
                  <a:lnTo>
                    <a:pt x="0" y="93725"/>
                  </a:lnTo>
                  <a:lnTo>
                    <a:pt x="0" y="38862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</a:endParaRPr>
            </a:p>
          </p:txBody>
        </p:sp>
        <p:pic>
          <p:nvPicPr>
            <p:cNvPr id="101" name="object 37">
              <a:extLst>
                <a:ext uri="{FF2B5EF4-FFF2-40B4-BE49-F238E27FC236}">
                  <a16:creationId xmlns:a16="http://schemas.microsoft.com/office/drawing/2014/main" id="{48D99BAC-E4BC-4293-B3CE-D243DBAAA956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774868" y="4935939"/>
              <a:ext cx="274320" cy="608076"/>
            </a:xfrm>
            <a:prstGeom prst="rect">
              <a:avLst/>
            </a:prstGeom>
          </p:spPr>
        </p:pic>
        <p:sp>
          <p:nvSpPr>
            <p:cNvPr id="102" name="object 38">
              <a:extLst>
                <a:ext uri="{FF2B5EF4-FFF2-40B4-BE49-F238E27FC236}">
                  <a16:creationId xmlns:a16="http://schemas.microsoft.com/office/drawing/2014/main" id="{12AE5B3F-334E-4742-836C-2947194EEF22}"/>
                </a:ext>
              </a:extLst>
            </p:cNvPr>
            <p:cNvSpPr/>
            <p:nvPr/>
          </p:nvSpPr>
          <p:spPr>
            <a:xfrm>
              <a:off x="3599608" y="5812239"/>
              <a:ext cx="624840" cy="134620"/>
            </a:xfrm>
            <a:custGeom>
              <a:avLst/>
              <a:gdLst/>
              <a:ahLst/>
              <a:cxnLst/>
              <a:rect l="l" t="t" r="r" b="b"/>
              <a:pathLst>
                <a:path w="624839" h="134619">
                  <a:moveTo>
                    <a:pt x="585470" y="0"/>
                  </a:moveTo>
                  <a:lnTo>
                    <a:pt x="39370" y="0"/>
                  </a:lnTo>
                  <a:lnTo>
                    <a:pt x="24056" y="3097"/>
                  </a:lnTo>
                  <a:lnTo>
                    <a:pt x="11541" y="11541"/>
                  </a:lnTo>
                  <a:lnTo>
                    <a:pt x="3097" y="24056"/>
                  </a:lnTo>
                  <a:lnTo>
                    <a:pt x="0" y="39369"/>
                  </a:lnTo>
                  <a:lnTo>
                    <a:pt x="0" y="94741"/>
                  </a:lnTo>
                  <a:lnTo>
                    <a:pt x="3097" y="110055"/>
                  </a:lnTo>
                  <a:lnTo>
                    <a:pt x="11541" y="122570"/>
                  </a:lnTo>
                  <a:lnTo>
                    <a:pt x="24056" y="131014"/>
                  </a:lnTo>
                  <a:lnTo>
                    <a:pt x="39370" y="134112"/>
                  </a:lnTo>
                  <a:lnTo>
                    <a:pt x="585470" y="134112"/>
                  </a:lnTo>
                  <a:lnTo>
                    <a:pt x="600783" y="131014"/>
                  </a:lnTo>
                  <a:lnTo>
                    <a:pt x="613298" y="122570"/>
                  </a:lnTo>
                  <a:lnTo>
                    <a:pt x="621742" y="110055"/>
                  </a:lnTo>
                  <a:lnTo>
                    <a:pt x="624839" y="94741"/>
                  </a:lnTo>
                  <a:lnTo>
                    <a:pt x="624839" y="39369"/>
                  </a:lnTo>
                  <a:lnTo>
                    <a:pt x="621742" y="24056"/>
                  </a:lnTo>
                  <a:lnTo>
                    <a:pt x="613298" y="11541"/>
                  </a:lnTo>
                  <a:lnTo>
                    <a:pt x="600783" y="3097"/>
                  </a:lnTo>
                  <a:lnTo>
                    <a:pt x="58547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</a:endParaRPr>
            </a:p>
          </p:txBody>
        </p:sp>
        <p:sp>
          <p:nvSpPr>
            <p:cNvPr id="103" name="object 39">
              <a:extLst>
                <a:ext uri="{FF2B5EF4-FFF2-40B4-BE49-F238E27FC236}">
                  <a16:creationId xmlns:a16="http://schemas.microsoft.com/office/drawing/2014/main" id="{D2DC0116-28B1-4463-B765-132C75019CFC}"/>
                </a:ext>
              </a:extLst>
            </p:cNvPr>
            <p:cNvSpPr/>
            <p:nvPr/>
          </p:nvSpPr>
          <p:spPr>
            <a:xfrm>
              <a:off x="3599608" y="5812239"/>
              <a:ext cx="624840" cy="134620"/>
            </a:xfrm>
            <a:custGeom>
              <a:avLst/>
              <a:gdLst/>
              <a:ahLst/>
              <a:cxnLst/>
              <a:rect l="l" t="t" r="r" b="b"/>
              <a:pathLst>
                <a:path w="624839" h="134619">
                  <a:moveTo>
                    <a:pt x="0" y="39369"/>
                  </a:moveTo>
                  <a:lnTo>
                    <a:pt x="3097" y="24056"/>
                  </a:lnTo>
                  <a:lnTo>
                    <a:pt x="11541" y="11541"/>
                  </a:lnTo>
                  <a:lnTo>
                    <a:pt x="24056" y="3097"/>
                  </a:lnTo>
                  <a:lnTo>
                    <a:pt x="39370" y="0"/>
                  </a:lnTo>
                  <a:lnTo>
                    <a:pt x="585470" y="0"/>
                  </a:lnTo>
                  <a:lnTo>
                    <a:pt x="600783" y="3097"/>
                  </a:lnTo>
                  <a:lnTo>
                    <a:pt x="613298" y="11541"/>
                  </a:lnTo>
                  <a:lnTo>
                    <a:pt x="621742" y="24056"/>
                  </a:lnTo>
                  <a:lnTo>
                    <a:pt x="624839" y="39369"/>
                  </a:lnTo>
                  <a:lnTo>
                    <a:pt x="624839" y="94741"/>
                  </a:lnTo>
                  <a:lnTo>
                    <a:pt x="621742" y="110055"/>
                  </a:lnTo>
                  <a:lnTo>
                    <a:pt x="613298" y="122570"/>
                  </a:lnTo>
                  <a:lnTo>
                    <a:pt x="600783" y="131014"/>
                  </a:lnTo>
                  <a:lnTo>
                    <a:pt x="585470" y="134112"/>
                  </a:lnTo>
                  <a:lnTo>
                    <a:pt x="39370" y="134112"/>
                  </a:lnTo>
                  <a:lnTo>
                    <a:pt x="24056" y="131014"/>
                  </a:lnTo>
                  <a:lnTo>
                    <a:pt x="11541" y="122570"/>
                  </a:lnTo>
                  <a:lnTo>
                    <a:pt x="3097" y="110055"/>
                  </a:lnTo>
                  <a:lnTo>
                    <a:pt x="0" y="94741"/>
                  </a:lnTo>
                  <a:lnTo>
                    <a:pt x="0" y="39369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</a:endParaRPr>
            </a:p>
          </p:txBody>
        </p:sp>
        <p:sp>
          <p:nvSpPr>
            <p:cNvPr id="104" name="object 40">
              <a:extLst>
                <a:ext uri="{FF2B5EF4-FFF2-40B4-BE49-F238E27FC236}">
                  <a16:creationId xmlns:a16="http://schemas.microsoft.com/office/drawing/2014/main" id="{D0CF2E50-DAD8-43D3-9D2D-D3103D296470}"/>
                </a:ext>
              </a:extLst>
            </p:cNvPr>
            <p:cNvSpPr txBox="1"/>
            <p:nvPr/>
          </p:nvSpPr>
          <p:spPr>
            <a:xfrm>
              <a:off x="3733873" y="5806949"/>
              <a:ext cx="426084" cy="136576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>
                <a:spcBef>
                  <a:spcPts val="105"/>
                </a:spcBef>
              </a:pPr>
              <a:r>
                <a:rPr sz="800" b="1" spc="5" dirty="0">
                  <a:cs typeface="Arial"/>
                </a:rPr>
                <a:t>TX</a:t>
              </a:r>
              <a:r>
                <a:rPr sz="800" b="1" spc="-25" dirty="0">
                  <a:cs typeface="Arial"/>
                </a:rPr>
                <a:t> </a:t>
              </a:r>
              <a:r>
                <a:rPr sz="800" b="1" spc="15" dirty="0">
                  <a:cs typeface="Arial"/>
                </a:rPr>
                <a:t>Host</a:t>
              </a:r>
              <a:endParaRPr sz="800">
                <a:cs typeface="Arial"/>
              </a:endParaRPr>
            </a:p>
          </p:txBody>
        </p:sp>
        <p:pic>
          <p:nvPicPr>
            <p:cNvPr id="106" name="object 42">
              <a:extLst>
                <a:ext uri="{FF2B5EF4-FFF2-40B4-BE49-F238E27FC236}">
                  <a16:creationId xmlns:a16="http://schemas.microsoft.com/office/drawing/2014/main" id="{E77ED21B-4488-4CAF-A1DD-F045DE2AE24E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3774868" y="2220995"/>
              <a:ext cx="274320" cy="608076"/>
            </a:xfrm>
            <a:prstGeom prst="rect">
              <a:avLst/>
            </a:prstGeom>
          </p:spPr>
        </p:pic>
        <p:sp>
          <p:nvSpPr>
            <p:cNvPr id="107" name="object 43">
              <a:extLst>
                <a:ext uri="{FF2B5EF4-FFF2-40B4-BE49-F238E27FC236}">
                  <a16:creationId xmlns:a16="http://schemas.microsoft.com/office/drawing/2014/main" id="{2A4142F3-FC92-4F92-9FE4-6B068203D533}"/>
                </a:ext>
              </a:extLst>
            </p:cNvPr>
            <p:cNvSpPr/>
            <p:nvPr/>
          </p:nvSpPr>
          <p:spPr>
            <a:xfrm>
              <a:off x="3599608" y="3097295"/>
              <a:ext cx="624840" cy="134620"/>
            </a:xfrm>
            <a:custGeom>
              <a:avLst/>
              <a:gdLst/>
              <a:ahLst/>
              <a:cxnLst/>
              <a:rect l="l" t="t" r="r" b="b"/>
              <a:pathLst>
                <a:path w="624840" h="134619">
                  <a:moveTo>
                    <a:pt x="585470" y="0"/>
                  </a:moveTo>
                  <a:lnTo>
                    <a:pt x="39370" y="0"/>
                  </a:lnTo>
                  <a:lnTo>
                    <a:pt x="24056" y="3097"/>
                  </a:lnTo>
                  <a:lnTo>
                    <a:pt x="11541" y="11541"/>
                  </a:lnTo>
                  <a:lnTo>
                    <a:pt x="3097" y="24056"/>
                  </a:lnTo>
                  <a:lnTo>
                    <a:pt x="0" y="39369"/>
                  </a:lnTo>
                  <a:lnTo>
                    <a:pt x="0" y="94741"/>
                  </a:lnTo>
                  <a:lnTo>
                    <a:pt x="3097" y="110055"/>
                  </a:lnTo>
                  <a:lnTo>
                    <a:pt x="11541" y="122570"/>
                  </a:lnTo>
                  <a:lnTo>
                    <a:pt x="24056" y="131014"/>
                  </a:lnTo>
                  <a:lnTo>
                    <a:pt x="39370" y="134112"/>
                  </a:lnTo>
                  <a:lnTo>
                    <a:pt x="585470" y="134112"/>
                  </a:lnTo>
                  <a:lnTo>
                    <a:pt x="600783" y="131014"/>
                  </a:lnTo>
                  <a:lnTo>
                    <a:pt x="613298" y="122570"/>
                  </a:lnTo>
                  <a:lnTo>
                    <a:pt x="621742" y="110055"/>
                  </a:lnTo>
                  <a:lnTo>
                    <a:pt x="624840" y="94741"/>
                  </a:lnTo>
                  <a:lnTo>
                    <a:pt x="624840" y="39369"/>
                  </a:lnTo>
                  <a:lnTo>
                    <a:pt x="621742" y="24056"/>
                  </a:lnTo>
                  <a:lnTo>
                    <a:pt x="613298" y="11541"/>
                  </a:lnTo>
                  <a:lnTo>
                    <a:pt x="600783" y="3097"/>
                  </a:lnTo>
                  <a:lnTo>
                    <a:pt x="58547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</a:endParaRPr>
            </a:p>
          </p:txBody>
        </p:sp>
        <p:sp>
          <p:nvSpPr>
            <p:cNvPr id="108" name="object 44">
              <a:extLst>
                <a:ext uri="{FF2B5EF4-FFF2-40B4-BE49-F238E27FC236}">
                  <a16:creationId xmlns:a16="http://schemas.microsoft.com/office/drawing/2014/main" id="{47DB87BD-A418-4DFE-80D4-15A7A851306C}"/>
                </a:ext>
              </a:extLst>
            </p:cNvPr>
            <p:cNvSpPr/>
            <p:nvPr/>
          </p:nvSpPr>
          <p:spPr>
            <a:xfrm>
              <a:off x="3599608" y="3097295"/>
              <a:ext cx="624840" cy="134620"/>
            </a:xfrm>
            <a:custGeom>
              <a:avLst/>
              <a:gdLst/>
              <a:ahLst/>
              <a:cxnLst/>
              <a:rect l="l" t="t" r="r" b="b"/>
              <a:pathLst>
                <a:path w="624840" h="134619">
                  <a:moveTo>
                    <a:pt x="624840" y="39369"/>
                  </a:moveTo>
                  <a:lnTo>
                    <a:pt x="621742" y="24056"/>
                  </a:lnTo>
                  <a:lnTo>
                    <a:pt x="613298" y="11541"/>
                  </a:lnTo>
                  <a:lnTo>
                    <a:pt x="600783" y="3097"/>
                  </a:lnTo>
                  <a:lnTo>
                    <a:pt x="585470" y="0"/>
                  </a:lnTo>
                  <a:lnTo>
                    <a:pt x="39370" y="0"/>
                  </a:lnTo>
                  <a:lnTo>
                    <a:pt x="24056" y="3097"/>
                  </a:lnTo>
                  <a:lnTo>
                    <a:pt x="11541" y="11541"/>
                  </a:lnTo>
                  <a:lnTo>
                    <a:pt x="3097" y="24056"/>
                  </a:lnTo>
                  <a:lnTo>
                    <a:pt x="0" y="39369"/>
                  </a:lnTo>
                  <a:lnTo>
                    <a:pt x="0" y="94741"/>
                  </a:lnTo>
                  <a:lnTo>
                    <a:pt x="3097" y="110055"/>
                  </a:lnTo>
                  <a:lnTo>
                    <a:pt x="11541" y="122570"/>
                  </a:lnTo>
                  <a:lnTo>
                    <a:pt x="24056" y="131014"/>
                  </a:lnTo>
                  <a:lnTo>
                    <a:pt x="39370" y="134112"/>
                  </a:lnTo>
                  <a:lnTo>
                    <a:pt x="585470" y="134112"/>
                  </a:lnTo>
                  <a:lnTo>
                    <a:pt x="600783" y="131014"/>
                  </a:lnTo>
                  <a:lnTo>
                    <a:pt x="613298" y="122570"/>
                  </a:lnTo>
                  <a:lnTo>
                    <a:pt x="621742" y="110055"/>
                  </a:lnTo>
                  <a:lnTo>
                    <a:pt x="624840" y="94741"/>
                  </a:lnTo>
                  <a:lnTo>
                    <a:pt x="624840" y="39369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</a:endParaRPr>
            </a:p>
          </p:txBody>
        </p:sp>
        <p:sp>
          <p:nvSpPr>
            <p:cNvPr id="109" name="object 45">
              <a:extLst>
                <a:ext uri="{FF2B5EF4-FFF2-40B4-BE49-F238E27FC236}">
                  <a16:creationId xmlns:a16="http://schemas.microsoft.com/office/drawing/2014/main" id="{F8308794-01BF-45E6-B586-6B9C3BA3DE04}"/>
                </a:ext>
              </a:extLst>
            </p:cNvPr>
            <p:cNvSpPr txBox="1"/>
            <p:nvPr/>
          </p:nvSpPr>
          <p:spPr>
            <a:xfrm>
              <a:off x="3693334" y="3087897"/>
              <a:ext cx="436880" cy="136576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>
                <a:spcBef>
                  <a:spcPts val="105"/>
                </a:spcBef>
              </a:pPr>
              <a:r>
                <a:rPr sz="800" b="1" spc="10" dirty="0">
                  <a:cs typeface="Arial"/>
                </a:rPr>
                <a:t>RX</a:t>
              </a:r>
              <a:r>
                <a:rPr sz="800" b="1" spc="-40" dirty="0">
                  <a:cs typeface="Arial"/>
                </a:rPr>
                <a:t> </a:t>
              </a:r>
              <a:r>
                <a:rPr sz="800" b="1" spc="15" dirty="0">
                  <a:cs typeface="Arial"/>
                </a:rPr>
                <a:t>Host</a:t>
              </a:r>
              <a:endParaRPr sz="800">
                <a:cs typeface="Arial"/>
              </a:endParaRPr>
            </a:p>
          </p:txBody>
        </p:sp>
        <p:sp>
          <p:nvSpPr>
            <p:cNvPr id="113" name="object 49">
              <a:extLst>
                <a:ext uri="{FF2B5EF4-FFF2-40B4-BE49-F238E27FC236}">
                  <a16:creationId xmlns:a16="http://schemas.microsoft.com/office/drawing/2014/main" id="{CB310CE2-E721-4E28-9720-8F86D3B9B5B7}"/>
                </a:ext>
              </a:extLst>
            </p:cNvPr>
            <p:cNvSpPr/>
            <p:nvPr/>
          </p:nvSpPr>
          <p:spPr>
            <a:xfrm>
              <a:off x="5561200" y="4260099"/>
              <a:ext cx="1013460" cy="132715"/>
            </a:xfrm>
            <a:custGeom>
              <a:avLst/>
              <a:gdLst/>
              <a:ahLst/>
              <a:cxnLst/>
              <a:rect l="l" t="t" r="r" b="b"/>
              <a:pathLst>
                <a:path w="1013459" h="132714">
                  <a:moveTo>
                    <a:pt x="1013459" y="38862"/>
                  </a:moveTo>
                  <a:lnTo>
                    <a:pt x="1010406" y="23735"/>
                  </a:lnTo>
                  <a:lnTo>
                    <a:pt x="1002077" y="11382"/>
                  </a:lnTo>
                  <a:lnTo>
                    <a:pt x="989724" y="3053"/>
                  </a:lnTo>
                  <a:lnTo>
                    <a:pt x="974598" y="0"/>
                  </a:lnTo>
                  <a:lnTo>
                    <a:pt x="38861" y="0"/>
                  </a:lnTo>
                  <a:lnTo>
                    <a:pt x="23735" y="3053"/>
                  </a:lnTo>
                  <a:lnTo>
                    <a:pt x="11382" y="11382"/>
                  </a:lnTo>
                  <a:lnTo>
                    <a:pt x="3053" y="23735"/>
                  </a:lnTo>
                  <a:lnTo>
                    <a:pt x="0" y="38862"/>
                  </a:lnTo>
                  <a:lnTo>
                    <a:pt x="0" y="93725"/>
                  </a:lnTo>
                  <a:lnTo>
                    <a:pt x="3053" y="108852"/>
                  </a:lnTo>
                  <a:lnTo>
                    <a:pt x="11382" y="121205"/>
                  </a:lnTo>
                  <a:lnTo>
                    <a:pt x="23735" y="129534"/>
                  </a:lnTo>
                  <a:lnTo>
                    <a:pt x="38861" y="132587"/>
                  </a:lnTo>
                  <a:lnTo>
                    <a:pt x="974598" y="132587"/>
                  </a:lnTo>
                  <a:lnTo>
                    <a:pt x="989724" y="129534"/>
                  </a:lnTo>
                  <a:lnTo>
                    <a:pt x="1002077" y="121205"/>
                  </a:lnTo>
                  <a:lnTo>
                    <a:pt x="1010406" y="108852"/>
                  </a:lnTo>
                  <a:lnTo>
                    <a:pt x="1013459" y="93725"/>
                  </a:lnTo>
                  <a:lnTo>
                    <a:pt x="1013459" y="38862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</a:endParaRPr>
            </a:p>
          </p:txBody>
        </p: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6E77D573-4C89-4C99-9276-40E622111C1A}"/>
                </a:ext>
              </a:extLst>
            </p:cNvPr>
            <p:cNvGrpSpPr/>
            <p:nvPr/>
          </p:nvGrpSpPr>
          <p:grpSpPr>
            <a:xfrm flipH="1">
              <a:off x="562682" y="2032019"/>
              <a:ext cx="2589276" cy="1502791"/>
              <a:chOff x="2768801" y="2098137"/>
              <a:chExt cx="2589276" cy="1502791"/>
            </a:xfrm>
          </p:grpSpPr>
          <p:pic>
            <p:nvPicPr>
              <p:cNvPr id="92" name="object 28">
                <a:extLst>
                  <a:ext uri="{FF2B5EF4-FFF2-40B4-BE49-F238E27FC236}">
                    <a16:creationId xmlns:a16="http://schemas.microsoft.com/office/drawing/2014/main" id="{E18F480E-FA4C-4138-91B1-773C19521943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768801" y="2317593"/>
                <a:ext cx="1146048" cy="597408"/>
              </a:xfrm>
              <a:prstGeom prst="rect">
                <a:avLst/>
              </a:prstGeom>
            </p:spPr>
          </p:pic>
          <p:sp>
            <p:nvSpPr>
              <p:cNvPr id="93" name="object 29">
                <a:extLst>
                  <a:ext uri="{FF2B5EF4-FFF2-40B4-BE49-F238E27FC236}">
                    <a16:creationId xmlns:a16="http://schemas.microsoft.com/office/drawing/2014/main" id="{C3D4CC90-9D4D-456A-909B-C8B8CCD0FABA}"/>
                  </a:ext>
                </a:extLst>
              </p:cNvPr>
              <p:cNvSpPr/>
              <p:nvPr/>
            </p:nvSpPr>
            <p:spPr>
              <a:xfrm>
                <a:off x="2784042" y="3171034"/>
                <a:ext cx="1115695" cy="134620"/>
              </a:xfrm>
              <a:custGeom>
                <a:avLst/>
                <a:gdLst/>
                <a:ahLst/>
                <a:cxnLst/>
                <a:rect l="l" t="t" r="r" b="b"/>
                <a:pathLst>
                  <a:path w="1115695" h="134619">
                    <a:moveTo>
                      <a:pt x="1076198" y="0"/>
                    </a:moveTo>
                    <a:lnTo>
                      <a:pt x="39370" y="0"/>
                    </a:lnTo>
                    <a:lnTo>
                      <a:pt x="24056" y="3097"/>
                    </a:lnTo>
                    <a:lnTo>
                      <a:pt x="11541" y="11541"/>
                    </a:lnTo>
                    <a:lnTo>
                      <a:pt x="3097" y="24056"/>
                    </a:lnTo>
                    <a:lnTo>
                      <a:pt x="0" y="39369"/>
                    </a:lnTo>
                    <a:lnTo>
                      <a:pt x="0" y="94741"/>
                    </a:lnTo>
                    <a:lnTo>
                      <a:pt x="3097" y="110055"/>
                    </a:lnTo>
                    <a:lnTo>
                      <a:pt x="11541" y="122570"/>
                    </a:lnTo>
                    <a:lnTo>
                      <a:pt x="24056" y="131014"/>
                    </a:lnTo>
                    <a:lnTo>
                      <a:pt x="39370" y="134112"/>
                    </a:lnTo>
                    <a:lnTo>
                      <a:pt x="1076198" y="134112"/>
                    </a:lnTo>
                    <a:lnTo>
                      <a:pt x="1091511" y="131014"/>
                    </a:lnTo>
                    <a:lnTo>
                      <a:pt x="1104026" y="122570"/>
                    </a:lnTo>
                    <a:lnTo>
                      <a:pt x="1112470" y="110055"/>
                    </a:lnTo>
                    <a:lnTo>
                      <a:pt x="1115568" y="94741"/>
                    </a:lnTo>
                    <a:lnTo>
                      <a:pt x="1115568" y="39369"/>
                    </a:lnTo>
                    <a:lnTo>
                      <a:pt x="1112470" y="24056"/>
                    </a:lnTo>
                    <a:lnTo>
                      <a:pt x="1104026" y="11541"/>
                    </a:lnTo>
                    <a:lnTo>
                      <a:pt x="1091511" y="3097"/>
                    </a:lnTo>
                    <a:lnTo>
                      <a:pt x="107619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</a:endParaRPr>
              </a:p>
            </p:txBody>
          </p:sp>
          <p:sp>
            <p:nvSpPr>
              <p:cNvPr id="94" name="object 30">
                <a:extLst>
                  <a:ext uri="{FF2B5EF4-FFF2-40B4-BE49-F238E27FC236}">
                    <a16:creationId xmlns:a16="http://schemas.microsoft.com/office/drawing/2014/main" id="{B0B99E76-0A7F-423D-9E6B-2A5D02BE38F8}"/>
                  </a:ext>
                </a:extLst>
              </p:cNvPr>
              <p:cNvSpPr/>
              <p:nvPr/>
            </p:nvSpPr>
            <p:spPr>
              <a:xfrm>
                <a:off x="2784042" y="3171034"/>
                <a:ext cx="1115695" cy="134620"/>
              </a:xfrm>
              <a:custGeom>
                <a:avLst/>
                <a:gdLst/>
                <a:ahLst/>
                <a:cxnLst/>
                <a:rect l="l" t="t" r="r" b="b"/>
                <a:pathLst>
                  <a:path w="1115695" h="134619">
                    <a:moveTo>
                      <a:pt x="1115568" y="39369"/>
                    </a:moveTo>
                    <a:lnTo>
                      <a:pt x="1112470" y="24056"/>
                    </a:lnTo>
                    <a:lnTo>
                      <a:pt x="1104026" y="11541"/>
                    </a:lnTo>
                    <a:lnTo>
                      <a:pt x="1091511" y="3097"/>
                    </a:lnTo>
                    <a:lnTo>
                      <a:pt x="1076198" y="0"/>
                    </a:lnTo>
                    <a:lnTo>
                      <a:pt x="39370" y="0"/>
                    </a:lnTo>
                    <a:lnTo>
                      <a:pt x="24056" y="3097"/>
                    </a:lnTo>
                    <a:lnTo>
                      <a:pt x="11541" y="11541"/>
                    </a:lnTo>
                    <a:lnTo>
                      <a:pt x="3097" y="24056"/>
                    </a:lnTo>
                    <a:lnTo>
                      <a:pt x="0" y="39369"/>
                    </a:lnTo>
                    <a:lnTo>
                      <a:pt x="0" y="94741"/>
                    </a:lnTo>
                    <a:lnTo>
                      <a:pt x="3097" y="110055"/>
                    </a:lnTo>
                    <a:lnTo>
                      <a:pt x="11541" y="122570"/>
                    </a:lnTo>
                    <a:lnTo>
                      <a:pt x="24056" y="131014"/>
                    </a:lnTo>
                    <a:lnTo>
                      <a:pt x="39370" y="134112"/>
                    </a:lnTo>
                    <a:lnTo>
                      <a:pt x="1076198" y="134112"/>
                    </a:lnTo>
                    <a:lnTo>
                      <a:pt x="1091511" y="131014"/>
                    </a:lnTo>
                    <a:lnTo>
                      <a:pt x="1104026" y="122570"/>
                    </a:lnTo>
                    <a:lnTo>
                      <a:pt x="1112470" y="110055"/>
                    </a:lnTo>
                    <a:lnTo>
                      <a:pt x="1115568" y="94741"/>
                    </a:lnTo>
                    <a:lnTo>
                      <a:pt x="1115568" y="39369"/>
                    </a:lnTo>
                    <a:close/>
                  </a:path>
                </a:pathLst>
              </a:custGeom>
              <a:ln w="1270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</a:endParaRPr>
              </a:p>
            </p:txBody>
          </p:sp>
          <p:sp>
            <p:nvSpPr>
              <p:cNvPr id="95" name="object 31">
                <a:extLst>
                  <a:ext uri="{FF2B5EF4-FFF2-40B4-BE49-F238E27FC236}">
                    <a16:creationId xmlns:a16="http://schemas.microsoft.com/office/drawing/2014/main" id="{A503FCED-7376-468A-A425-0970ECC8964D}"/>
                  </a:ext>
                </a:extLst>
              </p:cNvPr>
              <p:cNvSpPr txBox="1"/>
              <p:nvPr/>
            </p:nvSpPr>
            <p:spPr>
              <a:xfrm>
                <a:off x="2811319" y="3161636"/>
                <a:ext cx="1061085" cy="136576"/>
              </a:xfrm>
              <a:prstGeom prst="rect">
                <a:avLst/>
              </a:prstGeom>
            </p:spPr>
            <p:txBody>
              <a:bodyPr vert="horz" wrap="square" lIns="0" tIns="13335" rIns="0" bIns="0" rtlCol="0">
                <a:spAutoFit/>
              </a:bodyPr>
              <a:lstStyle/>
              <a:p>
                <a:pPr marL="156845">
                  <a:spcBef>
                    <a:spcPts val="105"/>
                  </a:spcBef>
                </a:pPr>
                <a:r>
                  <a:rPr sz="800" b="1" spc="15" dirty="0">
                    <a:cs typeface="Arial"/>
                  </a:rPr>
                  <a:t>Replica</a:t>
                </a:r>
                <a:r>
                  <a:rPr sz="800" b="1" spc="5" dirty="0">
                    <a:cs typeface="Arial"/>
                  </a:rPr>
                  <a:t> </a:t>
                </a:r>
                <a:r>
                  <a:rPr sz="800" b="1" spc="15" dirty="0">
                    <a:cs typeface="Arial"/>
                  </a:rPr>
                  <a:t>Server</a:t>
                </a:r>
                <a:endParaRPr sz="800">
                  <a:cs typeface="Arial"/>
                </a:endParaRPr>
              </a:p>
            </p:txBody>
          </p:sp>
          <p:sp>
            <p:nvSpPr>
              <p:cNvPr id="114" name="object 50">
                <a:extLst>
                  <a:ext uri="{FF2B5EF4-FFF2-40B4-BE49-F238E27FC236}">
                    <a16:creationId xmlns:a16="http://schemas.microsoft.com/office/drawing/2014/main" id="{36725E62-8724-4AA5-848C-D9AF96A4B5AE}"/>
                  </a:ext>
                </a:extLst>
              </p:cNvPr>
              <p:cNvSpPr/>
              <p:nvPr/>
            </p:nvSpPr>
            <p:spPr>
              <a:xfrm>
                <a:off x="4389576" y="2229582"/>
                <a:ext cx="323850" cy="912494"/>
              </a:xfrm>
              <a:custGeom>
                <a:avLst/>
                <a:gdLst/>
                <a:ahLst/>
                <a:cxnLst/>
                <a:rect l="l" t="t" r="r" b="b"/>
                <a:pathLst>
                  <a:path w="323850" h="912494">
                    <a:moveTo>
                      <a:pt x="31750" y="848614"/>
                    </a:moveTo>
                    <a:lnTo>
                      <a:pt x="0" y="848614"/>
                    </a:lnTo>
                    <a:lnTo>
                      <a:pt x="0" y="880364"/>
                    </a:lnTo>
                    <a:lnTo>
                      <a:pt x="31750" y="880364"/>
                    </a:lnTo>
                    <a:lnTo>
                      <a:pt x="31750" y="848614"/>
                    </a:lnTo>
                    <a:close/>
                  </a:path>
                  <a:path w="323850" h="912494">
                    <a:moveTo>
                      <a:pt x="31750" y="31750"/>
                    </a:moveTo>
                    <a:lnTo>
                      <a:pt x="0" y="31750"/>
                    </a:lnTo>
                    <a:lnTo>
                      <a:pt x="0" y="63500"/>
                    </a:lnTo>
                    <a:lnTo>
                      <a:pt x="31750" y="63500"/>
                    </a:lnTo>
                    <a:lnTo>
                      <a:pt x="31750" y="31750"/>
                    </a:lnTo>
                    <a:close/>
                  </a:path>
                  <a:path w="323850" h="912494">
                    <a:moveTo>
                      <a:pt x="95250" y="848614"/>
                    </a:moveTo>
                    <a:lnTo>
                      <a:pt x="63500" y="848614"/>
                    </a:lnTo>
                    <a:lnTo>
                      <a:pt x="63500" y="880364"/>
                    </a:lnTo>
                    <a:lnTo>
                      <a:pt x="95250" y="880364"/>
                    </a:lnTo>
                    <a:lnTo>
                      <a:pt x="95250" y="848614"/>
                    </a:lnTo>
                    <a:close/>
                  </a:path>
                  <a:path w="323850" h="912494">
                    <a:moveTo>
                      <a:pt x="95250" y="31750"/>
                    </a:moveTo>
                    <a:lnTo>
                      <a:pt x="63500" y="31750"/>
                    </a:lnTo>
                    <a:lnTo>
                      <a:pt x="63500" y="63500"/>
                    </a:lnTo>
                    <a:lnTo>
                      <a:pt x="95250" y="63500"/>
                    </a:lnTo>
                    <a:lnTo>
                      <a:pt x="95250" y="31750"/>
                    </a:lnTo>
                    <a:close/>
                  </a:path>
                  <a:path w="323850" h="912494">
                    <a:moveTo>
                      <a:pt x="158750" y="848614"/>
                    </a:moveTo>
                    <a:lnTo>
                      <a:pt x="127000" y="848614"/>
                    </a:lnTo>
                    <a:lnTo>
                      <a:pt x="127000" y="880364"/>
                    </a:lnTo>
                    <a:lnTo>
                      <a:pt x="158750" y="880364"/>
                    </a:lnTo>
                    <a:lnTo>
                      <a:pt x="158750" y="848614"/>
                    </a:lnTo>
                    <a:close/>
                  </a:path>
                  <a:path w="323850" h="912494">
                    <a:moveTo>
                      <a:pt x="158750" y="31750"/>
                    </a:moveTo>
                    <a:lnTo>
                      <a:pt x="127000" y="31750"/>
                    </a:lnTo>
                    <a:lnTo>
                      <a:pt x="127000" y="63500"/>
                    </a:lnTo>
                    <a:lnTo>
                      <a:pt x="158750" y="63500"/>
                    </a:lnTo>
                    <a:lnTo>
                      <a:pt x="158750" y="31750"/>
                    </a:lnTo>
                    <a:close/>
                  </a:path>
                  <a:path w="323850" h="912494">
                    <a:moveTo>
                      <a:pt x="222250" y="848614"/>
                    </a:moveTo>
                    <a:lnTo>
                      <a:pt x="190500" y="848614"/>
                    </a:lnTo>
                    <a:lnTo>
                      <a:pt x="190500" y="880364"/>
                    </a:lnTo>
                    <a:lnTo>
                      <a:pt x="222250" y="880364"/>
                    </a:lnTo>
                    <a:lnTo>
                      <a:pt x="222250" y="848614"/>
                    </a:lnTo>
                    <a:close/>
                  </a:path>
                  <a:path w="323850" h="912494">
                    <a:moveTo>
                      <a:pt x="222250" y="31750"/>
                    </a:moveTo>
                    <a:lnTo>
                      <a:pt x="190500" y="31750"/>
                    </a:lnTo>
                    <a:lnTo>
                      <a:pt x="190500" y="63500"/>
                    </a:lnTo>
                    <a:lnTo>
                      <a:pt x="222250" y="63500"/>
                    </a:lnTo>
                    <a:lnTo>
                      <a:pt x="222250" y="31750"/>
                    </a:lnTo>
                    <a:close/>
                  </a:path>
                  <a:path w="323850" h="912494">
                    <a:moveTo>
                      <a:pt x="323723" y="864489"/>
                    </a:moveTo>
                    <a:lnTo>
                      <a:pt x="302552" y="848614"/>
                    </a:lnTo>
                    <a:lnTo>
                      <a:pt x="260223" y="816864"/>
                    </a:lnTo>
                    <a:lnTo>
                      <a:pt x="260223" y="848614"/>
                    </a:lnTo>
                    <a:lnTo>
                      <a:pt x="254000" y="848614"/>
                    </a:lnTo>
                    <a:lnTo>
                      <a:pt x="254000" y="880364"/>
                    </a:lnTo>
                    <a:lnTo>
                      <a:pt x="260223" y="880364"/>
                    </a:lnTo>
                    <a:lnTo>
                      <a:pt x="260223" y="912114"/>
                    </a:lnTo>
                    <a:lnTo>
                      <a:pt x="302552" y="880364"/>
                    </a:lnTo>
                    <a:lnTo>
                      <a:pt x="323723" y="864489"/>
                    </a:lnTo>
                    <a:close/>
                  </a:path>
                  <a:path w="323850" h="912494">
                    <a:moveTo>
                      <a:pt x="323723" y="47625"/>
                    </a:moveTo>
                    <a:lnTo>
                      <a:pt x="302552" y="31750"/>
                    </a:lnTo>
                    <a:lnTo>
                      <a:pt x="260223" y="0"/>
                    </a:lnTo>
                    <a:lnTo>
                      <a:pt x="260223" y="31750"/>
                    </a:lnTo>
                    <a:lnTo>
                      <a:pt x="254000" y="31750"/>
                    </a:lnTo>
                    <a:lnTo>
                      <a:pt x="254000" y="63500"/>
                    </a:lnTo>
                    <a:lnTo>
                      <a:pt x="260223" y="63500"/>
                    </a:lnTo>
                    <a:lnTo>
                      <a:pt x="260223" y="95250"/>
                    </a:lnTo>
                    <a:lnTo>
                      <a:pt x="302552" y="63500"/>
                    </a:lnTo>
                    <a:lnTo>
                      <a:pt x="323723" y="47625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</a:endParaRPr>
              </a:p>
            </p:txBody>
          </p:sp>
          <p:sp>
            <p:nvSpPr>
              <p:cNvPr id="115" name="object 51">
                <a:extLst>
                  <a:ext uri="{FF2B5EF4-FFF2-40B4-BE49-F238E27FC236}">
                    <a16:creationId xmlns:a16="http://schemas.microsoft.com/office/drawing/2014/main" id="{1BA11967-9E52-403E-9077-E79A4CD53B26}"/>
                  </a:ext>
                </a:extLst>
              </p:cNvPr>
              <p:cNvSpPr/>
              <p:nvPr/>
            </p:nvSpPr>
            <p:spPr>
              <a:xfrm>
                <a:off x="4389575" y="2277207"/>
                <a:ext cx="0" cy="768985"/>
              </a:xfrm>
              <a:custGeom>
                <a:avLst/>
                <a:gdLst/>
                <a:ahLst/>
                <a:cxnLst/>
                <a:rect l="l" t="t" r="r" b="b"/>
                <a:pathLst>
                  <a:path h="768985">
                    <a:moveTo>
                      <a:pt x="0" y="768857"/>
                    </a:moveTo>
                    <a:lnTo>
                      <a:pt x="0" y="0"/>
                    </a:lnTo>
                  </a:path>
                </a:pathLst>
              </a:custGeom>
              <a:ln w="31750">
                <a:solidFill>
                  <a:srgbClr val="000000"/>
                </a:solidFill>
                <a:prstDash val="dash"/>
              </a:ln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</a:endParaRPr>
              </a:p>
            </p:txBody>
          </p:sp>
          <p:sp>
            <p:nvSpPr>
              <p:cNvPr id="116" name="object 52">
                <a:extLst>
                  <a:ext uri="{FF2B5EF4-FFF2-40B4-BE49-F238E27FC236}">
                    <a16:creationId xmlns:a16="http://schemas.microsoft.com/office/drawing/2014/main" id="{81DA5F39-A0C6-4CE8-B470-64DA8DB7204F}"/>
                  </a:ext>
                </a:extLst>
              </p:cNvPr>
              <p:cNvSpPr/>
              <p:nvPr/>
            </p:nvSpPr>
            <p:spPr>
              <a:xfrm>
                <a:off x="4064963" y="2612106"/>
                <a:ext cx="32385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323850" h="95250">
                    <a:moveTo>
                      <a:pt x="63500" y="0"/>
                    </a:moveTo>
                    <a:lnTo>
                      <a:pt x="0" y="47625"/>
                    </a:lnTo>
                    <a:lnTo>
                      <a:pt x="63500" y="95250"/>
                    </a:lnTo>
                    <a:lnTo>
                      <a:pt x="63500" y="63500"/>
                    </a:lnTo>
                    <a:lnTo>
                      <a:pt x="47625" y="63500"/>
                    </a:lnTo>
                    <a:lnTo>
                      <a:pt x="47625" y="31750"/>
                    </a:lnTo>
                    <a:lnTo>
                      <a:pt x="63500" y="31750"/>
                    </a:lnTo>
                    <a:lnTo>
                      <a:pt x="63500" y="0"/>
                    </a:lnTo>
                    <a:close/>
                  </a:path>
                  <a:path w="323850" h="95250">
                    <a:moveTo>
                      <a:pt x="63500" y="31750"/>
                    </a:moveTo>
                    <a:lnTo>
                      <a:pt x="47625" y="31750"/>
                    </a:lnTo>
                    <a:lnTo>
                      <a:pt x="47625" y="63500"/>
                    </a:lnTo>
                    <a:lnTo>
                      <a:pt x="63500" y="63500"/>
                    </a:lnTo>
                    <a:lnTo>
                      <a:pt x="63500" y="31750"/>
                    </a:lnTo>
                    <a:close/>
                  </a:path>
                  <a:path w="323850" h="95250">
                    <a:moveTo>
                      <a:pt x="79375" y="31750"/>
                    </a:moveTo>
                    <a:lnTo>
                      <a:pt x="63500" y="31750"/>
                    </a:lnTo>
                    <a:lnTo>
                      <a:pt x="63500" y="63500"/>
                    </a:lnTo>
                    <a:lnTo>
                      <a:pt x="79375" y="63500"/>
                    </a:lnTo>
                    <a:lnTo>
                      <a:pt x="79375" y="31750"/>
                    </a:lnTo>
                    <a:close/>
                  </a:path>
                  <a:path w="323850" h="95250">
                    <a:moveTo>
                      <a:pt x="142875" y="31750"/>
                    </a:moveTo>
                    <a:lnTo>
                      <a:pt x="111125" y="31750"/>
                    </a:lnTo>
                    <a:lnTo>
                      <a:pt x="111125" y="63500"/>
                    </a:lnTo>
                    <a:lnTo>
                      <a:pt x="142875" y="63500"/>
                    </a:lnTo>
                    <a:lnTo>
                      <a:pt x="142875" y="31750"/>
                    </a:lnTo>
                    <a:close/>
                  </a:path>
                  <a:path w="323850" h="95250">
                    <a:moveTo>
                      <a:pt x="206375" y="31750"/>
                    </a:moveTo>
                    <a:lnTo>
                      <a:pt x="174625" y="31750"/>
                    </a:lnTo>
                    <a:lnTo>
                      <a:pt x="174625" y="63500"/>
                    </a:lnTo>
                    <a:lnTo>
                      <a:pt x="206375" y="63500"/>
                    </a:lnTo>
                    <a:lnTo>
                      <a:pt x="206375" y="31750"/>
                    </a:lnTo>
                    <a:close/>
                  </a:path>
                  <a:path w="323850" h="95250">
                    <a:moveTo>
                      <a:pt x="269875" y="31750"/>
                    </a:moveTo>
                    <a:lnTo>
                      <a:pt x="238125" y="31750"/>
                    </a:lnTo>
                    <a:lnTo>
                      <a:pt x="238125" y="63500"/>
                    </a:lnTo>
                    <a:lnTo>
                      <a:pt x="269875" y="63500"/>
                    </a:lnTo>
                    <a:lnTo>
                      <a:pt x="269875" y="31750"/>
                    </a:lnTo>
                    <a:close/>
                  </a:path>
                  <a:path w="323850" h="95250">
                    <a:moveTo>
                      <a:pt x="323723" y="31750"/>
                    </a:moveTo>
                    <a:lnTo>
                      <a:pt x="301625" y="31750"/>
                    </a:lnTo>
                    <a:lnTo>
                      <a:pt x="301625" y="63500"/>
                    </a:lnTo>
                    <a:lnTo>
                      <a:pt x="323723" y="63500"/>
                    </a:lnTo>
                    <a:lnTo>
                      <a:pt x="323723" y="31750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</a:endParaRPr>
              </a:p>
            </p:txBody>
          </p:sp>
          <p:pic>
            <p:nvPicPr>
              <p:cNvPr id="117" name="object 53">
                <a:extLst>
                  <a:ext uri="{FF2B5EF4-FFF2-40B4-BE49-F238E27FC236}">
                    <a16:creationId xmlns:a16="http://schemas.microsoft.com/office/drawing/2014/main" id="{70477827-659C-4CD8-AD53-6E72EE5EDA40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4774386" y="2098137"/>
                <a:ext cx="502920" cy="329184"/>
              </a:xfrm>
              <a:prstGeom prst="rect">
                <a:avLst/>
              </a:prstGeom>
            </p:spPr>
          </p:pic>
          <p:pic>
            <p:nvPicPr>
              <p:cNvPr id="118" name="object 54">
                <a:extLst>
                  <a:ext uri="{FF2B5EF4-FFF2-40B4-BE49-F238E27FC236}">
                    <a16:creationId xmlns:a16="http://schemas.microsoft.com/office/drawing/2014/main" id="{33A0F5F0-3C67-464F-A087-52B2CA75C121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4774386" y="2895189"/>
                <a:ext cx="502920" cy="329184"/>
              </a:xfrm>
              <a:prstGeom prst="rect">
                <a:avLst/>
              </a:prstGeom>
            </p:spPr>
          </p:pic>
          <p:sp>
            <p:nvSpPr>
              <p:cNvPr id="119" name="object 55">
                <a:extLst>
                  <a:ext uri="{FF2B5EF4-FFF2-40B4-BE49-F238E27FC236}">
                    <a16:creationId xmlns:a16="http://schemas.microsoft.com/office/drawing/2014/main" id="{E79241F3-04CB-4E7E-A929-466D4123EC7F}"/>
                  </a:ext>
                </a:extLst>
              </p:cNvPr>
              <p:cNvSpPr/>
              <p:nvPr/>
            </p:nvSpPr>
            <p:spPr>
              <a:xfrm>
                <a:off x="4352237" y="3468213"/>
                <a:ext cx="1005840" cy="132715"/>
              </a:xfrm>
              <a:custGeom>
                <a:avLst/>
                <a:gdLst/>
                <a:ahLst/>
                <a:cxnLst/>
                <a:rect l="l" t="t" r="r" b="b"/>
                <a:pathLst>
                  <a:path w="1005840" h="132714">
                    <a:moveTo>
                      <a:pt x="966977" y="0"/>
                    </a:moveTo>
                    <a:lnTo>
                      <a:pt x="38862" y="0"/>
                    </a:lnTo>
                    <a:lnTo>
                      <a:pt x="23735" y="3053"/>
                    </a:lnTo>
                    <a:lnTo>
                      <a:pt x="11382" y="11382"/>
                    </a:lnTo>
                    <a:lnTo>
                      <a:pt x="3053" y="23735"/>
                    </a:lnTo>
                    <a:lnTo>
                      <a:pt x="0" y="38862"/>
                    </a:lnTo>
                    <a:lnTo>
                      <a:pt x="0" y="93725"/>
                    </a:lnTo>
                    <a:lnTo>
                      <a:pt x="3053" y="108852"/>
                    </a:lnTo>
                    <a:lnTo>
                      <a:pt x="11382" y="121205"/>
                    </a:lnTo>
                    <a:lnTo>
                      <a:pt x="23735" y="129534"/>
                    </a:lnTo>
                    <a:lnTo>
                      <a:pt x="38862" y="132587"/>
                    </a:lnTo>
                    <a:lnTo>
                      <a:pt x="966977" y="132587"/>
                    </a:lnTo>
                    <a:lnTo>
                      <a:pt x="982104" y="129534"/>
                    </a:lnTo>
                    <a:lnTo>
                      <a:pt x="994457" y="121205"/>
                    </a:lnTo>
                    <a:lnTo>
                      <a:pt x="1002786" y="108852"/>
                    </a:lnTo>
                    <a:lnTo>
                      <a:pt x="1005840" y="93725"/>
                    </a:lnTo>
                    <a:lnTo>
                      <a:pt x="1005840" y="38862"/>
                    </a:lnTo>
                    <a:lnTo>
                      <a:pt x="1002786" y="23735"/>
                    </a:lnTo>
                    <a:lnTo>
                      <a:pt x="994457" y="11382"/>
                    </a:lnTo>
                    <a:lnTo>
                      <a:pt x="982104" y="3053"/>
                    </a:lnTo>
                    <a:lnTo>
                      <a:pt x="966977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</a:endParaRPr>
              </a:p>
            </p:txBody>
          </p:sp>
          <p:sp>
            <p:nvSpPr>
              <p:cNvPr id="120" name="object 56">
                <a:extLst>
                  <a:ext uri="{FF2B5EF4-FFF2-40B4-BE49-F238E27FC236}">
                    <a16:creationId xmlns:a16="http://schemas.microsoft.com/office/drawing/2014/main" id="{0073E323-6545-49B3-AF82-452CE5CEB2F4}"/>
                  </a:ext>
                </a:extLst>
              </p:cNvPr>
              <p:cNvSpPr/>
              <p:nvPr/>
            </p:nvSpPr>
            <p:spPr>
              <a:xfrm>
                <a:off x="4352237" y="3468213"/>
                <a:ext cx="1005840" cy="132715"/>
              </a:xfrm>
              <a:custGeom>
                <a:avLst/>
                <a:gdLst/>
                <a:ahLst/>
                <a:cxnLst/>
                <a:rect l="l" t="t" r="r" b="b"/>
                <a:pathLst>
                  <a:path w="1005840" h="132714">
                    <a:moveTo>
                      <a:pt x="1005840" y="38862"/>
                    </a:moveTo>
                    <a:lnTo>
                      <a:pt x="1002786" y="23735"/>
                    </a:lnTo>
                    <a:lnTo>
                      <a:pt x="994457" y="11382"/>
                    </a:lnTo>
                    <a:lnTo>
                      <a:pt x="982104" y="3053"/>
                    </a:lnTo>
                    <a:lnTo>
                      <a:pt x="966977" y="0"/>
                    </a:lnTo>
                    <a:lnTo>
                      <a:pt x="38862" y="0"/>
                    </a:lnTo>
                    <a:lnTo>
                      <a:pt x="23735" y="3053"/>
                    </a:lnTo>
                    <a:lnTo>
                      <a:pt x="11382" y="11382"/>
                    </a:lnTo>
                    <a:lnTo>
                      <a:pt x="3053" y="23735"/>
                    </a:lnTo>
                    <a:lnTo>
                      <a:pt x="0" y="38862"/>
                    </a:lnTo>
                    <a:lnTo>
                      <a:pt x="0" y="93725"/>
                    </a:lnTo>
                    <a:lnTo>
                      <a:pt x="3053" y="108852"/>
                    </a:lnTo>
                    <a:lnTo>
                      <a:pt x="11382" y="121205"/>
                    </a:lnTo>
                    <a:lnTo>
                      <a:pt x="23735" y="129534"/>
                    </a:lnTo>
                    <a:lnTo>
                      <a:pt x="38862" y="132587"/>
                    </a:lnTo>
                    <a:lnTo>
                      <a:pt x="966977" y="132587"/>
                    </a:lnTo>
                    <a:lnTo>
                      <a:pt x="982104" y="129534"/>
                    </a:lnTo>
                    <a:lnTo>
                      <a:pt x="994457" y="121205"/>
                    </a:lnTo>
                    <a:lnTo>
                      <a:pt x="1002786" y="108852"/>
                    </a:lnTo>
                    <a:lnTo>
                      <a:pt x="1005840" y="93725"/>
                    </a:lnTo>
                    <a:lnTo>
                      <a:pt x="1005840" y="38862"/>
                    </a:lnTo>
                    <a:close/>
                  </a:path>
                </a:pathLst>
              </a:custGeom>
              <a:ln w="1270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b="0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</a:endParaRPr>
              </a:p>
            </p:txBody>
          </p:sp>
          <p:sp>
            <p:nvSpPr>
              <p:cNvPr id="121" name="object 57">
                <a:extLst>
                  <a:ext uri="{FF2B5EF4-FFF2-40B4-BE49-F238E27FC236}">
                    <a16:creationId xmlns:a16="http://schemas.microsoft.com/office/drawing/2014/main" id="{1084C16B-E506-4646-86FA-9A7F363872A8}"/>
                  </a:ext>
                </a:extLst>
              </p:cNvPr>
              <p:cNvSpPr txBox="1"/>
              <p:nvPr/>
            </p:nvSpPr>
            <p:spPr>
              <a:xfrm>
                <a:off x="4379235" y="3458562"/>
                <a:ext cx="951865" cy="136576"/>
              </a:xfrm>
              <a:prstGeom prst="rect">
                <a:avLst/>
              </a:prstGeom>
            </p:spPr>
            <p:txBody>
              <a:bodyPr vert="horz" wrap="square" lIns="0" tIns="13335" rIns="0" bIns="0" rtlCol="0">
                <a:spAutoFit/>
              </a:bodyPr>
              <a:lstStyle/>
              <a:p>
                <a:pPr marL="130175">
                  <a:spcBef>
                    <a:spcPts val="105"/>
                  </a:spcBef>
                </a:pPr>
                <a:r>
                  <a:rPr sz="800" b="1" spc="15" dirty="0">
                    <a:cs typeface="Arial"/>
                  </a:rPr>
                  <a:t>User</a:t>
                </a:r>
                <a:r>
                  <a:rPr sz="800" b="1" spc="5" dirty="0">
                    <a:cs typeface="Arial"/>
                  </a:rPr>
                  <a:t> </a:t>
                </a:r>
                <a:r>
                  <a:rPr sz="800" b="1" spc="15" dirty="0">
                    <a:cs typeface="Arial"/>
                  </a:rPr>
                  <a:t>Stations</a:t>
                </a:r>
                <a:endParaRPr sz="800">
                  <a:cs typeface="Arial"/>
                </a:endParaRPr>
              </a:p>
            </p:txBody>
          </p:sp>
        </p:grpSp>
        <p:sp>
          <p:nvSpPr>
            <p:cNvPr id="125" name="object 61">
              <a:extLst>
                <a:ext uri="{FF2B5EF4-FFF2-40B4-BE49-F238E27FC236}">
                  <a16:creationId xmlns:a16="http://schemas.microsoft.com/office/drawing/2014/main" id="{2F20A053-147C-4ED5-9483-3016DCE374F5}"/>
                </a:ext>
              </a:extLst>
            </p:cNvPr>
            <p:cNvSpPr txBox="1"/>
            <p:nvPr/>
          </p:nvSpPr>
          <p:spPr>
            <a:xfrm>
              <a:off x="3621276" y="4251464"/>
              <a:ext cx="2976245" cy="336631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06680">
                <a:spcBef>
                  <a:spcPts val="105"/>
                </a:spcBef>
                <a:tabLst>
                  <a:tab pos="2118360" algn="l"/>
                </a:tabLst>
              </a:pPr>
              <a:r>
                <a:rPr sz="800" b="1" spc="5" dirty="0">
                  <a:cs typeface="Arial"/>
                </a:rPr>
                <a:t>TX</a:t>
              </a:r>
              <a:r>
                <a:rPr sz="800" b="1" spc="45" dirty="0">
                  <a:cs typeface="Arial"/>
                </a:rPr>
                <a:t> </a:t>
              </a:r>
              <a:r>
                <a:rPr sz="800" b="1" spc="10" dirty="0">
                  <a:cs typeface="Arial"/>
                </a:rPr>
                <a:t>HW</a:t>
              </a:r>
              <a:r>
                <a:rPr sz="800" b="1" spc="35" dirty="0">
                  <a:cs typeface="Arial"/>
                </a:rPr>
                <a:t> </a:t>
              </a:r>
              <a:r>
                <a:rPr sz="800" b="1" spc="15" dirty="0">
                  <a:cs typeface="Arial"/>
                </a:rPr>
                <a:t>Module	</a:t>
              </a:r>
              <a:r>
                <a:rPr sz="800" b="1" spc="10" dirty="0">
                  <a:cs typeface="Arial"/>
                </a:rPr>
                <a:t>RX</a:t>
              </a:r>
              <a:r>
                <a:rPr sz="800" b="1" spc="5" dirty="0">
                  <a:cs typeface="Arial"/>
                </a:rPr>
                <a:t> </a:t>
              </a:r>
              <a:r>
                <a:rPr sz="800" b="1" spc="10" dirty="0">
                  <a:cs typeface="Arial"/>
                </a:rPr>
                <a:t>HW </a:t>
              </a:r>
              <a:r>
                <a:rPr sz="800" b="1" spc="15" dirty="0">
                  <a:cs typeface="Arial"/>
                </a:rPr>
                <a:t>Module</a:t>
              </a:r>
              <a:endParaRPr sz="800" dirty="0">
                <a:cs typeface="Arial"/>
              </a:endParaRPr>
            </a:p>
            <a:p>
              <a:pPr>
                <a:spcBef>
                  <a:spcPts val="25"/>
                </a:spcBef>
              </a:pPr>
              <a:endParaRPr sz="1300" dirty="0">
                <a:cs typeface="Arial"/>
              </a:endParaRPr>
            </a:p>
          </p:txBody>
        </p:sp>
        <p:sp>
          <p:nvSpPr>
            <p:cNvPr id="127" name="object 63">
              <a:extLst>
                <a:ext uri="{FF2B5EF4-FFF2-40B4-BE49-F238E27FC236}">
                  <a16:creationId xmlns:a16="http://schemas.microsoft.com/office/drawing/2014/main" id="{5E9B8B25-3B6C-4B7E-A279-D6282674E366}"/>
                </a:ext>
              </a:extLst>
            </p:cNvPr>
            <p:cNvSpPr txBox="1">
              <a:spLocks/>
            </p:cNvSpPr>
            <p:nvPr/>
          </p:nvSpPr>
          <p:spPr>
            <a:xfrm>
              <a:off x="124358" y="6445541"/>
              <a:ext cx="267336" cy="224420"/>
            </a:xfrm>
            <a:prstGeom prst="rect">
              <a:avLst/>
            </a:prstGeom>
          </p:spPr>
          <p:txBody>
            <a:bodyPr vert="horz" wrap="square" lIns="0" tIns="3937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200" b="0" i="0" kern="1200">
                  <a:solidFill>
                    <a:schemeClr val="bg1"/>
                  </a:solidFill>
                  <a:latin typeface="Arial"/>
                  <a:ea typeface="+mn-ea"/>
                  <a:cs typeface="Arial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81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1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81D60167-4931-47E6-BA6A-407CBD079E47}" type="slidenum">
                <a:rPr kumimoji="0" lang="en-US" b="0" i="0" u="none" strike="noStrike" kern="1200" cap="none" spc="-5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Arial"/>
                </a:rPr>
                <a:pPr marL="3810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1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1</a:t>
              </a:fld>
              <a:endParaRPr kumimoji="0" lang="en-US" b="0" i="0" u="none" strike="noStrike" kern="1200" cap="none" spc="-5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/>
              </a:endParaRPr>
            </a:p>
          </p:txBody>
        </p:sp>
        <p:sp>
          <p:nvSpPr>
            <p:cNvPr id="138" name="object 59">
              <a:extLst>
                <a:ext uri="{FF2B5EF4-FFF2-40B4-BE49-F238E27FC236}">
                  <a16:creationId xmlns:a16="http://schemas.microsoft.com/office/drawing/2014/main" id="{6FACA578-303D-4C74-B375-E816DA4AF9ED}"/>
                </a:ext>
              </a:extLst>
            </p:cNvPr>
            <p:cNvSpPr/>
            <p:nvPr/>
          </p:nvSpPr>
          <p:spPr>
            <a:xfrm>
              <a:off x="3806392" y="1849359"/>
              <a:ext cx="2524125" cy="291465"/>
            </a:xfrm>
            <a:custGeom>
              <a:avLst/>
              <a:gdLst/>
              <a:ahLst/>
              <a:cxnLst/>
              <a:rect l="l" t="t" r="r" b="b"/>
              <a:pathLst>
                <a:path w="2524125" h="291464">
                  <a:moveTo>
                    <a:pt x="2448560" y="0"/>
                  </a:moveTo>
                  <a:lnTo>
                    <a:pt x="75183" y="0"/>
                  </a:lnTo>
                  <a:lnTo>
                    <a:pt x="45916" y="5907"/>
                  </a:lnTo>
                  <a:lnTo>
                    <a:pt x="22018" y="22018"/>
                  </a:lnTo>
                  <a:lnTo>
                    <a:pt x="5907" y="45916"/>
                  </a:lnTo>
                  <a:lnTo>
                    <a:pt x="0" y="75184"/>
                  </a:lnTo>
                  <a:lnTo>
                    <a:pt x="0" y="215900"/>
                  </a:lnTo>
                  <a:lnTo>
                    <a:pt x="5907" y="245167"/>
                  </a:lnTo>
                  <a:lnTo>
                    <a:pt x="22018" y="269065"/>
                  </a:lnTo>
                  <a:lnTo>
                    <a:pt x="45916" y="285176"/>
                  </a:lnTo>
                  <a:lnTo>
                    <a:pt x="75183" y="291084"/>
                  </a:lnTo>
                  <a:lnTo>
                    <a:pt x="2448560" y="291084"/>
                  </a:lnTo>
                  <a:lnTo>
                    <a:pt x="2477827" y="285176"/>
                  </a:lnTo>
                  <a:lnTo>
                    <a:pt x="2501725" y="269065"/>
                  </a:lnTo>
                  <a:lnTo>
                    <a:pt x="2517836" y="245167"/>
                  </a:lnTo>
                  <a:lnTo>
                    <a:pt x="2523743" y="215900"/>
                  </a:lnTo>
                  <a:lnTo>
                    <a:pt x="2523743" y="75184"/>
                  </a:lnTo>
                  <a:lnTo>
                    <a:pt x="2517836" y="45916"/>
                  </a:lnTo>
                  <a:lnTo>
                    <a:pt x="2501725" y="22018"/>
                  </a:lnTo>
                  <a:lnTo>
                    <a:pt x="2477827" y="5907"/>
                  </a:lnTo>
                  <a:lnTo>
                    <a:pt x="2448560" y="0"/>
                  </a:lnTo>
                  <a:close/>
                </a:path>
              </a:pathLst>
            </a:custGeom>
            <a:solidFill>
              <a:srgbClr val="001231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endParaRPr>
            </a:p>
          </p:txBody>
        </p:sp>
        <p:sp>
          <p:nvSpPr>
            <p:cNvPr id="139" name="object 60">
              <a:extLst>
                <a:ext uri="{FF2B5EF4-FFF2-40B4-BE49-F238E27FC236}">
                  <a16:creationId xmlns:a16="http://schemas.microsoft.com/office/drawing/2014/main" id="{2F5FB1C8-7A2B-4F58-B358-81061588AEEB}"/>
                </a:ext>
              </a:extLst>
            </p:cNvPr>
            <p:cNvSpPr/>
            <p:nvPr/>
          </p:nvSpPr>
          <p:spPr>
            <a:xfrm>
              <a:off x="3806392" y="1849359"/>
              <a:ext cx="2524125" cy="291465"/>
            </a:xfrm>
            <a:custGeom>
              <a:avLst/>
              <a:gdLst/>
              <a:ahLst/>
              <a:cxnLst/>
              <a:rect l="l" t="t" r="r" b="b"/>
              <a:pathLst>
                <a:path w="2524125" h="291464">
                  <a:moveTo>
                    <a:pt x="0" y="75184"/>
                  </a:moveTo>
                  <a:lnTo>
                    <a:pt x="5907" y="45916"/>
                  </a:lnTo>
                  <a:lnTo>
                    <a:pt x="22018" y="22018"/>
                  </a:lnTo>
                  <a:lnTo>
                    <a:pt x="45916" y="5907"/>
                  </a:lnTo>
                  <a:lnTo>
                    <a:pt x="75183" y="0"/>
                  </a:lnTo>
                  <a:lnTo>
                    <a:pt x="2448560" y="0"/>
                  </a:lnTo>
                  <a:lnTo>
                    <a:pt x="2477827" y="5907"/>
                  </a:lnTo>
                  <a:lnTo>
                    <a:pt x="2501725" y="22018"/>
                  </a:lnTo>
                  <a:lnTo>
                    <a:pt x="2517836" y="45916"/>
                  </a:lnTo>
                  <a:lnTo>
                    <a:pt x="2523743" y="75184"/>
                  </a:lnTo>
                  <a:lnTo>
                    <a:pt x="2523743" y="215900"/>
                  </a:lnTo>
                  <a:lnTo>
                    <a:pt x="2517836" y="245167"/>
                  </a:lnTo>
                  <a:lnTo>
                    <a:pt x="2501725" y="269065"/>
                  </a:lnTo>
                  <a:lnTo>
                    <a:pt x="2477827" y="285176"/>
                  </a:lnTo>
                  <a:lnTo>
                    <a:pt x="2448560" y="291084"/>
                  </a:lnTo>
                  <a:lnTo>
                    <a:pt x="75183" y="291084"/>
                  </a:lnTo>
                  <a:lnTo>
                    <a:pt x="45916" y="285176"/>
                  </a:lnTo>
                  <a:lnTo>
                    <a:pt x="22018" y="269065"/>
                  </a:lnTo>
                  <a:lnTo>
                    <a:pt x="5907" y="245167"/>
                  </a:lnTo>
                  <a:lnTo>
                    <a:pt x="0" y="215900"/>
                  </a:lnTo>
                  <a:lnTo>
                    <a:pt x="0" y="75184"/>
                  </a:lnTo>
                  <a:close/>
                </a:path>
              </a:pathLst>
            </a:custGeom>
            <a:ln w="38100">
              <a:solidFill>
                <a:srgbClr val="EC332C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</a:endParaRP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BFA0FD8B-4711-4CAF-B7C3-85B48AFA13D8}"/>
                </a:ext>
              </a:extLst>
            </p:cNvPr>
            <p:cNvSpPr txBox="1"/>
            <p:nvPr/>
          </p:nvSpPr>
          <p:spPr>
            <a:xfrm>
              <a:off x="3656277" y="1870908"/>
              <a:ext cx="3051928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93370"/>
              <a:r>
                <a:rPr lang="en-US" sz="1050" spc="-5" dirty="0">
                  <a:solidFill>
                    <a:schemeClr val="bg1"/>
                  </a:solidFill>
                  <a:cs typeface="Arial"/>
                </a:rPr>
                <a:t>UNIDIRECTIONAL</a:t>
              </a:r>
              <a:r>
                <a:rPr lang="en-US" sz="1050" spc="15" dirty="0">
                  <a:solidFill>
                    <a:schemeClr val="bg1"/>
                  </a:solidFill>
                  <a:cs typeface="Arial"/>
                </a:rPr>
                <a:t> </a:t>
              </a:r>
              <a:r>
                <a:rPr lang="en-US" sz="1050" spc="-5" dirty="0">
                  <a:solidFill>
                    <a:schemeClr val="bg1"/>
                  </a:solidFill>
                  <a:cs typeface="Arial"/>
                </a:rPr>
                <a:t>SECURITY</a:t>
              </a:r>
              <a:r>
                <a:rPr lang="en-US" sz="1050" spc="10" dirty="0">
                  <a:solidFill>
                    <a:schemeClr val="bg1"/>
                  </a:solidFill>
                  <a:cs typeface="Arial"/>
                </a:rPr>
                <a:t> </a:t>
              </a:r>
              <a:r>
                <a:rPr lang="en-US" sz="1050" dirty="0">
                  <a:solidFill>
                    <a:schemeClr val="bg1"/>
                  </a:solidFill>
                  <a:cs typeface="Arial"/>
                </a:rPr>
                <a:t>GATEWAY</a:t>
              </a:r>
            </a:p>
          </p:txBody>
        </p:sp>
        <p:cxnSp>
          <p:nvCxnSpPr>
            <p:cNvPr id="145" name="Straight Arrow Connector 144">
              <a:extLst>
                <a:ext uri="{FF2B5EF4-FFF2-40B4-BE49-F238E27FC236}">
                  <a16:creationId xmlns:a16="http://schemas.microsoft.com/office/drawing/2014/main" id="{9D6F9A2D-F679-4DB5-9F88-4420E8CD73E6}"/>
                </a:ext>
              </a:extLst>
            </p:cNvPr>
            <p:cNvCxnSpPr>
              <a:cxnSpLocks/>
            </p:cNvCxnSpPr>
            <p:nvPr/>
          </p:nvCxnSpPr>
          <p:spPr>
            <a:xfrm>
              <a:off x="3223967" y="2523816"/>
              <a:ext cx="432310" cy="1"/>
            </a:xfrm>
            <a:prstGeom prst="straightConnector1">
              <a:avLst/>
            </a:prstGeom>
            <a:ln w="28575" cap="flat" cmpd="sng" algn="ctr">
              <a:solidFill>
                <a:schemeClr val="dk1"/>
              </a:solidFill>
              <a:prstDash val="sysDot"/>
              <a:round/>
              <a:headEnd type="triangle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C3EF99E4-4DFB-4972-81AC-D8F93B8EE554}"/>
                </a:ext>
              </a:extLst>
            </p:cNvPr>
            <p:cNvCxnSpPr>
              <a:cxnSpLocks/>
            </p:cNvCxnSpPr>
            <p:nvPr/>
          </p:nvCxnSpPr>
          <p:spPr>
            <a:xfrm>
              <a:off x="3198097" y="5238939"/>
              <a:ext cx="432310" cy="1"/>
            </a:xfrm>
            <a:prstGeom prst="straightConnector1">
              <a:avLst/>
            </a:prstGeom>
            <a:ln w="28575" cap="flat" cmpd="sng" algn="ctr">
              <a:solidFill>
                <a:schemeClr val="dk1"/>
              </a:solidFill>
              <a:prstDash val="sysDot"/>
              <a:round/>
              <a:headEnd type="triangle" w="med" len="med"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52" name="Connector: Elbow 151">
              <a:extLst>
                <a:ext uri="{FF2B5EF4-FFF2-40B4-BE49-F238E27FC236}">
                  <a16:creationId xmlns:a16="http://schemas.microsoft.com/office/drawing/2014/main" id="{2B1A5DAC-DEDF-462B-AA48-6F020F0C3DBA}"/>
                </a:ext>
              </a:extLst>
            </p:cNvPr>
            <p:cNvCxnSpPr>
              <a:cxnSpLocks/>
            </p:cNvCxnSpPr>
            <p:nvPr/>
          </p:nvCxnSpPr>
          <p:spPr>
            <a:xfrm>
              <a:off x="4253150" y="2589452"/>
              <a:ext cx="1227548" cy="856856"/>
            </a:xfrm>
            <a:prstGeom prst="bentConnector3">
              <a:avLst>
                <a:gd name="adj1" fmla="val 100917"/>
              </a:avLst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Connector: Elbow 155">
              <a:extLst>
                <a:ext uri="{FF2B5EF4-FFF2-40B4-BE49-F238E27FC236}">
                  <a16:creationId xmlns:a16="http://schemas.microsoft.com/office/drawing/2014/main" id="{D57E4D2D-881E-487B-811B-8791C882F7E1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098882" y="4686342"/>
              <a:ext cx="717439" cy="405475"/>
            </a:xfrm>
            <a:prstGeom prst="bentConnector3">
              <a:avLst>
                <a:gd name="adj1" fmla="val 100013"/>
              </a:avLst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1" name="object 5">
            <a:extLst>
              <a:ext uri="{FF2B5EF4-FFF2-40B4-BE49-F238E27FC236}">
                <a16:creationId xmlns:a16="http://schemas.microsoft.com/office/drawing/2014/main" id="{847EE16E-DA0E-4862-9090-18C07E005BB2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863416" y="5102692"/>
            <a:ext cx="5006367" cy="997390"/>
          </a:xfrm>
          <a:prstGeom prst="rect">
            <a:avLst/>
          </a:prstGeom>
        </p:spPr>
      </p:pic>
      <p:pic>
        <p:nvPicPr>
          <p:cNvPr id="62" name="object 6">
            <a:extLst>
              <a:ext uri="{FF2B5EF4-FFF2-40B4-BE49-F238E27FC236}">
                <a16:creationId xmlns:a16="http://schemas.microsoft.com/office/drawing/2014/main" id="{057145AE-F505-4881-8A79-F7533221EA9A}"/>
              </a:ext>
            </a:extLst>
          </p:cNvPr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6867251" y="1776000"/>
            <a:ext cx="5004388" cy="649390"/>
          </a:xfrm>
          <a:prstGeom prst="rect">
            <a:avLst/>
          </a:prstGeom>
        </p:spPr>
      </p:pic>
      <p:sp>
        <p:nvSpPr>
          <p:cNvPr id="65" name="object 9">
            <a:extLst>
              <a:ext uri="{FF2B5EF4-FFF2-40B4-BE49-F238E27FC236}">
                <a16:creationId xmlns:a16="http://schemas.microsoft.com/office/drawing/2014/main" id="{D6797CDB-776A-4F21-B3CE-95F641EE4CE2}"/>
              </a:ext>
            </a:extLst>
          </p:cNvPr>
          <p:cNvSpPr txBox="1"/>
          <p:nvPr/>
        </p:nvSpPr>
        <p:spPr>
          <a:xfrm>
            <a:off x="11251490" y="780333"/>
            <a:ext cx="531328" cy="466153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1400" dirty="0"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323215" algn="l"/>
                <a:tab pos="651510" algn="l"/>
              </a:tabLst>
            </a:pPr>
            <a:r>
              <a:rPr sz="1600" u="heavy" dirty="0">
                <a:uFill>
                  <a:solidFill>
                    <a:srgbClr val="212829"/>
                  </a:solidFill>
                </a:uFill>
                <a:cs typeface="Arial"/>
              </a:rPr>
              <a:t> 	 </a:t>
            </a:r>
            <a:endParaRPr sz="1600" dirty="0">
              <a:cs typeface="Arial"/>
            </a:endParaRPr>
          </a:p>
        </p:txBody>
      </p:sp>
      <p:sp>
        <p:nvSpPr>
          <p:cNvPr id="66" name="object 10">
            <a:extLst>
              <a:ext uri="{FF2B5EF4-FFF2-40B4-BE49-F238E27FC236}">
                <a16:creationId xmlns:a16="http://schemas.microsoft.com/office/drawing/2014/main" id="{B6357245-38E0-4919-AB6D-7892D91AFBD3}"/>
              </a:ext>
            </a:extLst>
          </p:cNvPr>
          <p:cNvSpPr txBox="1"/>
          <p:nvPr/>
        </p:nvSpPr>
        <p:spPr>
          <a:xfrm>
            <a:off x="7001018" y="589599"/>
            <a:ext cx="3759384" cy="1162498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184785" indent="-172720">
              <a:buChar char="•"/>
              <a:tabLst>
                <a:tab pos="185420" algn="l"/>
              </a:tabLst>
            </a:pPr>
            <a:r>
              <a:rPr sz="1000" dirty="0">
                <a:cs typeface="Arial"/>
              </a:rPr>
              <a:t>OSIsoft:</a:t>
            </a:r>
            <a:r>
              <a:rPr sz="1000" spc="-15" dirty="0">
                <a:cs typeface="Arial"/>
              </a:rPr>
              <a:t> </a:t>
            </a:r>
            <a:r>
              <a:rPr sz="1000" dirty="0">
                <a:cs typeface="Arial"/>
              </a:rPr>
              <a:t>PI </a:t>
            </a:r>
            <a:r>
              <a:rPr sz="1000" spc="-5" dirty="0">
                <a:cs typeface="Arial"/>
              </a:rPr>
              <a:t>System,</a:t>
            </a:r>
            <a:r>
              <a:rPr sz="1000" spc="-10" dirty="0">
                <a:cs typeface="Arial"/>
              </a:rPr>
              <a:t> </a:t>
            </a:r>
            <a:r>
              <a:rPr sz="1000" dirty="0">
                <a:cs typeface="Arial"/>
              </a:rPr>
              <a:t>PI</a:t>
            </a:r>
            <a:r>
              <a:rPr sz="1000" spc="-55" dirty="0">
                <a:cs typeface="Arial"/>
              </a:rPr>
              <a:t> </a:t>
            </a:r>
            <a:r>
              <a:rPr sz="1000" dirty="0">
                <a:cs typeface="Arial"/>
              </a:rPr>
              <a:t>Asset</a:t>
            </a:r>
            <a:r>
              <a:rPr sz="1000" spc="-15" dirty="0">
                <a:cs typeface="Arial"/>
              </a:rPr>
              <a:t> </a:t>
            </a:r>
            <a:r>
              <a:rPr sz="1000" spc="-5" dirty="0">
                <a:cs typeface="Arial"/>
              </a:rPr>
              <a:t>Framework,</a:t>
            </a:r>
            <a:r>
              <a:rPr sz="1000" spc="-15" dirty="0">
                <a:cs typeface="Arial"/>
              </a:rPr>
              <a:t> </a:t>
            </a:r>
            <a:r>
              <a:rPr sz="1000" dirty="0">
                <a:cs typeface="Arial"/>
              </a:rPr>
              <a:t>PI Backfill</a:t>
            </a:r>
          </a:p>
          <a:p>
            <a:pPr marL="184785" indent="-172720">
              <a:buChar char="•"/>
              <a:tabLst>
                <a:tab pos="185420" algn="l"/>
              </a:tabLst>
            </a:pPr>
            <a:r>
              <a:rPr sz="1000" dirty="0">
                <a:cs typeface="Arial"/>
              </a:rPr>
              <a:t>GE:</a:t>
            </a:r>
            <a:r>
              <a:rPr sz="1000" spc="10" dirty="0">
                <a:cs typeface="Arial"/>
              </a:rPr>
              <a:t> </a:t>
            </a:r>
            <a:r>
              <a:rPr sz="1000" spc="-5" dirty="0">
                <a:cs typeface="Arial"/>
              </a:rPr>
              <a:t>iHistorian,</a:t>
            </a:r>
            <a:r>
              <a:rPr sz="1000" spc="-15" dirty="0">
                <a:cs typeface="Arial"/>
              </a:rPr>
              <a:t> </a:t>
            </a:r>
            <a:r>
              <a:rPr sz="1000" spc="-5" dirty="0">
                <a:cs typeface="Arial"/>
              </a:rPr>
              <a:t>iHistorian</a:t>
            </a:r>
            <a:r>
              <a:rPr sz="1000" spc="-10" dirty="0">
                <a:cs typeface="Arial"/>
              </a:rPr>
              <a:t> </a:t>
            </a:r>
            <a:r>
              <a:rPr sz="1000" dirty="0">
                <a:cs typeface="Arial"/>
              </a:rPr>
              <a:t>Backfill,</a:t>
            </a:r>
            <a:r>
              <a:rPr sz="1000" spc="-30" dirty="0">
                <a:cs typeface="Arial"/>
              </a:rPr>
              <a:t> </a:t>
            </a:r>
            <a:r>
              <a:rPr sz="1000" spc="-5" dirty="0">
                <a:cs typeface="Arial"/>
              </a:rPr>
              <a:t>OSM,</a:t>
            </a:r>
            <a:r>
              <a:rPr sz="1000" spc="25" dirty="0">
                <a:cs typeface="Arial"/>
              </a:rPr>
              <a:t> </a:t>
            </a:r>
            <a:r>
              <a:rPr sz="1000" spc="-5" dirty="0">
                <a:cs typeface="Arial"/>
              </a:rPr>
              <a:t>Bently-Nevada</a:t>
            </a:r>
            <a:r>
              <a:rPr sz="1000" spc="-25" dirty="0">
                <a:cs typeface="Arial"/>
              </a:rPr>
              <a:t> </a:t>
            </a:r>
            <a:r>
              <a:rPr sz="1000" dirty="0">
                <a:cs typeface="Arial"/>
              </a:rPr>
              <a:t>System1,</a:t>
            </a:r>
          </a:p>
          <a:p>
            <a:pPr marL="184785" marR="257175" indent="-172720">
              <a:buChar char="•"/>
              <a:tabLst>
                <a:tab pos="185420" algn="l"/>
              </a:tabLst>
            </a:pPr>
            <a:r>
              <a:rPr sz="1000" spc="-5" dirty="0">
                <a:cs typeface="Arial"/>
              </a:rPr>
              <a:t>Schneider-Electric: Wonderware eDNA, Wonderware Historian, </a:t>
            </a:r>
            <a:r>
              <a:rPr sz="1000" spc="-320" dirty="0">
                <a:cs typeface="Arial"/>
              </a:rPr>
              <a:t> </a:t>
            </a:r>
            <a:r>
              <a:rPr sz="1000" spc="-5" dirty="0">
                <a:cs typeface="Arial"/>
              </a:rPr>
              <a:t>Wonderware</a:t>
            </a:r>
            <a:r>
              <a:rPr sz="1000" spc="-30" dirty="0">
                <a:cs typeface="Arial"/>
              </a:rPr>
              <a:t> </a:t>
            </a:r>
            <a:r>
              <a:rPr sz="1000" spc="-5" dirty="0">
                <a:cs typeface="Arial"/>
              </a:rPr>
              <a:t>Historian</a:t>
            </a:r>
            <a:r>
              <a:rPr sz="1000" spc="-15" dirty="0">
                <a:cs typeface="Arial"/>
              </a:rPr>
              <a:t> </a:t>
            </a:r>
            <a:r>
              <a:rPr sz="1000" dirty="0">
                <a:cs typeface="Arial"/>
              </a:rPr>
              <a:t>Backfill,</a:t>
            </a:r>
            <a:r>
              <a:rPr sz="1000" spc="-20" dirty="0">
                <a:cs typeface="Arial"/>
              </a:rPr>
              <a:t> </a:t>
            </a:r>
            <a:r>
              <a:rPr sz="1000" spc="-5" dirty="0">
                <a:cs typeface="Arial"/>
              </a:rPr>
              <a:t>SCADA</a:t>
            </a:r>
            <a:r>
              <a:rPr sz="1000" spc="-80" dirty="0">
                <a:cs typeface="Arial"/>
              </a:rPr>
              <a:t> </a:t>
            </a:r>
            <a:r>
              <a:rPr sz="1000" spc="-5" dirty="0">
                <a:cs typeface="Arial"/>
              </a:rPr>
              <a:t>Expert</a:t>
            </a:r>
            <a:r>
              <a:rPr sz="1000" spc="5" dirty="0">
                <a:cs typeface="Arial"/>
              </a:rPr>
              <a:t> </a:t>
            </a:r>
            <a:r>
              <a:rPr sz="1000" spc="-5" dirty="0">
                <a:cs typeface="Arial"/>
              </a:rPr>
              <a:t>ClearSCADA</a:t>
            </a:r>
            <a:endParaRPr sz="1000" dirty="0">
              <a:cs typeface="Arial"/>
            </a:endParaRPr>
          </a:p>
          <a:p>
            <a:pPr marL="184785" marR="5080" indent="-172720">
              <a:buChar char="•"/>
              <a:tabLst>
                <a:tab pos="185420" algn="l"/>
              </a:tabLst>
            </a:pPr>
            <a:r>
              <a:rPr sz="1000" spc="-20" dirty="0">
                <a:cs typeface="Arial"/>
              </a:rPr>
              <a:t>AspenTech </a:t>
            </a:r>
            <a:r>
              <a:rPr sz="1000" spc="-25" dirty="0">
                <a:cs typeface="Arial"/>
              </a:rPr>
              <a:t>IP.21, </a:t>
            </a:r>
            <a:r>
              <a:rPr sz="1000" spc="-5" dirty="0">
                <a:cs typeface="Arial"/>
              </a:rPr>
              <a:t>Rockwell </a:t>
            </a:r>
            <a:r>
              <a:rPr sz="1000" spc="-15" dirty="0">
                <a:cs typeface="Arial"/>
              </a:rPr>
              <a:t>FactoryTalk </a:t>
            </a:r>
            <a:r>
              <a:rPr sz="1000" dirty="0">
                <a:cs typeface="Arial"/>
              </a:rPr>
              <a:t>Historian, </a:t>
            </a:r>
            <a:r>
              <a:rPr sz="1000" spc="-5" dirty="0">
                <a:cs typeface="Arial"/>
              </a:rPr>
              <a:t>Honeywell Alarm </a:t>
            </a:r>
            <a:r>
              <a:rPr sz="1000" spc="-320" dirty="0">
                <a:cs typeface="Arial"/>
              </a:rPr>
              <a:t> </a:t>
            </a:r>
            <a:r>
              <a:rPr sz="1000" spc="-15" dirty="0">
                <a:cs typeface="Arial"/>
              </a:rPr>
              <a:t>Manager,</a:t>
            </a:r>
            <a:r>
              <a:rPr sz="1000" spc="-30" dirty="0">
                <a:cs typeface="Arial"/>
              </a:rPr>
              <a:t> </a:t>
            </a:r>
            <a:r>
              <a:rPr sz="1000" dirty="0">
                <a:cs typeface="Arial"/>
              </a:rPr>
              <a:t>Scientech</a:t>
            </a:r>
            <a:r>
              <a:rPr sz="1000" spc="-25" dirty="0">
                <a:cs typeface="Arial"/>
              </a:rPr>
              <a:t> </a:t>
            </a:r>
            <a:r>
              <a:rPr sz="1000" spc="-10" dirty="0">
                <a:cs typeface="Arial"/>
              </a:rPr>
              <a:t>R*Time,</a:t>
            </a:r>
            <a:endParaRPr sz="1000" dirty="0">
              <a:cs typeface="Arial"/>
            </a:endParaRPr>
          </a:p>
          <a:p>
            <a:pPr marL="184785" indent="-172720">
              <a:buChar char="•"/>
              <a:tabLst>
                <a:tab pos="185420" algn="l"/>
              </a:tabLst>
            </a:pPr>
            <a:r>
              <a:rPr sz="1000" dirty="0">
                <a:cs typeface="Arial"/>
              </a:rPr>
              <a:t>Microsoft</a:t>
            </a:r>
            <a:r>
              <a:rPr sz="1000" spc="-20" dirty="0">
                <a:cs typeface="Arial"/>
              </a:rPr>
              <a:t> </a:t>
            </a:r>
            <a:r>
              <a:rPr sz="1000" dirty="0">
                <a:cs typeface="Arial"/>
              </a:rPr>
              <a:t>SQL</a:t>
            </a:r>
            <a:r>
              <a:rPr sz="1000" spc="-45" dirty="0">
                <a:cs typeface="Arial"/>
              </a:rPr>
              <a:t> </a:t>
            </a:r>
            <a:r>
              <a:rPr sz="1000" spc="-15" dirty="0">
                <a:cs typeface="Arial"/>
              </a:rPr>
              <a:t>Server,</a:t>
            </a:r>
            <a:r>
              <a:rPr sz="1000" spc="-10" dirty="0">
                <a:cs typeface="Arial"/>
              </a:rPr>
              <a:t> </a:t>
            </a:r>
            <a:r>
              <a:rPr sz="1000" dirty="0">
                <a:cs typeface="Arial"/>
              </a:rPr>
              <a:t>Oracle</a:t>
            </a:r>
            <a:r>
              <a:rPr sz="1000" spc="325" dirty="0">
                <a:cs typeface="Arial"/>
              </a:rPr>
              <a:t> </a:t>
            </a:r>
            <a:r>
              <a:rPr sz="1000" spc="-5" dirty="0">
                <a:cs typeface="Arial"/>
              </a:rPr>
              <a:t>MySQL,</a:t>
            </a:r>
            <a:r>
              <a:rPr sz="1000" spc="15" dirty="0">
                <a:cs typeface="Arial"/>
              </a:rPr>
              <a:t> </a:t>
            </a:r>
            <a:r>
              <a:rPr sz="1000" spc="-5" dirty="0">
                <a:cs typeface="Arial"/>
              </a:rPr>
              <a:t>PostgreSQL</a:t>
            </a:r>
            <a:endParaRPr sz="1000" dirty="0">
              <a:cs typeface="Arial"/>
            </a:endParaRPr>
          </a:p>
        </p:txBody>
      </p:sp>
      <p:sp>
        <p:nvSpPr>
          <p:cNvPr id="70" name="object 11">
            <a:extLst>
              <a:ext uri="{FF2B5EF4-FFF2-40B4-BE49-F238E27FC236}">
                <a16:creationId xmlns:a16="http://schemas.microsoft.com/office/drawing/2014/main" id="{0EF0A1ED-5DF2-4CC4-AEF4-EC060674622E}"/>
              </a:ext>
            </a:extLst>
          </p:cNvPr>
          <p:cNvSpPr txBox="1"/>
          <p:nvPr/>
        </p:nvSpPr>
        <p:spPr>
          <a:xfrm>
            <a:off x="7090983" y="478225"/>
            <a:ext cx="3492101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200" b="1" spc="-5" dirty="0">
                <a:solidFill>
                  <a:srgbClr val="FF0000"/>
                </a:solidFill>
                <a:cs typeface="Arial"/>
              </a:rPr>
              <a:t>ХРАНИЛИЩА </a:t>
            </a:r>
            <a:r>
              <a:rPr lang="uk-UA" sz="1200" b="1" spc="-5" dirty="0">
                <a:solidFill>
                  <a:srgbClr val="FF0000"/>
                </a:solidFill>
                <a:cs typeface="Arial"/>
              </a:rPr>
              <a:t>ДАННЫХ</a:t>
            </a:r>
            <a:r>
              <a:rPr lang="ru-RU" sz="1200" b="1" spc="-5" dirty="0">
                <a:solidFill>
                  <a:srgbClr val="FF0000"/>
                </a:solidFill>
                <a:cs typeface="Arial"/>
              </a:rPr>
              <a:t> </a:t>
            </a:r>
            <a:r>
              <a:rPr sz="1200" b="1" spc="-5" dirty="0">
                <a:solidFill>
                  <a:srgbClr val="FF0000"/>
                </a:solidFill>
                <a:cs typeface="Arial"/>
              </a:rPr>
              <a:t>&amp;</a:t>
            </a:r>
            <a:r>
              <a:rPr sz="1200" b="1" dirty="0">
                <a:solidFill>
                  <a:srgbClr val="FF0000"/>
                </a:solidFill>
                <a:cs typeface="Arial"/>
              </a:rPr>
              <a:t>  </a:t>
            </a:r>
            <a:r>
              <a:rPr sz="1200" b="1" spc="-70" dirty="0">
                <a:solidFill>
                  <a:srgbClr val="FF0000"/>
                </a:solidFill>
                <a:cs typeface="Arial"/>
              </a:rPr>
              <a:t> </a:t>
            </a:r>
            <a:r>
              <a:rPr lang="ru-RU" sz="1200" b="1" spc="-5" dirty="0">
                <a:solidFill>
                  <a:srgbClr val="FF0000"/>
                </a:solidFill>
                <a:cs typeface="Arial"/>
              </a:rPr>
              <a:t>БАЗЫ ДАННЫХ</a:t>
            </a:r>
            <a:endParaRPr sz="1200" dirty="0">
              <a:solidFill>
                <a:srgbClr val="FF0000"/>
              </a:solidFill>
              <a:cs typeface="Arial"/>
            </a:endParaRPr>
          </a:p>
        </p:txBody>
      </p:sp>
      <p:sp>
        <p:nvSpPr>
          <p:cNvPr id="80" name="object 12">
            <a:extLst>
              <a:ext uri="{FF2B5EF4-FFF2-40B4-BE49-F238E27FC236}">
                <a16:creationId xmlns:a16="http://schemas.microsoft.com/office/drawing/2014/main" id="{4F5DBAEE-0E27-4C79-BDC2-519406929796}"/>
              </a:ext>
            </a:extLst>
          </p:cNvPr>
          <p:cNvSpPr txBox="1"/>
          <p:nvPr/>
        </p:nvSpPr>
        <p:spPr>
          <a:xfrm>
            <a:off x="7039388" y="1876195"/>
            <a:ext cx="3451860" cy="547586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buChar char="•"/>
              <a:tabLst>
                <a:tab pos="185420" algn="l"/>
              </a:tabLst>
            </a:pPr>
            <a:r>
              <a:rPr sz="1000" spc="-15" dirty="0">
                <a:cs typeface="Arial"/>
              </a:rPr>
              <a:t>Folder mirroring, Local Folders</a:t>
            </a:r>
          </a:p>
          <a:p>
            <a:pPr marL="184785" indent="-172720">
              <a:lnSpc>
                <a:spcPct val="100000"/>
              </a:lnSpc>
              <a:buChar char="•"/>
              <a:tabLst>
                <a:tab pos="185420" algn="l"/>
              </a:tabLst>
            </a:pPr>
            <a:r>
              <a:rPr sz="1000" spc="-15" dirty="0">
                <a:cs typeface="Arial"/>
              </a:rPr>
              <a:t>FTP/S, SFTP, TFTP, SMB, CIFS, NFS, HTTPFS</a:t>
            </a:r>
          </a:p>
          <a:p>
            <a:pPr marL="184785" indent="-172720">
              <a:lnSpc>
                <a:spcPct val="100000"/>
              </a:lnSpc>
              <a:buChar char="•"/>
              <a:tabLst>
                <a:tab pos="185420" algn="l"/>
              </a:tabLst>
            </a:pPr>
            <a:r>
              <a:rPr sz="1000" spc="-15" dirty="0">
                <a:cs typeface="Arial"/>
              </a:rPr>
              <a:t>Log Mirroring</a:t>
            </a:r>
          </a:p>
        </p:txBody>
      </p:sp>
      <p:sp>
        <p:nvSpPr>
          <p:cNvPr id="84" name="object 13">
            <a:extLst>
              <a:ext uri="{FF2B5EF4-FFF2-40B4-BE49-F238E27FC236}">
                <a16:creationId xmlns:a16="http://schemas.microsoft.com/office/drawing/2014/main" id="{94C56724-9052-4EFD-8A5E-19FE36F30018}"/>
              </a:ext>
            </a:extLst>
          </p:cNvPr>
          <p:cNvSpPr txBox="1"/>
          <p:nvPr/>
        </p:nvSpPr>
        <p:spPr>
          <a:xfrm>
            <a:off x="7111574" y="1790997"/>
            <a:ext cx="168084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uk-UA" sz="1200" b="1" dirty="0">
                <a:solidFill>
                  <a:srgbClr val="FF0000"/>
                </a:solidFill>
                <a:cs typeface="Arial"/>
              </a:rPr>
              <a:t>ПЕРЕДАЧА ФАЙЛОВ</a:t>
            </a:r>
            <a:endParaRPr sz="1200" dirty="0">
              <a:solidFill>
                <a:srgbClr val="FF0000"/>
              </a:solidFill>
              <a:cs typeface="Arial"/>
            </a:endParaRPr>
          </a:p>
        </p:txBody>
      </p:sp>
      <p:sp>
        <p:nvSpPr>
          <p:cNvPr id="96" name="object 14">
            <a:extLst>
              <a:ext uri="{FF2B5EF4-FFF2-40B4-BE49-F238E27FC236}">
                <a16:creationId xmlns:a16="http://schemas.microsoft.com/office/drawing/2014/main" id="{5413804D-4CC3-4C29-8A05-0018C8F69E38}"/>
              </a:ext>
            </a:extLst>
          </p:cNvPr>
          <p:cNvSpPr txBox="1"/>
          <p:nvPr/>
        </p:nvSpPr>
        <p:spPr>
          <a:xfrm>
            <a:off x="7009694" y="6271028"/>
            <a:ext cx="1802130" cy="402674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84785" indent="-172720">
              <a:buChar char="•"/>
              <a:tabLst>
                <a:tab pos="185420" algn="l"/>
              </a:tabLst>
            </a:pPr>
            <a:r>
              <a:rPr sz="1000" dirty="0">
                <a:cs typeface="Arial"/>
              </a:rPr>
              <a:t>Remote</a:t>
            </a:r>
            <a:r>
              <a:rPr sz="1000" spc="-60" dirty="0">
                <a:cs typeface="Arial"/>
              </a:rPr>
              <a:t> </a:t>
            </a:r>
            <a:r>
              <a:rPr sz="1000" spc="-5" dirty="0">
                <a:cs typeface="Arial"/>
              </a:rPr>
              <a:t>Screen</a:t>
            </a:r>
            <a:r>
              <a:rPr sz="1000" spc="-45" dirty="0">
                <a:cs typeface="Arial"/>
              </a:rPr>
              <a:t> </a:t>
            </a:r>
            <a:r>
              <a:rPr sz="1000" spc="-10" dirty="0">
                <a:cs typeface="Arial"/>
              </a:rPr>
              <a:t>View</a:t>
            </a:r>
            <a:endParaRPr sz="1000" dirty="0">
              <a:cs typeface="Arial"/>
            </a:endParaRPr>
          </a:p>
          <a:p>
            <a:pPr marL="184785" indent="-172720">
              <a:buChar char="•"/>
              <a:tabLst>
                <a:tab pos="185420" algn="l"/>
              </a:tabLst>
            </a:pPr>
            <a:r>
              <a:rPr sz="1000" spc="-5" dirty="0">
                <a:cs typeface="Arial"/>
              </a:rPr>
              <a:t>Secure</a:t>
            </a:r>
            <a:r>
              <a:rPr sz="1000" spc="-50" dirty="0">
                <a:cs typeface="Arial"/>
              </a:rPr>
              <a:t> </a:t>
            </a:r>
            <a:r>
              <a:rPr sz="1000" spc="-5" dirty="0">
                <a:cs typeface="Arial"/>
              </a:rPr>
              <a:t>Bypass</a:t>
            </a:r>
            <a:endParaRPr sz="1000" dirty="0">
              <a:cs typeface="Arial"/>
            </a:endParaRPr>
          </a:p>
        </p:txBody>
      </p:sp>
      <p:sp>
        <p:nvSpPr>
          <p:cNvPr id="98" name="object 15">
            <a:extLst>
              <a:ext uri="{FF2B5EF4-FFF2-40B4-BE49-F238E27FC236}">
                <a16:creationId xmlns:a16="http://schemas.microsoft.com/office/drawing/2014/main" id="{2ECC60C7-CE5F-4391-95B8-C254990183E7}"/>
              </a:ext>
            </a:extLst>
          </p:cNvPr>
          <p:cNvSpPr txBox="1"/>
          <p:nvPr/>
        </p:nvSpPr>
        <p:spPr>
          <a:xfrm>
            <a:off x="6999162" y="5218757"/>
            <a:ext cx="5084445" cy="854721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184785" indent="-172720">
              <a:buChar char="•"/>
              <a:tabLst>
                <a:tab pos="185420" algn="l"/>
              </a:tabLst>
            </a:pPr>
            <a:r>
              <a:rPr sz="1000" spc="-5" dirty="0">
                <a:cs typeface="Arial"/>
              </a:rPr>
              <a:t>FireEye: Helix</a:t>
            </a:r>
            <a:r>
              <a:rPr sz="1000" spc="-20" dirty="0">
                <a:cs typeface="Arial"/>
              </a:rPr>
              <a:t> </a:t>
            </a:r>
            <a:r>
              <a:rPr sz="1000" dirty="0">
                <a:cs typeface="Arial"/>
              </a:rPr>
              <a:t>&amp; </a:t>
            </a:r>
            <a:r>
              <a:rPr sz="1000" spc="-5" dirty="0">
                <a:cs typeface="Arial"/>
              </a:rPr>
              <a:t>Managed</a:t>
            </a:r>
            <a:r>
              <a:rPr sz="1000" spc="-45" dirty="0">
                <a:cs typeface="Arial"/>
              </a:rPr>
              <a:t> </a:t>
            </a:r>
            <a:r>
              <a:rPr sz="1000" dirty="0">
                <a:cs typeface="Arial"/>
              </a:rPr>
              <a:t>Defense</a:t>
            </a:r>
          </a:p>
          <a:p>
            <a:pPr marL="184785" indent="-172720">
              <a:buChar char="•"/>
              <a:tabLst>
                <a:tab pos="185420" algn="l"/>
              </a:tabLst>
            </a:pPr>
            <a:r>
              <a:rPr sz="1000" spc="-15" dirty="0">
                <a:cs typeface="Arial"/>
              </a:rPr>
              <a:t>Email/SMTP,</a:t>
            </a:r>
            <a:r>
              <a:rPr sz="1000" spc="-40" dirty="0">
                <a:cs typeface="Arial"/>
              </a:rPr>
              <a:t> </a:t>
            </a:r>
            <a:r>
              <a:rPr sz="1000" spc="-35" dirty="0">
                <a:cs typeface="Arial"/>
              </a:rPr>
              <a:t>SNMP, </a:t>
            </a:r>
            <a:r>
              <a:rPr sz="1000" spc="-5" dirty="0">
                <a:cs typeface="Arial"/>
              </a:rPr>
              <a:t>Syslog</a:t>
            </a:r>
            <a:endParaRPr sz="1000" dirty="0">
              <a:cs typeface="Arial"/>
            </a:endParaRPr>
          </a:p>
          <a:p>
            <a:pPr marL="184785" marR="5080" indent="-172720">
              <a:buChar char="•"/>
              <a:tabLst>
                <a:tab pos="185420" algn="l"/>
              </a:tabLst>
            </a:pPr>
            <a:r>
              <a:rPr sz="1000" spc="-5" dirty="0">
                <a:cs typeface="Arial"/>
              </a:rPr>
              <a:t>ArcSight, </a:t>
            </a:r>
            <a:r>
              <a:rPr sz="1000" dirty="0">
                <a:cs typeface="Arial"/>
              </a:rPr>
              <a:t>Splunk,</a:t>
            </a:r>
            <a:r>
              <a:rPr sz="1000" spc="-10" dirty="0">
                <a:cs typeface="Arial"/>
              </a:rPr>
              <a:t> </a:t>
            </a:r>
            <a:r>
              <a:rPr sz="1000" dirty="0">
                <a:cs typeface="Arial"/>
              </a:rPr>
              <a:t>IBM </a:t>
            </a:r>
            <a:r>
              <a:rPr sz="1000" spc="-10" dirty="0">
                <a:cs typeface="Arial"/>
              </a:rPr>
              <a:t>QRadar, </a:t>
            </a:r>
            <a:r>
              <a:rPr sz="1000" dirty="0">
                <a:cs typeface="Arial"/>
              </a:rPr>
              <a:t>McAfee </a:t>
            </a:r>
            <a:r>
              <a:rPr sz="1000" spc="-320" dirty="0">
                <a:cs typeface="Arial"/>
              </a:rPr>
              <a:t> </a:t>
            </a:r>
            <a:r>
              <a:rPr sz="1000" spc="-5" dirty="0">
                <a:cs typeface="Arial"/>
              </a:rPr>
              <a:t>ESM,</a:t>
            </a:r>
            <a:r>
              <a:rPr sz="1000" spc="5" dirty="0">
                <a:cs typeface="Arial"/>
              </a:rPr>
              <a:t> </a:t>
            </a:r>
            <a:r>
              <a:rPr lang="en-US" sz="1000" spc="5" dirty="0">
                <a:cs typeface="Arial"/>
              </a:rPr>
              <a:t>Nozomi, CyberX, </a:t>
            </a:r>
            <a:r>
              <a:rPr lang="en-US" sz="1000" spc="5" dirty="0" err="1">
                <a:cs typeface="Arial"/>
              </a:rPr>
              <a:t>Tenable.ot</a:t>
            </a:r>
            <a:r>
              <a:rPr lang="en-US" sz="1000" spc="5" dirty="0">
                <a:cs typeface="Arial"/>
              </a:rPr>
              <a:t>, </a:t>
            </a:r>
            <a:endParaRPr lang="en-US" sz="1000" dirty="0">
              <a:cs typeface="Arial"/>
            </a:endParaRPr>
          </a:p>
          <a:p>
            <a:pPr marL="184785" indent="-172720">
              <a:buChar char="•"/>
              <a:tabLst>
                <a:tab pos="185420" algn="l"/>
              </a:tabLst>
            </a:pPr>
            <a:r>
              <a:rPr lang="en-US" sz="1000" spc="-5" dirty="0">
                <a:cs typeface="Arial"/>
              </a:rPr>
              <a:t>M</a:t>
            </a:r>
            <a:r>
              <a:rPr lang="en-US" sz="1000" dirty="0">
                <a:cs typeface="Arial"/>
              </a:rPr>
              <a:t>S</a:t>
            </a:r>
            <a:r>
              <a:rPr lang="en-US" sz="1000" spc="-5" dirty="0">
                <a:cs typeface="Arial"/>
              </a:rPr>
              <a:t>M</a:t>
            </a:r>
            <a:r>
              <a:rPr lang="en-US" sz="1000" dirty="0">
                <a:cs typeface="Arial"/>
              </a:rPr>
              <a:t>Q,</a:t>
            </a:r>
            <a:r>
              <a:rPr lang="en-US" sz="1000" spc="15" dirty="0">
                <a:cs typeface="Arial"/>
              </a:rPr>
              <a:t> </a:t>
            </a:r>
            <a:r>
              <a:rPr lang="en-US" sz="1000" dirty="0">
                <a:cs typeface="Arial"/>
              </a:rPr>
              <a:t>IBM</a:t>
            </a:r>
            <a:r>
              <a:rPr lang="en-US" sz="1000" spc="-5" dirty="0">
                <a:cs typeface="Arial"/>
              </a:rPr>
              <a:t> </a:t>
            </a:r>
            <a:r>
              <a:rPr lang="en-US" sz="1000" dirty="0">
                <a:cs typeface="Arial"/>
              </a:rPr>
              <a:t>MQ,</a:t>
            </a:r>
            <a:r>
              <a:rPr lang="en-US" sz="1000" spc="-55" dirty="0">
                <a:cs typeface="Arial"/>
              </a:rPr>
              <a:t> </a:t>
            </a:r>
            <a:r>
              <a:rPr lang="en-US" sz="1000" dirty="0">
                <a:cs typeface="Arial"/>
              </a:rPr>
              <a:t>Acti</a:t>
            </a:r>
            <a:r>
              <a:rPr lang="en-US" sz="1000" spc="-15" dirty="0">
                <a:cs typeface="Arial"/>
              </a:rPr>
              <a:t>v</a:t>
            </a:r>
            <a:r>
              <a:rPr lang="en-US" sz="1000" spc="-5" dirty="0">
                <a:cs typeface="Arial"/>
              </a:rPr>
              <a:t>e</a:t>
            </a:r>
            <a:r>
              <a:rPr lang="en-US" sz="1000" dirty="0">
                <a:cs typeface="Arial"/>
              </a:rPr>
              <a:t> </a:t>
            </a:r>
            <a:r>
              <a:rPr lang="en-US" sz="1000" spc="-5" dirty="0">
                <a:cs typeface="Arial"/>
              </a:rPr>
              <a:t>Messa</a:t>
            </a:r>
            <a:r>
              <a:rPr lang="en-US" sz="1000" spc="-15" dirty="0">
                <a:cs typeface="Arial"/>
              </a:rPr>
              <a:t>g</a:t>
            </a:r>
            <a:r>
              <a:rPr lang="en-US" sz="1000" spc="-5" dirty="0">
                <a:cs typeface="Arial"/>
              </a:rPr>
              <a:t>e</a:t>
            </a:r>
            <a:r>
              <a:rPr lang="en-US" sz="1000" spc="-20" dirty="0">
                <a:cs typeface="Arial"/>
              </a:rPr>
              <a:t> </a:t>
            </a:r>
            <a:r>
              <a:rPr lang="en-US" sz="1000" dirty="0">
                <a:cs typeface="Arial"/>
              </a:rPr>
              <a:t>Q</a:t>
            </a:r>
            <a:r>
              <a:rPr lang="en-US" sz="1000" spc="5" dirty="0">
                <a:cs typeface="Arial"/>
              </a:rPr>
              <a:t>u</a:t>
            </a:r>
            <a:r>
              <a:rPr lang="en-US" sz="1000" spc="-5" dirty="0">
                <a:cs typeface="Arial"/>
              </a:rPr>
              <a:t>eue</a:t>
            </a:r>
            <a:r>
              <a:rPr lang="en-US" sz="1000" dirty="0">
                <a:cs typeface="Arial"/>
              </a:rPr>
              <a:t>,</a:t>
            </a:r>
            <a:r>
              <a:rPr lang="en-US" sz="1000" spc="-95" dirty="0">
                <a:cs typeface="Arial"/>
              </a:rPr>
              <a:t> </a:t>
            </a:r>
            <a:r>
              <a:rPr lang="en-US" sz="1000" dirty="0">
                <a:cs typeface="Arial"/>
              </a:rPr>
              <a:t>A</a:t>
            </a:r>
            <a:r>
              <a:rPr lang="en-US" sz="1000" spc="-5" dirty="0">
                <a:cs typeface="Arial"/>
              </a:rPr>
              <a:t>M</a:t>
            </a:r>
            <a:r>
              <a:rPr lang="en-US" sz="1000" dirty="0">
                <a:cs typeface="Arial"/>
              </a:rPr>
              <a:t>Q</a:t>
            </a:r>
            <a:r>
              <a:rPr lang="en-US" sz="1000" spc="-150" dirty="0">
                <a:cs typeface="Arial"/>
              </a:rPr>
              <a:t>P</a:t>
            </a:r>
            <a:r>
              <a:rPr lang="en-US" sz="1000" dirty="0">
                <a:cs typeface="Arial"/>
              </a:rPr>
              <a:t>,</a:t>
            </a:r>
            <a:r>
              <a:rPr lang="en-US" sz="1000" spc="-10" dirty="0">
                <a:cs typeface="Arial"/>
              </a:rPr>
              <a:t> </a:t>
            </a:r>
            <a:r>
              <a:rPr lang="en-US" sz="1000" spc="5" dirty="0">
                <a:cs typeface="Arial"/>
              </a:rPr>
              <a:t>T</a:t>
            </a:r>
            <a:r>
              <a:rPr lang="en-US" sz="1000" dirty="0">
                <a:cs typeface="Arial"/>
              </a:rPr>
              <a:t>IBCO,</a:t>
            </a:r>
          </a:p>
          <a:p>
            <a:pPr marL="184785" indent="-172720">
              <a:buChar char="•"/>
              <a:tabLst>
                <a:tab pos="185420" algn="l"/>
              </a:tabLst>
            </a:pPr>
            <a:r>
              <a:rPr sz="1000" spc="-5" dirty="0">
                <a:cs typeface="Arial"/>
              </a:rPr>
              <a:t>SolarWinds</a:t>
            </a:r>
            <a:r>
              <a:rPr sz="1000" spc="-35" dirty="0">
                <a:cs typeface="Arial"/>
              </a:rPr>
              <a:t> </a:t>
            </a:r>
            <a:r>
              <a:rPr sz="1000" dirty="0">
                <a:cs typeface="Arial"/>
              </a:rPr>
              <a:t>Orion,</a:t>
            </a:r>
            <a:r>
              <a:rPr sz="1000" spc="-20" dirty="0">
                <a:cs typeface="Arial"/>
              </a:rPr>
              <a:t> </a:t>
            </a:r>
            <a:r>
              <a:rPr sz="1000" dirty="0">
                <a:cs typeface="Arial"/>
              </a:rPr>
              <a:t>Thales</a:t>
            </a:r>
            <a:r>
              <a:rPr sz="1000" spc="-110" dirty="0">
                <a:cs typeface="Arial"/>
              </a:rPr>
              <a:t> </a:t>
            </a:r>
            <a:r>
              <a:rPr sz="1000" dirty="0">
                <a:cs typeface="Arial"/>
              </a:rPr>
              <a:t>Aramis,</a:t>
            </a:r>
            <a:r>
              <a:rPr sz="1000" spc="5" dirty="0">
                <a:cs typeface="Arial"/>
              </a:rPr>
              <a:t> </a:t>
            </a:r>
            <a:r>
              <a:rPr sz="1000" spc="-5" dirty="0">
                <a:cs typeface="Arial"/>
              </a:rPr>
              <a:t>IOSight,</a:t>
            </a:r>
            <a:r>
              <a:rPr sz="1000" dirty="0">
                <a:cs typeface="Arial"/>
              </a:rPr>
              <a:t> Panorama</a:t>
            </a:r>
          </a:p>
        </p:txBody>
      </p:sp>
      <p:sp>
        <p:nvSpPr>
          <p:cNvPr id="105" name="object 16">
            <a:extLst>
              <a:ext uri="{FF2B5EF4-FFF2-40B4-BE49-F238E27FC236}">
                <a16:creationId xmlns:a16="http://schemas.microsoft.com/office/drawing/2014/main" id="{05230175-61FA-4393-81E7-E156E98BB566}"/>
              </a:ext>
            </a:extLst>
          </p:cNvPr>
          <p:cNvSpPr txBox="1"/>
          <p:nvPr/>
        </p:nvSpPr>
        <p:spPr>
          <a:xfrm>
            <a:off x="7102526" y="5093919"/>
            <a:ext cx="278828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/>
            <a:r>
              <a:rPr lang="uk-UA" sz="1200" b="1" dirty="0">
                <a:solidFill>
                  <a:srgbClr val="FF0000"/>
                </a:solidFill>
                <a:cs typeface="Arial"/>
              </a:rPr>
              <a:t>МОНИТОРИНГ ПРЕДПРИЯТИЯ</a:t>
            </a:r>
            <a:endParaRPr sz="1200" dirty="0">
              <a:solidFill>
                <a:srgbClr val="FF0000"/>
              </a:solidFill>
              <a:cs typeface="Arial"/>
            </a:endParaRPr>
          </a:p>
        </p:txBody>
      </p:sp>
      <p:pic>
        <p:nvPicPr>
          <p:cNvPr id="110" name="object 17">
            <a:extLst>
              <a:ext uri="{FF2B5EF4-FFF2-40B4-BE49-F238E27FC236}">
                <a16:creationId xmlns:a16="http://schemas.microsoft.com/office/drawing/2014/main" id="{C11A8374-4965-4A15-BF6D-B05BE860B13B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52149" y="3632103"/>
            <a:ext cx="5019490" cy="1404947"/>
          </a:xfrm>
          <a:prstGeom prst="rect">
            <a:avLst/>
          </a:prstGeom>
        </p:spPr>
      </p:pic>
      <p:pic>
        <p:nvPicPr>
          <p:cNvPr id="111" name="object 18">
            <a:extLst>
              <a:ext uri="{FF2B5EF4-FFF2-40B4-BE49-F238E27FC236}">
                <a16:creationId xmlns:a16="http://schemas.microsoft.com/office/drawing/2014/main" id="{031EA0ED-9A65-4637-B24F-38DD3E036647}"/>
              </a:ext>
            </a:extLst>
          </p:cNvPr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6842470" y="2476561"/>
            <a:ext cx="5021698" cy="1094020"/>
          </a:xfrm>
          <a:prstGeom prst="rect">
            <a:avLst/>
          </a:prstGeom>
        </p:spPr>
      </p:pic>
      <p:sp>
        <p:nvSpPr>
          <p:cNvPr id="112" name="object 19">
            <a:extLst>
              <a:ext uri="{FF2B5EF4-FFF2-40B4-BE49-F238E27FC236}">
                <a16:creationId xmlns:a16="http://schemas.microsoft.com/office/drawing/2014/main" id="{E8A05779-D6F5-4B56-BA56-E47EF7A38996}"/>
              </a:ext>
            </a:extLst>
          </p:cNvPr>
          <p:cNvSpPr txBox="1"/>
          <p:nvPr/>
        </p:nvSpPr>
        <p:spPr>
          <a:xfrm>
            <a:off x="6998918" y="2568327"/>
            <a:ext cx="3712845" cy="1008609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184785" indent="-172720">
              <a:buChar char="•"/>
              <a:tabLst>
                <a:tab pos="185420" algn="l"/>
              </a:tabLst>
            </a:pPr>
            <a:r>
              <a:rPr sz="1000" spc="-5" dirty="0">
                <a:cs typeface="Arial"/>
              </a:rPr>
              <a:t>Siemens</a:t>
            </a:r>
            <a:r>
              <a:rPr sz="1000" spc="-30" dirty="0">
                <a:cs typeface="Arial"/>
              </a:rPr>
              <a:t> </a:t>
            </a:r>
            <a:r>
              <a:rPr sz="1000" dirty="0">
                <a:cs typeface="Arial"/>
              </a:rPr>
              <a:t>S7</a:t>
            </a:r>
            <a:r>
              <a:rPr sz="1000" spc="-5" dirty="0">
                <a:cs typeface="Arial"/>
              </a:rPr>
              <a:t> </a:t>
            </a:r>
            <a:r>
              <a:rPr sz="1000" dirty="0">
                <a:cs typeface="Arial"/>
              </a:rPr>
              <a:t>&amp;</a:t>
            </a:r>
            <a:r>
              <a:rPr sz="1000" spc="-15" dirty="0">
                <a:cs typeface="Arial"/>
              </a:rPr>
              <a:t> </a:t>
            </a:r>
            <a:r>
              <a:rPr sz="1000" spc="-5" dirty="0">
                <a:cs typeface="Arial"/>
              </a:rPr>
              <a:t>PCS7 Historian</a:t>
            </a:r>
            <a:endParaRPr sz="1000" dirty="0">
              <a:cs typeface="Arial"/>
            </a:endParaRPr>
          </a:p>
          <a:p>
            <a:pPr marL="184785" indent="-172720">
              <a:buChar char="•"/>
              <a:tabLst>
                <a:tab pos="185420" algn="l"/>
              </a:tabLst>
            </a:pPr>
            <a:r>
              <a:rPr sz="1000" dirty="0">
                <a:cs typeface="Arial"/>
              </a:rPr>
              <a:t>OPC</a:t>
            </a:r>
            <a:r>
              <a:rPr sz="1000" spc="-10" dirty="0">
                <a:cs typeface="Arial"/>
              </a:rPr>
              <a:t> </a:t>
            </a:r>
            <a:r>
              <a:rPr sz="1000" dirty="0">
                <a:cs typeface="Arial"/>
              </a:rPr>
              <a:t>DA,</a:t>
            </a:r>
            <a:r>
              <a:rPr sz="1000" spc="-70" dirty="0">
                <a:cs typeface="Arial"/>
              </a:rPr>
              <a:t> </a:t>
            </a:r>
            <a:r>
              <a:rPr sz="1000" dirty="0">
                <a:cs typeface="Arial"/>
              </a:rPr>
              <a:t>A&amp;E,</a:t>
            </a:r>
            <a:r>
              <a:rPr sz="1000" spc="-15" dirty="0">
                <a:cs typeface="Arial"/>
              </a:rPr>
              <a:t> </a:t>
            </a:r>
            <a:r>
              <a:rPr sz="1000" spc="-5" dirty="0">
                <a:cs typeface="Arial"/>
              </a:rPr>
              <a:t>HDA,</a:t>
            </a:r>
            <a:r>
              <a:rPr sz="1000" spc="-10" dirty="0">
                <a:cs typeface="Arial"/>
              </a:rPr>
              <a:t> </a:t>
            </a:r>
            <a:r>
              <a:rPr sz="1000" spc="-5" dirty="0">
                <a:cs typeface="Arial"/>
              </a:rPr>
              <a:t>HDA</a:t>
            </a:r>
            <a:r>
              <a:rPr sz="1000" spc="-70" dirty="0">
                <a:cs typeface="Arial"/>
              </a:rPr>
              <a:t> </a:t>
            </a:r>
            <a:r>
              <a:rPr sz="1000" dirty="0">
                <a:cs typeface="Arial"/>
              </a:rPr>
              <a:t>Backfill</a:t>
            </a:r>
            <a:r>
              <a:rPr sz="1000" spc="-30" dirty="0">
                <a:cs typeface="Arial"/>
              </a:rPr>
              <a:t> </a:t>
            </a:r>
            <a:r>
              <a:rPr sz="1000" spc="-5" dirty="0">
                <a:cs typeface="Arial"/>
              </a:rPr>
              <a:t>and</a:t>
            </a:r>
            <a:r>
              <a:rPr sz="1000" spc="-25" dirty="0">
                <a:cs typeface="Arial"/>
              </a:rPr>
              <a:t> </a:t>
            </a:r>
            <a:r>
              <a:rPr sz="1000" dirty="0">
                <a:cs typeface="Arial"/>
              </a:rPr>
              <a:t>OPC</a:t>
            </a:r>
            <a:r>
              <a:rPr sz="1000" spc="-25" dirty="0">
                <a:cs typeface="Arial"/>
              </a:rPr>
              <a:t> </a:t>
            </a:r>
            <a:r>
              <a:rPr sz="1000" spc="-5" dirty="0">
                <a:cs typeface="Arial"/>
              </a:rPr>
              <a:t>UA</a:t>
            </a:r>
            <a:endParaRPr sz="1000" dirty="0">
              <a:cs typeface="Arial"/>
            </a:endParaRPr>
          </a:p>
          <a:p>
            <a:pPr marL="184785" indent="-172720">
              <a:buChar char="•"/>
              <a:tabLst>
                <a:tab pos="185420" algn="l"/>
              </a:tabLst>
            </a:pPr>
            <a:r>
              <a:rPr sz="1000" dirty="0">
                <a:cs typeface="Arial"/>
              </a:rPr>
              <a:t>Emerson:</a:t>
            </a:r>
            <a:r>
              <a:rPr sz="1000" spc="-70" dirty="0">
                <a:cs typeface="Arial"/>
              </a:rPr>
              <a:t> </a:t>
            </a:r>
            <a:r>
              <a:rPr sz="1000" dirty="0">
                <a:cs typeface="Arial"/>
              </a:rPr>
              <a:t>EDS</a:t>
            </a:r>
          </a:p>
          <a:p>
            <a:pPr marL="184785" indent="-172720">
              <a:buChar char="•"/>
              <a:tabLst>
                <a:tab pos="185420" algn="l"/>
              </a:tabLst>
            </a:pPr>
            <a:r>
              <a:rPr sz="1000" spc="-20" dirty="0">
                <a:cs typeface="Arial"/>
              </a:rPr>
              <a:t>Yokogawa</a:t>
            </a:r>
            <a:r>
              <a:rPr sz="1000" spc="-50" dirty="0">
                <a:cs typeface="Arial"/>
              </a:rPr>
              <a:t> </a:t>
            </a:r>
            <a:r>
              <a:rPr sz="1000" dirty="0">
                <a:cs typeface="Arial"/>
              </a:rPr>
              <a:t>OPC</a:t>
            </a:r>
          </a:p>
          <a:p>
            <a:pPr marL="184785" indent="-172720">
              <a:buChar char="•"/>
              <a:tabLst>
                <a:tab pos="185420" algn="l"/>
              </a:tabLst>
            </a:pPr>
            <a:r>
              <a:rPr sz="1000" dirty="0">
                <a:cs typeface="Arial"/>
              </a:rPr>
              <a:t>GE:</a:t>
            </a:r>
            <a:r>
              <a:rPr sz="1000" spc="-20" dirty="0">
                <a:cs typeface="Arial"/>
              </a:rPr>
              <a:t> </a:t>
            </a:r>
            <a:r>
              <a:rPr sz="1000" spc="-5" dirty="0">
                <a:cs typeface="Arial"/>
              </a:rPr>
              <a:t>iFix,</a:t>
            </a:r>
            <a:r>
              <a:rPr sz="1000" spc="-10" dirty="0">
                <a:cs typeface="Arial"/>
              </a:rPr>
              <a:t> </a:t>
            </a:r>
            <a:r>
              <a:rPr sz="1000" dirty="0">
                <a:cs typeface="Arial"/>
              </a:rPr>
              <a:t>ISD,</a:t>
            </a:r>
            <a:r>
              <a:rPr sz="1000" spc="-20" dirty="0">
                <a:cs typeface="Arial"/>
              </a:rPr>
              <a:t> </a:t>
            </a:r>
            <a:r>
              <a:rPr sz="1000" dirty="0">
                <a:cs typeface="Arial"/>
              </a:rPr>
              <a:t>IST</a:t>
            </a:r>
          </a:p>
          <a:p>
            <a:pPr marL="184785" indent="-172720">
              <a:buChar char="•"/>
              <a:tabLst>
                <a:tab pos="185420" algn="l"/>
              </a:tabLst>
            </a:pPr>
            <a:r>
              <a:rPr sz="1000" spc="-5" dirty="0">
                <a:cs typeface="Arial"/>
              </a:rPr>
              <a:t>Modbus,</a:t>
            </a:r>
            <a:r>
              <a:rPr sz="1000" spc="-40" dirty="0">
                <a:cs typeface="Arial"/>
              </a:rPr>
              <a:t> </a:t>
            </a:r>
            <a:r>
              <a:rPr sz="1000" dirty="0">
                <a:cs typeface="Arial"/>
              </a:rPr>
              <a:t>DNP3,</a:t>
            </a:r>
            <a:r>
              <a:rPr sz="1000" spc="-10" dirty="0">
                <a:cs typeface="Arial"/>
              </a:rPr>
              <a:t> </a:t>
            </a:r>
            <a:r>
              <a:rPr sz="1000" spc="-35" dirty="0">
                <a:cs typeface="Arial"/>
              </a:rPr>
              <a:t>ICCP,</a:t>
            </a:r>
            <a:r>
              <a:rPr sz="1000" dirty="0">
                <a:cs typeface="Arial"/>
              </a:rPr>
              <a:t> IEC </a:t>
            </a:r>
            <a:r>
              <a:rPr sz="1000" spc="-5" dirty="0">
                <a:cs typeface="Arial"/>
              </a:rPr>
              <a:t>60870-5-104,</a:t>
            </a:r>
            <a:r>
              <a:rPr sz="1000" spc="-35" dirty="0">
                <a:cs typeface="Arial"/>
              </a:rPr>
              <a:t> </a:t>
            </a:r>
            <a:r>
              <a:rPr sz="1000" dirty="0">
                <a:cs typeface="Arial"/>
              </a:rPr>
              <a:t>Omni</a:t>
            </a:r>
            <a:r>
              <a:rPr sz="1000" spc="-25" dirty="0">
                <a:cs typeface="Arial"/>
              </a:rPr>
              <a:t> </a:t>
            </a:r>
            <a:r>
              <a:rPr sz="1000" spc="-5" dirty="0">
                <a:cs typeface="Arial"/>
              </a:rPr>
              <a:t>Flow</a:t>
            </a:r>
            <a:endParaRPr sz="1000" dirty="0">
              <a:cs typeface="Arial"/>
            </a:endParaRPr>
          </a:p>
        </p:txBody>
      </p:sp>
      <p:sp>
        <p:nvSpPr>
          <p:cNvPr id="122" name="object 20">
            <a:extLst>
              <a:ext uri="{FF2B5EF4-FFF2-40B4-BE49-F238E27FC236}">
                <a16:creationId xmlns:a16="http://schemas.microsoft.com/office/drawing/2014/main" id="{3409659E-EABA-479E-86E0-2DF30B955008}"/>
              </a:ext>
            </a:extLst>
          </p:cNvPr>
          <p:cNvSpPr txBox="1"/>
          <p:nvPr/>
        </p:nvSpPr>
        <p:spPr>
          <a:xfrm>
            <a:off x="7060610" y="2486609"/>
            <a:ext cx="492506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/>
            <a:r>
              <a:rPr lang="uk-UA" sz="1200" b="1" dirty="0">
                <a:solidFill>
                  <a:srgbClr val="FF0000"/>
                </a:solidFill>
                <a:cs typeface="Arial"/>
              </a:rPr>
              <a:t>ПРОМЫШЛЕННЫЕ ПРИЛОЖЕНИЯ И ПРОТОКОЛЫ</a:t>
            </a:r>
            <a:endParaRPr sz="1200" dirty="0">
              <a:solidFill>
                <a:srgbClr val="FF0000"/>
              </a:solidFill>
              <a:cs typeface="Arial"/>
            </a:endParaRPr>
          </a:p>
        </p:txBody>
      </p:sp>
      <p:sp>
        <p:nvSpPr>
          <p:cNvPr id="123" name="object 21">
            <a:extLst>
              <a:ext uri="{FF2B5EF4-FFF2-40B4-BE49-F238E27FC236}">
                <a16:creationId xmlns:a16="http://schemas.microsoft.com/office/drawing/2014/main" id="{DF13A692-210F-4C9D-A2E5-EBE417D86E81}"/>
              </a:ext>
            </a:extLst>
          </p:cNvPr>
          <p:cNvSpPr txBox="1"/>
          <p:nvPr/>
        </p:nvSpPr>
        <p:spPr>
          <a:xfrm>
            <a:off x="7022901" y="3749802"/>
            <a:ext cx="4712335" cy="1290096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84785" indent="-172720">
              <a:buChar char="•"/>
              <a:tabLst>
                <a:tab pos="185420" algn="l"/>
              </a:tabLst>
            </a:pPr>
            <a:r>
              <a:rPr sz="1000" spc="-10" dirty="0">
                <a:cs typeface="Arial"/>
              </a:rPr>
              <a:t>TimeSync,</a:t>
            </a:r>
            <a:r>
              <a:rPr sz="1000" spc="-45" dirty="0">
                <a:cs typeface="Arial"/>
              </a:rPr>
              <a:t> </a:t>
            </a:r>
            <a:r>
              <a:rPr sz="1000" dirty="0">
                <a:cs typeface="Arial"/>
              </a:rPr>
              <a:t>Netflow</a:t>
            </a:r>
          </a:p>
          <a:p>
            <a:pPr marL="184785" indent="-172720">
              <a:buChar char="•"/>
              <a:tabLst>
                <a:tab pos="185420" algn="l"/>
              </a:tabLst>
            </a:pPr>
            <a:r>
              <a:rPr sz="1000" spc="-5" dirty="0">
                <a:cs typeface="Arial"/>
              </a:rPr>
              <a:t>Video</a:t>
            </a:r>
            <a:r>
              <a:rPr sz="1000" spc="-50" dirty="0">
                <a:cs typeface="Arial"/>
              </a:rPr>
              <a:t> </a:t>
            </a:r>
            <a:r>
              <a:rPr sz="1000" dirty="0">
                <a:cs typeface="Arial"/>
              </a:rPr>
              <a:t>&amp;</a:t>
            </a:r>
            <a:r>
              <a:rPr sz="1000" spc="-25" dirty="0">
                <a:cs typeface="Arial"/>
              </a:rPr>
              <a:t> </a:t>
            </a:r>
            <a:r>
              <a:rPr sz="1000" dirty="0">
                <a:cs typeface="Arial"/>
              </a:rPr>
              <a:t>audio</a:t>
            </a:r>
            <a:r>
              <a:rPr sz="1000" spc="-55" dirty="0">
                <a:cs typeface="Arial"/>
              </a:rPr>
              <a:t> </a:t>
            </a:r>
            <a:r>
              <a:rPr sz="1000" dirty="0">
                <a:cs typeface="Arial"/>
              </a:rPr>
              <a:t>streaming</a:t>
            </a:r>
          </a:p>
          <a:p>
            <a:pPr marL="184785" indent="-172720">
              <a:buChar char="•"/>
              <a:tabLst>
                <a:tab pos="185420" algn="l"/>
              </a:tabLst>
            </a:pPr>
            <a:r>
              <a:rPr sz="1000" spc="-10" dirty="0">
                <a:cs typeface="Arial"/>
              </a:rPr>
              <a:t>Kaspersky,</a:t>
            </a:r>
            <a:r>
              <a:rPr sz="1000" spc="-25" dirty="0">
                <a:cs typeface="Arial"/>
              </a:rPr>
              <a:t> </a:t>
            </a:r>
            <a:r>
              <a:rPr sz="1000" spc="-5" dirty="0">
                <a:cs typeface="Arial"/>
              </a:rPr>
              <a:t>Norton,</a:t>
            </a:r>
            <a:r>
              <a:rPr sz="1000" dirty="0">
                <a:cs typeface="Arial"/>
              </a:rPr>
              <a:t> FortiGate,</a:t>
            </a:r>
            <a:r>
              <a:rPr sz="1000" spc="-10" dirty="0">
                <a:cs typeface="Arial"/>
              </a:rPr>
              <a:t> </a:t>
            </a:r>
            <a:r>
              <a:rPr sz="1000" dirty="0">
                <a:cs typeface="Arial"/>
              </a:rPr>
              <a:t>Check</a:t>
            </a:r>
            <a:r>
              <a:rPr sz="1000" spc="-25" dirty="0">
                <a:cs typeface="Arial"/>
              </a:rPr>
              <a:t> </a:t>
            </a:r>
            <a:r>
              <a:rPr sz="1000" dirty="0">
                <a:cs typeface="Arial"/>
              </a:rPr>
              <a:t>Point,</a:t>
            </a:r>
            <a:r>
              <a:rPr sz="1000" spc="310" dirty="0">
                <a:cs typeface="Arial"/>
              </a:rPr>
              <a:t> </a:t>
            </a:r>
            <a:r>
              <a:rPr sz="1000" dirty="0">
                <a:cs typeface="Arial"/>
              </a:rPr>
              <a:t>McAfee</a:t>
            </a:r>
            <a:r>
              <a:rPr sz="1000" spc="-20" dirty="0">
                <a:cs typeface="Arial"/>
              </a:rPr>
              <a:t> </a:t>
            </a:r>
            <a:r>
              <a:rPr sz="1000" spc="-5" dirty="0">
                <a:cs typeface="Arial"/>
              </a:rPr>
              <a:t>and</a:t>
            </a:r>
            <a:r>
              <a:rPr sz="1000" spc="-20" dirty="0">
                <a:cs typeface="Arial"/>
              </a:rPr>
              <a:t> OPSWAT</a:t>
            </a:r>
            <a:endParaRPr sz="1000" dirty="0">
              <a:cs typeface="Arial"/>
            </a:endParaRPr>
          </a:p>
          <a:p>
            <a:pPr marL="184785"/>
            <a:r>
              <a:rPr sz="1000" spc="-5" dirty="0">
                <a:cs typeface="Arial"/>
              </a:rPr>
              <a:t>Anti-virus</a:t>
            </a:r>
            <a:r>
              <a:rPr sz="1000" spc="-35" dirty="0">
                <a:cs typeface="Arial"/>
              </a:rPr>
              <a:t> </a:t>
            </a:r>
            <a:r>
              <a:rPr sz="1000" dirty="0">
                <a:cs typeface="Arial"/>
              </a:rPr>
              <a:t>updaters</a:t>
            </a:r>
          </a:p>
          <a:p>
            <a:pPr marL="184785" indent="-172720">
              <a:buChar char="•"/>
              <a:tabLst>
                <a:tab pos="185420" algn="l"/>
              </a:tabLst>
            </a:pPr>
            <a:r>
              <a:rPr sz="1000" spc="-20" dirty="0">
                <a:cs typeface="Arial"/>
              </a:rPr>
              <a:t>OPSWAT</a:t>
            </a:r>
            <a:r>
              <a:rPr sz="1000" spc="-45" dirty="0">
                <a:cs typeface="Arial"/>
              </a:rPr>
              <a:t> </a:t>
            </a:r>
            <a:r>
              <a:rPr sz="1000" spc="-5" dirty="0">
                <a:cs typeface="Arial"/>
              </a:rPr>
              <a:t>Metasploit</a:t>
            </a:r>
            <a:endParaRPr sz="1000" dirty="0">
              <a:cs typeface="Arial"/>
            </a:endParaRPr>
          </a:p>
          <a:p>
            <a:pPr marL="184785" indent="-172720">
              <a:buChar char="•"/>
              <a:tabLst>
                <a:tab pos="185420" algn="l"/>
              </a:tabLst>
            </a:pPr>
            <a:r>
              <a:rPr sz="1000" spc="5" dirty="0">
                <a:cs typeface="Arial"/>
              </a:rPr>
              <a:t>WSUS</a:t>
            </a:r>
            <a:r>
              <a:rPr sz="1000" spc="-45" dirty="0">
                <a:cs typeface="Arial"/>
              </a:rPr>
              <a:t> </a:t>
            </a:r>
            <a:r>
              <a:rPr sz="1000" spc="-5" dirty="0">
                <a:cs typeface="Arial"/>
              </a:rPr>
              <a:t>and</a:t>
            </a:r>
            <a:r>
              <a:rPr sz="1000" spc="-25" dirty="0">
                <a:cs typeface="Arial"/>
              </a:rPr>
              <a:t> </a:t>
            </a:r>
            <a:r>
              <a:rPr sz="1000" dirty="0">
                <a:cs typeface="Arial"/>
              </a:rPr>
              <a:t>Linux</a:t>
            </a:r>
            <a:r>
              <a:rPr sz="1000" spc="-40" dirty="0">
                <a:cs typeface="Arial"/>
              </a:rPr>
              <a:t> </a:t>
            </a:r>
            <a:r>
              <a:rPr sz="1000" dirty="0">
                <a:cs typeface="Arial"/>
              </a:rPr>
              <a:t>Repository</a:t>
            </a:r>
            <a:r>
              <a:rPr sz="1000" spc="-30" dirty="0">
                <a:cs typeface="Arial"/>
              </a:rPr>
              <a:t> </a:t>
            </a:r>
            <a:r>
              <a:rPr sz="1000" spc="-5" dirty="0">
                <a:cs typeface="Arial"/>
              </a:rPr>
              <a:t>updaters</a:t>
            </a:r>
            <a:endParaRPr sz="1000" dirty="0">
              <a:cs typeface="Arial"/>
            </a:endParaRPr>
          </a:p>
          <a:p>
            <a:pPr marL="184785" indent="-172720">
              <a:buChar char="•"/>
              <a:tabLst>
                <a:tab pos="185420" algn="l"/>
              </a:tabLst>
            </a:pPr>
            <a:r>
              <a:rPr sz="1000" spc="-20" dirty="0">
                <a:cs typeface="Arial"/>
              </a:rPr>
              <a:t>Tenable</a:t>
            </a:r>
            <a:r>
              <a:rPr sz="1000" spc="-50" dirty="0">
                <a:cs typeface="Arial"/>
              </a:rPr>
              <a:t> </a:t>
            </a:r>
            <a:r>
              <a:rPr sz="1000" dirty="0">
                <a:cs typeface="Arial"/>
              </a:rPr>
              <a:t>Nessus</a:t>
            </a:r>
            <a:r>
              <a:rPr sz="1000" spc="-10" dirty="0">
                <a:cs typeface="Arial"/>
              </a:rPr>
              <a:t> </a:t>
            </a:r>
            <a:r>
              <a:rPr sz="1000" spc="-5" dirty="0">
                <a:cs typeface="Arial"/>
              </a:rPr>
              <a:t>Network </a:t>
            </a:r>
            <a:r>
              <a:rPr sz="1000" spc="-10" dirty="0">
                <a:cs typeface="Arial"/>
              </a:rPr>
              <a:t>Monitor,</a:t>
            </a:r>
            <a:r>
              <a:rPr sz="1000" spc="-20" dirty="0">
                <a:cs typeface="Arial"/>
              </a:rPr>
              <a:t> </a:t>
            </a:r>
            <a:r>
              <a:rPr sz="1000" dirty="0">
                <a:cs typeface="Arial"/>
              </a:rPr>
              <a:t>Nessus</a:t>
            </a:r>
            <a:r>
              <a:rPr sz="1000" spc="-25" dirty="0">
                <a:cs typeface="Arial"/>
              </a:rPr>
              <a:t> </a:t>
            </a:r>
            <a:r>
              <a:rPr sz="1000" spc="-5" dirty="0">
                <a:cs typeface="Arial"/>
              </a:rPr>
              <a:t>Security</a:t>
            </a:r>
            <a:r>
              <a:rPr sz="1000" spc="-15" dirty="0">
                <a:cs typeface="Arial"/>
              </a:rPr>
              <a:t> </a:t>
            </a:r>
            <a:r>
              <a:rPr sz="1000" dirty="0">
                <a:cs typeface="Arial"/>
              </a:rPr>
              <a:t>Center</a:t>
            </a:r>
            <a:r>
              <a:rPr sz="1000" spc="-25" dirty="0">
                <a:cs typeface="Arial"/>
              </a:rPr>
              <a:t> </a:t>
            </a:r>
            <a:r>
              <a:rPr sz="1000" dirty="0">
                <a:cs typeface="Arial"/>
              </a:rPr>
              <a:t>Updates</a:t>
            </a:r>
          </a:p>
          <a:p>
            <a:pPr marL="184785" indent="-172720">
              <a:buChar char="•"/>
              <a:tabLst>
                <a:tab pos="185420" algn="l"/>
              </a:tabLst>
            </a:pPr>
            <a:r>
              <a:rPr sz="1000" dirty="0">
                <a:cs typeface="Arial"/>
              </a:rPr>
              <a:t>Remote</a:t>
            </a:r>
            <a:r>
              <a:rPr sz="1000" spc="-60" dirty="0">
                <a:cs typeface="Arial"/>
              </a:rPr>
              <a:t> </a:t>
            </a:r>
            <a:r>
              <a:rPr sz="1000" spc="-5" dirty="0">
                <a:cs typeface="Arial"/>
              </a:rPr>
              <a:t>printing</a:t>
            </a:r>
            <a:endParaRPr sz="1000" dirty="0">
              <a:cs typeface="Arial"/>
            </a:endParaRPr>
          </a:p>
        </p:txBody>
      </p:sp>
      <p:sp>
        <p:nvSpPr>
          <p:cNvPr id="124" name="object 22">
            <a:extLst>
              <a:ext uri="{FF2B5EF4-FFF2-40B4-BE49-F238E27FC236}">
                <a16:creationId xmlns:a16="http://schemas.microsoft.com/office/drawing/2014/main" id="{6F00F9B2-2AFC-407A-9809-D09C1368BD73}"/>
              </a:ext>
            </a:extLst>
          </p:cNvPr>
          <p:cNvSpPr txBox="1"/>
          <p:nvPr/>
        </p:nvSpPr>
        <p:spPr>
          <a:xfrm>
            <a:off x="7077679" y="3624457"/>
            <a:ext cx="225107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/>
            <a:r>
              <a:rPr lang="uk-UA" sz="1200" b="1" dirty="0">
                <a:solidFill>
                  <a:srgbClr val="FF0000"/>
                </a:solidFill>
                <a:cs typeface="Arial"/>
              </a:rPr>
              <a:t>ДРУГИЕ КОННЕКТОРЫ</a:t>
            </a:r>
            <a:endParaRPr sz="1200" dirty="0">
              <a:solidFill>
                <a:srgbClr val="FF0000"/>
              </a:solidFill>
              <a:cs typeface="Arial"/>
            </a:endParaRPr>
          </a:p>
        </p:txBody>
      </p:sp>
      <p:sp>
        <p:nvSpPr>
          <p:cNvPr id="128" name="object 24">
            <a:extLst>
              <a:ext uri="{FF2B5EF4-FFF2-40B4-BE49-F238E27FC236}">
                <a16:creationId xmlns:a16="http://schemas.microsoft.com/office/drawing/2014/main" id="{8BC9103A-DEDF-4E63-9B3A-A5177D1DB3D0}"/>
              </a:ext>
            </a:extLst>
          </p:cNvPr>
          <p:cNvSpPr/>
          <p:nvPr/>
        </p:nvSpPr>
        <p:spPr>
          <a:xfrm>
            <a:off x="11228845" y="553722"/>
            <a:ext cx="360815" cy="537567"/>
          </a:xfrm>
          <a:custGeom>
            <a:avLst/>
            <a:gdLst/>
            <a:ahLst/>
            <a:cxnLst/>
            <a:rect l="l" t="t" r="r" b="b"/>
            <a:pathLst>
              <a:path w="451485" h="600075">
                <a:moveTo>
                  <a:pt x="142887" y="462953"/>
                </a:moveTo>
                <a:lnTo>
                  <a:pt x="142748" y="462940"/>
                </a:lnTo>
                <a:lnTo>
                  <a:pt x="142887" y="462953"/>
                </a:lnTo>
                <a:close/>
              </a:path>
              <a:path w="451485" h="600075">
                <a:moveTo>
                  <a:pt x="142887" y="350596"/>
                </a:moveTo>
                <a:lnTo>
                  <a:pt x="142748" y="350583"/>
                </a:lnTo>
                <a:lnTo>
                  <a:pt x="142887" y="350596"/>
                </a:lnTo>
                <a:close/>
              </a:path>
              <a:path w="451485" h="600075">
                <a:moveTo>
                  <a:pt x="142887" y="238239"/>
                </a:moveTo>
                <a:lnTo>
                  <a:pt x="142748" y="238226"/>
                </a:lnTo>
                <a:lnTo>
                  <a:pt x="142887" y="238239"/>
                </a:lnTo>
                <a:close/>
              </a:path>
              <a:path w="451485" h="600075">
                <a:moveTo>
                  <a:pt x="142887" y="125895"/>
                </a:moveTo>
                <a:lnTo>
                  <a:pt x="142748" y="125869"/>
                </a:lnTo>
                <a:lnTo>
                  <a:pt x="142887" y="125895"/>
                </a:lnTo>
                <a:close/>
              </a:path>
              <a:path w="451485" h="600075">
                <a:moveTo>
                  <a:pt x="376910" y="468160"/>
                </a:moveTo>
                <a:lnTo>
                  <a:pt x="225806" y="468160"/>
                </a:lnTo>
                <a:lnTo>
                  <a:pt x="225552" y="468147"/>
                </a:lnTo>
                <a:lnTo>
                  <a:pt x="184162" y="467029"/>
                </a:lnTo>
                <a:lnTo>
                  <a:pt x="182740" y="466991"/>
                </a:lnTo>
                <a:lnTo>
                  <a:pt x="143357" y="463003"/>
                </a:lnTo>
                <a:lnTo>
                  <a:pt x="142887" y="462953"/>
                </a:lnTo>
                <a:lnTo>
                  <a:pt x="143192" y="463003"/>
                </a:lnTo>
                <a:lnTo>
                  <a:pt x="142659" y="462940"/>
                </a:lnTo>
                <a:lnTo>
                  <a:pt x="107378" y="457327"/>
                </a:lnTo>
                <a:lnTo>
                  <a:pt x="106743" y="457225"/>
                </a:lnTo>
                <a:lnTo>
                  <a:pt x="106438" y="457149"/>
                </a:lnTo>
                <a:lnTo>
                  <a:pt x="76415" y="449376"/>
                </a:lnTo>
                <a:lnTo>
                  <a:pt x="75869" y="449237"/>
                </a:lnTo>
                <a:lnTo>
                  <a:pt x="75577" y="449135"/>
                </a:lnTo>
                <a:lnTo>
                  <a:pt x="51701" y="440664"/>
                </a:lnTo>
                <a:lnTo>
                  <a:pt x="50622" y="440283"/>
                </a:lnTo>
                <a:lnTo>
                  <a:pt x="50152" y="440016"/>
                </a:lnTo>
                <a:lnTo>
                  <a:pt x="33896" y="430949"/>
                </a:lnTo>
                <a:lnTo>
                  <a:pt x="32423" y="430136"/>
                </a:lnTo>
                <a:lnTo>
                  <a:pt x="31813" y="429552"/>
                </a:lnTo>
                <a:lnTo>
                  <a:pt x="24638" y="422706"/>
                </a:lnTo>
                <a:lnTo>
                  <a:pt x="22161" y="420357"/>
                </a:lnTo>
                <a:lnTo>
                  <a:pt x="21653" y="418668"/>
                </a:lnTo>
                <a:lnTo>
                  <a:pt x="19608" y="411975"/>
                </a:lnTo>
                <a:lnTo>
                  <a:pt x="19189" y="410591"/>
                </a:lnTo>
                <a:lnTo>
                  <a:pt x="19189" y="409257"/>
                </a:lnTo>
                <a:lnTo>
                  <a:pt x="19189" y="346430"/>
                </a:lnTo>
                <a:lnTo>
                  <a:pt x="419" y="346430"/>
                </a:lnTo>
                <a:lnTo>
                  <a:pt x="419" y="413372"/>
                </a:lnTo>
                <a:lnTo>
                  <a:pt x="21196" y="445312"/>
                </a:lnTo>
                <a:lnTo>
                  <a:pt x="70370" y="467169"/>
                </a:lnTo>
                <a:lnTo>
                  <a:pt x="140500" y="481533"/>
                </a:lnTo>
                <a:lnTo>
                  <a:pt x="181571" y="485698"/>
                </a:lnTo>
                <a:lnTo>
                  <a:pt x="215785" y="486625"/>
                </a:lnTo>
                <a:lnTo>
                  <a:pt x="215785" y="526186"/>
                </a:lnTo>
                <a:lnTo>
                  <a:pt x="210718" y="527240"/>
                </a:lnTo>
                <a:lnTo>
                  <a:pt x="198856" y="535139"/>
                </a:lnTo>
                <a:lnTo>
                  <a:pt x="190944" y="546976"/>
                </a:lnTo>
                <a:lnTo>
                  <a:pt x="187820" y="561835"/>
                </a:lnTo>
                <a:lnTo>
                  <a:pt x="190944" y="575919"/>
                </a:lnTo>
                <a:lnTo>
                  <a:pt x="198729" y="588352"/>
                </a:lnTo>
                <a:lnTo>
                  <a:pt x="210718" y="596328"/>
                </a:lnTo>
                <a:lnTo>
                  <a:pt x="225615" y="599452"/>
                </a:lnTo>
                <a:lnTo>
                  <a:pt x="239712" y="596328"/>
                </a:lnTo>
                <a:lnTo>
                  <a:pt x="252298" y="588479"/>
                </a:lnTo>
                <a:lnTo>
                  <a:pt x="257149" y="580732"/>
                </a:lnTo>
                <a:lnTo>
                  <a:pt x="257860" y="579589"/>
                </a:lnTo>
                <a:lnTo>
                  <a:pt x="258610" y="578396"/>
                </a:lnTo>
                <a:lnTo>
                  <a:pt x="259664" y="576719"/>
                </a:lnTo>
                <a:lnTo>
                  <a:pt x="260159" y="575919"/>
                </a:lnTo>
                <a:lnTo>
                  <a:pt x="260642" y="573735"/>
                </a:lnTo>
                <a:lnTo>
                  <a:pt x="261416" y="570280"/>
                </a:lnTo>
                <a:lnTo>
                  <a:pt x="262064" y="567359"/>
                </a:lnTo>
                <a:lnTo>
                  <a:pt x="262877" y="563714"/>
                </a:lnTo>
                <a:lnTo>
                  <a:pt x="263296" y="561835"/>
                </a:lnTo>
                <a:lnTo>
                  <a:pt x="262851" y="559752"/>
                </a:lnTo>
                <a:lnTo>
                  <a:pt x="262039" y="555853"/>
                </a:lnTo>
                <a:lnTo>
                  <a:pt x="261353" y="552589"/>
                </a:lnTo>
                <a:lnTo>
                  <a:pt x="260769" y="549833"/>
                </a:lnTo>
                <a:lnTo>
                  <a:pt x="260184" y="547077"/>
                </a:lnTo>
                <a:lnTo>
                  <a:pt x="258965" y="545172"/>
                </a:lnTo>
                <a:lnTo>
                  <a:pt x="234073" y="545172"/>
                </a:lnTo>
                <a:lnTo>
                  <a:pt x="233057" y="545172"/>
                </a:lnTo>
                <a:lnTo>
                  <a:pt x="238810" y="548767"/>
                </a:lnTo>
                <a:lnTo>
                  <a:pt x="242544" y="554355"/>
                </a:lnTo>
                <a:lnTo>
                  <a:pt x="244106" y="561733"/>
                </a:lnTo>
                <a:lnTo>
                  <a:pt x="242557" y="568706"/>
                </a:lnTo>
                <a:lnTo>
                  <a:pt x="238671" y="574890"/>
                </a:lnTo>
                <a:lnTo>
                  <a:pt x="232498" y="578739"/>
                </a:lnTo>
                <a:lnTo>
                  <a:pt x="225501" y="580288"/>
                </a:lnTo>
                <a:lnTo>
                  <a:pt x="222872" y="579742"/>
                </a:lnTo>
                <a:lnTo>
                  <a:pt x="211810" y="573887"/>
                </a:lnTo>
                <a:lnTo>
                  <a:pt x="209550" y="570280"/>
                </a:lnTo>
                <a:lnTo>
                  <a:pt x="208559" y="568706"/>
                </a:lnTo>
                <a:lnTo>
                  <a:pt x="208254" y="567359"/>
                </a:lnTo>
                <a:lnTo>
                  <a:pt x="207454" y="563714"/>
                </a:lnTo>
                <a:lnTo>
                  <a:pt x="207010" y="561733"/>
                </a:lnTo>
                <a:lnTo>
                  <a:pt x="207429" y="559752"/>
                </a:lnTo>
                <a:lnTo>
                  <a:pt x="208241" y="555853"/>
                </a:lnTo>
                <a:lnTo>
                  <a:pt x="208559" y="554355"/>
                </a:lnTo>
                <a:lnTo>
                  <a:pt x="209740" y="552589"/>
                </a:lnTo>
                <a:lnTo>
                  <a:pt x="211683" y="549681"/>
                </a:lnTo>
                <a:lnTo>
                  <a:pt x="212382" y="548652"/>
                </a:lnTo>
                <a:lnTo>
                  <a:pt x="214731" y="547077"/>
                </a:lnTo>
                <a:lnTo>
                  <a:pt x="217563" y="545198"/>
                </a:lnTo>
                <a:lnTo>
                  <a:pt x="218122" y="544830"/>
                </a:lnTo>
                <a:lnTo>
                  <a:pt x="222872" y="543826"/>
                </a:lnTo>
                <a:lnTo>
                  <a:pt x="225501" y="543267"/>
                </a:lnTo>
                <a:lnTo>
                  <a:pt x="232498" y="544830"/>
                </a:lnTo>
                <a:lnTo>
                  <a:pt x="233222" y="544830"/>
                </a:lnTo>
                <a:lnTo>
                  <a:pt x="258724" y="544830"/>
                </a:lnTo>
                <a:lnTo>
                  <a:pt x="234543" y="526097"/>
                </a:lnTo>
                <a:lnTo>
                  <a:pt x="234543" y="486638"/>
                </a:lnTo>
                <a:lnTo>
                  <a:pt x="269544" y="485698"/>
                </a:lnTo>
                <a:lnTo>
                  <a:pt x="310603" y="481533"/>
                </a:lnTo>
                <a:lnTo>
                  <a:pt x="348246" y="475576"/>
                </a:lnTo>
                <a:lnTo>
                  <a:pt x="376910" y="468160"/>
                </a:lnTo>
                <a:close/>
              </a:path>
              <a:path w="451485" h="600075">
                <a:moveTo>
                  <a:pt x="376910" y="355803"/>
                </a:moveTo>
                <a:lnTo>
                  <a:pt x="225806" y="355803"/>
                </a:lnTo>
                <a:lnTo>
                  <a:pt x="225552" y="355790"/>
                </a:lnTo>
                <a:lnTo>
                  <a:pt x="184162" y="354672"/>
                </a:lnTo>
                <a:lnTo>
                  <a:pt x="182740" y="354634"/>
                </a:lnTo>
                <a:lnTo>
                  <a:pt x="143357" y="350647"/>
                </a:lnTo>
                <a:lnTo>
                  <a:pt x="142887" y="350596"/>
                </a:lnTo>
                <a:lnTo>
                  <a:pt x="143192" y="350647"/>
                </a:lnTo>
                <a:lnTo>
                  <a:pt x="142659" y="350583"/>
                </a:lnTo>
                <a:lnTo>
                  <a:pt x="107378" y="344970"/>
                </a:lnTo>
                <a:lnTo>
                  <a:pt x="106743" y="344868"/>
                </a:lnTo>
                <a:lnTo>
                  <a:pt x="106438" y="344792"/>
                </a:lnTo>
                <a:lnTo>
                  <a:pt x="76415" y="337019"/>
                </a:lnTo>
                <a:lnTo>
                  <a:pt x="75869" y="336892"/>
                </a:lnTo>
                <a:lnTo>
                  <a:pt x="75577" y="336778"/>
                </a:lnTo>
                <a:lnTo>
                  <a:pt x="51701" y="328307"/>
                </a:lnTo>
                <a:lnTo>
                  <a:pt x="50622" y="327926"/>
                </a:lnTo>
                <a:lnTo>
                  <a:pt x="50152" y="327660"/>
                </a:lnTo>
                <a:lnTo>
                  <a:pt x="33896" y="318592"/>
                </a:lnTo>
                <a:lnTo>
                  <a:pt x="32423" y="317779"/>
                </a:lnTo>
                <a:lnTo>
                  <a:pt x="31813" y="317195"/>
                </a:lnTo>
                <a:lnTo>
                  <a:pt x="24638" y="310362"/>
                </a:lnTo>
                <a:lnTo>
                  <a:pt x="22161" y="308000"/>
                </a:lnTo>
                <a:lnTo>
                  <a:pt x="21653" y="306311"/>
                </a:lnTo>
                <a:lnTo>
                  <a:pt x="19608" y="299618"/>
                </a:lnTo>
                <a:lnTo>
                  <a:pt x="19189" y="298234"/>
                </a:lnTo>
                <a:lnTo>
                  <a:pt x="19189" y="296900"/>
                </a:lnTo>
                <a:lnTo>
                  <a:pt x="19189" y="234073"/>
                </a:lnTo>
                <a:lnTo>
                  <a:pt x="419" y="234073"/>
                </a:lnTo>
                <a:lnTo>
                  <a:pt x="419" y="301015"/>
                </a:lnTo>
                <a:lnTo>
                  <a:pt x="21196" y="332955"/>
                </a:lnTo>
                <a:lnTo>
                  <a:pt x="70370" y="354812"/>
                </a:lnTo>
                <a:lnTo>
                  <a:pt x="140500" y="369176"/>
                </a:lnTo>
                <a:lnTo>
                  <a:pt x="181571" y="373341"/>
                </a:lnTo>
                <a:lnTo>
                  <a:pt x="225552" y="374523"/>
                </a:lnTo>
                <a:lnTo>
                  <a:pt x="269544" y="373341"/>
                </a:lnTo>
                <a:lnTo>
                  <a:pt x="310603" y="369176"/>
                </a:lnTo>
                <a:lnTo>
                  <a:pt x="348246" y="363220"/>
                </a:lnTo>
                <a:lnTo>
                  <a:pt x="376910" y="355803"/>
                </a:lnTo>
                <a:close/>
              </a:path>
              <a:path w="451485" h="600075">
                <a:moveTo>
                  <a:pt x="376910" y="243446"/>
                </a:moveTo>
                <a:lnTo>
                  <a:pt x="225806" y="243446"/>
                </a:lnTo>
                <a:lnTo>
                  <a:pt x="225552" y="243433"/>
                </a:lnTo>
                <a:lnTo>
                  <a:pt x="184162" y="242316"/>
                </a:lnTo>
                <a:lnTo>
                  <a:pt x="182740" y="242277"/>
                </a:lnTo>
                <a:lnTo>
                  <a:pt x="143357" y="238290"/>
                </a:lnTo>
                <a:lnTo>
                  <a:pt x="142887" y="238239"/>
                </a:lnTo>
                <a:lnTo>
                  <a:pt x="143192" y="238290"/>
                </a:lnTo>
                <a:lnTo>
                  <a:pt x="142659" y="238226"/>
                </a:lnTo>
                <a:lnTo>
                  <a:pt x="107378" y="232625"/>
                </a:lnTo>
                <a:lnTo>
                  <a:pt x="106743" y="232524"/>
                </a:lnTo>
                <a:lnTo>
                  <a:pt x="106438" y="232435"/>
                </a:lnTo>
                <a:lnTo>
                  <a:pt x="76415" y="224675"/>
                </a:lnTo>
                <a:lnTo>
                  <a:pt x="75869" y="224536"/>
                </a:lnTo>
                <a:lnTo>
                  <a:pt x="75577" y="224421"/>
                </a:lnTo>
                <a:lnTo>
                  <a:pt x="51701" y="215950"/>
                </a:lnTo>
                <a:lnTo>
                  <a:pt x="50622" y="215569"/>
                </a:lnTo>
                <a:lnTo>
                  <a:pt x="50152" y="215303"/>
                </a:lnTo>
                <a:lnTo>
                  <a:pt x="33896" y="206235"/>
                </a:lnTo>
                <a:lnTo>
                  <a:pt x="32423" y="205422"/>
                </a:lnTo>
                <a:lnTo>
                  <a:pt x="31813" y="204838"/>
                </a:lnTo>
                <a:lnTo>
                  <a:pt x="24638" y="198005"/>
                </a:lnTo>
                <a:lnTo>
                  <a:pt x="22161" y="195643"/>
                </a:lnTo>
                <a:lnTo>
                  <a:pt x="21653" y="193954"/>
                </a:lnTo>
                <a:lnTo>
                  <a:pt x="19608" y="187261"/>
                </a:lnTo>
                <a:lnTo>
                  <a:pt x="19189" y="185877"/>
                </a:lnTo>
                <a:lnTo>
                  <a:pt x="19189" y="184543"/>
                </a:lnTo>
                <a:lnTo>
                  <a:pt x="19189" y="121729"/>
                </a:lnTo>
                <a:lnTo>
                  <a:pt x="419" y="121729"/>
                </a:lnTo>
                <a:lnTo>
                  <a:pt x="419" y="188658"/>
                </a:lnTo>
                <a:lnTo>
                  <a:pt x="21196" y="220599"/>
                </a:lnTo>
                <a:lnTo>
                  <a:pt x="70370" y="242455"/>
                </a:lnTo>
                <a:lnTo>
                  <a:pt x="140500" y="256819"/>
                </a:lnTo>
                <a:lnTo>
                  <a:pt x="181571" y="260985"/>
                </a:lnTo>
                <a:lnTo>
                  <a:pt x="225552" y="262166"/>
                </a:lnTo>
                <a:lnTo>
                  <a:pt x="269544" y="260985"/>
                </a:lnTo>
                <a:lnTo>
                  <a:pt x="310603" y="256819"/>
                </a:lnTo>
                <a:lnTo>
                  <a:pt x="348246" y="250863"/>
                </a:lnTo>
                <a:lnTo>
                  <a:pt x="376910" y="243446"/>
                </a:lnTo>
                <a:close/>
              </a:path>
              <a:path w="451485" h="600075">
                <a:moveTo>
                  <a:pt x="381215" y="19888"/>
                </a:moveTo>
                <a:lnTo>
                  <a:pt x="380746" y="19723"/>
                </a:lnTo>
                <a:lnTo>
                  <a:pt x="376910" y="18732"/>
                </a:lnTo>
                <a:lnTo>
                  <a:pt x="348246" y="11315"/>
                </a:lnTo>
                <a:lnTo>
                  <a:pt x="310603" y="5346"/>
                </a:lnTo>
                <a:lnTo>
                  <a:pt x="269544" y="1193"/>
                </a:lnTo>
                <a:lnTo>
                  <a:pt x="225552" y="0"/>
                </a:lnTo>
                <a:lnTo>
                  <a:pt x="181571" y="1193"/>
                </a:lnTo>
                <a:lnTo>
                  <a:pt x="140500" y="5346"/>
                </a:lnTo>
                <a:lnTo>
                  <a:pt x="102870" y="11315"/>
                </a:lnTo>
                <a:lnTo>
                  <a:pt x="42849" y="29476"/>
                </a:lnTo>
                <a:lnTo>
                  <a:pt x="5651" y="56375"/>
                </a:lnTo>
                <a:lnTo>
                  <a:pt x="0" y="74904"/>
                </a:lnTo>
                <a:lnTo>
                  <a:pt x="5651" y="93446"/>
                </a:lnTo>
                <a:lnTo>
                  <a:pt x="42849" y="120332"/>
                </a:lnTo>
                <a:lnTo>
                  <a:pt x="102870" y="138506"/>
                </a:lnTo>
                <a:lnTo>
                  <a:pt x="181571" y="148628"/>
                </a:lnTo>
                <a:lnTo>
                  <a:pt x="225552" y="149809"/>
                </a:lnTo>
                <a:lnTo>
                  <a:pt x="269544" y="148628"/>
                </a:lnTo>
                <a:lnTo>
                  <a:pt x="310603" y="144462"/>
                </a:lnTo>
                <a:lnTo>
                  <a:pt x="348246" y="138506"/>
                </a:lnTo>
                <a:lnTo>
                  <a:pt x="376910" y="131089"/>
                </a:lnTo>
                <a:lnTo>
                  <a:pt x="225806" y="131089"/>
                </a:lnTo>
                <a:lnTo>
                  <a:pt x="225552" y="131076"/>
                </a:lnTo>
                <a:lnTo>
                  <a:pt x="184162" y="129959"/>
                </a:lnTo>
                <a:lnTo>
                  <a:pt x="182740" y="129921"/>
                </a:lnTo>
                <a:lnTo>
                  <a:pt x="143357" y="125933"/>
                </a:lnTo>
                <a:lnTo>
                  <a:pt x="143192" y="125933"/>
                </a:lnTo>
                <a:lnTo>
                  <a:pt x="142659" y="125869"/>
                </a:lnTo>
                <a:lnTo>
                  <a:pt x="107378" y="120269"/>
                </a:lnTo>
                <a:lnTo>
                  <a:pt x="106743" y="120167"/>
                </a:lnTo>
                <a:lnTo>
                  <a:pt x="106438" y="120078"/>
                </a:lnTo>
                <a:lnTo>
                  <a:pt x="76415" y="112318"/>
                </a:lnTo>
                <a:lnTo>
                  <a:pt x="75869" y="112179"/>
                </a:lnTo>
                <a:lnTo>
                  <a:pt x="75577" y="112077"/>
                </a:lnTo>
                <a:lnTo>
                  <a:pt x="51701" y="103593"/>
                </a:lnTo>
                <a:lnTo>
                  <a:pt x="50622" y="103212"/>
                </a:lnTo>
                <a:lnTo>
                  <a:pt x="50152" y="102946"/>
                </a:lnTo>
                <a:lnTo>
                  <a:pt x="33896" y="93878"/>
                </a:lnTo>
                <a:lnTo>
                  <a:pt x="32423" y="93065"/>
                </a:lnTo>
                <a:lnTo>
                  <a:pt x="31813" y="92481"/>
                </a:lnTo>
                <a:lnTo>
                  <a:pt x="24638" y="85648"/>
                </a:lnTo>
                <a:lnTo>
                  <a:pt x="22161" y="83286"/>
                </a:lnTo>
                <a:lnTo>
                  <a:pt x="21653" y="81597"/>
                </a:lnTo>
                <a:lnTo>
                  <a:pt x="20434" y="77635"/>
                </a:lnTo>
                <a:lnTo>
                  <a:pt x="19608" y="74904"/>
                </a:lnTo>
                <a:lnTo>
                  <a:pt x="20434" y="72186"/>
                </a:lnTo>
                <a:lnTo>
                  <a:pt x="21653" y="68224"/>
                </a:lnTo>
                <a:lnTo>
                  <a:pt x="22161" y="66535"/>
                </a:lnTo>
                <a:lnTo>
                  <a:pt x="24638" y="64173"/>
                </a:lnTo>
                <a:lnTo>
                  <a:pt x="31813" y="57340"/>
                </a:lnTo>
                <a:lnTo>
                  <a:pt x="32423" y="56756"/>
                </a:lnTo>
                <a:lnTo>
                  <a:pt x="75577" y="37744"/>
                </a:lnTo>
                <a:lnTo>
                  <a:pt x="76415" y="37503"/>
                </a:lnTo>
                <a:lnTo>
                  <a:pt x="106438" y="29730"/>
                </a:lnTo>
                <a:lnTo>
                  <a:pt x="106743" y="29654"/>
                </a:lnTo>
                <a:lnTo>
                  <a:pt x="107378" y="29552"/>
                </a:lnTo>
                <a:lnTo>
                  <a:pt x="142748" y="23952"/>
                </a:lnTo>
                <a:lnTo>
                  <a:pt x="142887" y="23926"/>
                </a:lnTo>
                <a:lnTo>
                  <a:pt x="143357" y="23876"/>
                </a:lnTo>
                <a:lnTo>
                  <a:pt x="182651" y="19900"/>
                </a:lnTo>
                <a:lnTo>
                  <a:pt x="184150" y="19850"/>
                </a:lnTo>
                <a:lnTo>
                  <a:pt x="225552" y="18732"/>
                </a:lnTo>
                <a:lnTo>
                  <a:pt x="268376" y="19888"/>
                </a:lnTo>
                <a:lnTo>
                  <a:pt x="268516" y="19888"/>
                </a:lnTo>
                <a:lnTo>
                  <a:pt x="381215" y="19888"/>
                </a:lnTo>
                <a:close/>
              </a:path>
              <a:path w="451485" h="600075">
                <a:moveTo>
                  <a:pt x="450684" y="346430"/>
                </a:moveTo>
                <a:lnTo>
                  <a:pt x="431927" y="346430"/>
                </a:lnTo>
                <a:lnTo>
                  <a:pt x="431927" y="410591"/>
                </a:lnTo>
                <a:lnTo>
                  <a:pt x="428942" y="420357"/>
                </a:lnTo>
                <a:lnTo>
                  <a:pt x="375234" y="449237"/>
                </a:lnTo>
                <a:lnTo>
                  <a:pt x="308229" y="462953"/>
                </a:lnTo>
                <a:lnTo>
                  <a:pt x="308444" y="462940"/>
                </a:lnTo>
                <a:lnTo>
                  <a:pt x="307924" y="463003"/>
                </a:lnTo>
                <a:lnTo>
                  <a:pt x="308229" y="462953"/>
                </a:lnTo>
                <a:lnTo>
                  <a:pt x="268376" y="466991"/>
                </a:lnTo>
                <a:lnTo>
                  <a:pt x="225552" y="468147"/>
                </a:lnTo>
                <a:lnTo>
                  <a:pt x="376936" y="468147"/>
                </a:lnTo>
                <a:lnTo>
                  <a:pt x="380746" y="467169"/>
                </a:lnTo>
                <a:lnTo>
                  <a:pt x="381114" y="467029"/>
                </a:lnTo>
                <a:lnTo>
                  <a:pt x="381241" y="466979"/>
                </a:lnTo>
                <a:lnTo>
                  <a:pt x="392468" y="463003"/>
                </a:lnTo>
                <a:lnTo>
                  <a:pt x="392658" y="462940"/>
                </a:lnTo>
                <a:lnTo>
                  <a:pt x="408254" y="457403"/>
                </a:lnTo>
                <a:lnTo>
                  <a:pt x="408381" y="457327"/>
                </a:lnTo>
                <a:lnTo>
                  <a:pt x="408698" y="457149"/>
                </a:lnTo>
                <a:lnTo>
                  <a:pt x="422630" y="449376"/>
                </a:lnTo>
                <a:lnTo>
                  <a:pt x="423062" y="449135"/>
                </a:lnTo>
                <a:lnTo>
                  <a:pt x="429920" y="445312"/>
                </a:lnTo>
                <a:lnTo>
                  <a:pt x="434797" y="440664"/>
                </a:lnTo>
                <a:lnTo>
                  <a:pt x="435483" y="440016"/>
                </a:lnTo>
                <a:lnTo>
                  <a:pt x="444995" y="430949"/>
                </a:lnTo>
                <a:lnTo>
                  <a:pt x="445452" y="430517"/>
                </a:lnTo>
                <a:lnTo>
                  <a:pt x="445757" y="429552"/>
                </a:lnTo>
                <a:lnTo>
                  <a:pt x="447840" y="422706"/>
                </a:lnTo>
                <a:lnTo>
                  <a:pt x="449072" y="418668"/>
                </a:lnTo>
                <a:lnTo>
                  <a:pt x="450684" y="413372"/>
                </a:lnTo>
                <a:lnTo>
                  <a:pt x="450684" y="411975"/>
                </a:lnTo>
                <a:lnTo>
                  <a:pt x="450684" y="409257"/>
                </a:lnTo>
                <a:lnTo>
                  <a:pt x="450684" y="346430"/>
                </a:lnTo>
                <a:close/>
              </a:path>
              <a:path w="451485" h="600075">
                <a:moveTo>
                  <a:pt x="450684" y="234073"/>
                </a:moveTo>
                <a:lnTo>
                  <a:pt x="431927" y="234073"/>
                </a:lnTo>
                <a:lnTo>
                  <a:pt x="431927" y="298234"/>
                </a:lnTo>
                <a:lnTo>
                  <a:pt x="428942" y="308000"/>
                </a:lnTo>
                <a:lnTo>
                  <a:pt x="375234" y="336892"/>
                </a:lnTo>
                <a:lnTo>
                  <a:pt x="308229" y="350596"/>
                </a:lnTo>
                <a:lnTo>
                  <a:pt x="308444" y="350583"/>
                </a:lnTo>
                <a:lnTo>
                  <a:pt x="307924" y="350647"/>
                </a:lnTo>
                <a:lnTo>
                  <a:pt x="308229" y="350596"/>
                </a:lnTo>
                <a:lnTo>
                  <a:pt x="268376" y="354634"/>
                </a:lnTo>
                <a:lnTo>
                  <a:pt x="225552" y="355790"/>
                </a:lnTo>
                <a:lnTo>
                  <a:pt x="376936" y="355790"/>
                </a:lnTo>
                <a:lnTo>
                  <a:pt x="380746" y="354812"/>
                </a:lnTo>
                <a:lnTo>
                  <a:pt x="381114" y="354672"/>
                </a:lnTo>
                <a:lnTo>
                  <a:pt x="381241" y="354622"/>
                </a:lnTo>
                <a:lnTo>
                  <a:pt x="392468" y="350647"/>
                </a:lnTo>
                <a:lnTo>
                  <a:pt x="392658" y="350583"/>
                </a:lnTo>
                <a:lnTo>
                  <a:pt x="408254" y="345046"/>
                </a:lnTo>
                <a:lnTo>
                  <a:pt x="408381" y="344970"/>
                </a:lnTo>
                <a:lnTo>
                  <a:pt x="408698" y="344792"/>
                </a:lnTo>
                <a:lnTo>
                  <a:pt x="422630" y="337019"/>
                </a:lnTo>
                <a:lnTo>
                  <a:pt x="423062" y="336778"/>
                </a:lnTo>
                <a:lnTo>
                  <a:pt x="429920" y="332955"/>
                </a:lnTo>
                <a:lnTo>
                  <a:pt x="434797" y="328307"/>
                </a:lnTo>
                <a:lnTo>
                  <a:pt x="435483" y="327660"/>
                </a:lnTo>
                <a:lnTo>
                  <a:pt x="444995" y="318592"/>
                </a:lnTo>
                <a:lnTo>
                  <a:pt x="445452" y="318160"/>
                </a:lnTo>
                <a:lnTo>
                  <a:pt x="445757" y="317195"/>
                </a:lnTo>
                <a:lnTo>
                  <a:pt x="447840" y="310362"/>
                </a:lnTo>
                <a:lnTo>
                  <a:pt x="449072" y="306311"/>
                </a:lnTo>
                <a:lnTo>
                  <a:pt x="450684" y="301015"/>
                </a:lnTo>
                <a:lnTo>
                  <a:pt x="450684" y="299618"/>
                </a:lnTo>
                <a:lnTo>
                  <a:pt x="450684" y="296900"/>
                </a:lnTo>
                <a:lnTo>
                  <a:pt x="450684" y="234073"/>
                </a:lnTo>
                <a:close/>
              </a:path>
              <a:path w="451485" h="600075">
                <a:moveTo>
                  <a:pt x="450684" y="121729"/>
                </a:moveTo>
                <a:lnTo>
                  <a:pt x="431927" y="121729"/>
                </a:lnTo>
                <a:lnTo>
                  <a:pt x="431927" y="185877"/>
                </a:lnTo>
                <a:lnTo>
                  <a:pt x="428942" y="195643"/>
                </a:lnTo>
                <a:lnTo>
                  <a:pt x="375234" y="224536"/>
                </a:lnTo>
                <a:lnTo>
                  <a:pt x="308229" y="238239"/>
                </a:lnTo>
                <a:lnTo>
                  <a:pt x="308444" y="238226"/>
                </a:lnTo>
                <a:lnTo>
                  <a:pt x="307924" y="238290"/>
                </a:lnTo>
                <a:lnTo>
                  <a:pt x="308229" y="238239"/>
                </a:lnTo>
                <a:lnTo>
                  <a:pt x="268376" y="242277"/>
                </a:lnTo>
                <a:lnTo>
                  <a:pt x="225552" y="243433"/>
                </a:lnTo>
                <a:lnTo>
                  <a:pt x="376936" y="243433"/>
                </a:lnTo>
                <a:lnTo>
                  <a:pt x="380746" y="242455"/>
                </a:lnTo>
                <a:lnTo>
                  <a:pt x="381114" y="242316"/>
                </a:lnTo>
                <a:lnTo>
                  <a:pt x="381241" y="242277"/>
                </a:lnTo>
                <a:lnTo>
                  <a:pt x="392468" y="238290"/>
                </a:lnTo>
                <a:lnTo>
                  <a:pt x="392658" y="238226"/>
                </a:lnTo>
                <a:lnTo>
                  <a:pt x="408254" y="232689"/>
                </a:lnTo>
                <a:lnTo>
                  <a:pt x="408381" y="232625"/>
                </a:lnTo>
                <a:lnTo>
                  <a:pt x="408698" y="232435"/>
                </a:lnTo>
                <a:lnTo>
                  <a:pt x="422630" y="224675"/>
                </a:lnTo>
                <a:lnTo>
                  <a:pt x="423062" y="224421"/>
                </a:lnTo>
                <a:lnTo>
                  <a:pt x="429920" y="220599"/>
                </a:lnTo>
                <a:lnTo>
                  <a:pt x="434797" y="215950"/>
                </a:lnTo>
                <a:lnTo>
                  <a:pt x="435483" y="215303"/>
                </a:lnTo>
                <a:lnTo>
                  <a:pt x="444995" y="206235"/>
                </a:lnTo>
                <a:lnTo>
                  <a:pt x="445452" y="205803"/>
                </a:lnTo>
                <a:lnTo>
                  <a:pt x="445757" y="204838"/>
                </a:lnTo>
                <a:lnTo>
                  <a:pt x="447840" y="198005"/>
                </a:lnTo>
                <a:lnTo>
                  <a:pt x="449072" y="193954"/>
                </a:lnTo>
                <a:lnTo>
                  <a:pt x="450684" y="188658"/>
                </a:lnTo>
                <a:lnTo>
                  <a:pt x="450684" y="187261"/>
                </a:lnTo>
                <a:lnTo>
                  <a:pt x="450684" y="184543"/>
                </a:lnTo>
                <a:lnTo>
                  <a:pt x="450684" y="121729"/>
                </a:lnTo>
                <a:close/>
              </a:path>
              <a:path w="451485" h="600075">
                <a:moveTo>
                  <a:pt x="451104" y="74904"/>
                </a:moveTo>
                <a:lnTo>
                  <a:pt x="450278" y="72186"/>
                </a:lnTo>
                <a:lnTo>
                  <a:pt x="449072" y="68224"/>
                </a:lnTo>
                <a:lnTo>
                  <a:pt x="447840" y="64173"/>
                </a:lnTo>
                <a:lnTo>
                  <a:pt x="434797" y="46215"/>
                </a:lnTo>
                <a:lnTo>
                  <a:pt x="429920" y="41567"/>
                </a:lnTo>
                <a:lnTo>
                  <a:pt x="422630" y="37503"/>
                </a:lnTo>
                <a:lnTo>
                  <a:pt x="408698" y="29730"/>
                </a:lnTo>
                <a:lnTo>
                  <a:pt x="408381" y="29552"/>
                </a:lnTo>
                <a:lnTo>
                  <a:pt x="408254" y="29476"/>
                </a:lnTo>
                <a:lnTo>
                  <a:pt x="392468" y="23876"/>
                </a:lnTo>
                <a:lnTo>
                  <a:pt x="381241" y="19900"/>
                </a:lnTo>
                <a:lnTo>
                  <a:pt x="268693" y="19900"/>
                </a:lnTo>
                <a:lnTo>
                  <a:pt x="268516" y="19900"/>
                </a:lnTo>
                <a:lnTo>
                  <a:pt x="308229" y="23926"/>
                </a:lnTo>
                <a:lnTo>
                  <a:pt x="308368" y="23952"/>
                </a:lnTo>
                <a:lnTo>
                  <a:pt x="375234" y="37642"/>
                </a:lnTo>
                <a:lnTo>
                  <a:pt x="418680" y="56756"/>
                </a:lnTo>
                <a:lnTo>
                  <a:pt x="431507" y="74904"/>
                </a:lnTo>
                <a:lnTo>
                  <a:pt x="428942" y="83286"/>
                </a:lnTo>
                <a:lnTo>
                  <a:pt x="375234" y="112179"/>
                </a:lnTo>
                <a:lnTo>
                  <a:pt x="308444" y="125869"/>
                </a:lnTo>
                <a:lnTo>
                  <a:pt x="308229" y="125895"/>
                </a:lnTo>
                <a:lnTo>
                  <a:pt x="307924" y="125933"/>
                </a:lnTo>
                <a:lnTo>
                  <a:pt x="268376" y="129921"/>
                </a:lnTo>
                <a:lnTo>
                  <a:pt x="225552" y="131076"/>
                </a:lnTo>
                <a:lnTo>
                  <a:pt x="376936" y="131076"/>
                </a:lnTo>
                <a:lnTo>
                  <a:pt x="380746" y="130098"/>
                </a:lnTo>
                <a:lnTo>
                  <a:pt x="381114" y="129959"/>
                </a:lnTo>
                <a:lnTo>
                  <a:pt x="381241" y="129921"/>
                </a:lnTo>
                <a:lnTo>
                  <a:pt x="392468" y="125933"/>
                </a:lnTo>
                <a:lnTo>
                  <a:pt x="392658" y="125869"/>
                </a:lnTo>
                <a:lnTo>
                  <a:pt x="408254" y="120332"/>
                </a:lnTo>
                <a:lnTo>
                  <a:pt x="408381" y="120269"/>
                </a:lnTo>
                <a:lnTo>
                  <a:pt x="408698" y="120091"/>
                </a:lnTo>
                <a:lnTo>
                  <a:pt x="422630" y="112318"/>
                </a:lnTo>
                <a:lnTo>
                  <a:pt x="423062" y="112077"/>
                </a:lnTo>
                <a:lnTo>
                  <a:pt x="429920" y="108254"/>
                </a:lnTo>
                <a:lnTo>
                  <a:pt x="434797" y="103593"/>
                </a:lnTo>
                <a:lnTo>
                  <a:pt x="435483" y="102946"/>
                </a:lnTo>
                <a:lnTo>
                  <a:pt x="444995" y="93878"/>
                </a:lnTo>
                <a:lnTo>
                  <a:pt x="445452" y="93446"/>
                </a:lnTo>
                <a:lnTo>
                  <a:pt x="445757" y="92481"/>
                </a:lnTo>
                <a:lnTo>
                  <a:pt x="447840" y="85648"/>
                </a:lnTo>
                <a:lnTo>
                  <a:pt x="449072" y="81597"/>
                </a:lnTo>
                <a:lnTo>
                  <a:pt x="450278" y="77635"/>
                </a:lnTo>
                <a:lnTo>
                  <a:pt x="451104" y="74904"/>
                </a:lnTo>
                <a:close/>
              </a:path>
            </a:pathLst>
          </a:custGeom>
          <a:solidFill>
            <a:srgbClr val="21282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29" name="object 25">
            <a:extLst>
              <a:ext uri="{FF2B5EF4-FFF2-40B4-BE49-F238E27FC236}">
                <a16:creationId xmlns:a16="http://schemas.microsoft.com/office/drawing/2014/main" id="{6365D1E7-F892-4E7C-A5F3-77023211E788}"/>
              </a:ext>
            </a:extLst>
          </p:cNvPr>
          <p:cNvSpPr/>
          <p:nvPr/>
        </p:nvSpPr>
        <p:spPr>
          <a:xfrm>
            <a:off x="11407102" y="703508"/>
            <a:ext cx="75106" cy="218440"/>
          </a:xfrm>
          <a:custGeom>
            <a:avLst/>
            <a:gdLst/>
            <a:ahLst/>
            <a:cxnLst/>
            <a:rect l="l" t="t" r="r" b="b"/>
            <a:pathLst>
              <a:path w="93979" h="243839">
                <a:moveTo>
                  <a:pt x="18770" y="224713"/>
                </a:moveTo>
                <a:lnTo>
                  <a:pt x="0" y="224713"/>
                </a:lnTo>
                <a:lnTo>
                  <a:pt x="0" y="243433"/>
                </a:lnTo>
                <a:lnTo>
                  <a:pt x="18770" y="243433"/>
                </a:lnTo>
                <a:lnTo>
                  <a:pt x="18770" y="224713"/>
                </a:lnTo>
                <a:close/>
              </a:path>
              <a:path w="93979" h="243839">
                <a:moveTo>
                  <a:pt x="18770" y="112356"/>
                </a:moveTo>
                <a:lnTo>
                  <a:pt x="0" y="112356"/>
                </a:lnTo>
                <a:lnTo>
                  <a:pt x="0" y="131076"/>
                </a:lnTo>
                <a:lnTo>
                  <a:pt x="18770" y="131076"/>
                </a:lnTo>
                <a:lnTo>
                  <a:pt x="18770" y="112356"/>
                </a:lnTo>
                <a:close/>
              </a:path>
              <a:path w="93979" h="243839">
                <a:moveTo>
                  <a:pt x="18770" y="0"/>
                </a:moveTo>
                <a:lnTo>
                  <a:pt x="0" y="0"/>
                </a:lnTo>
                <a:lnTo>
                  <a:pt x="0" y="18719"/>
                </a:lnTo>
                <a:lnTo>
                  <a:pt x="18770" y="18719"/>
                </a:lnTo>
                <a:lnTo>
                  <a:pt x="18770" y="0"/>
                </a:lnTo>
                <a:close/>
              </a:path>
              <a:path w="93979" h="243839">
                <a:moveTo>
                  <a:pt x="56286" y="224713"/>
                </a:moveTo>
                <a:lnTo>
                  <a:pt x="37528" y="224713"/>
                </a:lnTo>
                <a:lnTo>
                  <a:pt x="37528" y="243433"/>
                </a:lnTo>
                <a:lnTo>
                  <a:pt x="56286" y="243433"/>
                </a:lnTo>
                <a:lnTo>
                  <a:pt x="56286" y="224713"/>
                </a:lnTo>
                <a:close/>
              </a:path>
              <a:path w="93979" h="243839">
                <a:moveTo>
                  <a:pt x="56286" y="112356"/>
                </a:moveTo>
                <a:lnTo>
                  <a:pt x="37528" y="112356"/>
                </a:lnTo>
                <a:lnTo>
                  <a:pt x="37528" y="131076"/>
                </a:lnTo>
                <a:lnTo>
                  <a:pt x="56286" y="131076"/>
                </a:lnTo>
                <a:lnTo>
                  <a:pt x="56286" y="112356"/>
                </a:lnTo>
                <a:close/>
              </a:path>
              <a:path w="93979" h="243839">
                <a:moveTo>
                  <a:pt x="56286" y="0"/>
                </a:moveTo>
                <a:lnTo>
                  <a:pt x="37528" y="0"/>
                </a:lnTo>
                <a:lnTo>
                  <a:pt x="37528" y="18719"/>
                </a:lnTo>
                <a:lnTo>
                  <a:pt x="56286" y="18719"/>
                </a:lnTo>
                <a:lnTo>
                  <a:pt x="56286" y="0"/>
                </a:lnTo>
                <a:close/>
              </a:path>
              <a:path w="93979" h="243839">
                <a:moveTo>
                  <a:pt x="93814" y="224713"/>
                </a:moveTo>
                <a:lnTo>
                  <a:pt x="75044" y="224713"/>
                </a:lnTo>
                <a:lnTo>
                  <a:pt x="75044" y="243433"/>
                </a:lnTo>
                <a:lnTo>
                  <a:pt x="93814" y="243433"/>
                </a:lnTo>
                <a:lnTo>
                  <a:pt x="93814" y="224713"/>
                </a:lnTo>
                <a:close/>
              </a:path>
              <a:path w="93979" h="243839">
                <a:moveTo>
                  <a:pt x="93814" y="112356"/>
                </a:moveTo>
                <a:lnTo>
                  <a:pt x="75044" y="112356"/>
                </a:lnTo>
                <a:lnTo>
                  <a:pt x="75044" y="131076"/>
                </a:lnTo>
                <a:lnTo>
                  <a:pt x="93814" y="131076"/>
                </a:lnTo>
                <a:lnTo>
                  <a:pt x="93814" y="112356"/>
                </a:lnTo>
                <a:close/>
              </a:path>
              <a:path w="93979" h="243839">
                <a:moveTo>
                  <a:pt x="93814" y="0"/>
                </a:moveTo>
                <a:lnTo>
                  <a:pt x="75044" y="0"/>
                </a:lnTo>
                <a:lnTo>
                  <a:pt x="75044" y="18719"/>
                </a:lnTo>
                <a:lnTo>
                  <a:pt x="93814" y="18719"/>
                </a:lnTo>
                <a:lnTo>
                  <a:pt x="93814" y="0"/>
                </a:lnTo>
                <a:close/>
              </a:path>
            </a:pathLst>
          </a:custGeom>
          <a:solidFill>
            <a:srgbClr val="EC332C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31" name="object 27">
            <a:extLst>
              <a:ext uri="{FF2B5EF4-FFF2-40B4-BE49-F238E27FC236}">
                <a16:creationId xmlns:a16="http://schemas.microsoft.com/office/drawing/2014/main" id="{5C2C2820-1663-46DB-A692-CEC3E4E2BA2B}"/>
              </a:ext>
            </a:extLst>
          </p:cNvPr>
          <p:cNvSpPr/>
          <p:nvPr/>
        </p:nvSpPr>
        <p:spPr>
          <a:xfrm>
            <a:off x="11588777" y="2046587"/>
            <a:ext cx="75565" cy="37465"/>
          </a:xfrm>
          <a:custGeom>
            <a:avLst/>
            <a:gdLst/>
            <a:ahLst/>
            <a:cxnLst/>
            <a:rect l="l" t="t" r="r" b="b"/>
            <a:pathLst>
              <a:path w="75564" h="37464">
                <a:moveTo>
                  <a:pt x="75043" y="0"/>
                </a:moveTo>
                <a:lnTo>
                  <a:pt x="37521" y="37279"/>
                </a:lnTo>
                <a:lnTo>
                  <a:pt x="0" y="0"/>
                </a:lnTo>
              </a:path>
            </a:pathLst>
          </a:custGeom>
          <a:ln w="18663">
            <a:solidFill>
              <a:srgbClr val="EC332C"/>
            </a:solidFill>
          </a:ln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32" name="object 28">
            <a:extLst>
              <a:ext uri="{FF2B5EF4-FFF2-40B4-BE49-F238E27FC236}">
                <a16:creationId xmlns:a16="http://schemas.microsoft.com/office/drawing/2014/main" id="{88A1F802-E019-41AE-B2C1-6136EA02E796}"/>
              </a:ext>
            </a:extLst>
          </p:cNvPr>
          <p:cNvSpPr/>
          <p:nvPr/>
        </p:nvSpPr>
        <p:spPr>
          <a:xfrm>
            <a:off x="11391787" y="2083866"/>
            <a:ext cx="178435" cy="130810"/>
          </a:xfrm>
          <a:custGeom>
            <a:avLst/>
            <a:gdLst/>
            <a:ahLst/>
            <a:cxnLst/>
            <a:rect l="l" t="t" r="r" b="b"/>
            <a:pathLst>
              <a:path w="178435" h="130810">
                <a:moveTo>
                  <a:pt x="0" y="0"/>
                </a:moveTo>
                <a:lnTo>
                  <a:pt x="18760" y="0"/>
                </a:lnTo>
              </a:path>
              <a:path w="178435" h="130810">
                <a:moveTo>
                  <a:pt x="37521" y="0"/>
                </a:moveTo>
                <a:lnTo>
                  <a:pt x="56282" y="0"/>
                </a:lnTo>
              </a:path>
              <a:path w="178435" h="130810">
                <a:moveTo>
                  <a:pt x="75043" y="0"/>
                </a:moveTo>
                <a:lnTo>
                  <a:pt x="93804" y="0"/>
                </a:lnTo>
              </a:path>
              <a:path w="178435" h="130810">
                <a:moveTo>
                  <a:pt x="178228" y="93198"/>
                </a:moveTo>
                <a:lnTo>
                  <a:pt x="178228" y="74558"/>
                </a:lnTo>
                <a:lnTo>
                  <a:pt x="65663" y="74558"/>
                </a:lnTo>
                <a:lnTo>
                  <a:pt x="65663" y="130477"/>
                </a:lnTo>
              </a:path>
            </a:pathLst>
          </a:custGeom>
          <a:ln w="18700">
            <a:solidFill>
              <a:srgbClr val="212829"/>
            </a:solidFill>
          </a:ln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34" name="object 29">
            <a:extLst>
              <a:ext uri="{FF2B5EF4-FFF2-40B4-BE49-F238E27FC236}">
                <a16:creationId xmlns:a16="http://schemas.microsoft.com/office/drawing/2014/main" id="{429E5E70-141F-4EED-BC97-36EF72100013}"/>
              </a:ext>
            </a:extLst>
          </p:cNvPr>
          <p:cNvSpPr/>
          <p:nvPr/>
        </p:nvSpPr>
        <p:spPr>
          <a:xfrm>
            <a:off x="11449979" y="2168817"/>
            <a:ext cx="262890" cy="168275"/>
          </a:xfrm>
          <a:custGeom>
            <a:avLst/>
            <a:gdLst/>
            <a:ahLst/>
            <a:cxnLst/>
            <a:rect l="l" t="t" r="r" b="b"/>
            <a:pathLst>
              <a:path w="262889" h="168275">
                <a:moveTo>
                  <a:pt x="0" y="37279"/>
                </a:moveTo>
                <a:lnTo>
                  <a:pt x="75043" y="37279"/>
                </a:lnTo>
                <a:lnTo>
                  <a:pt x="112565" y="0"/>
                </a:lnTo>
                <a:lnTo>
                  <a:pt x="262653" y="0"/>
                </a:lnTo>
                <a:lnTo>
                  <a:pt x="262653" y="167759"/>
                </a:lnTo>
                <a:lnTo>
                  <a:pt x="0" y="167759"/>
                </a:lnTo>
                <a:lnTo>
                  <a:pt x="0" y="37279"/>
                </a:lnTo>
                <a:close/>
              </a:path>
            </a:pathLst>
          </a:custGeom>
          <a:ln w="18674">
            <a:solidFill>
              <a:srgbClr val="212829"/>
            </a:solidFill>
          </a:ln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35" name="object 30">
            <a:extLst>
              <a:ext uri="{FF2B5EF4-FFF2-40B4-BE49-F238E27FC236}">
                <a16:creationId xmlns:a16="http://schemas.microsoft.com/office/drawing/2014/main" id="{18DD31BD-50A0-44DB-A31A-775A6D3515B0}"/>
              </a:ext>
            </a:extLst>
          </p:cNvPr>
          <p:cNvSpPr/>
          <p:nvPr/>
        </p:nvSpPr>
        <p:spPr>
          <a:xfrm>
            <a:off x="11138514" y="1822912"/>
            <a:ext cx="262890" cy="186690"/>
          </a:xfrm>
          <a:custGeom>
            <a:avLst/>
            <a:gdLst/>
            <a:ahLst/>
            <a:cxnLst/>
            <a:rect l="l" t="t" r="r" b="b"/>
            <a:pathLst>
              <a:path w="262889" h="186689">
                <a:moveTo>
                  <a:pt x="112565" y="18639"/>
                </a:moveTo>
                <a:lnTo>
                  <a:pt x="112565" y="0"/>
                </a:lnTo>
                <a:lnTo>
                  <a:pt x="0" y="0"/>
                </a:lnTo>
                <a:lnTo>
                  <a:pt x="0" y="55918"/>
                </a:lnTo>
              </a:path>
              <a:path w="262889" h="186689">
                <a:moveTo>
                  <a:pt x="0" y="55918"/>
                </a:moveTo>
                <a:lnTo>
                  <a:pt x="75043" y="55918"/>
                </a:lnTo>
                <a:lnTo>
                  <a:pt x="112565" y="18639"/>
                </a:lnTo>
                <a:lnTo>
                  <a:pt x="262653" y="18639"/>
                </a:lnTo>
                <a:lnTo>
                  <a:pt x="262653" y="186396"/>
                </a:lnTo>
                <a:lnTo>
                  <a:pt x="0" y="186395"/>
                </a:lnTo>
                <a:lnTo>
                  <a:pt x="0" y="55918"/>
                </a:lnTo>
                <a:close/>
              </a:path>
            </a:pathLst>
          </a:custGeom>
          <a:ln w="18700">
            <a:solidFill>
              <a:srgbClr val="212829"/>
            </a:solidFill>
          </a:ln>
        </p:spPr>
        <p:txBody>
          <a:bodyPr wrap="square" lIns="0" tIns="0" rIns="0" bIns="0" rtlCol="0"/>
          <a:lstStyle/>
          <a:p>
            <a:endParaRPr sz="2400"/>
          </a:p>
        </p:txBody>
      </p:sp>
      <p:pic>
        <p:nvPicPr>
          <p:cNvPr id="136" name="object 31">
            <a:extLst>
              <a:ext uri="{FF2B5EF4-FFF2-40B4-BE49-F238E27FC236}">
                <a16:creationId xmlns:a16="http://schemas.microsoft.com/office/drawing/2014/main" id="{67E409B0-ADAA-4249-BF32-80F180731EF9}"/>
              </a:ext>
            </a:extLst>
          </p:cNvPr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1241725" y="1888118"/>
            <a:ext cx="393925" cy="391498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90BCB1CB-6ACB-4FDD-B0EF-6A68114A02F1}"/>
              </a:ext>
            </a:extLst>
          </p:cNvPr>
          <p:cNvGrpSpPr/>
          <p:nvPr/>
        </p:nvGrpSpPr>
        <p:grpSpPr>
          <a:xfrm>
            <a:off x="11236211" y="2583789"/>
            <a:ext cx="440023" cy="641263"/>
            <a:chOff x="12988612" y="3151387"/>
            <a:chExt cx="572135" cy="797560"/>
          </a:xfrm>
        </p:grpSpPr>
        <p:sp>
          <p:nvSpPr>
            <p:cNvPr id="141" name="object 33">
              <a:extLst>
                <a:ext uri="{FF2B5EF4-FFF2-40B4-BE49-F238E27FC236}">
                  <a16:creationId xmlns:a16="http://schemas.microsoft.com/office/drawing/2014/main" id="{D7E145B2-ABFB-4BA6-A5F3-AEE71D39A50D}"/>
                </a:ext>
              </a:extLst>
            </p:cNvPr>
            <p:cNvSpPr/>
            <p:nvPr/>
          </p:nvSpPr>
          <p:spPr>
            <a:xfrm>
              <a:off x="12988612" y="3151387"/>
              <a:ext cx="572135" cy="797560"/>
            </a:xfrm>
            <a:custGeom>
              <a:avLst/>
              <a:gdLst/>
              <a:ahLst/>
              <a:cxnLst/>
              <a:rect l="l" t="t" r="r" b="b"/>
              <a:pathLst>
                <a:path w="572135" h="797560">
                  <a:moveTo>
                    <a:pt x="20434" y="72097"/>
                  </a:moveTo>
                  <a:lnTo>
                    <a:pt x="20421" y="72390"/>
                  </a:lnTo>
                  <a:lnTo>
                    <a:pt x="20434" y="72097"/>
                  </a:lnTo>
                  <a:close/>
                </a:path>
                <a:path w="572135" h="797560">
                  <a:moveTo>
                    <a:pt x="150596" y="408470"/>
                  </a:moveTo>
                  <a:lnTo>
                    <a:pt x="137833" y="408470"/>
                  </a:lnTo>
                  <a:lnTo>
                    <a:pt x="137833" y="423837"/>
                  </a:lnTo>
                  <a:lnTo>
                    <a:pt x="150596" y="423837"/>
                  </a:lnTo>
                  <a:lnTo>
                    <a:pt x="150596" y="408470"/>
                  </a:lnTo>
                  <a:close/>
                </a:path>
                <a:path w="572135" h="797560">
                  <a:moveTo>
                    <a:pt x="150596" y="385445"/>
                  </a:moveTo>
                  <a:lnTo>
                    <a:pt x="137833" y="385445"/>
                  </a:lnTo>
                  <a:lnTo>
                    <a:pt x="137833" y="400799"/>
                  </a:lnTo>
                  <a:lnTo>
                    <a:pt x="150596" y="400799"/>
                  </a:lnTo>
                  <a:lnTo>
                    <a:pt x="150596" y="385445"/>
                  </a:lnTo>
                  <a:close/>
                </a:path>
                <a:path w="572135" h="797560">
                  <a:moveTo>
                    <a:pt x="150596" y="362407"/>
                  </a:moveTo>
                  <a:lnTo>
                    <a:pt x="137833" y="362407"/>
                  </a:lnTo>
                  <a:lnTo>
                    <a:pt x="137833" y="377761"/>
                  </a:lnTo>
                  <a:lnTo>
                    <a:pt x="150596" y="377761"/>
                  </a:lnTo>
                  <a:lnTo>
                    <a:pt x="150596" y="362407"/>
                  </a:lnTo>
                  <a:close/>
                </a:path>
                <a:path w="572135" h="797560">
                  <a:moveTo>
                    <a:pt x="155702" y="428955"/>
                  </a:moveTo>
                  <a:lnTo>
                    <a:pt x="145491" y="428955"/>
                  </a:lnTo>
                  <a:lnTo>
                    <a:pt x="145491" y="444309"/>
                  </a:lnTo>
                  <a:lnTo>
                    <a:pt x="155702" y="444309"/>
                  </a:lnTo>
                  <a:lnTo>
                    <a:pt x="155702" y="428955"/>
                  </a:lnTo>
                  <a:close/>
                </a:path>
                <a:path w="572135" h="797560">
                  <a:moveTo>
                    <a:pt x="155702" y="341934"/>
                  </a:moveTo>
                  <a:lnTo>
                    <a:pt x="145491" y="341934"/>
                  </a:lnTo>
                  <a:lnTo>
                    <a:pt x="145491" y="357289"/>
                  </a:lnTo>
                  <a:lnTo>
                    <a:pt x="155702" y="357289"/>
                  </a:lnTo>
                  <a:lnTo>
                    <a:pt x="155702" y="341934"/>
                  </a:lnTo>
                  <a:close/>
                </a:path>
                <a:path w="572135" h="797560">
                  <a:moveTo>
                    <a:pt x="165925" y="451980"/>
                  </a:moveTo>
                  <a:lnTo>
                    <a:pt x="155702" y="451980"/>
                  </a:lnTo>
                  <a:lnTo>
                    <a:pt x="155702" y="467347"/>
                  </a:lnTo>
                  <a:lnTo>
                    <a:pt x="165925" y="467347"/>
                  </a:lnTo>
                  <a:lnTo>
                    <a:pt x="165925" y="451980"/>
                  </a:lnTo>
                  <a:close/>
                </a:path>
                <a:path w="572135" h="797560">
                  <a:moveTo>
                    <a:pt x="165925" y="318897"/>
                  </a:moveTo>
                  <a:lnTo>
                    <a:pt x="155702" y="318897"/>
                  </a:lnTo>
                  <a:lnTo>
                    <a:pt x="155702" y="334251"/>
                  </a:lnTo>
                  <a:lnTo>
                    <a:pt x="165925" y="334251"/>
                  </a:lnTo>
                  <a:lnTo>
                    <a:pt x="165925" y="318897"/>
                  </a:lnTo>
                  <a:close/>
                </a:path>
                <a:path w="572135" h="797560">
                  <a:moveTo>
                    <a:pt x="176136" y="472465"/>
                  </a:moveTo>
                  <a:lnTo>
                    <a:pt x="165912" y="472465"/>
                  </a:lnTo>
                  <a:lnTo>
                    <a:pt x="165912" y="487819"/>
                  </a:lnTo>
                  <a:lnTo>
                    <a:pt x="176136" y="487819"/>
                  </a:lnTo>
                  <a:lnTo>
                    <a:pt x="176136" y="472465"/>
                  </a:lnTo>
                  <a:close/>
                </a:path>
                <a:path w="572135" h="797560">
                  <a:moveTo>
                    <a:pt x="176136" y="298424"/>
                  </a:moveTo>
                  <a:lnTo>
                    <a:pt x="165912" y="298424"/>
                  </a:lnTo>
                  <a:lnTo>
                    <a:pt x="165912" y="313778"/>
                  </a:lnTo>
                  <a:lnTo>
                    <a:pt x="176136" y="313778"/>
                  </a:lnTo>
                  <a:lnTo>
                    <a:pt x="176136" y="298424"/>
                  </a:lnTo>
                  <a:close/>
                </a:path>
                <a:path w="572135" h="797560">
                  <a:moveTo>
                    <a:pt x="311467" y="725855"/>
                  </a:moveTo>
                  <a:lnTo>
                    <a:pt x="260400" y="725855"/>
                  </a:lnTo>
                  <a:lnTo>
                    <a:pt x="260400" y="746328"/>
                  </a:lnTo>
                  <a:lnTo>
                    <a:pt x="311467" y="746328"/>
                  </a:lnTo>
                  <a:lnTo>
                    <a:pt x="311467" y="725855"/>
                  </a:lnTo>
                  <a:close/>
                </a:path>
                <a:path w="572135" h="797560">
                  <a:moveTo>
                    <a:pt x="331698" y="397624"/>
                  </a:moveTo>
                  <a:lnTo>
                    <a:pt x="331647" y="397954"/>
                  </a:lnTo>
                  <a:lnTo>
                    <a:pt x="331698" y="397624"/>
                  </a:lnTo>
                  <a:close/>
                </a:path>
                <a:path w="572135" h="797560">
                  <a:moveTo>
                    <a:pt x="347230" y="392772"/>
                  </a:moveTo>
                  <a:lnTo>
                    <a:pt x="347014" y="388366"/>
                  </a:lnTo>
                  <a:lnTo>
                    <a:pt x="346925" y="386994"/>
                  </a:lnTo>
                  <a:lnTo>
                    <a:pt x="346532" y="383971"/>
                  </a:lnTo>
                  <a:lnTo>
                    <a:pt x="346278" y="382003"/>
                  </a:lnTo>
                  <a:lnTo>
                    <a:pt x="343712" y="372643"/>
                  </a:lnTo>
                  <a:lnTo>
                    <a:pt x="343217" y="371170"/>
                  </a:lnTo>
                  <a:lnTo>
                    <a:pt x="342811" y="370192"/>
                  </a:lnTo>
                  <a:lnTo>
                    <a:pt x="342353" y="369227"/>
                  </a:lnTo>
                  <a:lnTo>
                    <a:pt x="340906" y="366115"/>
                  </a:lnTo>
                  <a:lnTo>
                    <a:pt x="340588" y="365518"/>
                  </a:lnTo>
                  <a:lnTo>
                    <a:pt x="339826" y="364210"/>
                  </a:lnTo>
                  <a:lnTo>
                    <a:pt x="339166" y="363067"/>
                  </a:lnTo>
                  <a:lnTo>
                    <a:pt x="338264" y="361505"/>
                  </a:lnTo>
                  <a:lnTo>
                    <a:pt x="337591" y="360540"/>
                  </a:lnTo>
                  <a:lnTo>
                    <a:pt x="336435" y="359117"/>
                  </a:lnTo>
                  <a:lnTo>
                    <a:pt x="335902" y="358444"/>
                  </a:lnTo>
                  <a:lnTo>
                    <a:pt x="334556" y="356781"/>
                  </a:lnTo>
                  <a:lnTo>
                    <a:pt x="333184" y="355079"/>
                  </a:lnTo>
                  <a:lnTo>
                    <a:pt x="332181" y="353847"/>
                  </a:lnTo>
                  <a:lnTo>
                    <a:pt x="331838" y="353415"/>
                  </a:lnTo>
                  <a:lnTo>
                    <a:pt x="331444" y="353021"/>
                  </a:lnTo>
                  <a:lnTo>
                    <a:pt x="331292" y="352869"/>
                  </a:lnTo>
                  <a:lnTo>
                    <a:pt x="296595" y="337096"/>
                  </a:lnTo>
                  <a:lnTo>
                    <a:pt x="291426" y="336842"/>
                  </a:lnTo>
                  <a:lnTo>
                    <a:pt x="290664" y="336842"/>
                  </a:lnTo>
                  <a:lnTo>
                    <a:pt x="251460" y="352272"/>
                  </a:lnTo>
                  <a:lnTo>
                    <a:pt x="235229" y="386994"/>
                  </a:lnTo>
                  <a:lnTo>
                    <a:pt x="234924" y="392772"/>
                  </a:lnTo>
                  <a:lnTo>
                    <a:pt x="234924" y="393547"/>
                  </a:lnTo>
                  <a:lnTo>
                    <a:pt x="250317" y="432841"/>
                  </a:lnTo>
                  <a:lnTo>
                    <a:pt x="284899" y="449110"/>
                  </a:lnTo>
                  <a:lnTo>
                    <a:pt x="290664" y="449414"/>
                  </a:lnTo>
                  <a:lnTo>
                    <a:pt x="291439" y="449414"/>
                  </a:lnTo>
                  <a:lnTo>
                    <a:pt x="330581" y="434086"/>
                  </a:lnTo>
                  <a:lnTo>
                    <a:pt x="295236" y="433882"/>
                  </a:lnTo>
                  <a:lnTo>
                    <a:pt x="295617" y="433832"/>
                  </a:lnTo>
                  <a:lnTo>
                    <a:pt x="291045" y="434060"/>
                  </a:lnTo>
                  <a:lnTo>
                    <a:pt x="287426" y="433882"/>
                  </a:lnTo>
                  <a:lnTo>
                    <a:pt x="286486" y="433832"/>
                  </a:lnTo>
                  <a:lnTo>
                    <a:pt x="286854" y="433882"/>
                  </a:lnTo>
                  <a:lnTo>
                    <a:pt x="286270" y="433819"/>
                  </a:lnTo>
                  <a:lnTo>
                    <a:pt x="286486" y="433832"/>
                  </a:lnTo>
                  <a:lnTo>
                    <a:pt x="283083" y="433387"/>
                  </a:lnTo>
                  <a:lnTo>
                    <a:pt x="282346" y="433285"/>
                  </a:lnTo>
                  <a:lnTo>
                    <a:pt x="282727" y="433387"/>
                  </a:lnTo>
                  <a:lnTo>
                    <a:pt x="282295" y="433285"/>
                  </a:lnTo>
                  <a:lnTo>
                    <a:pt x="282105" y="433235"/>
                  </a:lnTo>
                  <a:lnTo>
                    <a:pt x="278790" y="432409"/>
                  </a:lnTo>
                  <a:lnTo>
                    <a:pt x="278345" y="432308"/>
                  </a:lnTo>
                  <a:lnTo>
                    <a:pt x="278117" y="432219"/>
                  </a:lnTo>
                  <a:lnTo>
                    <a:pt x="275069" y="431177"/>
                  </a:lnTo>
                  <a:lnTo>
                    <a:pt x="274497" y="430987"/>
                  </a:lnTo>
                  <a:lnTo>
                    <a:pt x="274243" y="430860"/>
                  </a:lnTo>
                  <a:lnTo>
                    <a:pt x="261315" y="422046"/>
                  </a:lnTo>
                  <a:lnTo>
                    <a:pt x="257263" y="417029"/>
                  </a:lnTo>
                  <a:lnTo>
                    <a:pt x="253492" y="410108"/>
                  </a:lnTo>
                  <a:lnTo>
                    <a:pt x="253288" y="409676"/>
                  </a:lnTo>
                  <a:lnTo>
                    <a:pt x="253174" y="409333"/>
                  </a:lnTo>
                  <a:lnTo>
                    <a:pt x="252107" y="406222"/>
                  </a:lnTo>
                  <a:lnTo>
                    <a:pt x="251993" y="405879"/>
                  </a:lnTo>
                  <a:lnTo>
                    <a:pt x="251917" y="405574"/>
                  </a:lnTo>
                  <a:lnTo>
                    <a:pt x="251129" y="402336"/>
                  </a:lnTo>
                  <a:lnTo>
                    <a:pt x="251015" y="401878"/>
                  </a:lnTo>
                  <a:lnTo>
                    <a:pt x="250964" y="401497"/>
                  </a:lnTo>
                  <a:lnTo>
                    <a:pt x="250596" y="398729"/>
                  </a:lnTo>
                  <a:lnTo>
                    <a:pt x="250482" y="397954"/>
                  </a:lnTo>
                  <a:lnTo>
                    <a:pt x="250469" y="397764"/>
                  </a:lnTo>
                  <a:lnTo>
                    <a:pt x="250456" y="397611"/>
                  </a:lnTo>
                  <a:lnTo>
                    <a:pt x="250456" y="397357"/>
                  </a:lnTo>
                  <a:lnTo>
                    <a:pt x="250266" y="393547"/>
                  </a:lnTo>
                  <a:lnTo>
                    <a:pt x="250240" y="393230"/>
                  </a:lnTo>
                  <a:lnTo>
                    <a:pt x="250266" y="392772"/>
                  </a:lnTo>
                  <a:lnTo>
                    <a:pt x="250456" y="388962"/>
                  </a:lnTo>
                  <a:lnTo>
                    <a:pt x="250469" y="388594"/>
                  </a:lnTo>
                  <a:lnTo>
                    <a:pt x="250418" y="388962"/>
                  </a:lnTo>
                  <a:lnTo>
                    <a:pt x="250469" y="388569"/>
                  </a:lnTo>
                  <a:lnTo>
                    <a:pt x="250507" y="388366"/>
                  </a:lnTo>
                  <a:lnTo>
                    <a:pt x="250964" y="384810"/>
                  </a:lnTo>
                  <a:lnTo>
                    <a:pt x="251002" y="384454"/>
                  </a:lnTo>
                  <a:lnTo>
                    <a:pt x="250926" y="384810"/>
                  </a:lnTo>
                  <a:lnTo>
                    <a:pt x="251002" y="384416"/>
                  </a:lnTo>
                  <a:lnTo>
                    <a:pt x="251129" y="383971"/>
                  </a:lnTo>
                  <a:lnTo>
                    <a:pt x="251802" y="381177"/>
                  </a:lnTo>
                  <a:lnTo>
                    <a:pt x="251891" y="380682"/>
                  </a:lnTo>
                  <a:lnTo>
                    <a:pt x="252006" y="380339"/>
                  </a:lnTo>
                  <a:lnTo>
                    <a:pt x="252120" y="380009"/>
                  </a:lnTo>
                  <a:lnTo>
                    <a:pt x="253174" y="376923"/>
                  </a:lnTo>
                  <a:lnTo>
                    <a:pt x="253301" y="376542"/>
                  </a:lnTo>
                  <a:lnTo>
                    <a:pt x="253123" y="376923"/>
                  </a:lnTo>
                  <a:lnTo>
                    <a:pt x="253339" y="376440"/>
                  </a:lnTo>
                  <a:lnTo>
                    <a:pt x="253492" y="376148"/>
                  </a:lnTo>
                  <a:lnTo>
                    <a:pt x="254850" y="373240"/>
                  </a:lnTo>
                  <a:lnTo>
                    <a:pt x="254977" y="372960"/>
                  </a:lnTo>
                  <a:lnTo>
                    <a:pt x="255168" y="372643"/>
                  </a:lnTo>
                  <a:lnTo>
                    <a:pt x="256463" y="370395"/>
                  </a:lnTo>
                  <a:lnTo>
                    <a:pt x="256476" y="370192"/>
                  </a:lnTo>
                  <a:lnTo>
                    <a:pt x="256844" y="369735"/>
                  </a:lnTo>
                  <a:lnTo>
                    <a:pt x="257263" y="369227"/>
                  </a:lnTo>
                  <a:lnTo>
                    <a:pt x="261315" y="364210"/>
                  </a:lnTo>
                  <a:lnTo>
                    <a:pt x="261721" y="363702"/>
                  </a:lnTo>
                  <a:lnTo>
                    <a:pt x="262496" y="363067"/>
                  </a:lnTo>
                  <a:lnTo>
                    <a:pt x="267373" y="359117"/>
                  </a:lnTo>
                  <a:lnTo>
                    <a:pt x="267741" y="358813"/>
                  </a:lnTo>
                  <a:lnTo>
                    <a:pt x="268389" y="358444"/>
                  </a:lnTo>
                  <a:lnTo>
                    <a:pt x="270700" y="357098"/>
                  </a:lnTo>
                  <a:lnTo>
                    <a:pt x="270929" y="356958"/>
                  </a:lnTo>
                  <a:lnTo>
                    <a:pt x="271310" y="356781"/>
                  </a:lnTo>
                  <a:lnTo>
                    <a:pt x="274243" y="355396"/>
                  </a:lnTo>
                  <a:lnTo>
                    <a:pt x="274497" y="355269"/>
                  </a:lnTo>
                  <a:lnTo>
                    <a:pt x="275069" y="355079"/>
                  </a:lnTo>
                  <a:lnTo>
                    <a:pt x="278117" y="354037"/>
                  </a:lnTo>
                  <a:lnTo>
                    <a:pt x="278345" y="353949"/>
                  </a:lnTo>
                  <a:lnTo>
                    <a:pt x="278790" y="353847"/>
                  </a:lnTo>
                  <a:lnTo>
                    <a:pt x="282105" y="353021"/>
                  </a:lnTo>
                  <a:lnTo>
                    <a:pt x="282346" y="352971"/>
                  </a:lnTo>
                  <a:lnTo>
                    <a:pt x="283083" y="352869"/>
                  </a:lnTo>
                  <a:lnTo>
                    <a:pt x="286473" y="352425"/>
                  </a:lnTo>
                  <a:lnTo>
                    <a:pt x="286258" y="352425"/>
                  </a:lnTo>
                  <a:lnTo>
                    <a:pt x="286867" y="352374"/>
                  </a:lnTo>
                  <a:lnTo>
                    <a:pt x="286600" y="352412"/>
                  </a:lnTo>
                  <a:lnTo>
                    <a:pt x="287286" y="352374"/>
                  </a:lnTo>
                  <a:lnTo>
                    <a:pt x="291045" y="352183"/>
                  </a:lnTo>
                  <a:lnTo>
                    <a:pt x="295490" y="352412"/>
                  </a:lnTo>
                  <a:lnTo>
                    <a:pt x="295224" y="352374"/>
                  </a:lnTo>
                  <a:lnTo>
                    <a:pt x="295833" y="352425"/>
                  </a:lnTo>
                  <a:lnTo>
                    <a:pt x="295490" y="352412"/>
                  </a:lnTo>
                  <a:lnTo>
                    <a:pt x="299796" y="352971"/>
                  </a:lnTo>
                  <a:lnTo>
                    <a:pt x="303758" y="353936"/>
                  </a:lnTo>
                  <a:lnTo>
                    <a:pt x="304050" y="354037"/>
                  </a:lnTo>
                  <a:lnTo>
                    <a:pt x="307682" y="355282"/>
                  </a:lnTo>
                  <a:lnTo>
                    <a:pt x="307924" y="355396"/>
                  </a:lnTo>
                  <a:lnTo>
                    <a:pt x="311200" y="356946"/>
                  </a:lnTo>
                  <a:lnTo>
                    <a:pt x="311454" y="357098"/>
                  </a:lnTo>
                  <a:lnTo>
                    <a:pt x="314413" y="358813"/>
                  </a:lnTo>
                  <a:lnTo>
                    <a:pt x="320433" y="363702"/>
                  </a:lnTo>
                  <a:lnTo>
                    <a:pt x="325310" y="369735"/>
                  </a:lnTo>
                  <a:lnTo>
                    <a:pt x="325577" y="370192"/>
                  </a:lnTo>
                  <a:lnTo>
                    <a:pt x="325691" y="370395"/>
                  </a:lnTo>
                  <a:lnTo>
                    <a:pt x="327177" y="372960"/>
                  </a:lnTo>
                  <a:lnTo>
                    <a:pt x="327304" y="373240"/>
                  </a:lnTo>
                  <a:lnTo>
                    <a:pt x="328866" y="376542"/>
                  </a:lnTo>
                  <a:lnTo>
                    <a:pt x="328993" y="376923"/>
                  </a:lnTo>
                  <a:lnTo>
                    <a:pt x="330161" y="380339"/>
                  </a:lnTo>
                  <a:lnTo>
                    <a:pt x="330238" y="380682"/>
                  </a:lnTo>
                  <a:lnTo>
                    <a:pt x="330365" y="381177"/>
                  </a:lnTo>
                  <a:lnTo>
                    <a:pt x="331139" y="384378"/>
                  </a:lnTo>
                  <a:lnTo>
                    <a:pt x="331190" y="384810"/>
                  </a:lnTo>
                  <a:lnTo>
                    <a:pt x="331698" y="388696"/>
                  </a:lnTo>
                  <a:lnTo>
                    <a:pt x="331685" y="388366"/>
                  </a:lnTo>
                  <a:lnTo>
                    <a:pt x="331736" y="388962"/>
                  </a:lnTo>
                  <a:lnTo>
                    <a:pt x="331698" y="388696"/>
                  </a:lnTo>
                  <a:lnTo>
                    <a:pt x="331711" y="388962"/>
                  </a:lnTo>
                  <a:lnTo>
                    <a:pt x="331914" y="393166"/>
                  </a:lnTo>
                  <a:lnTo>
                    <a:pt x="331939" y="392772"/>
                  </a:lnTo>
                  <a:lnTo>
                    <a:pt x="331939" y="393547"/>
                  </a:lnTo>
                  <a:lnTo>
                    <a:pt x="331914" y="393166"/>
                  </a:lnTo>
                  <a:lnTo>
                    <a:pt x="331901" y="393547"/>
                  </a:lnTo>
                  <a:lnTo>
                    <a:pt x="331698" y="397624"/>
                  </a:lnTo>
                  <a:lnTo>
                    <a:pt x="331736" y="397357"/>
                  </a:lnTo>
                  <a:lnTo>
                    <a:pt x="331685" y="397954"/>
                  </a:lnTo>
                  <a:lnTo>
                    <a:pt x="331470" y="399338"/>
                  </a:lnTo>
                  <a:lnTo>
                    <a:pt x="331139" y="401878"/>
                  </a:lnTo>
                  <a:lnTo>
                    <a:pt x="331038" y="402336"/>
                  </a:lnTo>
                  <a:lnTo>
                    <a:pt x="330136" y="405968"/>
                  </a:lnTo>
                  <a:lnTo>
                    <a:pt x="330276" y="405574"/>
                  </a:lnTo>
                  <a:lnTo>
                    <a:pt x="330073" y="406222"/>
                  </a:lnTo>
                  <a:lnTo>
                    <a:pt x="330136" y="405968"/>
                  </a:lnTo>
                  <a:lnTo>
                    <a:pt x="330060" y="406222"/>
                  </a:lnTo>
                  <a:lnTo>
                    <a:pt x="324891" y="417029"/>
                  </a:lnTo>
                  <a:lnTo>
                    <a:pt x="320433" y="422554"/>
                  </a:lnTo>
                  <a:lnTo>
                    <a:pt x="314413" y="427431"/>
                  </a:lnTo>
                  <a:lnTo>
                    <a:pt x="311200" y="429310"/>
                  </a:lnTo>
                  <a:lnTo>
                    <a:pt x="310857" y="429475"/>
                  </a:lnTo>
                  <a:lnTo>
                    <a:pt x="307682" y="430961"/>
                  </a:lnTo>
                  <a:lnTo>
                    <a:pt x="308013" y="430860"/>
                  </a:lnTo>
                  <a:lnTo>
                    <a:pt x="307657" y="430974"/>
                  </a:lnTo>
                  <a:lnTo>
                    <a:pt x="303758" y="432320"/>
                  </a:lnTo>
                  <a:lnTo>
                    <a:pt x="303390" y="432409"/>
                  </a:lnTo>
                  <a:lnTo>
                    <a:pt x="299808" y="433285"/>
                  </a:lnTo>
                  <a:lnTo>
                    <a:pt x="295617" y="433832"/>
                  </a:lnTo>
                  <a:lnTo>
                    <a:pt x="295833" y="433819"/>
                  </a:lnTo>
                  <a:lnTo>
                    <a:pt x="330873" y="433819"/>
                  </a:lnTo>
                  <a:lnTo>
                    <a:pt x="331304" y="433387"/>
                  </a:lnTo>
                  <a:lnTo>
                    <a:pt x="331457" y="433235"/>
                  </a:lnTo>
                  <a:lnTo>
                    <a:pt x="331838" y="432841"/>
                  </a:lnTo>
                  <a:lnTo>
                    <a:pt x="332346" y="432219"/>
                  </a:lnTo>
                  <a:lnTo>
                    <a:pt x="333184" y="431177"/>
                  </a:lnTo>
                  <a:lnTo>
                    <a:pt x="333451" y="430860"/>
                  </a:lnTo>
                  <a:lnTo>
                    <a:pt x="334810" y="429158"/>
                  </a:lnTo>
                  <a:lnTo>
                    <a:pt x="335902" y="427812"/>
                  </a:lnTo>
                  <a:lnTo>
                    <a:pt x="336448" y="427139"/>
                  </a:lnTo>
                  <a:lnTo>
                    <a:pt x="337591" y="425716"/>
                  </a:lnTo>
                  <a:lnTo>
                    <a:pt x="338264" y="424751"/>
                  </a:lnTo>
                  <a:lnTo>
                    <a:pt x="339166" y="423189"/>
                  </a:lnTo>
                  <a:lnTo>
                    <a:pt x="339826" y="422046"/>
                  </a:lnTo>
                  <a:lnTo>
                    <a:pt x="343916" y="413016"/>
                  </a:lnTo>
                  <a:lnTo>
                    <a:pt x="344766" y="410540"/>
                  </a:lnTo>
                  <a:lnTo>
                    <a:pt x="345097" y="409333"/>
                  </a:lnTo>
                  <a:lnTo>
                    <a:pt x="346024" y="405574"/>
                  </a:lnTo>
                  <a:lnTo>
                    <a:pt x="346125" y="405168"/>
                  </a:lnTo>
                  <a:lnTo>
                    <a:pt x="347230" y="393547"/>
                  </a:lnTo>
                  <a:lnTo>
                    <a:pt x="347230" y="392772"/>
                  </a:lnTo>
                  <a:close/>
                </a:path>
                <a:path w="572135" h="797560">
                  <a:moveTo>
                    <a:pt x="359968" y="47586"/>
                  </a:moveTo>
                  <a:lnTo>
                    <a:pt x="211874" y="47586"/>
                  </a:lnTo>
                  <a:lnTo>
                    <a:pt x="211874" y="68072"/>
                  </a:lnTo>
                  <a:lnTo>
                    <a:pt x="359968" y="68072"/>
                  </a:lnTo>
                  <a:lnTo>
                    <a:pt x="359968" y="47586"/>
                  </a:lnTo>
                  <a:close/>
                </a:path>
                <a:path w="572135" h="797560">
                  <a:moveTo>
                    <a:pt x="467271" y="393204"/>
                  </a:moveTo>
                  <a:lnTo>
                    <a:pt x="467042" y="384314"/>
                  </a:lnTo>
                  <a:lnTo>
                    <a:pt x="466344" y="375424"/>
                  </a:lnTo>
                  <a:lnTo>
                    <a:pt x="465455" y="369074"/>
                  </a:lnTo>
                  <a:lnTo>
                    <a:pt x="465277" y="367804"/>
                  </a:lnTo>
                  <a:lnTo>
                    <a:pt x="463638" y="358914"/>
                  </a:lnTo>
                  <a:lnTo>
                    <a:pt x="461606" y="350024"/>
                  </a:lnTo>
                  <a:lnTo>
                    <a:pt x="459270" y="342404"/>
                  </a:lnTo>
                  <a:lnTo>
                    <a:pt x="459092" y="341134"/>
                  </a:lnTo>
                  <a:lnTo>
                    <a:pt x="455256" y="330974"/>
                  </a:lnTo>
                  <a:lnTo>
                    <a:pt x="453351" y="325894"/>
                  </a:lnTo>
                  <a:lnTo>
                    <a:pt x="453072" y="324624"/>
                  </a:lnTo>
                  <a:lnTo>
                    <a:pt x="451789" y="322110"/>
                  </a:lnTo>
                  <a:lnTo>
                    <a:pt x="451789" y="400799"/>
                  </a:lnTo>
                  <a:lnTo>
                    <a:pt x="451764" y="402094"/>
                  </a:lnTo>
                  <a:lnTo>
                    <a:pt x="451065" y="409714"/>
                  </a:lnTo>
                  <a:lnTo>
                    <a:pt x="450075" y="418604"/>
                  </a:lnTo>
                  <a:lnTo>
                    <a:pt x="450151" y="417334"/>
                  </a:lnTo>
                  <a:lnTo>
                    <a:pt x="448602" y="426224"/>
                  </a:lnTo>
                  <a:lnTo>
                    <a:pt x="446773" y="433844"/>
                  </a:lnTo>
                  <a:lnTo>
                    <a:pt x="444563" y="441464"/>
                  </a:lnTo>
                  <a:lnTo>
                    <a:pt x="444741" y="441464"/>
                  </a:lnTo>
                  <a:lnTo>
                    <a:pt x="438988" y="456704"/>
                  </a:lnTo>
                  <a:lnTo>
                    <a:pt x="439267" y="455434"/>
                  </a:lnTo>
                  <a:lnTo>
                    <a:pt x="432155" y="470674"/>
                  </a:lnTo>
                  <a:lnTo>
                    <a:pt x="432523" y="469404"/>
                  </a:lnTo>
                  <a:lnTo>
                    <a:pt x="423989" y="483374"/>
                  </a:lnTo>
                  <a:lnTo>
                    <a:pt x="424395" y="483374"/>
                  </a:lnTo>
                  <a:lnTo>
                    <a:pt x="414642" y="496074"/>
                  </a:lnTo>
                  <a:lnTo>
                    <a:pt x="415112" y="496074"/>
                  </a:lnTo>
                  <a:lnTo>
                    <a:pt x="409930" y="501459"/>
                  </a:lnTo>
                  <a:lnTo>
                    <a:pt x="399021" y="490524"/>
                  </a:lnTo>
                  <a:lnTo>
                    <a:pt x="399021" y="512241"/>
                  </a:lnTo>
                  <a:lnTo>
                    <a:pt x="392607" y="517664"/>
                  </a:lnTo>
                  <a:lnTo>
                    <a:pt x="393153" y="517664"/>
                  </a:lnTo>
                  <a:lnTo>
                    <a:pt x="380161" y="527824"/>
                  </a:lnTo>
                  <a:lnTo>
                    <a:pt x="380758" y="526554"/>
                  </a:lnTo>
                  <a:lnTo>
                    <a:pt x="366852" y="535444"/>
                  </a:lnTo>
                  <a:lnTo>
                    <a:pt x="367512" y="535444"/>
                  </a:lnTo>
                  <a:lnTo>
                    <a:pt x="352780" y="541794"/>
                  </a:lnTo>
                  <a:lnTo>
                    <a:pt x="353479" y="541794"/>
                  </a:lnTo>
                  <a:lnTo>
                    <a:pt x="338086" y="548144"/>
                  </a:lnTo>
                  <a:lnTo>
                    <a:pt x="338594" y="548144"/>
                  </a:lnTo>
                  <a:lnTo>
                    <a:pt x="330644" y="549414"/>
                  </a:lnTo>
                  <a:lnTo>
                    <a:pt x="331089" y="549414"/>
                  </a:lnTo>
                  <a:lnTo>
                    <a:pt x="322948" y="551954"/>
                  </a:lnTo>
                  <a:lnTo>
                    <a:pt x="323240" y="551954"/>
                  </a:lnTo>
                  <a:lnTo>
                    <a:pt x="315023" y="553224"/>
                  </a:lnTo>
                  <a:lnTo>
                    <a:pt x="315506" y="553224"/>
                  </a:lnTo>
                  <a:lnTo>
                    <a:pt x="307162" y="554494"/>
                  </a:lnTo>
                  <a:lnTo>
                    <a:pt x="274929" y="554494"/>
                  </a:lnTo>
                  <a:lnTo>
                    <a:pt x="266585" y="553224"/>
                  </a:lnTo>
                  <a:lnTo>
                    <a:pt x="267068" y="553224"/>
                  </a:lnTo>
                  <a:lnTo>
                    <a:pt x="258864" y="551954"/>
                  </a:lnTo>
                  <a:lnTo>
                    <a:pt x="259156" y="551954"/>
                  </a:lnTo>
                  <a:lnTo>
                    <a:pt x="251015" y="549414"/>
                  </a:lnTo>
                  <a:lnTo>
                    <a:pt x="251447" y="549414"/>
                  </a:lnTo>
                  <a:lnTo>
                    <a:pt x="243497" y="548144"/>
                  </a:lnTo>
                  <a:lnTo>
                    <a:pt x="244005" y="548144"/>
                  </a:lnTo>
                  <a:lnTo>
                    <a:pt x="228625" y="541794"/>
                  </a:lnTo>
                  <a:lnTo>
                    <a:pt x="229323" y="541794"/>
                  </a:lnTo>
                  <a:lnTo>
                    <a:pt x="214579" y="535444"/>
                  </a:lnTo>
                  <a:lnTo>
                    <a:pt x="215239" y="535444"/>
                  </a:lnTo>
                  <a:lnTo>
                    <a:pt x="203327" y="527824"/>
                  </a:lnTo>
                  <a:lnTo>
                    <a:pt x="201333" y="526554"/>
                  </a:lnTo>
                  <a:lnTo>
                    <a:pt x="201930" y="527824"/>
                  </a:lnTo>
                  <a:lnTo>
                    <a:pt x="188937" y="517664"/>
                  </a:lnTo>
                  <a:lnTo>
                    <a:pt x="189484" y="517664"/>
                  </a:lnTo>
                  <a:lnTo>
                    <a:pt x="183045" y="512229"/>
                  </a:lnTo>
                  <a:lnTo>
                    <a:pt x="202653" y="492582"/>
                  </a:lnTo>
                  <a:lnTo>
                    <a:pt x="206400" y="495769"/>
                  </a:lnTo>
                  <a:lnTo>
                    <a:pt x="206946" y="497039"/>
                  </a:lnTo>
                  <a:lnTo>
                    <a:pt x="216573" y="503389"/>
                  </a:lnTo>
                  <a:lnTo>
                    <a:pt x="217208" y="504659"/>
                  </a:lnTo>
                  <a:lnTo>
                    <a:pt x="227558" y="511009"/>
                  </a:lnTo>
                  <a:lnTo>
                    <a:pt x="228168" y="511009"/>
                  </a:lnTo>
                  <a:lnTo>
                    <a:pt x="239102" y="516089"/>
                  </a:lnTo>
                  <a:lnTo>
                    <a:pt x="239801" y="516089"/>
                  </a:lnTo>
                  <a:lnTo>
                    <a:pt x="251244" y="521169"/>
                  </a:lnTo>
                  <a:lnTo>
                    <a:pt x="251968" y="521169"/>
                  </a:lnTo>
                  <a:lnTo>
                    <a:pt x="263982" y="523709"/>
                  </a:lnTo>
                  <a:lnTo>
                    <a:pt x="264769" y="523709"/>
                  </a:lnTo>
                  <a:lnTo>
                    <a:pt x="277177" y="526249"/>
                  </a:lnTo>
                  <a:lnTo>
                    <a:pt x="304990" y="526249"/>
                  </a:lnTo>
                  <a:lnTo>
                    <a:pt x="317398" y="523709"/>
                  </a:lnTo>
                  <a:lnTo>
                    <a:pt x="318173" y="523709"/>
                  </a:lnTo>
                  <a:lnTo>
                    <a:pt x="330136" y="521169"/>
                  </a:lnTo>
                  <a:lnTo>
                    <a:pt x="330835" y="521169"/>
                  </a:lnTo>
                  <a:lnTo>
                    <a:pt x="342341" y="516089"/>
                  </a:lnTo>
                  <a:lnTo>
                    <a:pt x="343065" y="516089"/>
                  </a:lnTo>
                  <a:lnTo>
                    <a:pt x="353987" y="511009"/>
                  </a:lnTo>
                  <a:lnTo>
                    <a:pt x="354634" y="511009"/>
                  </a:lnTo>
                  <a:lnTo>
                    <a:pt x="356679" y="509739"/>
                  </a:lnTo>
                  <a:lnTo>
                    <a:pt x="364896" y="504659"/>
                  </a:lnTo>
                  <a:lnTo>
                    <a:pt x="365493" y="503389"/>
                  </a:lnTo>
                  <a:lnTo>
                    <a:pt x="375196" y="497039"/>
                  </a:lnTo>
                  <a:lnTo>
                    <a:pt x="375780" y="495769"/>
                  </a:lnTo>
                  <a:lnTo>
                    <a:pt x="379450" y="492607"/>
                  </a:lnTo>
                  <a:lnTo>
                    <a:pt x="399021" y="512241"/>
                  </a:lnTo>
                  <a:lnTo>
                    <a:pt x="399021" y="490524"/>
                  </a:lnTo>
                  <a:lnTo>
                    <a:pt x="390626" y="482104"/>
                  </a:lnTo>
                  <a:lnTo>
                    <a:pt x="393204" y="479259"/>
                  </a:lnTo>
                  <a:lnTo>
                    <a:pt x="393687" y="477989"/>
                  </a:lnTo>
                  <a:lnTo>
                    <a:pt x="400024" y="469099"/>
                  </a:lnTo>
                  <a:lnTo>
                    <a:pt x="400926" y="467829"/>
                  </a:lnTo>
                  <a:lnTo>
                    <a:pt x="401320" y="467829"/>
                  </a:lnTo>
                  <a:lnTo>
                    <a:pt x="406031" y="460209"/>
                  </a:lnTo>
                  <a:lnTo>
                    <a:pt x="407593" y="457669"/>
                  </a:lnTo>
                  <a:lnTo>
                    <a:pt x="407949" y="456399"/>
                  </a:lnTo>
                  <a:lnTo>
                    <a:pt x="413245" y="446239"/>
                  </a:lnTo>
                  <a:lnTo>
                    <a:pt x="413550" y="444969"/>
                  </a:lnTo>
                  <a:lnTo>
                    <a:pt x="415417" y="439889"/>
                  </a:lnTo>
                  <a:lnTo>
                    <a:pt x="417741" y="433539"/>
                  </a:lnTo>
                  <a:lnTo>
                    <a:pt x="417969" y="433539"/>
                  </a:lnTo>
                  <a:lnTo>
                    <a:pt x="418896" y="429729"/>
                  </a:lnTo>
                  <a:lnTo>
                    <a:pt x="421068" y="420839"/>
                  </a:lnTo>
                  <a:lnTo>
                    <a:pt x="421233" y="419569"/>
                  </a:lnTo>
                  <a:lnTo>
                    <a:pt x="421436" y="418299"/>
                  </a:lnTo>
                  <a:lnTo>
                    <a:pt x="423100" y="408139"/>
                  </a:lnTo>
                  <a:lnTo>
                    <a:pt x="423468" y="400799"/>
                  </a:lnTo>
                  <a:lnTo>
                    <a:pt x="451789" y="400799"/>
                  </a:lnTo>
                  <a:lnTo>
                    <a:pt x="451789" y="322110"/>
                  </a:lnTo>
                  <a:lnTo>
                    <a:pt x="451764" y="385445"/>
                  </a:lnTo>
                  <a:lnTo>
                    <a:pt x="423443" y="385445"/>
                  </a:lnTo>
                  <a:lnTo>
                    <a:pt x="423252" y="381469"/>
                  </a:lnTo>
                  <a:lnTo>
                    <a:pt x="423189" y="380199"/>
                  </a:lnTo>
                  <a:lnTo>
                    <a:pt x="421233" y="367499"/>
                  </a:lnTo>
                  <a:lnTo>
                    <a:pt x="421068" y="366229"/>
                  </a:lnTo>
                  <a:lnTo>
                    <a:pt x="417969" y="354799"/>
                  </a:lnTo>
                  <a:lnTo>
                    <a:pt x="417741" y="353529"/>
                  </a:lnTo>
                  <a:lnTo>
                    <a:pt x="415417" y="347179"/>
                  </a:lnTo>
                  <a:lnTo>
                    <a:pt x="413550" y="342099"/>
                  </a:lnTo>
                  <a:lnTo>
                    <a:pt x="413245" y="342099"/>
                  </a:lnTo>
                  <a:lnTo>
                    <a:pt x="410895" y="337019"/>
                  </a:lnTo>
                  <a:lnTo>
                    <a:pt x="408520" y="331901"/>
                  </a:lnTo>
                  <a:lnTo>
                    <a:pt x="408520" y="392899"/>
                  </a:lnTo>
                  <a:lnTo>
                    <a:pt x="408520" y="394169"/>
                  </a:lnTo>
                  <a:lnTo>
                    <a:pt x="408495" y="393534"/>
                  </a:lnTo>
                  <a:lnTo>
                    <a:pt x="408457" y="394169"/>
                  </a:lnTo>
                  <a:lnTo>
                    <a:pt x="407873" y="405599"/>
                  </a:lnTo>
                  <a:lnTo>
                    <a:pt x="406082" y="418299"/>
                  </a:lnTo>
                  <a:lnTo>
                    <a:pt x="406247" y="417029"/>
                  </a:lnTo>
                  <a:lnTo>
                    <a:pt x="403136" y="429729"/>
                  </a:lnTo>
                  <a:lnTo>
                    <a:pt x="403364" y="428459"/>
                  </a:lnTo>
                  <a:lnTo>
                    <a:pt x="399161" y="439889"/>
                  </a:lnTo>
                  <a:lnTo>
                    <a:pt x="399453" y="438619"/>
                  </a:lnTo>
                  <a:lnTo>
                    <a:pt x="394157" y="450049"/>
                  </a:lnTo>
                  <a:lnTo>
                    <a:pt x="394512" y="450049"/>
                  </a:lnTo>
                  <a:lnTo>
                    <a:pt x="388251" y="460209"/>
                  </a:lnTo>
                  <a:lnTo>
                    <a:pt x="388645" y="458939"/>
                  </a:lnTo>
                  <a:lnTo>
                    <a:pt x="381406" y="469099"/>
                  </a:lnTo>
                  <a:lnTo>
                    <a:pt x="381889" y="467829"/>
                  </a:lnTo>
                  <a:lnTo>
                    <a:pt x="373799" y="476719"/>
                  </a:lnTo>
                  <a:lnTo>
                    <a:pt x="374307" y="476719"/>
                  </a:lnTo>
                  <a:lnTo>
                    <a:pt x="365442" y="484339"/>
                  </a:lnTo>
                  <a:lnTo>
                    <a:pt x="366026" y="484339"/>
                  </a:lnTo>
                  <a:lnTo>
                    <a:pt x="356336" y="491959"/>
                  </a:lnTo>
                  <a:lnTo>
                    <a:pt x="356933" y="490689"/>
                  </a:lnTo>
                  <a:lnTo>
                    <a:pt x="346646" y="497039"/>
                  </a:lnTo>
                  <a:lnTo>
                    <a:pt x="347294" y="497039"/>
                  </a:lnTo>
                  <a:lnTo>
                    <a:pt x="336372" y="502119"/>
                  </a:lnTo>
                  <a:lnTo>
                    <a:pt x="337096" y="502119"/>
                  </a:lnTo>
                  <a:lnTo>
                    <a:pt x="325589" y="505929"/>
                  </a:lnTo>
                  <a:lnTo>
                    <a:pt x="326288" y="505929"/>
                  </a:lnTo>
                  <a:lnTo>
                    <a:pt x="314337" y="509739"/>
                  </a:lnTo>
                  <a:lnTo>
                    <a:pt x="315112" y="508469"/>
                  </a:lnTo>
                  <a:lnTo>
                    <a:pt x="302704" y="511009"/>
                  </a:lnTo>
                  <a:lnTo>
                    <a:pt x="279450" y="511009"/>
                  </a:lnTo>
                  <a:lnTo>
                    <a:pt x="273253" y="509739"/>
                  </a:lnTo>
                  <a:lnTo>
                    <a:pt x="267042" y="508469"/>
                  </a:lnTo>
                  <a:lnTo>
                    <a:pt x="267817" y="509739"/>
                  </a:lnTo>
                  <a:lnTo>
                    <a:pt x="255803" y="505929"/>
                  </a:lnTo>
                  <a:lnTo>
                    <a:pt x="256527" y="505929"/>
                  </a:lnTo>
                  <a:lnTo>
                    <a:pt x="245084" y="502119"/>
                  </a:lnTo>
                  <a:lnTo>
                    <a:pt x="245783" y="502119"/>
                  </a:lnTo>
                  <a:lnTo>
                    <a:pt x="234873" y="497039"/>
                  </a:lnTo>
                  <a:lnTo>
                    <a:pt x="235483" y="497039"/>
                  </a:lnTo>
                  <a:lnTo>
                    <a:pt x="227215" y="491959"/>
                  </a:lnTo>
                  <a:lnTo>
                    <a:pt x="225145" y="490689"/>
                  </a:lnTo>
                  <a:lnTo>
                    <a:pt x="225780" y="491959"/>
                  </a:lnTo>
                  <a:lnTo>
                    <a:pt x="216154" y="484339"/>
                  </a:lnTo>
                  <a:lnTo>
                    <a:pt x="216700" y="484339"/>
                  </a:lnTo>
                  <a:lnTo>
                    <a:pt x="207772" y="476719"/>
                  </a:lnTo>
                  <a:lnTo>
                    <a:pt x="208292" y="476719"/>
                  </a:lnTo>
                  <a:lnTo>
                    <a:pt x="201358" y="469099"/>
                  </a:lnTo>
                  <a:lnTo>
                    <a:pt x="200202" y="467829"/>
                  </a:lnTo>
                  <a:lnTo>
                    <a:pt x="200685" y="469099"/>
                  </a:lnTo>
                  <a:lnTo>
                    <a:pt x="194360" y="460209"/>
                  </a:lnTo>
                  <a:lnTo>
                    <a:pt x="193446" y="458939"/>
                  </a:lnTo>
                  <a:lnTo>
                    <a:pt x="193852" y="460209"/>
                  </a:lnTo>
                  <a:lnTo>
                    <a:pt x="187579" y="450049"/>
                  </a:lnTo>
                  <a:lnTo>
                    <a:pt x="187960" y="450049"/>
                  </a:lnTo>
                  <a:lnTo>
                    <a:pt x="183299" y="439889"/>
                  </a:lnTo>
                  <a:lnTo>
                    <a:pt x="182714" y="438619"/>
                  </a:lnTo>
                  <a:lnTo>
                    <a:pt x="182994" y="439889"/>
                  </a:lnTo>
                  <a:lnTo>
                    <a:pt x="179197" y="429729"/>
                  </a:lnTo>
                  <a:lnTo>
                    <a:pt x="178727" y="428459"/>
                  </a:lnTo>
                  <a:lnTo>
                    <a:pt x="178955" y="429729"/>
                  </a:lnTo>
                  <a:lnTo>
                    <a:pt x="176161" y="418299"/>
                  </a:lnTo>
                  <a:lnTo>
                    <a:pt x="175856" y="417029"/>
                  </a:lnTo>
                  <a:lnTo>
                    <a:pt x="176009" y="418299"/>
                  </a:lnTo>
                  <a:lnTo>
                    <a:pt x="174142" y="405599"/>
                  </a:lnTo>
                  <a:lnTo>
                    <a:pt x="173634" y="394169"/>
                  </a:lnTo>
                  <a:lnTo>
                    <a:pt x="173609" y="393534"/>
                  </a:lnTo>
                  <a:lnTo>
                    <a:pt x="173570" y="394169"/>
                  </a:lnTo>
                  <a:lnTo>
                    <a:pt x="173596" y="393484"/>
                  </a:lnTo>
                  <a:lnTo>
                    <a:pt x="173621" y="393026"/>
                  </a:lnTo>
                  <a:lnTo>
                    <a:pt x="173634" y="392899"/>
                  </a:lnTo>
                  <a:lnTo>
                    <a:pt x="174155" y="382739"/>
                  </a:lnTo>
                  <a:lnTo>
                    <a:pt x="174155" y="382612"/>
                  </a:lnTo>
                  <a:lnTo>
                    <a:pt x="174142" y="382739"/>
                  </a:lnTo>
                  <a:lnTo>
                    <a:pt x="174218" y="381469"/>
                  </a:lnTo>
                  <a:lnTo>
                    <a:pt x="174155" y="382612"/>
                  </a:lnTo>
                  <a:lnTo>
                    <a:pt x="174332" y="381469"/>
                  </a:lnTo>
                  <a:lnTo>
                    <a:pt x="176009" y="370039"/>
                  </a:lnTo>
                  <a:lnTo>
                    <a:pt x="175856" y="370039"/>
                  </a:lnTo>
                  <a:lnTo>
                    <a:pt x="178955" y="358609"/>
                  </a:lnTo>
                  <a:lnTo>
                    <a:pt x="178727" y="358609"/>
                  </a:lnTo>
                  <a:lnTo>
                    <a:pt x="182994" y="347179"/>
                  </a:lnTo>
                  <a:lnTo>
                    <a:pt x="182714" y="348449"/>
                  </a:lnTo>
                  <a:lnTo>
                    <a:pt x="183299" y="347179"/>
                  </a:lnTo>
                  <a:lnTo>
                    <a:pt x="187960" y="337019"/>
                  </a:lnTo>
                  <a:lnTo>
                    <a:pt x="187579" y="338289"/>
                  </a:lnTo>
                  <a:lnTo>
                    <a:pt x="188366" y="337019"/>
                  </a:lnTo>
                  <a:lnTo>
                    <a:pt x="193852" y="328129"/>
                  </a:lnTo>
                  <a:lnTo>
                    <a:pt x="193446" y="328129"/>
                  </a:lnTo>
                  <a:lnTo>
                    <a:pt x="200685" y="319239"/>
                  </a:lnTo>
                  <a:lnTo>
                    <a:pt x="200202" y="319239"/>
                  </a:lnTo>
                  <a:lnTo>
                    <a:pt x="208292" y="310349"/>
                  </a:lnTo>
                  <a:lnTo>
                    <a:pt x="207772" y="310349"/>
                  </a:lnTo>
                  <a:lnTo>
                    <a:pt x="216700" y="302729"/>
                  </a:lnTo>
                  <a:lnTo>
                    <a:pt x="216154" y="302729"/>
                  </a:lnTo>
                  <a:lnTo>
                    <a:pt x="225780" y="296379"/>
                  </a:lnTo>
                  <a:lnTo>
                    <a:pt x="225145" y="296379"/>
                  </a:lnTo>
                  <a:lnTo>
                    <a:pt x="235483" y="290029"/>
                  </a:lnTo>
                  <a:lnTo>
                    <a:pt x="234873" y="290029"/>
                  </a:lnTo>
                  <a:lnTo>
                    <a:pt x="245783" y="284949"/>
                  </a:lnTo>
                  <a:lnTo>
                    <a:pt x="245084" y="284949"/>
                  </a:lnTo>
                  <a:lnTo>
                    <a:pt x="256527" y="281139"/>
                  </a:lnTo>
                  <a:lnTo>
                    <a:pt x="255803" y="281139"/>
                  </a:lnTo>
                  <a:lnTo>
                    <a:pt x="267817" y="278599"/>
                  </a:lnTo>
                  <a:lnTo>
                    <a:pt x="267042" y="278599"/>
                  </a:lnTo>
                  <a:lnTo>
                    <a:pt x="279450" y="276059"/>
                  </a:lnTo>
                  <a:lnTo>
                    <a:pt x="302704" y="276059"/>
                  </a:lnTo>
                  <a:lnTo>
                    <a:pt x="315112" y="278599"/>
                  </a:lnTo>
                  <a:lnTo>
                    <a:pt x="314337" y="278599"/>
                  </a:lnTo>
                  <a:lnTo>
                    <a:pt x="326288" y="281139"/>
                  </a:lnTo>
                  <a:lnTo>
                    <a:pt x="325589" y="281139"/>
                  </a:lnTo>
                  <a:lnTo>
                    <a:pt x="337096" y="284949"/>
                  </a:lnTo>
                  <a:lnTo>
                    <a:pt x="336372" y="284949"/>
                  </a:lnTo>
                  <a:lnTo>
                    <a:pt x="347294" y="290029"/>
                  </a:lnTo>
                  <a:lnTo>
                    <a:pt x="346646" y="290029"/>
                  </a:lnTo>
                  <a:lnTo>
                    <a:pt x="356933" y="296379"/>
                  </a:lnTo>
                  <a:lnTo>
                    <a:pt x="356336" y="296379"/>
                  </a:lnTo>
                  <a:lnTo>
                    <a:pt x="366026" y="302729"/>
                  </a:lnTo>
                  <a:lnTo>
                    <a:pt x="365442" y="302729"/>
                  </a:lnTo>
                  <a:lnTo>
                    <a:pt x="374307" y="310349"/>
                  </a:lnTo>
                  <a:lnTo>
                    <a:pt x="373799" y="310349"/>
                  </a:lnTo>
                  <a:lnTo>
                    <a:pt x="381889" y="319239"/>
                  </a:lnTo>
                  <a:lnTo>
                    <a:pt x="381406" y="319239"/>
                  </a:lnTo>
                  <a:lnTo>
                    <a:pt x="388645" y="328129"/>
                  </a:lnTo>
                  <a:lnTo>
                    <a:pt x="388251" y="328129"/>
                  </a:lnTo>
                  <a:lnTo>
                    <a:pt x="394512" y="338289"/>
                  </a:lnTo>
                  <a:lnTo>
                    <a:pt x="394157" y="337019"/>
                  </a:lnTo>
                  <a:lnTo>
                    <a:pt x="399453" y="348449"/>
                  </a:lnTo>
                  <a:lnTo>
                    <a:pt x="399161" y="347179"/>
                  </a:lnTo>
                  <a:lnTo>
                    <a:pt x="403364" y="358609"/>
                  </a:lnTo>
                  <a:lnTo>
                    <a:pt x="403136" y="358609"/>
                  </a:lnTo>
                  <a:lnTo>
                    <a:pt x="406247" y="370039"/>
                  </a:lnTo>
                  <a:lnTo>
                    <a:pt x="406082" y="370039"/>
                  </a:lnTo>
                  <a:lnTo>
                    <a:pt x="407936" y="382612"/>
                  </a:lnTo>
                  <a:lnTo>
                    <a:pt x="407949" y="382739"/>
                  </a:lnTo>
                  <a:lnTo>
                    <a:pt x="408495" y="393534"/>
                  </a:lnTo>
                  <a:lnTo>
                    <a:pt x="408520" y="392899"/>
                  </a:lnTo>
                  <a:lnTo>
                    <a:pt x="408520" y="331901"/>
                  </a:lnTo>
                  <a:lnTo>
                    <a:pt x="407949" y="330669"/>
                  </a:lnTo>
                  <a:lnTo>
                    <a:pt x="407593" y="330669"/>
                  </a:lnTo>
                  <a:lnTo>
                    <a:pt x="401320" y="319239"/>
                  </a:lnTo>
                  <a:lnTo>
                    <a:pt x="400926" y="319239"/>
                  </a:lnTo>
                  <a:lnTo>
                    <a:pt x="393687" y="309079"/>
                  </a:lnTo>
                  <a:lnTo>
                    <a:pt x="393204" y="309079"/>
                  </a:lnTo>
                  <a:lnTo>
                    <a:pt x="385127" y="300189"/>
                  </a:lnTo>
                  <a:lnTo>
                    <a:pt x="384632" y="298919"/>
                  </a:lnTo>
                  <a:lnTo>
                    <a:pt x="375780" y="291299"/>
                  </a:lnTo>
                  <a:lnTo>
                    <a:pt x="375196" y="291299"/>
                  </a:lnTo>
                  <a:lnTo>
                    <a:pt x="365493" y="283679"/>
                  </a:lnTo>
                  <a:lnTo>
                    <a:pt x="364896" y="283679"/>
                  </a:lnTo>
                  <a:lnTo>
                    <a:pt x="354634" y="277329"/>
                  </a:lnTo>
                  <a:lnTo>
                    <a:pt x="353987" y="276059"/>
                  </a:lnTo>
                  <a:lnTo>
                    <a:pt x="343065" y="270979"/>
                  </a:lnTo>
                  <a:lnTo>
                    <a:pt x="342341" y="270979"/>
                  </a:lnTo>
                  <a:lnTo>
                    <a:pt x="330835" y="267169"/>
                  </a:lnTo>
                  <a:lnTo>
                    <a:pt x="330136" y="267169"/>
                  </a:lnTo>
                  <a:lnTo>
                    <a:pt x="318173" y="263359"/>
                  </a:lnTo>
                  <a:lnTo>
                    <a:pt x="317398" y="263359"/>
                  </a:lnTo>
                  <a:lnTo>
                    <a:pt x="304990" y="260819"/>
                  </a:lnTo>
                  <a:lnTo>
                    <a:pt x="298704" y="260819"/>
                  </a:lnTo>
                  <a:lnTo>
                    <a:pt x="298704" y="233070"/>
                  </a:lnTo>
                  <a:lnTo>
                    <a:pt x="299478" y="233184"/>
                  </a:lnTo>
                  <a:lnTo>
                    <a:pt x="307174" y="233184"/>
                  </a:lnTo>
                  <a:lnTo>
                    <a:pt x="315506" y="234454"/>
                  </a:lnTo>
                  <a:lnTo>
                    <a:pt x="315023" y="234454"/>
                  </a:lnTo>
                  <a:lnTo>
                    <a:pt x="323240" y="235724"/>
                  </a:lnTo>
                  <a:lnTo>
                    <a:pt x="322948" y="235724"/>
                  </a:lnTo>
                  <a:lnTo>
                    <a:pt x="331089" y="238264"/>
                  </a:lnTo>
                  <a:lnTo>
                    <a:pt x="330644" y="236994"/>
                  </a:lnTo>
                  <a:lnTo>
                    <a:pt x="338594" y="239534"/>
                  </a:lnTo>
                  <a:lnTo>
                    <a:pt x="338061" y="239534"/>
                  </a:lnTo>
                  <a:lnTo>
                    <a:pt x="353453" y="245884"/>
                  </a:lnTo>
                  <a:lnTo>
                    <a:pt x="352806" y="244614"/>
                  </a:lnTo>
                  <a:lnTo>
                    <a:pt x="367538" y="252234"/>
                  </a:lnTo>
                  <a:lnTo>
                    <a:pt x="366852" y="252234"/>
                  </a:lnTo>
                  <a:lnTo>
                    <a:pt x="380758" y="261124"/>
                  </a:lnTo>
                  <a:lnTo>
                    <a:pt x="380161" y="259854"/>
                  </a:lnTo>
                  <a:lnTo>
                    <a:pt x="393153" y="270014"/>
                  </a:lnTo>
                  <a:lnTo>
                    <a:pt x="392595" y="270014"/>
                  </a:lnTo>
                  <a:lnTo>
                    <a:pt x="404609" y="280174"/>
                  </a:lnTo>
                  <a:lnTo>
                    <a:pt x="404126" y="280174"/>
                  </a:lnTo>
                  <a:lnTo>
                    <a:pt x="415112" y="291604"/>
                  </a:lnTo>
                  <a:lnTo>
                    <a:pt x="414642" y="291604"/>
                  </a:lnTo>
                  <a:lnTo>
                    <a:pt x="424395" y="304304"/>
                  </a:lnTo>
                  <a:lnTo>
                    <a:pt x="423989" y="304304"/>
                  </a:lnTo>
                  <a:lnTo>
                    <a:pt x="432523" y="318274"/>
                  </a:lnTo>
                  <a:lnTo>
                    <a:pt x="432155" y="317004"/>
                  </a:lnTo>
                  <a:lnTo>
                    <a:pt x="439267" y="332244"/>
                  </a:lnTo>
                  <a:lnTo>
                    <a:pt x="438988" y="330974"/>
                  </a:lnTo>
                  <a:lnTo>
                    <a:pt x="444741" y="346214"/>
                  </a:lnTo>
                  <a:lnTo>
                    <a:pt x="444563" y="346214"/>
                  </a:lnTo>
                  <a:lnTo>
                    <a:pt x="446887" y="353834"/>
                  </a:lnTo>
                  <a:lnTo>
                    <a:pt x="448652" y="361454"/>
                  </a:lnTo>
                  <a:lnTo>
                    <a:pt x="450151" y="370344"/>
                  </a:lnTo>
                  <a:lnTo>
                    <a:pt x="450075" y="369074"/>
                  </a:lnTo>
                  <a:lnTo>
                    <a:pt x="451104" y="377964"/>
                  </a:lnTo>
                  <a:lnTo>
                    <a:pt x="451764" y="385445"/>
                  </a:lnTo>
                  <a:lnTo>
                    <a:pt x="451764" y="322072"/>
                  </a:lnTo>
                  <a:lnTo>
                    <a:pt x="449186" y="317004"/>
                  </a:lnTo>
                  <a:lnTo>
                    <a:pt x="445960" y="310654"/>
                  </a:lnTo>
                  <a:lnTo>
                    <a:pt x="445579" y="309384"/>
                  </a:lnTo>
                  <a:lnTo>
                    <a:pt x="437045" y="295414"/>
                  </a:lnTo>
                  <a:lnTo>
                    <a:pt x="436651" y="295414"/>
                  </a:lnTo>
                  <a:lnTo>
                    <a:pt x="426885" y="282714"/>
                  </a:lnTo>
                  <a:lnTo>
                    <a:pt x="426427" y="281444"/>
                  </a:lnTo>
                  <a:lnTo>
                    <a:pt x="415442" y="270014"/>
                  </a:lnTo>
                  <a:lnTo>
                    <a:pt x="414947" y="268744"/>
                  </a:lnTo>
                  <a:lnTo>
                    <a:pt x="404431" y="259854"/>
                  </a:lnTo>
                  <a:lnTo>
                    <a:pt x="402920" y="258584"/>
                  </a:lnTo>
                  <a:lnTo>
                    <a:pt x="402348" y="257314"/>
                  </a:lnTo>
                  <a:lnTo>
                    <a:pt x="389369" y="248424"/>
                  </a:lnTo>
                  <a:lnTo>
                    <a:pt x="388772" y="247154"/>
                  </a:lnTo>
                  <a:lnTo>
                    <a:pt x="384810" y="244614"/>
                  </a:lnTo>
                  <a:lnTo>
                    <a:pt x="374878" y="238264"/>
                  </a:lnTo>
                  <a:lnTo>
                    <a:pt x="374205" y="238264"/>
                  </a:lnTo>
                  <a:lnTo>
                    <a:pt x="371259" y="236994"/>
                  </a:lnTo>
                  <a:lnTo>
                    <a:pt x="359460" y="231914"/>
                  </a:lnTo>
                  <a:lnTo>
                    <a:pt x="358813" y="230644"/>
                  </a:lnTo>
                  <a:lnTo>
                    <a:pt x="343433" y="225564"/>
                  </a:lnTo>
                  <a:lnTo>
                    <a:pt x="342900" y="225564"/>
                  </a:lnTo>
                  <a:lnTo>
                    <a:pt x="334949" y="223024"/>
                  </a:lnTo>
                  <a:lnTo>
                    <a:pt x="326377" y="220484"/>
                  </a:lnTo>
                  <a:lnTo>
                    <a:pt x="317881" y="219214"/>
                  </a:lnTo>
                  <a:lnTo>
                    <a:pt x="317398" y="219214"/>
                  </a:lnTo>
                  <a:lnTo>
                    <a:pt x="309054" y="217944"/>
                  </a:lnTo>
                  <a:lnTo>
                    <a:pt x="299808" y="217944"/>
                  </a:lnTo>
                  <a:lnTo>
                    <a:pt x="290880" y="216674"/>
                  </a:lnTo>
                  <a:lnTo>
                    <a:pt x="283375" y="217792"/>
                  </a:lnTo>
                  <a:lnTo>
                    <a:pt x="283375" y="233083"/>
                  </a:lnTo>
                  <a:lnTo>
                    <a:pt x="283375" y="260819"/>
                  </a:lnTo>
                  <a:lnTo>
                    <a:pt x="277177" y="260819"/>
                  </a:lnTo>
                  <a:lnTo>
                    <a:pt x="264769" y="263359"/>
                  </a:lnTo>
                  <a:lnTo>
                    <a:pt x="263982" y="263359"/>
                  </a:lnTo>
                  <a:lnTo>
                    <a:pt x="251968" y="267169"/>
                  </a:lnTo>
                  <a:lnTo>
                    <a:pt x="251244" y="267169"/>
                  </a:lnTo>
                  <a:lnTo>
                    <a:pt x="239801" y="270979"/>
                  </a:lnTo>
                  <a:lnTo>
                    <a:pt x="239102" y="270979"/>
                  </a:lnTo>
                  <a:lnTo>
                    <a:pt x="228168" y="276059"/>
                  </a:lnTo>
                  <a:lnTo>
                    <a:pt x="227558" y="277329"/>
                  </a:lnTo>
                  <a:lnTo>
                    <a:pt x="217208" y="283679"/>
                  </a:lnTo>
                  <a:lnTo>
                    <a:pt x="216573" y="283679"/>
                  </a:lnTo>
                  <a:lnTo>
                    <a:pt x="206946" y="291299"/>
                  </a:lnTo>
                  <a:lnTo>
                    <a:pt x="206400" y="291299"/>
                  </a:lnTo>
                  <a:lnTo>
                    <a:pt x="203098" y="294132"/>
                  </a:lnTo>
                  <a:lnTo>
                    <a:pt x="192443" y="283451"/>
                  </a:lnTo>
                  <a:lnTo>
                    <a:pt x="192443" y="305168"/>
                  </a:lnTo>
                  <a:lnTo>
                    <a:pt x="188887" y="309079"/>
                  </a:lnTo>
                  <a:lnTo>
                    <a:pt x="188404" y="309079"/>
                  </a:lnTo>
                  <a:lnTo>
                    <a:pt x="181165" y="319239"/>
                  </a:lnTo>
                  <a:lnTo>
                    <a:pt x="180771" y="319239"/>
                  </a:lnTo>
                  <a:lnTo>
                    <a:pt x="174498" y="330669"/>
                  </a:lnTo>
                  <a:lnTo>
                    <a:pt x="174129" y="330669"/>
                  </a:lnTo>
                  <a:lnTo>
                    <a:pt x="168897" y="342099"/>
                  </a:lnTo>
                  <a:lnTo>
                    <a:pt x="168617" y="342099"/>
                  </a:lnTo>
                  <a:lnTo>
                    <a:pt x="164363" y="353529"/>
                  </a:lnTo>
                  <a:lnTo>
                    <a:pt x="164122" y="354799"/>
                  </a:lnTo>
                  <a:lnTo>
                    <a:pt x="161023" y="366229"/>
                  </a:lnTo>
                  <a:lnTo>
                    <a:pt x="160870" y="367499"/>
                  </a:lnTo>
                  <a:lnTo>
                    <a:pt x="158991" y="380199"/>
                  </a:lnTo>
                  <a:lnTo>
                    <a:pt x="158267" y="392899"/>
                  </a:lnTo>
                  <a:lnTo>
                    <a:pt x="158267" y="394169"/>
                  </a:lnTo>
                  <a:lnTo>
                    <a:pt x="158991" y="408139"/>
                  </a:lnTo>
                  <a:lnTo>
                    <a:pt x="160870" y="419569"/>
                  </a:lnTo>
                  <a:lnTo>
                    <a:pt x="161023" y="420839"/>
                  </a:lnTo>
                  <a:lnTo>
                    <a:pt x="164122" y="433539"/>
                  </a:lnTo>
                  <a:lnTo>
                    <a:pt x="164363" y="433539"/>
                  </a:lnTo>
                  <a:lnTo>
                    <a:pt x="168617" y="444969"/>
                  </a:lnTo>
                  <a:lnTo>
                    <a:pt x="168897" y="446239"/>
                  </a:lnTo>
                  <a:lnTo>
                    <a:pt x="174129" y="456399"/>
                  </a:lnTo>
                  <a:lnTo>
                    <a:pt x="174498" y="457669"/>
                  </a:lnTo>
                  <a:lnTo>
                    <a:pt x="180771" y="467829"/>
                  </a:lnTo>
                  <a:lnTo>
                    <a:pt x="181165" y="467829"/>
                  </a:lnTo>
                  <a:lnTo>
                    <a:pt x="188404" y="477989"/>
                  </a:lnTo>
                  <a:lnTo>
                    <a:pt x="188887" y="479259"/>
                  </a:lnTo>
                  <a:lnTo>
                    <a:pt x="191452" y="482092"/>
                  </a:lnTo>
                  <a:lnTo>
                    <a:pt x="172161" y="501421"/>
                  </a:lnTo>
                  <a:lnTo>
                    <a:pt x="167068" y="496074"/>
                  </a:lnTo>
                  <a:lnTo>
                    <a:pt x="167525" y="496074"/>
                  </a:lnTo>
                  <a:lnTo>
                    <a:pt x="157759" y="483374"/>
                  </a:lnTo>
                  <a:lnTo>
                    <a:pt x="158165" y="483374"/>
                  </a:lnTo>
                  <a:lnTo>
                    <a:pt x="150406" y="470674"/>
                  </a:lnTo>
                  <a:lnTo>
                    <a:pt x="149631" y="469404"/>
                  </a:lnTo>
                  <a:lnTo>
                    <a:pt x="149987" y="470674"/>
                  </a:lnTo>
                  <a:lnTo>
                    <a:pt x="143408" y="456704"/>
                  </a:lnTo>
                  <a:lnTo>
                    <a:pt x="142811" y="455434"/>
                  </a:lnTo>
                  <a:lnTo>
                    <a:pt x="143116" y="456704"/>
                  </a:lnTo>
                  <a:lnTo>
                    <a:pt x="137426" y="441464"/>
                  </a:lnTo>
                  <a:lnTo>
                    <a:pt x="137591" y="441464"/>
                  </a:lnTo>
                  <a:lnTo>
                    <a:pt x="135267" y="433844"/>
                  </a:lnTo>
                  <a:lnTo>
                    <a:pt x="133502" y="426224"/>
                  </a:lnTo>
                  <a:lnTo>
                    <a:pt x="132232" y="418604"/>
                  </a:lnTo>
                  <a:lnTo>
                    <a:pt x="132016" y="417334"/>
                  </a:lnTo>
                  <a:lnTo>
                    <a:pt x="132092" y="418604"/>
                  </a:lnTo>
                  <a:lnTo>
                    <a:pt x="131064" y="409714"/>
                  </a:lnTo>
                  <a:lnTo>
                    <a:pt x="130378" y="402094"/>
                  </a:lnTo>
                  <a:lnTo>
                    <a:pt x="130238" y="394474"/>
                  </a:lnTo>
                  <a:lnTo>
                    <a:pt x="130225" y="393839"/>
                  </a:lnTo>
                  <a:lnTo>
                    <a:pt x="130200" y="394474"/>
                  </a:lnTo>
                  <a:lnTo>
                    <a:pt x="130213" y="393674"/>
                  </a:lnTo>
                  <a:lnTo>
                    <a:pt x="130225" y="393839"/>
                  </a:lnTo>
                  <a:lnTo>
                    <a:pt x="130238" y="393204"/>
                  </a:lnTo>
                  <a:lnTo>
                    <a:pt x="130403" y="385584"/>
                  </a:lnTo>
                  <a:lnTo>
                    <a:pt x="131089" y="377964"/>
                  </a:lnTo>
                  <a:lnTo>
                    <a:pt x="132092" y="369074"/>
                  </a:lnTo>
                  <a:lnTo>
                    <a:pt x="132016" y="370344"/>
                  </a:lnTo>
                  <a:lnTo>
                    <a:pt x="132232" y="369074"/>
                  </a:lnTo>
                  <a:lnTo>
                    <a:pt x="133565" y="361454"/>
                  </a:lnTo>
                  <a:lnTo>
                    <a:pt x="135382" y="353834"/>
                  </a:lnTo>
                  <a:lnTo>
                    <a:pt x="137591" y="346214"/>
                  </a:lnTo>
                  <a:lnTo>
                    <a:pt x="137426" y="346214"/>
                  </a:lnTo>
                  <a:lnTo>
                    <a:pt x="143116" y="330974"/>
                  </a:lnTo>
                  <a:lnTo>
                    <a:pt x="142811" y="332244"/>
                  </a:lnTo>
                  <a:lnTo>
                    <a:pt x="143408" y="330974"/>
                  </a:lnTo>
                  <a:lnTo>
                    <a:pt x="149987" y="317004"/>
                  </a:lnTo>
                  <a:lnTo>
                    <a:pt x="149631" y="318274"/>
                  </a:lnTo>
                  <a:lnTo>
                    <a:pt x="150406" y="317004"/>
                  </a:lnTo>
                  <a:lnTo>
                    <a:pt x="158165" y="304304"/>
                  </a:lnTo>
                  <a:lnTo>
                    <a:pt x="157759" y="304304"/>
                  </a:lnTo>
                  <a:lnTo>
                    <a:pt x="167525" y="291604"/>
                  </a:lnTo>
                  <a:lnTo>
                    <a:pt x="167068" y="291604"/>
                  </a:lnTo>
                  <a:lnTo>
                    <a:pt x="172859" y="285534"/>
                  </a:lnTo>
                  <a:lnTo>
                    <a:pt x="192443" y="305168"/>
                  </a:lnTo>
                  <a:lnTo>
                    <a:pt x="192443" y="283451"/>
                  </a:lnTo>
                  <a:lnTo>
                    <a:pt x="183832" y="274815"/>
                  </a:lnTo>
                  <a:lnTo>
                    <a:pt x="189509" y="270014"/>
                  </a:lnTo>
                  <a:lnTo>
                    <a:pt x="188937" y="270014"/>
                  </a:lnTo>
                  <a:lnTo>
                    <a:pt x="201930" y="259854"/>
                  </a:lnTo>
                  <a:lnTo>
                    <a:pt x="201333" y="261124"/>
                  </a:lnTo>
                  <a:lnTo>
                    <a:pt x="203327" y="259854"/>
                  </a:lnTo>
                  <a:lnTo>
                    <a:pt x="215239" y="252234"/>
                  </a:lnTo>
                  <a:lnTo>
                    <a:pt x="214553" y="252234"/>
                  </a:lnTo>
                  <a:lnTo>
                    <a:pt x="229298" y="244614"/>
                  </a:lnTo>
                  <a:lnTo>
                    <a:pt x="228650" y="245884"/>
                  </a:lnTo>
                  <a:lnTo>
                    <a:pt x="231724" y="244614"/>
                  </a:lnTo>
                  <a:lnTo>
                    <a:pt x="244030" y="239534"/>
                  </a:lnTo>
                  <a:lnTo>
                    <a:pt x="243497" y="239534"/>
                  </a:lnTo>
                  <a:lnTo>
                    <a:pt x="251447" y="236994"/>
                  </a:lnTo>
                  <a:lnTo>
                    <a:pt x="251015" y="238264"/>
                  </a:lnTo>
                  <a:lnTo>
                    <a:pt x="255079" y="236994"/>
                  </a:lnTo>
                  <a:lnTo>
                    <a:pt x="259156" y="235724"/>
                  </a:lnTo>
                  <a:lnTo>
                    <a:pt x="258864" y="235724"/>
                  </a:lnTo>
                  <a:lnTo>
                    <a:pt x="267068" y="234454"/>
                  </a:lnTo>
                  <a:lnTo>
                    <a:pt x="266585" y="234454"/>
                  </a:lnTo>
                  <a:lnTo>
                    <a:pt x="274929" y="233184"/>
                  </a:lnTo>
                  <a:lnTo>
                    <a:pt x="282625" y="233184"/>
                  </a:lnTo>
                  <a:lnTo>
                    <a:pt x="283375" y="233083"/>
                  </a:lnTo>
                  <a:lnTo>
                    <a:pt x="283375" y="217792"/>
                  </a:lnTo>
                  <a:lnTo>
                    <a:pt x="282270" y="217944"/>
                  </a:lnTo>
                  <a:lnTo>
                    <a:pt x="273342" y="217944"/>
                  </a:lnTo>
                  <a:lnTo>
                    <a:pt x="264706" y="219214"/>
                  </a:lnTo>
                  <a:lnTo>
                    <a:pt x="264223" y="219214"/>
                  </a:lnTo>
                  <a:lnTo>
                    <a:pt x="256019" y="220484"/>
                  </a:lnTo>
                  <a:lnTo>
                    <a:pt x="247142" y="223024"/>
                  </a:lnTo>
                  <a:lnTo>
                    <a:pt x="239191" y="225564"/>
                  </a:lnTo>
                  <a:lnTo>
                    <a:pt x="238658" y="225564"/>
                  </a:lnTo>
                  <a:lnTo>
                    <a:pt x="223278" y="230644"/>
                  </a:lnTo>
                  <a:lnTo>
                    <a:pt x="222631" y="231914"/>
                  </a:lnTo>
                  <a:lnTo>
                    <a:pt x="207899" y="238264"/>
                  </a:lnTo>
                  <a:lnTo>
                    <a:pt x="207213" y="238264"/>
                  </a:lnTo>
                  <a:lnTo>
                    <a:pt x="193319" y="247154"/>
                  </a:lnTo>
                  <a:lnTo>
                    <a:pt x="192722" y="248424"/>
                  </a:lnTo>
                  <a:lnTo>
                    <a:pt x="179743" y="257314"/>
                  </a:lnTo>
                  <a:lnTo>
                    <a:pt x="179171" y="258584"/>
                  </a:lnTo>
                  <a:lnTo>
                    <a:pt x="167144" y="268744"/>
                  </a:lnTo>
                  <a:lnTo>
                    <a:pt x="166649" y="270014"/>
                  </a:lnTo>
                  <a:lnTo>
                    <a:pt x="155727" y="281444"/>
                  </a:lnTo>
                  <a:lnTo>
                    <a:pt x="155270" y="282714"/>
                  </a:lnTo>
                  <a:lnTo>
                    <a:pt x="145516" y="295414"/>
                  </a:lnTo>
                  <a:lnTo>
                    <a:pt x="145110" y="295414"/>
                  </a:lnTo>
                  <a:lnTo>
                    <a:pt x="136575" y="309384"/>
                  </a:lnTo>
                  <a:lnTo>
                    <a:pt x="136207" y="310654"/>
                  </a:lnTo>
                  <a:lnTo>
                    <a:pt x="129044" y="324624"/>
                  </a:lnTo>
                  <a:lnTo>
                    <a:pt x="128739" y="325894"/>
                  </a:lnTo>
                  <a:lnTo>
                    <a:pt x="123050" y="341134"/>
                  </a:lnTo>
                  <a:lnTo>
                    <a:pt x="122885" y="342404"/>
                  </a:lnTo>
                  <a:lnTo>
                    <a:pt x="115112" y="384314"/>
                  </a:lnTo>
                  <a:lnTo>
                    <a:pt x="114896" y="394474"/>
                  </a:lnTo>
                  <a:lnTo>
                    <a:pt x="115087" y="402094"/>
                  </a:lnTo>
                  <a:lnTo>
                    <a:pt x="115824" y="410984"/>
                  </a:lnTo>
                  <a:lnTo>
                    <a:pt x="116878" y="419874"/>
                  </a:lnTo>
                  <a:lnTo>
                    <a:pt x="116967" y="421144"/>
                  </a:lnTo>
                  <a:lnTo>
                    <a:pt x="118516" y="428764"/>
                  </a:lnTo>
                  <a:lnTo>
                    <a:pt x="120561" y="437654"/>
                  </a:lnTo>
                  <a:lnTo>
                    <a:pt x="122885" y="445274"/>
                  </a:lnTo>
                  <a:lnTo>
                    <a:pt x="123050" y="446544"/>
                  </a:lnTo>
                  <a:lnTo>
                    <a:pt x="128739" y="461784"/>
                  </a:lnTo>
                  <a:lnTo>
                    <a:pt x="129044" y="461784"/>
                  </a:lnTo>
                  <a:lnTo>
                    <a:pt x="136207" y="477024"/>
                  </a:lnTo>
                  <a:lnTo>
                    <a:pt x="136575" y="478294"/>
                  </a:lnTo>
                  <a:lnTo>
                    <a:pt x="145110" y="492264"/>
                  </a:lnTo>
                  <a:lnTo>
                    <a:pt x="145516" y="492264"/>
                  </a:lnTo>
                  <a:lnTo>
                    <a:pt x="155270" y="504964"/>
                  </a:lnTo>
                  <a:lnTo>
                    <a:pt x="155727" y="506234"/>
                  </a:lnTo>
                  <a:lnTo>
                    <a:pt x="166649" y="517664"/>
                  </a:lnTo>
                  <a:lnTo>
                    <a:pt x="167170" y="518934"/>
                  </a:lnTo>
                  <a:lnTo>
                    <a:pt x="179184" y="529094"/>
                  </a:lnTo>
                  <a:lnTo>
                    <a:pt x="179743" y="530364"/>
                  </a:lnTo>
                  <a:lnTo>
                    <a:pt x="192722" y="539254"/>
                  </a:lnTo>
                  <a:lnTo>
                    <a:pt x="193319" y="540524"/>
                  </a:lnTo>
                  <a:lnTo>
                    <a:pt x="207213" y="548144"/>
                  </a:lnTo>
                  <a:lnTo>
                    <a:pt x="207873" y="549414"/>
                  </a:lnTo>
                  <a:lnTo>
                    <a:pt x="222605" y="555764"/>
                  </a:lnTo>
                  <a:lnTo>
                    <a:pt x="223304" y="557034"/>
                  </a:lnTo>
                  <a:lnTo>
                    <a:pt x="238683" y="562114"/>
                  </a:lnTo>
                  <a:lnTo>
                    <a:pt x="239191" y="562114"/>
                  </a:lnTo>
                  <a:lnTo>
                    <a:pt x="247142" y="564654"/>
                  </a:lnTo>
                  <a:lnTo>
                    <a:pt x="255727" y="567194"/>
                  </a:lnTo>
                  <a:lnTo>
                    <a:pt x="264223" y="568464"/>
                  </a:lnTo>
                  <a:lnTo>
                    <a:pt x="264706" y="568464"/>
                  </a:lnTo>
                  <a:lnTo>
                    <a:pt x="273037" y="569734"/>
                  </a:lnTo>
                  <a:lnTo>
                    <a:pt x="308749" y="569734"/>
                  </a:lnTo>
                  <a:lnTo>
                    <a:pt x="317398" y="568464"/>
                  </a:lnTo>
                  <a:lnTo>
                    <a:pt x="317881" y="568464"/>
                  </a:lnTo>
                  <a:lnTo>
                    <a:pt x="326085" y="567194"/>
                  </a:lnTo>
                  <a:lnTo>
                    <a:pt x="334949" y="564654"/>
                  </a:lnTo>
                  <a:lnTo>
                    <a:pt x="342900" y="562114"/>
                  </a:lnTo>
                  <a:lnTo>
                    <a:pt x="343408" y="562114"/>
                  </a:lnTo>
                  <a:lnTo>
                    <a:pt x="358787" y="557034"/>
                  </a:lnTo>
                  <a:lnTo>
                    <a:pt x="359486" y="555764"/>
                  </a:lnTo>
                  <a:lnTo>
                    <a:pt x="362432" y="554494"/>
                  </a:lnTo>
                  <a:lnTo>
                    <a:pt x="374230" y="549414"/>
                  </a:lnTo>
                  <a:lnTo>
                    <a:pt x="374878" y="548144"/>
                  </a:lnTo>
                  <a:lnTo>
                    <a:pt x="388772" y="540524"/>
                  </a:lnTo>
                  <a:lnTo>
                    <a:pt x="389369" y="539254"/>
                  </a:lnTo>
                  <a:lnTo>
                    <a:pt x="402348" y="530364"/>
                  </a:lnTo>
                  <a:lnTo>
                    <a:pt x="402907" y="529094"/>
                  </a:lnTo>
                  <a:lnTo>
                    <a:pt x="404406" y="527824"/>
                  </a:lnTo>
                  <a:lnTo>
                    <a:pt x="414934" y="518934"/>
                  </a:lnTo>
                  <a:lnTo>
                    <a:pt x="415442" y="517664"/>
                  </a:lnTo>
                  <a:lnTo>
                    <a:pt x="426427" y="506234"/>
                  </a:lnTo>
                  <a:lnTo>
                    <a:pt x="426885" y="504964"/>
                  </a:lnTo>
                  <a:lnTo>
                    <a:pt x="436651" y="492264"/>
                  </a:lnTo>
                  <a:lnTo>
                    <a:pt x="437057" y="492264"/>
                  </a:lnTo>
                  <a:lnTo>
                    <a:pt x="445592" y="478294"/>
                  </a:lnTo>
                  <a:lnTo>
                    <a:pt x="445960" y="477024"/>
                  </a:lnTo>
                  <a:lnTo>
                    <a:pt x="448919" y="470674"/>
                  </a:lnTo>
                  <a:lnTo>
                    <a:pt x="453072" y="461784"/>
                  </a:lnTo>
                  <a:lnTo>
                    <a:pt x="453351" y="461784"/>
                  </a:lnTo>
                  <a:lnTo>
                    <a:pt x="455256" y="456704"/>
                  </a:lnTo>
                  <a:lnTo>
                    <a:pt x="459092" y="446544"/>
                  </a:lnTo>
                  <a:lnTo>
                    <a:pt x="459270" y="445274"/>
                  </a:lnTo>
                  <a:lnTo>
                    <a:pt x="461606" y="437654"/>
                  </a:lnTo>
                  <a:lnTo>
                    <a:pt x="463588" y="428764"/>
                  </a:lnTo>
                  <a:lnTo>
                    <a:pt x="465201" y="421144"/>
                  </a:lnTo>
                  <a:lnTo>
                    <a:pt x="465277" y="419874"/>
                  </a:lnTo>
                  <a:lnTo>
                    <a:pt x="465442" y="418604"/>
                  </a:lnTo>
                  <a:lnTo>
                    <a:pt x="466305" y="412254"/>
                  </a:lnTo>
                  <a:lnTo>
                    <a:pt x="467067" y="402094"/>
                  </a:lnTo>
                  <a:lnTo>
                    <a:pt x="467271" y="393204"/>
                  </a:lnTo>
                  <a:close/>
                </a:path>
                <a:path w="572135" h="797560">
                  <a:moveTo>
                    <a:pt x="520839" y="160210"/>
                  </a:moveTo>
                  <a:lnTo>
                    <a:pt x="510628" y="149974"/>
                  </a:lnTo>
                  <a:lnTo>
                    <a:pt x="500418" y="149974"/>
                  </a:lnTo>
                  <a:lnTo>
                    <a:pt x="500418" y="170446"/>
                  </a:lnTo>
                  <a:lnTo>
                    <a:pt x="500418" y="626033"/>
                  </a:lnTo>
                  <a:lnTo>
                    <a:pt x="71437" y="626033"/>
                  </a:lnTo>
                  <a:lnTo>
                    <a:pt x="71437" y="170446"/>
                  </a:lnTo>
                  <a:lnTo>
                    <a:pt x="500418" y="170446"/>
                  </a:lnTo>
                  <a:lnTo>
                    <a:pt x="500418" y="149974"/>
                  </a:lnTo>
                  <a:lnTo>
                    <a:pt x="61226" y="149974"/>
                  </a:lnTo>
                  <a:lnTo>
                    <a:pt x="51015" y="160210"/>
                  </a:lnTo>
                  <a:lnTo>
                    <a:pt x="51015" y="636270"/>
                  </a:lnTo>
                  <a:lnTo>
                    <a:pt x="61226" y="646506"/>
                  </a:lnTo>
                  <a:lnTo>
                    <a:pt x="510628" y="646506"/>
                  </a:lnTo>
                  <a:lnTo>
                    <a:pt x="520839" y="636270"/>
                  </a:lnTo>
                  <a:lnTo>
                    <a:pt x="520839" y="626033"/>
                  </a:lnTo>
                  <a:lnTo>
                    <a:pt x="520839" y="170446"/>
                  </a:lnTo>
                  <a:lnTo>
                    <a:pt x="520839" y="160210"/>
                  </a:lnTo>
                  <a:close/>
                </a:path>
                <a:path w="572135" h="797560">
                  <a:moveTo>
                    <a:pt x="571931" y="71120"/>
                  </a:moveTo>
                  <a:lnTo>
                    <a:pt x="571677" y="66040"/>
                  </a:lnTo>
                  <a:lnTo>
                    <a:pt x="571601" y="64770"/>
                  </a:lnTo>
                  <a:lnTo>
                    <a:pt x="571500" y="63500"/>
                  </a:lnTo>
                  <a:lnTo>
                    <a:pt x="571106" y="60960"/>
                  </a:lnTo>
                  <a:lnTo>
                    <a:pt x="570509" y="57048"/>
                  </a:lnTo>
                  <a:lnTo>
                    <a:pt x="570306" y="55880"/>
                  </a:lnTo>
                  <a:lnTo>
                    <a:pt x="568756" y="50800"/>
                  </a:lnTo>
                  <a:lnTo>
                    <a:pt x="568439" y="49530"/>
                  </a:lnTo>
                  <a:lnTo>
                    <a:pt x="567372" y="46990"/>
                  </a:lnTo>
                  <a:lnTo>
                    <a:pt x="566305" y="44450"/>
                  </a:lnTo>
                  <a:lnTo>
                    <a:pt x="565899" y="43180"/>
                  </a:lnTo>
                  <a:lnTo>
                    <a:pt x="563245" y="38100"/>
                  </a:lnTo>
                  <a:lnTo>
                    <a:pt x="562762" y="36830"/>
                  </a:lnTo>
                  <a:lnTo>
                    <a:pt x="559587" y="31750"/>
                  </a:lnTo>
                  <a:lnTo>
                    <a:pt x="559079" y="30480"/>
                  </a:lnTo>
                  <a:lnTo>
                    <a:pt x="555459" y="26670"/>
                  </a:lnTo>
                  <a:lnTo>
                    <a:pt x="554697" y="25400"/>
                  </a:lnTo>
                  <a:lnTo>
                    <a:pt x="551522" y="22479"/>
                  </a:lnTo>
                  <a:lnTo>
                    <a:pt x="551522" y="72212"/>
                  </a:lnTo>
                  <a:lnTo>
                    <a:pt x="551522" y="98780"/>
                  </a:lnTo>
                  <a:lnTo>
                    <a:pt x="551522" y="119253"/>
                  </a:lnTo>
                  <a:lnTo>
                    <a:pt x="551522" y="677227"/>
                  </a:lnTo>
                  <a:lnTo>
                    <a:pt x="551522" y="697699"/>
                  </a:lnTo>
                  <a:lnTo>
                    <a:pt x="551522" y="723900"/>
                  </a:lnTo>
                  <a:lnTo>
                    <a:pt x="551256" y="729361"/>
                  </a:lnTo>
                  <a:lnTo>
                    <a:pt x="551307" y="728980"/>
                  </a:lnTo>
                  <a:lnTo>
                    <a:pt x="551205" y="730250"/>
                  </a:lnTo>
                  <a:lnTo>
                    <a:pt x="551256" y="729361"/>
                  </a:lnTo>
                  <a:lnTo>
                    <a:pt x="551116" y="730250"/>
                  </a:lnTo>
                  <a:lnTo>
                    <a:pt x="550532" y="734060"/>
                  </a:lnTo>
                  <a:lnTo>
                    <a:pt x="550214" y="735330"/>
                  </a:lnTo>
                  <a:lnTo>
                    <a:pt x="549287" y="739140"/>
                  </a:lnTo>
                  <a:lnTo>
                    <a:pt x="548855" y="740410"/>
                  </a:lnTo>
                  <a:lnTo>
                    <a:pt x="547154" y="745490"/>
                  </a:lnTo>
                  <a:lnTo>
                    <a:pt x="547535" y="744220"/>
                  </a:lnTo>
                  <a:lnTo>
                    <a:pt x="544880" y="750570"/>
                  </a:lnTo>
                  <a:lnTo>
                    <a:pt x="545338" y="749300"/>
                  </a:lnTo>
                  <a:lnTo>
                    <a:pt x="542163" y="754380"/>
                  </a:lnTo>
                  <a:lnTo>
                    <a:pt x="542709" y="754380"/>
                  </a:lnTo>
                  <a:lnTo>
                    <a:pt x="539089" y="758190"/>
                  </a:lnTo>
                  <a:lnTo>
                    <a:pt x="539838" y="758190"/>
                  </a:lnTo>
                  <a:lnTo>
                    <a:pt x="535698" y="762000"/>
                  </a:lnTo>
                  <a:lnTo>
                    <a:pt x="536232" y="762000"/>
                  </a:lnTo>
                  <a:lnTo>
                    <a:pt x="531774" y="765810"/>
                  </a:lnTo>
                  <a:lnTo>
                    <a:pt x="532663" y="765810"/>
                  </a:lnTo>
                  <a:lnTo>
                    <a:pt x="527748" y="768350"/>
                  </a:lnTo>
                  <a:lnTo>
                    <a:pt x="528574" y="768350"/>
                  </a:lnTo>
                  <a:lnTo>
                    <a:pt x="523265" y="770890"/>
                  </a:lnTo>
                  <a:lnTo>
                    <a:pt x="524116" y="770890"/>
                  </a:lnTo>
                  <a:lnTo>
                    <a:pt x="518553" y="773430"/>
                  </a:lnTo>
                  <a:lnTo>
                    <a:pt x="519468" y="773430"/>
                  </a:lnTo>
                  <a:lnTo>
                    <a:pt x="513588" y="775970"/>
                  </a:lnTo>
                  <a:lnTo>
                    <a:pt x="514591" y="774700"/>
                  </a:lnTo>
                  <a:lnTo>
                    <a:pt x="508393" y="777240"/>
                  </a:lnTo>
                  <a:lnTo>
                    <a:pt x="509333" y="775970"/>
                  </a:lnTo>
                  <a:lnTo>
                    <a:pt x="502945" y="777240"/>
                  </a:lnTo>
                  <a:lnTo>
                    <a:pt x="68948" y="777240"/>
                  </a:lnTo>
                  <a:lnTo>
                    <a:pt x="62547" y="775970"/>
                  </a:lnTo>
                  <a:lnTo>
                    <a:pt x="63525" y="777240"/>
                  </a:lnTo>
                  <a:lnTo>
                    <a:pt x="60452" y="775970"/>
                  </a:lnTo>
                  <a:lnTo>
                    <a:pt x="57378" y="774700"/>
                  </a:lnTo>
                  <a:lnTo>
                    <a:pt x="58331" y="775970"/>
                  </a:lnTo>
                  <a:lnTo>
                    <a:pt x="52374" y="773430"/>
                  </a:lnTo>
                  <a:lnTo>
                    <a:pt x="53327" y="773430"/>
                  </a:lnTo>
                  <a:lnTo>
                    <a:pt x="50546" y="772160"/>
                  </a:lnTo>
                  <a:lnTo>
                    <a:pt x="47764" y="770890"/>
                  </a:lnTo>
                  <a:lnTo>
                    <a:pt x="48666" y="772160"/>
                  </a:lnTo>
                  <a:lnTo>
                    <a:pt x="43421" y="768350"/>
                  </a:lnTo>
                  <a:lnTo>
                    <a:pt x="44196" y="768350"/>
                  </a:lnTo>
                  <a:lnTo>
                    <a:pt x="39281" y="765810"/>
                  </a:lnTo>
                  <a:lnTo>
                    <a:pt x="40119" y="765810"/>
                  </a:lnTo>
                  <a:lnTo>
                    <a:pt x="35598" y="762000"/>
                  </a:lnTo>
                  <a:lnTo>
                    <a:pt x="36245" y="762000"/>
                  </a:lnTo>
                  <a:lnTo>
                    <a:pt x="32169" y="758190"/>
                  </a:lnTo>
                  <a:lnTo>
                    <a:pt x="32804" y="758190"/>
                  </a:lnTo>
                  <a:lnTo>
                    <a:pt x="29121" y="754380"/>
                  </a:lnTo>
                  <a:lnTo>
                    <a:pt x="29756" y="754380"/>
                  </a:lnTo>
                  <a:lnTo>
                    <a:pt x="27432" y="750570"/>
                  </a:lnTo>
                  <a:lnTo>
                    <a:pt x="26657" y="749300"/>
                  </a:lnTo>
                  <a:lnTo>
                    <a:pt x="27025" y="750570"/>
                  </a:lnTo>
                  <a:lnTo>
                    <a:pt x="24853" y="745490"/>
                  </a:lnTo>
                  <a:lnTo>
                    <a:pt x="24307" y="744220"/>
                  </a:lnTo>
                  <a:lnTo>
                    <a:pt x="24765" y="745490"/>
                  </a:lnTo>
                  <a:lnTo>
                    <a:pt x="22694" y="740410"/>
                  </a:lnTo>
                  <a:lnTo>
                    <a:pt x="22974" y="740410"/>
                  </a:lnTo>
                  <a:lnTo>
                    <a:pt x="21729" y="735330"/>
                  </a:lnTo>
                  <a:lnTo>
                    <a:pt x="21424" y="734060"/>
                  </a:lnTo>
                  <a:lnTo>
                    <a:pt x="21602" y="735330"/>
                  </a:lnTo>
                  <a:lnTo>
                    <a:pt x="20828" y="730250"/>
                  </a:lnTo>
                  <a:lnTo>
                    <a:pt x="20713" y="729437"/>
                  </a:lnTo>
                  <a:lnTo>
                    <a:pt x="20739" y="730250"/>
                  </a:lnTo>
                  <a:lnTo>
                    <a:pt x="20701" y="729373"/>
                  </a:lnTo>
                  <a:lnTo>
                    <a:pt x="20688" y="728980"/>
                  </a:lnTo>
                  <a:lnTo>
                    <a:pt x="20472" y="723900"/>
                  </a:lnTo>
                  <a:lnTo>
                    <a:pt x="20434" y="722896"/>
                  </a:lnTo>
                  <a:lnTo>
                    <a:pt x="20434" y="723900"/>
                  </a:lnTo>
                  <a:lnTo>
                    <a:pt x="20421" y="722896"/>
                  </a:lnTo>
                  <a:lnTo>
                    <a:pt x="20434" y="722630"/>
                  </a:lnTo>
                  <a:lnTo>
                    <a:pt x="20421" y="697699"/>
                  </a:lnTo>
                  <a:lnTo>
                    <a:pt x="551522" y="697699"/>
                  </a:lnTo>
                  <a:lnTo>
                    <a:pt x="551522" y="677227"/>
                  </a:lnTo>
                  <a:lnTo>
                    <a:pt x="20421" y="677227"/>
                  </a:lnTo>
                  <a:lnTo>
                    <a:pt x="20421" y="119253"/>
                  </a:lnTo>
                  <a:lnTo>
                    <a:pt x="551522" y="119253"/>
                  </a:lnTo>
                  <a:lnTo>
                    <a:pt x="551522" y="98780"/>
                  </a:lnTo>
                  <a:lnTo>
                    <a:pt x="20421" y="98780"/>
                  </a:lnTo>
                  <a:lnTo>
                    <a:pt x="20421" y="72390"/>
                  </a:lnTo>
                  <a:lnTo>
                    <a:pt x="20434" y="71120"/>
                  </a:lnTo>
                  <a:lnTo>
                    <a:pt x="20434" y="72097"/>
                  </a:lnTo>
                  <a:lnTo>
                    <a:pt x="20675" y="67310"/>
                  </a:lnTo>
                  <a:lnTo>
                    <a:pt x="20701" y="66802"/>
                  </a:lnTo>
                  <a:lnTo>
                    <a:pt x="20624" y="67310"/>
                  </a:lnTo>
                  <a:lnTo>
                    <a:pt x="20739" y="66040"/>
                  </a:lnTo>
                  <a:lnTo>
                    <a:pt x="20701" y="66802"/>
                  </a:lnTo>
                  <a:lnTo>
                    <a:pt x="20815" y="66040"/>
                  </a:lnTo>
                  <a:lnTo>
                    <a:pt x="21399" y="62230"/>
                  </a:lnTo>
                  <a:lnTo>
                    <a:pt x="21437" y="62001"/>
                  </a:lnTo>
                  <a:lnTo>
                    <a:pt x="21374" y="62230"/>
                  </a:lnTo>
                  <a:lnTo>
                    <a:pt x="21437" y="61988"/>
                  </a:lnTo>
                  <a:lnTo>
                    <a:pt x="21691" y="60960"/>
                  </a:lnTo>
                  <a:lnTo>
                    <a:pt x="22923" y="55880"/>
                  </a:lnTo>
                  <a:lnTo>
                    <a:pt x="22644" y="57150"/>
                  </a:lnTo>
                  <a:lnTo>
                    <a:pt x="23063" y="55880"/>
                  </a:lnTo>
                  <a:lnTo>
                    <a:pt x="24295" y="52070"/>
                  </a:lnTo>
                  <a:lnTo>
                    <a:pt x="24434" y="51676"/>
                  </a:lnTo>
                  <a:lnTo>
                    <a:pt x="24892" y="50800"/>
                  </a:lnTo>
                  <a:lnTo>
                    <a:pt x="26936" y="46990"/>
                  </a:lnTo>
                  <a:lnTo>
                    <a:pt x="26543" y="48260"/>
                  </a:lnTo>
                  <a:lnTo>
                    <a:pt x="27317" y="46990"/>
                  </a:lnTo>
                  <a:lnTo>
                    <a:pt x="29641" y="43180"/>
                  </a:lnTo>
                  <a:lnTo>
                    <a:pt x="29032" y="43180"/>
                  </a:lnTo>
                  <a:lnTo>
                    <a:pt x="32715" y="38100"/>
                  </a:lnTo>
                  <a:lnTo>
                    <a:pt x="32067" y="39370"/>
                  </a:lnTo>
                  <a:lnTo>
                    <a:pt x="33426" y="38100"/>
                  </a:lnTo>
                  <a:lnTo>
                    <a:pt x="36144" y="35560"/>
                  </a:lnTo>
                  <a:lnTo>
                    <a:pt x="35471" y="35560"/>
                  </a:lnTo>
                  <a:lnTo>
                    <a:pt x="39992" y="31750"/>
                  </a:lnTo>
                  <a:lnTo>
                    <a:pt x="39217" y="33020"/>
                  </a:lnTo>
                  <a:lnTo>
                    <a:pt x="40855" y="31750"/>
                  </a:lnTo>
                  <a:lnTo>
                    <a:pt x="44132" y="29210"/>
                  </a:lnTo>
                  <a:lnTo>
                    <a:pt x="43345" y="29210"/>
                  </a:lnTo>
                  <a:lnTo>
                    <a:pt x="48577" y="26670"/>
                  </a:lnTo>
                  <a:lnTo>
                    <a:pt x="47764" y="26670"/>
                  </a:lnTo>
                  <a:lnTo>
                    <a:pt x="53327" y="24130"/>
                  </a:lnTo>
                  <a:lnTo>
                    <a:pt x="52285" y="24130"/>
                  </a:lnTo>
                  <a:lnTo>
                    <a:pt x="58229" y="22860"/>
                  </a:lnTo>
                  <a:lnTo>
                    <a:pt x="57378" y="22860"/>
                  </a:lnTo>
                  <a:lnTo>
                    <a:pt x="63525" y="21590"/>
                  </a:lnTo>
                  <a:lnTo>
                    <a:pt x="62547" y="21590"/>
                  </a:lnTo>
                  <a:lnTo>
                    <a:pt x="68948" y="20320"/>
                  </a:lnTo>
                  <a:lnTo>
                    <a:pt x="502932" y="20320"/>
                  </a:lnTo>
                  <a:lnTo>
                    <a:pt x="509333" y="21590"/>
                  </a:lnTo>
                  <a:lnTo>
                    <a:pt x="508393" y="21590"/>
                  </a:lnTo>
                  <a:lnTo>
                    <a:pt x="514591" y="22860"/>
                  </a:lnTo>
                  <a:lnTo>
                    <a:pt x="513676" y="22860"/>
                  </a:lnTo>
                  <a:lnTo>
                    <a:pt x="519569" y="24130"/>
                  </a:lnTo>
                  <a:lnTo>
                    <a:pt x="518553" y="24130"/>
                  </a:lnTo>
                  <a:lnTo>
                    <a:pt x="524116" y="26670"/>
                  </a:lnTo>
                  <a:lnTo>
                    <a:pt x="523341" y="26670"/>
                  </a:lnTo>
                  <a:lnTo>
                    <a:pt x="528650" y="29210"/>
                  </a:lnTo>
                  <a:lnTo>
                    <a:pt x="527824" y="29210"/>
                  </a:lnTo>
                  <a:lnTo>
                    <a:pt x="532726" y="33020"/>
                  </a:lnTo>
                  <a:lnTo>
                    <a:pt x="531901" y="31750"/>
                  </a:lnTo>
                  <a:lnTo>
                    <a:pt x="536346" y="35560"/>
                  </a:lnTo>
                  <a:lnTo>
                    <a:pt x="535800" y="35560"/>
                  </a:lnTo>
                  <a:lnTo>
                    <a:pt x="539940" y="39370"/>
                  </a:lnTo>
                  <a:lnTo>
                    <a:pt x="539165" y="38100"/>
                  </a:lnTo>
                  <a:lnTo>
                    <a:pt x="542785" y="43180"/>
                  </a:lnTo>
                  <a:lnTo>
                    <a:pt x="542290" y="43180"/>
                  </a:lnTo>
                  <a:lnTo>
                    <a:pt x="545452" y="48260"/>
                  </a:lnTo>
                  <a:lnTo>
                    <a:pt x="544969" y="46990"/>
                  </a:lnTo>
                  <a:lnTo>
                    <a:pt x="547611" y="52070"/>
                  </a:lnTo>
                  <a:lnTo>
                    <a:pt x="547204" y="50800"/>
                  </a:lnTo>
                  <a:lnTo>
                    <a:pt x="549313" y="57048"/>
                  </a:lnTo>
                  <a:lnTo>
                    <a:pt x="550506" y="61988"/>
                  </a:lnTo>
                  <a:lnTo>
                    <a:pt x="550545" y="62230"/>
                  </a:lnTo>
                  <a:lnTo>
                    <a:pt x="551243" y="66840"/>
                  </a:lnTo>
                  <a:lnTo>
                    <a:pt x="551205" y="66040"/>
                  </a:lnTo>
                  <a:lnTo>
                    <a:pt x="551319" y="67310"/>
                  </a:lnTo>
                  <a:lnTo>
                    <a:pt x="551243" y="66840"/>
                  </a:lnTo>
                  <a:lnTo>
                    <a:pt x="551268" y="67310"/>
                  </a:lnTo>
                  <a:lnTo>
                    <a:pt x="551522" y="72212"/>
                  </a:lnTo>
                  <a:lnTo>
                    <a:pt x="551522" y="22479"/>
                  </a:lnTo>
                  <a:lnTo>
                    <a:pt x="550557" y="21590"/>
                  </a:lnTo>
                  <a:lnTo>
                    <a:pt x="550011" y="20320"/>
                  </a:lnTo>
                  <a:lnTo>
                    <a:pt x="545541" y="16510"/>
                  </a:lnTo>
                  <a:lnTo>
                    <a:pt x="544715" y="15240"/>
                  </a:lnTo>
                  <a:lnTo>
                    <a:pt x="539800" y="12700"/>
                  </a:lnTo>
                  <a:lnTo>
                    <a:pt x="538975" y="11430"/>
                  </a:lnTo>
                  <a:lnTo>
                    <a:pt x="533666" y="8890"/>
                  </a:lnTo>
                  <a:lnTo>
                    <a:pt x="532904" y="7620"/>
                  </a:lnTo>
                  <a:lnTo>
                    <a:pt x="527342" y="5080"/>
                  </a:lnTo>
                  <a:lnTo>
                    <a:pt x="526338" y="5080"/>
                  </a:lnTo>
                  <a:lnTo>
                    <a:pt x="520458" y="2540"/>
                  </a:lnTo>
                  <a:lnTo>
                    <a:pt x="519544" y="2540"/>
                  </a:lnTo>
                  <a:lnTo>
                    <a:pt x="513346" y="1270"/>
                  </a:lnTo>
                  <a:lnTo>
                    <a:pt x="512394" y="1270"/>
                  </a:lnTo>
                  <a:lnTo>
                    <a:pt x="506006" y="0"/>
                  </a:lnTo>
                  <a:lnTo>
                    <a:pt x="65887" y="0"/>
                  </a:lnTo>
                  <a:lnTo>
                    <a:pt x="59486" y="1270"/>
                  </a:lnTo>
                  <a:lnTo>
                    <a:pt x="58521" y="1270"/>
                  </a:lnTo>
                  <a:lnTo>
                    <a:pt x="52374" y="2540"/>
                  </a:lnTo>
                  <a:lnTo>
                    <a:pt x="51523" y="2540"/>
                  </a:lnTo>
                  <a:lnTo>
                    <a:pt x="45580" y="5080"/>
                  </a:lnTo>
                  <a:lnTo>
                    <a:pt x="44538" y="5080"/>
                  </a:lnTo>
                  <a:lnTo>
                    <a:pt x="38976" y="7620"/>
                  </a:lnTo>
                  <a:lnTo>
                    <a:pt x="38163" y="8890"/>
                  </a:lnTo>
                  <a:lnTo>
                    <a:pt x="32931" y="11430"/>
                  </a:lnTo>
                  <a:lnTo>
                    <a:pt x="32143" y="12700"/>
                  </a:lnTo>
                  <a:lnTo>
                    <a:pt x="27241" y="15240"/>
                  </a:lnTo>
                  <a:lnTo>
                    <a:pt x="26454" y="16510"/>
                  </a:lnTo>
                  <a:lnTo>
                    <a:pt x="21932" y="20320"/>
                  </a:lnTo>
                  <a:lnTo>
                    <a:pt x="21259" y="21590"/>
                  </a:lnTo>
                  <a:lnTo>
                    <a:pt x="17195" y="25400"/>
                  </a:lnTo>
                  <a:lnTo>
                    <a:pt x="16535" y="26670"/>
                  </a:lnTo>
                  <a:lnTo>
                    <a:pt x="12852" y="30480"/>
                  </a:lnTo>
                  <a:lnTo>
                    <a:pt x="12242" y="31750"/>
                  </a:lnTo>
                  <a:lnTo>
                    <a:pt x="9144" y="36830"/>
                  </a:lnTo>
                  <a:lnTo>
                    <a:pt x="8750" y="38100"/>
                  </a:lnTo>
                  <a:lnTo>
                    <a:pt x="6032" y="43180"/>
                  </a:lnTo>
                  <a:lnTo>
                    <a:pt x="5537" y="44450"/>
                  </a:lnTo>
                  <a:lnTo>
                    <a:pt x="3479" y="49530"/>
                  </a:lnTo>
                  <a:lnTo>
                    <a:pt x="3187" y="50800"/>
                  </a:lnTo>
                  <a:lnTo>
                    <a:pt x="12" y="71120"/>
                  </a:lnTo>
                  <a:lnTo>
                    <a:pt x="0" y="723900"/>
                  </a:lnTo>
                  <a:lnTo>
                    <a:pt x="342" y="731520"/>
                  </a:lnTo>
                  <a:lnTo>
                    <a:pt x="1600" y="739140"/>
                  </a:lnTo>
                  <a:lnTo>
                    <a:pt x="3149" y="745490"/>
                  </a:lnTo>
                  <a:lnTo>
                    <a:pt x="3429" y="746760"/>
                  </a:lnTo>
                  <a:lnTo>
                    <a:pt x="5499" y="753110"/>
                  </a:lnTo>
                  <a:lnTo>
                    <a:pt x="5956" y="753110"/>
                  </a:lnTo>
                  <a:lnTo>
                    <a:pt x="8661" y="759460"/>
                  </a:lnTo>
                  <a:lnTo>
                    <a:pt x="9029" y="759460"/>
                  </a:lnTo>
                  <a:lnTo>
                    <a:pt x="12128" y="764540"/>
                  </a:lnTo>
                  <a:lnTo>
                    <a:pt x="12776" y="765810"/>
                  </a:lnTo>
                  <a:lnTo>
                    <a:pt x="16459" y="770890"/>
                  </a:lnTo>
                  <a:lnTo>
                    <a:pt x="17081" y="772160"/>
                  </a:lnTo>
                  <a:lnTo>
                    <a:pt x="21158" y="775970"/>
                  </a:lnTo>
                  <a:lnTo>
                    <a:pt x="21805" y="777240"/>
                  </a:lnTo>
                  <a:lnTo>
                    <a:pt x="26339" y="781050"/>
                  </a:lnTo>
                  <a:lnTo>
                    <a:pt x="27165" y="782320"/>
                  </a:lnTo>
                  <a:lnTo>
                    <a:pt x="32080" y="784860"/>
                  </a:lnTo>
                  <a:lnTo>
                    <a:pt x="32854" y="786130"/>
                  </a:lnTo>
                  <a:lnTo>
                    <a:pt x="38087" y="788670"/>
                  </a:lnTo>
                  <a:lnTo>
                    <a:pt x="38976" y="789940"/>
                  </a:lnTo>
                  <a:lnTo>
                    <a:pt x="44538" y="792480"/>
                  </a:lnTo>
                  <a:lnTo>
                    <a:pt x="45491" y="792480"/>
                  </a:lnTo>
                  <a:lnTo>
                    <a:pt x="51435" y="795020"/>
                  </a:lnTo>
                  <a:lnTo>
                    <a:pt x="52374" y="795020"/>
                  </a:lnTo>
                  <a:lnTo>
                    <a:pt x="58521" y="796290"/>
                  </a:lnTo>
                  <a:lnTo>
                    <a:pt x="59486" y="796290"/>
                  </a:lnTo>
                  <a:lnTo>
                    <a:pt x="65887" y="797560"/>
                  </a:lnTo>
                  <a:lnTo>
                    <a:pt x="505993" y="797560"/>
                  </a:lnTo>
                  <a:lnTo>
                    <a:pt x="512394" y="796290"/>
                  </a:lnTo>
                  <a:lnTo>
                    <a:pt x="513346" y="796290"/>
                  </a:lnTo>
                  <a:lnTo>
                    <a:pt x="519544" y="795020"/>
                  </a:lnTo>
                  <a:lnTo>
                    <a:pt x="520547" y="795020"/>
                  </a:lnTo>
                  <a:lnTo>
                    <a:pt x="526427" y="792480"/>
                  </a:lnTo>
                  <a:lnTo>
                    <a:pt x="527342" y="792480"/>
                  </a:lnTo>
                  <a:lnTo>
                    <a:pt x="532904" y="789940"/>
                  </a:lnTo>
                  <a:lnTo>
                    <a:pt x="533755" y="788670"/>
                  </a:lnTo>
                  <a:lnTo>
                    <a:pt x="539051" y="786130"/>
                  </a:lnTo>
                  <a:lnTo>
                    <a:pt x="539864" y="784860"/>
                  </a:lnTo>
                  <a:lnTo>
                    <a:pt x="544779" y="782320"/>
                  </a:lnTo>
                  <a:lnTo>
                    <a:pt x="545668" y="781050"/>
                  </a:lnTo>
                  <a:lnTo>
                    <a:pt x="550125" y="777240"/>
                  </a:lnTo>
                  <a:lnTo>
                    <a:pt x="550672" y="775970"/>
                  </a:lnTo>
                  <a:lnTo>
                    <a:pt x="554799" y="772160"/>
                  </a:lnTo>
                  <a:lnTo>
                    <a:pt x="555548" y="770890"/>
                  </a:lnTo>
                  <a:lnTo>
                    <a:pt x="559168" y="765810"/>
                  </a:lnTo>
                  <a:lnTo>
                    <a:pt x="559701" y="765810"/>
                  </a:lnTo>
                  <a:lnTo>
                    <a:pt x="562864" y="759460"/>
                  </a:lnTo>
                  <a:lnTo>
                    <a:pt x="563321" y="759460"/>
                  </a:lnTo>
                  <a:lnTo>
                    <a:pt x="565975" y="753110"/>
                  </a:lnTo>
                  <a:lnTo>
                    <a:pt x="566356" y="753110"/>
                  </a:lnTo>
                  <a:lnTo>
                    <a:pt x="567207" y="750570"/>
                  </a:lnTo>
                  <a:lnTo>
                    <a:pt x="568490" y="746760"/>
                  </a:lnTo>
                  <a:lnTo>
                    <a:pt x="568794" y="745490"/>
                  </a:lnTo>
                  <a:lnTo>
                    <a:pt x="570344" y="739140"/>
                  </a:lnTo>
                  <a:lnTo>
                    <a:pt x="571500" y="731520"/>
                  </a:lnTo>
                  <a:lnTo>
                    <a:pt x="571715" y="728980"/>
                  </a:lnTo>
                  <a:lnTo>
                    <a:pt x="571931" y="723900"/>
                  </a:lnTo>
                  <a:lnTo>
                    <a:pt x="571931" y="71120"/>
                  </a:lnTo>
                  <a:close/>
                </a:path>
              </a:pathLst>
            </a:custGeom>
            <a:solidFill>
              <a:srgbClr val="212829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142" name="object 34">
              <a:extLst>
                <a:ext uri="{FF2B5EF4-FFF2-40B4-BE49-F238E27FC236}">
                  <a16:creationId xmlns:a16="http://schemas.microsoft.com/office/drawing/2014/main" id="{4C51BAE4-05B3-45DC-847C-27A611A45F82}"/>
                </a:ext>
              </a:extLst>
            </p:cNvPr>
            <p:cNvSpPr/>
            <p:nvPr/>
          </p:nvSpPr>
          <p:spPr>
            <a:xfrm>
              <a:off x="13180355" y="3444954"/>
              <a:ext cx="198755" cy="199390"/>
            </a:xfrm>
            <a:custGeom>
              <a:avLst/>
              <a:gdLst/>
              <a:ahLst/>
              <a:cxnLst/>
              <a:rect l="l" t="t" r="r" b="b"/>
              <a:pathLst>
                <a:path w="198754" h="199389">
                  <a:moveTo>
                    <a:pt x="76482" y="181610"/>
                  </a:moveTo>
                  <a:lnTo>
                    <a:pt x="77973" y="187960"/>
                  </a:lnTo>
                  <a:lnTo>
                    <a:pt x="78766" y="191770"/>
                  </a:lnTo>
                  <a:lnTo>
                    <a:pt x="78938" y="193040"/>
                  </a:lnTo>
                  <a:lnTo>
                    <a:pt x="79248" y="194310"/>
                  </a:lnTo>
                  <a:lnTo>
                    <a:pt x="86573" y="199390"/>
                  </a:lnTo>
                  <a:lnTo>
                    <a:pt x="112108" y="199390"/>
                  </a:lnTo>
                  <a:lnTo>
                    <a:pt x="119623" y="194310"/>
                  </a:lnTo>
                  <a:lnTo>
                    <a:pt x="120249" y="190500"/>
                  </a:lnTo>
                  <a:lnTo>
                    <a:pt x="93847" y="190500"/>
                  </a:lnTo>
                  <a:lnTo>
                    <a:pt x="89483" y="186690"/>
                  </a:lnTo>
                  <a:lnTo>
                    <a:pt x="83342" y="186690"/>
                  </a:lnTo>
                  <a:lnTo>
                    <a:pt x="76482" y="181610"/>
                  </a:lnTo>
                  <a:close/>
                </a:path>
                <a:path w="198754" h="199389">
                  <a:moveTo>
                    <a:pt x="92614" y="184150"/>
                  </a:moveTo>
                  <a:lnTo>
                    <a:pt x="86573" y="184150"/>
                  </a:lnTo>
                  <a:lnTo>
                    <a:pt x="93847" y="190500"/>
                  </a:lnTo>
                  <a:lnTo>
                    <a:pt x="93756" y="189230"/>
                  </a:lnTo>
                  <a:lnTo>
                    <a:pt x="93416" y="187960"/>
                  </a:lnTo>
                  <a:lnTo>
                    <a:pt x="92614" y="184150"/>
                  </a:lnTo>
                  <a:close/>
                </a:path>
                <a:path w="198754" h="199389">
                  <a:moveTo>
                    <a:pt x="93783" y="189330"/>
                  </a:moveTo>
                  <a:lnTo>
                    <a:pt x="93847" y="190500"/>
                  </a:lnTo>
                  <a:lnTo>
                    <a:pt x="94097" y="190500"/>
                  </a:lnTo>
                  <a:lnTo>
                    <a:pt x="93783" y="189330"/>
                  </a:lnTo>
                  <a:close/>
                </a:path>
                <a:path w="198754" h="199389">
                  <a:moveTo>
                    <a:pt x="104843" y="189230"/>
                  </a:moveTo>
                  <a:lnTo>
                    <a:pt x="93778" y="189230"/>
                  </a:lnTo>
                  <a:lnTo>
                    <a:pt x="94097" y="190500"/>
                  </a:lnTo>
                  <a:lnTo>
                    <a:pt x="104593" y="190500"/>
                  </a:lnTo>
                  <a:lnTo>
                    <a:pt x="104843" y="189230"/>
                  </a:lnTo>
                  <a:close/>
                </a:path>
                <a:path w="198754" h="199389">
                  <a:moveTo>
                    <a:pt x="106093" y="182880"/>
                  </a:moveTo>
                  <a:lnTo>
                    <a:pt x="104593" y="190500"/>
                  </a:lnTo>
                  <a:lnTo>
                    <a:pt x="112108" y="184150"/>
                  </a:lnTo>
                  <a:lnTo>
                    <a:pt x="106041" y="184150"/>
                  </a:lnTo>
                  <a:lnTo>
                    <a:pt x="106093" y="182880"/>
                  </a:lnTo>
                  <a:close/>
                </a:path>
                <a:path w="198754" h="199389">
                  <a:moveTo>
                    <a:pt x="140460" y="171450"/>
                  </a:moveTo>
                  <a:lnTo>
                    <a:pt x="113978" y="171450"/>
                  </a:lnTo>
                  <a:lnTo>
                    <a:pt x="107385" y="176510"/>
                  </a:lnTo>
                  <a:lnTo>
                    <a:pt x="107299" y="177800"/>
                  </a:lnTo>
                  <a:lnTo>
                    <a:pt x="106980" y="179070"/>
                  </a:lnTo>
                  <a:lnTo>
                    <a:pt x="106817" y="179070"/>
                  </a:lnTo>
                  <a:lnTo>
                    <a:pt x="106498" y="181610"/>
                  </a:lnTo>
                  <a:lnTo>
                    <a:pt x="106041" y="184150"/>
                  </a:lnTo>
                  <a:lnTo>
                    <a:pt x="112108" y="184150"/>
                  </a:lnTo>
                  <a:lnTo>
                    <a:pt x="104593" y="190500"/>
                  </a:lnTo>
                  <a:lnTo>
                    <a:pt x="120249" y="190500"/>
                  </a:lnTo>
                  <a:lnTo>
                    <a:pt x="120450" y="189230"/>
                  </a:lnTo>
                  <a:lnTo>
                    <a:pt x="121096" y="186690"/>
                  </a:lnTo>
                  <a:lnTo>
                    <a:pt x="115279" y="186690"/>
                  </a:lnTo>
                  <a:lnTo>
                    <a:pt x="121898" y="181610"/>
                  </a:lnTo>
                  <a:lnTo>
                    <a:pt x="122148" y="180340"/>
                  </a:lnTo>
                  <a:lnTo>
                    <a:pt x="158635" y="180340"/>
                  </a:lnTo>
                  <a:lnTo>
                    <a:pt x="163607" y="176530"/>
                  </a:lnTo>
                  <a:lnTo>
                    <a:pt x="148009" y="176530"/>
                  </a:lnTo>
                  <a:lnTo>
                    <a:pt x="138478" y="175260"/>
                  </a:lnTo>
                  <a:lnTo>
                    <a:pt x="142442" y="172604"/>
                  </a:lnTo>
                  <a:lnTo>
                    <a:pt x="140460" y="171450"/>
                  </a:lnTo>
                  <a:close/>
                </a:path>
                <a:path w="198754" h="199389">
                  <a:moveTo>
                    <a:pt x="105843" y="184150"/>
                  </a:moveTo>
                  <a:lnTo>
                    <a:pt x="92614" y="184150"/>
                  </a:lnTo>
                  <a:lnTo>
                    <a:pt x="93442" y="187960"/>
                  </a:lnTo>
                  <a:lnTo>
                    <a:pt x="93783" y="189330"/>
                  </a:lnTo>
                  <a:lnTo>
                    <a:pt x="104843" y="189230"/>
                  </a:lnTo>
                  <a:lnTo>
                    <a:pt x="105843" y="184150"/>
                  </a:lnTo>
                  <a:close/>
                </a:path>
                <a:path w="198754" h="199389">
                  <a:moveTo>
                    <a:pt x="84643" y="171450"/>
                  </a:moveTo>
                  <a:lnTo>
                    <a:pt x="57247" y="171450"/>
                  </a:lnTo>
                  <a:lnTo>
                    <a:pt x="56052" y="172478"/>
                  </a:lnTo>
                  <a:lnTo>
                    <a:pt x="60203" y="175260"/>
                  </a:lnTo>
                  <a:lnTo>
                    <a:pt x="51344" y="176530"/>
                  </a:lnTo>
                  <a:lnTo>
                    <a:pt x="35074" y="176530"/>
                  </a:lnTo>
                  <a:lnTo>
                    <a:pt x="40422" y="180361"/>
                  </a:lnTo>
                  <a:lnTo>
                    <a:pt x="45889" y="184150"/>
                  </a:lnTo>
                  <a:lnTo>
                    <a:pt x="51680" y="187960"/>
                  </a:lnTo>
                  <a:lnTo>
                    <a:pt x="60539" y="187960"/>
                  </a:lnTo>
                  <a:lnTo>
                    <a:pt x="63900" y="185420"/>
                  </a:lnTo>
                  <a:lnTo>
                    <a:pt x="67701" y="183186"/>
                  </a:lnTo>
                  <a:lnTo>
                    <a:pt x="67209" y="182880"/>
                  </a:lnTo>
                  <a:lnTo>
                    <a:pt x="66701" y="182880"/>
                  </a:lnTo>
                  <a:lnTo>
                    <a:pt x="62823" y="181610"/>
                  </a:lnTo>
                  <a:lnTo>
                    <a:pt x="71429" y="180361"/>
                  </a:lnTo>
                  <a:lnTo>
                    <a:pt x="91925" y="180340"/>
                  </a:lnTo>
                  <a:lnTo>
                    <a:pt x="91503" y="177800"/>
                  </a:lnTo>
                  <a:lnTo>
                    <a:pt x="84643" y="171450"/>
                  </a:lnTo>
                  <a:close/>
                </a:path>
                <a:path w="198754" h="199389">
                  <a:moveTo>
                    <a:pt x="158635" y="180340"/>
                  </a:moveTo>
                  <a:lnTo>
                    <a:pt x="127939" y="180340"/>
                  </a:lnTo>
                  <a:lnTo>
                    <a:pt x="135867" y="181610"/>
                  </a:lnTo>
                  <a:lnTo>
                    <a:pt x="131989" y="182880"/>
                  </a:lnTo>
                  <a:lnTo>
                    <a:pt x="131481" y="182880"/>
                  </a:lnTo>
                  <a:lnTo>
                    <a:pt x="131138" y="183093"/>
                  </a:lnTo>
                  <a:lnTo>
                    <a:pt x="133842" y="185420"/>
                  </a:lnTo>
                  <a:lnTo>
                    <a:pt x="136910" y="186690"/>
                  </a:lnTo>
                  <a:lnTo>
                    <a:pt x="137634" y="187960"/>
                  </a:lnTo>
                  <a:lnTo>
                    <a:pt x="147010" y="187960"/>
                  </a:lnTo>
                  <a:lnTo>
                    <a:pt x="152697" y="184150"/>
                  </a:lnTo>
                  <a:lnTo>
                    <a:pt x="158635" y="180340"/>
                  </a:lnTo>
                  <a:close/>
                </a:path>
                <a:path w="198754" h="199389">
                  <a:moveTo>
                    <a:pt x="76482" y="181610"/>
                  </a:moveTo>
                  <a:lnTo>
                    <a:pt x="70234" y="181610"/>
                  </a:lnTo>
                  <a:lnTo>
                    <a:pt x="68175" y="182880"/>
                  </a:lnTo>
                  <a:lnTo>
                    <a:pt x="67701" y="183186"/>
                  </a:lnTo>
                  <a:lnTo>
                    <a:pt x="71277" y="185420"/>
                  </a:lnTo>
                  <a:lnTo>
                    <a:pt x="72225" y="185420"/>
                  </a:lnTo>
                  <a:lnTo>
                    <a:pt x="76810" y="186690"/>
                  </a:lnTo>
                  <a:lnTo>
                    <a:pt x="77675" y="186690"/>
                  </a:lnTo>
                  <a:lnTo>
                    <a:pt x="76482" y="181610"/>
                  </a:lnTo>
                  <a:close/>
                </a:path>
                <a:path w="198754" h="199389">
                  <a:moveTo>
                    <a:pt x="91925" y="180340"/>
                  </a:moveTo>
                  <a:lnTo>
                    <a:pt x="71579" y="180340"/>
                  </a:lnTo>
                  <a:lnTo>
                    <a:pt x="71429" y="180361"/>
                  </a:lnTo>
                  <a:lnTo>
                    <a:pt x="70269" y="181610"/>
                  </a:lnTo>
                  <a:lnTo>
                    <a:pt x="76482" y="181610"/>
                  </a:lnTo>
                  <a:lnTo>
                    <a:pt x="83342" y="186690"/>
                  </a:lnTo>
                  <a:lnTo>
                    <a:pt x="89483" y="186690"/>
                  </a:lnTo>
                  <a:lnTo>
                    <a:pt x="86573" y="184150"/>
                  </a:lnTo>
                  <a:lnTo>
                    <a:pt x="92614" y="184150"/>
                  </a:lnTo>
                  <a:lnTo>
                    <a:pt x="92347" y="182880"/>
                  </a:lnTo>
                  <a:lnTo>
                    <a:pt x="91925" y="180340"/>
                  </a:lnTo>
                  <a:close/>
                </a:path>
                <a:path w="198754" h="199389">
                  <a:moveTo>
                    <a:pt x="122148" y="180340"/>
                  </a:moveTo>
                  <a:lnTo>
                    <a:pt x="121829" y="181610"/>
                  </a:lnTo>
                  <a:lnTo>
                    <a:pt x="115279" y="186690"/>
                  </a:lnTo>
                  <a:lnTo>
                    <a:pt x="121096" y="186690"/>
                  </a:lnTo>
                  <a:lnTo>
                    <a:pt x="121536" y="184150"/>
                  </a:lnTo>
                  <a:lnTo>
                    <a:pt x="121794" y="182880"/>
                  </a:lnTo>
                  <a:lnTo>
                    <a:pt x="122010" y="181610"/>
                  </a:lnTo>
                  <a:lnTo>
                    <a:pt x="122148" y="180340"/>
                  </a:lnTo>
                  <a:close/>
                </a:path>
                <a:path w="198754" h="199389">
                  <a:moveTo>
                    <a:pt x="127939" y="180340"/>
                  </a:moveTo>
                  <a:lnTo>
                    <a:pt x="122148" y="180340"/>
                  </a:lnTo>
                  <a:lnTo>
                    <a:pt x="122010" y="181610"/>
                  </a:lnTo>
                  <a:lnTo>
                    <a:pt x="121794" y="182880"/>
                  </a:lnTo>
                  <a:lnTo>
                    <a:pt x="121467" y="184150"/>
                  </a:lnTo>
                  <a:lnTo>
                    <a:pt x="121096" y="186690"/>
                  </a:lnTo>
                  <a:lnTo>
                    <a:pt x="121786" y="186690"/>
                  </a:lnTo>
                  <a:lnTo>
                    <a:pt x="126439" y="185420"/>
                  </a:lnTo>
                  <a:lnTo>
                    <a:pt x="127404" y="185420"/>
                  </a:lnTo>
                  <a:lnTo>
                    <a:pt x="131138" y="183093"/>
                  </a:lnTo>
                  <a:lnTo>
                    <a:pt x="127939" y="180340"/>
                  </a:lnTo>
                  <a:close/>
                </a:path>
                <a:path w="198754" h="199389">
                  <a:moveTo>
                    <a:pt x="68226" y="182880"/>
                  </a:moveTo>
                  <a:lnTo>
                    <a:pt x="67209" y="182880"/>
                  </a:lnTo>
                  <a:lnTo>
                    <a:pt x="67701" y="183186"/>
                  </a:lnTo>
                  <a:lnTo>
                    <a:pt x="68226" y="182880"/>
                  </a:lnTo>
                  <a:close/>
                </a:path>
                <a:path w="198754" h="199389">
                  <a:moveTo>
                    <a:pt x="127939" y="180340"/>
                  </a:moveTo>
                  <a:lnTo>
                    <a:pt x="131138" y="183093"/>
                  </a:lnTo>
                  <a:lnTo>
                    <a:pt x="131481" y="182880"/>
                  </a:lnTo>
                  <a:lnTo>
                    <a:pt x="131989" y="182880"/>
                  </a:lnTo>
                  <a:lnTo>
                    <a:pt x="135867" y="181610"/>
                  </a:lnTo>
                  <a:lnTo>
                    <a:pt x="127939" y="180340"/>
                  </a:lnTo>
                  <a:close/>
                </a:path>
                <a:path w="198754" h="199389">
                  <a:moveTo>
                    <a:pt x="71429" y="180361"/>
                  </a:moveTo>
                  <a:lnTo>
                    <a:pt x="62823" y="181610"/>
                  </a:lnTo>
                  <a:lnTo>
                    <a:pt x="66701" y="182880"/>
                  </a:lnTo>
                  <a:lnTo>
                    <a:pt x="68175" y="182880"/>
                  </a:lnTo>
                  <a:lnTo>
                    <a:pt x="70234" y="181610"/>
                  </a:lnTo>
                  <a:lnTo>
                    <a:pt x="71429" y="180361"/>
                  </a:lnTo>
                  <a:close/>
                </a:path>
                <a:path w="198754" h="199389">
                  <a:moveTo>
                    <a:pt x="21337" y="144780"/>
                  </a:moveTo>
                  <a:lnTo>
                    <a:pt x="23724" y="148590"/>
                  </a:lnTo>
                  <a:lnTo>
                    <a:pt x="24190" y="149860"/>
                  </a:lnTo>
                  <a:lnTo>
                    <a:pt x="27223" y="153670"/>
                  </a:lnTo>
                  <a:lnTo>
                    <a:pt x="33772" y="153670"/>
                  </a:lnTo>
                  <a:lnTo>
                    <a:pt x="35203" y="162560"/>
                  </a:lnTo>
                  <a:lnTo>
                    <a:pt x="29308" y="162560"/>
                  </a:lnTo>
                  <a:lnTo>
                    <a:pt x="28671" y="163830"/>
                  </a:lnTo>
                  <a:lnTo>
                    <a:pt x="30412" y="172720"/>
                  </a:lnTo>
                  <a:lnTo>
                    <a:pt x="34677" y="176530"/>
                  </a:lnTo>
                  <a:lnTo>
                    <a:pt x="51344" y="176530"/>
                  </a:lnTo>
                  <a:lnTo>
                    <a:pt x="56052" y="172478"/>
                  </a:lnTo>
                  <a:lnTo>
                    <a:pt x="54515" y="171450"/>
                  </a:lnTo>
                  <a:lnTo>
                    <a:pt x="52789" y="170180"/>
                  </a:lnTo>
                  <a:lnTo>
                    <a:pt x="42364" y="170180"/>
                  </a:lnTo>
                  <a:lnTo>
                    <a:pt x="40624" y="161290"/>
                  </a:lnTo>
                  <a:lnTo>
                    <a:pt x="46903" y="161290"/>
                  </a:lnTo>
                  <a:lnTo>
                    <a:pt x="47475" y="160020"/>
                  </a:lnTo>
                  <a:lnTo>
                    <a:pt x="46044" y="151130"/>
                  </a:lnTo>
                  <a:lnTo>
                    <a:pt x="43499" y="148590"/>
                  </a:lnTo>
                  <a:lnTo>
                    <a:pt x="27826" y="148590"/>
                  </a:lnTo>
                  <a:lnTo>
                    <a:pt x="21337" y="144780"/>
                  </a:lnTo>
                  <a:close/>
                </a:path>
                <a:path w="198754" h="199389">
                  <a:moveTo>
                    <a:pt x="56052" y="172478"/>
                  </a:moveTo>
                  <a:lnTo>
                    <a:pt x="51344" y="176530"/>
                  </a:lnTo>
                  <a:lnTo>
                    <a:pt x="60203" y="175260"/>
                  </a:lnTo>
                  <a:lnTo>
                    <a:pt x="56052" y="172478"/>
                  </a:lnTo>
                  <a:close/>
                </a:path>
                <a:path w="198754" h="199389">
                  <a:moveTo>
                    <a:pt x="149561" y="167640"/>
                  </a:moveTo>
                  <a:lnTo>
                    <a:pt x="144062" y="171450"/>
                  </a:lnTo>
                  <a:lnTo>
                    <a:pt x="142442" y="172604"/>
                  </a:lnTo>
                  <a:lnTo>
                    <a:pt x="144821" y="173990"/>
                  </a:lnTo>
                  <a:lnTo>
                    <a:pt x="146820" y="175260"/>
                  </a:lnTo>
                  <a:lnTo>
                    <a:pt x="147992" y="176510"/>
                  </a:lnTo>
                  <a:lnTo>
                    <a:pt x="148139" y="176530"/>
                  </a:lnTo>
                  <a:lnTo>
                    <a:pt x="164004" y="176530"/>
                  </a:lnTo>
                  <a:lnTo>
                    <a:pt x="168270" y="172720"/>
                  </a:lnTo>
                  <a:lnTo>
                    <a:pt x="168770" y="170180"/>
                  </a:lnTo>
                  <a:lnTo>
                    <a:pt x="156317" y="170180"/>
                  </a:lnTo>
                  <a:lnTo>
                    <a:pt x="155757" y="168910"/>
                  </a:lnTo>
                  <a:lnTo>
                    <a:pt x="149216" y="168910"/>
                  </a:lnTo>
                  <a:lnTo>
                    <a:pt x="149561" y="167640"/>
                  </a:lnTo>
                  <a:close/>
                </a:path>
                <a:path w="198754" h="199389">
                  <a:moveTo>
                    <a:pt x="142442" y="172604"/>
                  </a:moveTo>
                  <a:lnTo>
                    <a:pt x="138478" y="175260"/>
                  </a:lnTo>
                  <a:lnTo>
                    <a:pt x="147992" y="176510"/>
                  </a:lnTo>
                  <a:lnTo>
                    <a:pt x="146872" y="175260"/>
                  </a:lnTo>
                  <a:lnTo>
                    <a:pt x="144769" y="173990"/>
                  </a:lnTo>
                  <a:lnTo>
                    <a:pt x="142442" y="172604"/>
                  </a:lnTo>
                  <a:close/>
                </a:path>
                <a:path w="198754" h="199389">
                  <a:moveTo>
                    <a:pt x="72854" y="168910"/>
                  </a:moveTo>
                  <a:lnTo>
                    <a:pt x="60315" y="168910"/>
                  </a:lnTo>
                  <a:lnTo>
                    <a:pt x="57230" y="171450"/>
                  </a:lnTo>
                  <a:lnTo>
                    <a:pt x="76930" y="171450"/>
                  </a:lnTo>
                  <a:lnTo>
                    <a:pt x="72854" y="168910"/>
                  </a:lnTo>
                  <a:close/>
                </a:path>
                <a:path w="198754" h="199389">
                  <a:moveTo>
                    <a:pt x="75982" y="170180"/>
                  </a:moveTo>
                  <a:lnTo>
                    <a:pt x="76930" y="171450"/>
                  </a:lnTo>
                  <a:lnTo>
                    <a:pt x="80575" y="171450"/>
                  </a:lnTo>
                  <a:lnTo>
                    <a:pt x="75982" y="170180"/>
                  </a:lnTo>
                  <a:close/>
                </a:path>
                <a:path w="198754" h="199389">
                  <a:moveTo>
                    <a:pt x="122725" y="170180"/>
                  </a:moveTo>
                  <a:lnTo>
                    <a:pt x="118071" y="171450"/>
                  </a:lnTo>
                  <a:lnTo>
                    <a:pt x="121760" y="171450"/>
                  </a:lnTo>
                  <a:lnTo>
                    <a:pt x="122725" y="170180"/>
                  </a:lnTo>
                  <a:close/>
                </a:path>
                <a:path w="198754" h="199389">
                  <a:moveTo>
                    <a:pt x="129197" y="167640"/>
                  </a:moveTo>
                  <a:lnTo>
                    <a:pt x="125319" y="168910"/>
                  </a:lnTo>
                  <a:lnTo>
                    <a:pt x="125827" y="168910"/>
                  </a:lnTo>
                  <a:lnTo>
                    <a:pt x="121760" y="171450"/>
                  </a:lnTo>
                  <a:lnTo>
                    <a:pt x="140486" y="171450"/>
                  </a:lnTo>
                  <a:lnTo>
                    <a:pt x="137125" y="168910"/>
                  </a:lnTo>
                  <a:lnTo>
                    <a:pt x="129197" y="167640"/>
                  </a:lnTo>
                  <a:close/>
                </a:path>
                <a:path w="198754" h="199389">
                  <a:moveTo>
                    <a:pt x="40624" y="161290"/>
                  </a:moveTo>
                  <a:lnTo>
                    <a:pt x="42364" y="170180"/>
                  </a:lnTo>
                  <a:lnTo>
                    <a:pt x="43666" y="167640"/>
                  </a:lnTo>
                  <a:lnTo>
                    <a:pt x="44502" y="166370"/>
                  </a:lnTo>
                  <a:lnTo>
                    <a:pt x="44939" y="165442"/>
                  </a:lnTo>
                  <a:lnTo>
                    <a:pt x="44493" y="165100"/>
                  </a:lnTo>
                  <a:lnTo>
                    <a:pt x="44889" y="165100"/>
                  </a:lnTo>
                  <a:lnTo>
                    <a:pt x="40624" y="161290"/>
                  </a:lnTo>
                  <a:close/>
                </a:path>
                <a:path w="198754" h="199389">
                  <a:moveTo>
                    <a:pt x="44939" y="165442"/>
                  </a:moveTo>
                  <a:lnTo>
                    <a:pt x="44467" y="166370"/>
                  </a:lnTo>
                  <a:lnTo>
                    <a:pt x="43597" y="167640"/>
                  </a:lnTo>
                  <a:lnTo>
                    <a:pt x="42364" y="170180"/>
                  </a:lnTo>
                  <a:lnTo>
                    <a:pt x="52789" y="170180"/>
                  </a:lnTo>
                  <a:lnTo>
                    <a:pt x="50959" y="168910"/>
                  </a:lnTo>
                  <a:lnTo>
                    <a:pt x="49465" y="168910"/>
                  </a:lnTo>
                  <a:lnTo>
                    <a:pt x="44939" y="165442"/>
                  </a:lnTo>
                  <a:close/>
                </a:path>
                <a:path w="198754" h="199389">
                  <a:moveTo>
                    <a:pt x="157317" y="165100"/>
                  </a:moveTo>
                  <a:lnTo>
                    <a:pt x="154197" y="165100"/>
                  </a:lnTo>
                  <a:lnTo>
                    <a:pt x="154110" y="165442"/>
                  </a:lnTo>
                  <a:lnTo>
                    <a:pt x="154671" y="166370"/>
                  </a:lnTo>
                  <a:lnTo>
                    <a:pt x="156317" y="170180"/>
                  </a:lnTo>
                  <a:lnTo>
                    <a:pt x="157317" y="165100"/>
                  </a:lnTo>
                  <a:close/>
                </a:path>
                <a:path w="198754" h="199389">
                  <a:moveTo>
                    <a:pt x="162435" y="139700"/>
                  </a:moveTo>
                  <a:lnTo>
                    <a:pt x="159402" y="143510"/>
                  </a:lnTo>
                  <a:lnTo>
                    <a:pt x="159824" y="143510"/>
                  </a:lnTo>
                  <a:lnTo>
                    <a:pt x="156274" y="147320"/>
                  </a:lnTo>
                  <a:lnTo>
                    <a:pt x="156455" y="147320"/>
                  </a:lnTo>
                  <a:lnTo>
                    <a:pt x="152646" y="151130"/>
                  </a:lnTo>
                  <a:lnTo>
                    <a:pt x="151215" y="160020"/>
                  </a:lnTo>
                  <a:lnTo>
                    <a:pt x="151853" y="161290"/>
                  </a:lnTo>
                  <a:lnTo>
                    <a:pt x="158066" y="161290"/>
                  </a:lnTo>
                  <a:lnTo>
                    <a:pt x="156317" y="170180"/>
                  </a:lnTo>
                  <a:lnTo>
                    <a:pt x="168770" y="170180"/>
                  </a:lnTo>
                  <a:lnTo>
                    <a:pt x="170019" y="163830"/>
                  </a:lnTo>
                  <a:lnTo>
                    <a:pt x="169459" y="162560"/>
                  </a:lnTo>
                  <a:lnTo>
                    <a:pt x="163478" y="162560"/>
                  </a:lnTo>
                  <a:lnTo>
                    <a:pt x="164909" y="153670"/>
                  </a:lnTo>
                  <a:lnTo>
                    <a:pt x="171458" y="153670"/>
                  </a:lnTo>
                  <a:lnTo>
                    <a:pt x="174500" y="149860"/>
                  </a:lnTo>
                  <a:lnTo>
                    <a:pt x="175009" y="148590"/>
                  </a:lnTo>
                  <a:lnTo>
                    <a:pt x="170795" y="148590"/>
                  </a:lnTo>
                  <a:lnTo>
                    <a:pt x="177336" y="144780"/>
                  </a:lnTo>
                  <a:lnTo>
                    <a:pt x="189060" y="144780"/>
                  </a:lnTo>
                  <a:lnTo>
                    <a:pt x="190883" y="143510"/>
                  </a:lnTo>
                  <a:lnTo>
                    <a:pt x="191729" y="140970"/>
                  </a:lnTo>
                  <a:lnTo>
                    <a:pt x="161927" y="140970"/>
                  </a:lnTo>
                  <a:lnTo>
                    <a:pt x="162435" y="139700"/>
                  </a:lnTo>
                  <a:close/>
                </a:path>
                <a:path w="198754" h="199389">
                  <a:moveTo>
                    <a:pt x="49129" y="167640"/>
                  </a:moveTo>
                  <a:lnTo>
                    <a:pt x="49465" y="168910"/>
                  </a:lnTo>
                  <a:lnTo>
                    <a:pt x="50959" y="168910"/>
                  </a:lnTo>
                  <a:lnTo>
                    <a:pt x="49129" y="167640"/>
                  </a:lnTo>
                  <a:close/>
                </a:path>
                <a:path w="198754" h="199389">
                  <a:moveTo>
                    <a:pt x="61780" y="167640"/>
                  </a:moveTo>
                  <a:lnTo>
                    <a:pt x="60600" y="168910"/>
                  </a:lnTo>
                  <a:lnTo>
                    <a:pt x="60729" y="168910"/>
                  </a:lnTo>
                  <a:lnTo>
                    <a:pt x="61423" y="168809"/>
                  </a:lnTo>
                  <a:lnTo>
                    <a:pt x="61780" y="167640"/>
                  </a:lnTo>
                  <a:close/>
                </a:path>
                <a:path w="198754" h="199389">
                  <a:moveTo>
                    <a:pt x="69484" y="167640"/>
                  </a:moveTo>
                  <a:lnTo>
                    <a:pt x="61423" y="168809"/>
                  </a:lnTo>
                  <a:lnTo>
                    <a:pt x="73362" y="168910"/>
                  </a:lnTo>
                  <a:lnTo>
                    <a:pt x="69484" y="167640"/>
                  </a:lnTo>
                  <a:close/>
                </a:path>
                <a:path w="198754" h="199389">
                  <a:moveTo>
                    <a:pt x="153996" y="165253"/>
                  </a:moveTo>
                  <a:lnTo>
                    <a:pt x="149216" y="168910"/>
                  </a:lnTo>
                  <a:lnTo>
                    <a:pt x="155757" y="168910"/>
                  </a:lnTo>
                  <a:lnTo>
                    <a:pt x="154636" y="166370"/>
                  </a:lnTo>
                  <a:lnTo>
                    <a:pt x="153996" y="165253"/>
                  </a:lnTo>
                  <a:close/>
                </a:path>
                <a:path w="198754" h="199389">
                  <a:moveTo>
                    <a:pt x="46903" y="161290"/>
                  </a:moveTo>
                  <a:lnTo>
                    <a:pt x="40624" y="161290"/>
                  </a:lnTo>
                  <a:lnTo>
                    <a:pt x="44889" y="165100"/>
                  </a:lnTo>
                  <a:lnTo>
                    <a:pt x="44493" y="165100"/>
                  </a:lnTo>
                  <a:lnTo>
                    <a:pt x="44939" y="165442"/>
                  </a:lnTo>
                  <a:lnTo>
                    <a:pt x="45760" y="163830"/>
                  </a:lnTo>
                  <a:lnTo>
                    <a:pt x="46903" y="161290"/>
                  </a:lnTo>
                  <a:close/>
                </a:path>
                <a:path w="198754" h="199389">
                  <a:moveTo>
                    <a:pt x="158066" y="161290"/>
                  </a:moveTo>
                  <a:lnTo>
                    <a:pt x="153868" y="165040"/>
                  </a:lnTo>
                  <a:lnTo>
                    <a:pt x="153996" y="165253"/>
                  </a:lnTo>
                  <a:lnTo>
                    <a:pt x="154197" y="165100"/>
                  </a:lnTo>
                  <a:lnTo>
                    <a:pt x="157317" y="165100"/>
                  </a:lnTo>
                  <a:lnTo>
                    <a:pt x="158066" y="161290"/>
                  </a:lnTo>
                  <a:close/>
                </a:path>
                <a:path w="198754" h="199389">
                  <a:moveTo>
                    <a:pt x="153868" y="165040"/>
                  </a:moveTo>
                  <a:close/>
                </a:path>
                <a:path w="198754" h="199389">
                  <a:moveTo>
                    <a:pt x="158066" y="161290"/>
                  </a:moveTo>
                  <a:lnTo>
                    <a:pt x="151784" y="161290"/>
                  </a:lnTo>
                  <a:lnTo>
                    <a:pt x="152370" y="162560"/>
                  </a:lnTo>
                  <a:lnTo>
                    <a:pt x="153868" y="165040"/>
                  </a:lnTo>
                  <a:lnTo>
                    <a:pt x="158066" y="161290"/>
                  </a:lnTo>
                  <a:close/>
                </a:path>
                <a:path w="198754" h="199389">
                  <a:moveTo>
                    <a:pt x="31438" y="157776"/>
                  </a:moveTo>
                  <a:lnTo>
                    <a:pt x="29895" y="161290"/>
                  </a:lnTo>
                  <a:lnTo>
                    <a:pt x="29240" y="162560"/>
                  </a:lnTo>
                  <a:lnTo>
                    <a:pt x="35203" y="162560"/>
                  </a:lnTo>
                  <a:lnTo>
                    <a:pt x="31438" y="157776"/>
                  </a:lnTo>
                  <a:close/>
                </a:path>
                <a:path w="198754" h="199389">
                  <a:moveTo>
                    <a:pt x="33772" y="153670"/>
                  </a:moveTo>
                  <a:lnTo>
                    <a:pt x="32092" y="156210"/>
                  </a:lnTo>
                  <a:lnTo>
                    <a:pt x="31438" y="157776"/>
                  </a:lnTo>
                  <a:lnTo>
                    <a:pt x="35203" y="162560"/>
                  </a:lnTo>
                  <a:lnTo>
                    <a:pt x="33772" y="153670"/>
                  </a:lnTo>
                  <a:close/>
                </a:path>
                <a:path w="198754" h="199389">
                  <a:moveTo>
                    <a:pt x="164909" y="153670"/>
                  </a:moveTo>
                  <a:lnTo>
                    <a:pt x="163478" y="162560"/>
                  </a:lnTo>
                  <a:lnTo>
                    <a:pt x="167296" y="158750"/>
                  </a:lnTo>
                  <a:lnTo>
                    <a:pt x="167518" y="158448"/>
                  </a:lnTo>
                  <a:lnTo>
                    <a:pt x="167012" y="157480"/>
                  </a:lnTo>
                  <a:lnTo>
                    <a:pt x="166141" y="156210"/>
                  </a:lnTo>
                  <a:lnTo>
                    <a:pt x="165633" y="154940"/>
                  </a:lnTo>
                  <a:lnTo>
                    <a:pt x="164909" y="153670"/>
                  </a:lnTo>
                  <a:close/>
                </a:path>
                <a:path w="198754" h="199389">
                  <a:moveTo>
                    <a:pt x="167518" y="158448"/>
                  </a:moveTo>
                  <a:lnTo>
                    <a:pt x="167296" y="158750"/>
                  </a:lnTo>
                  <a:lnTo>
                    <a:pt x="163478" y="162560"/>
                  </a:lnTo>
                  <a:lnTo>
                    <a:pt x="169459" y="162560"/>
                  </a:lnTo>
                  <a:lnTo>
                    <a:pt x="168339" y="160020"/>
                  </a:lnTo>
                  <a:lnTo>
                    <a:pt x="167518" y="158448"/>
                  </a:lnTo>
                  <a:close/>
                </a:path>
                <a:path w="198754" h="199389">
                  <a:moveTo>
                    <a:pt x="171036" y="153670"/>
                  </a:moveTo>
                  <a:lnTo>
                    <a:pt x="164909" y="153670"/>
                  </a:lnTo>
                  <a:lnTo>
                    <a:pt x="165633" y="154940"/>
                  </a:lnTo>
                  <a:lnTo>
                    <a:pt x="166210" y="156210"/>
                  </a:lnTo>
                  <a:lnTo>
                    <a:pt x="167046" y="157480"/>
                  </a:lnTo>
                  <a:lnTo>
                    <a:pt x="167518" y="158448"/>
                  </a:lnTo>
                  <a:lnTo>
                    <a:pt x="171036" y="153670"/>
                  </a:lnTo>
                  <a:close/>
                </a:path>
                <a:path w="198754" h="199389">
                  <a:moveTo>
                    <a:pt x="33772" y="153670"/>
                  </a:moveTo>
                  <a:lnTo>
                    <a:pt x="27654" y="153670"/>
                  </a:lnTo>
                  <a:lnTo>
                    <a:pt x="31204" y="157480"/>
                  </a:lnTo>
                  <a:lnTo>
                    <a:pt x="31438" y="157776"/>
                  </a:lnTo>
                  <a:lnTo>
                    <a:pt x="32126" y="156210"/>
                  </a:lnTo>
                  <a:lnTo>
                    <a:pt x="33772" y="153670"/>
                  </a:lnTo>
                  <a:close/>
                </a:path>
                <a:path w="198754" h="199389">
                  <a:moveTo>
                    <a:pt x="9953" y="105837"/>
                  </a:moveTo>
                  <a:lnTo>
                    <a:pt x="8238" y="106680"/>
                  </a:lnTo>
                  <a:lnTo>
                    <a:pt x="6497" y="107950"/>
                  </a:lnTo>
                  <a:lnTo>
                    <a:pt x="5420" y="107950"/>
                  </a:lnTo>
                  <a:lnTo>
                    <a:pt x="3972" y="109220"/>
                  </a:lnTo>
                  <a:lnTo>
                    <a:pt x="0" y="118110"/>
                  </a:lnTo>
                  <a:lnTo>
                    <a:pt x="1939" y="124460"/>
                  </a:lnTo>
                  <a:lnTo>
                    <a:pt x="3946" y="132080"/>
                  </a:lnTo>
                  <a:lnTo>
                    <a:pt x="5842" y="137160"/>
                  </a:lnTo>
                  <a:lnTo>
                    <a:pt x="7824" y="143510"/>
                  </a:lnTo>
                  <a:lnTo>
                    <a:pt x="15089" y="148590"/>
                  </a:lnTo>
                  <a:lnTo>
                    <a:pt x="23724" y="148590"/>
                  </a:lnTo>
                  <a:lnTo>
                    <a:pt x="21337" y="144780"/>
                  </a:lnTo>
                  <a:lnTo>
                    <a:pt x="40043" y="144780"/>
                  </a:lnTo>
                  <a:lnTo>
                    <a:pt x="38857" y="143510"/>
                  </a:lnTo>
                  <a:lnTo>
                    <a:pt x="39288" y="143510"/>
                  </a:lnTo>
                  <a:lnTo>
                    <a:pt x="37260" y="140970"/>
                  </a:lnTo>
                  <a:lnTo>
                    <a:pt x="36711" y="140970"/>
                  </a:lnTo>
                  <a:lnTo>
                    <a:pt x="35114" y="138430"/>
                  </a:lnTo>
                  <a:lnTo>
                    <a:pt x="22363" y="138430"/>
                  </a:lnTo>
                  <a:lnTo>
                    <a:pt x="15089" y="133350"/>
                  </a:lnTo>
                  <a:lnTo>
                    <a:pt x="20467" y="133350"/>
                  </a:lnTo>
                  <a:lnTo>
                    <a:pt x="18597" y="127000"/>
                  </a:lnTo>
                  <a:lnTo>
                    <a:pt x="17063" y="121920"/>
                  </a:lnTo>
                  <a:lnTo>
                    <a:pt x="10832" y="121920"/>
                  </a:lnTo>
                  <a:lnTo>
                    <a:pt x="14805" y="113030"/>
                  </a:lnTo>
                  <a:lnTo>
                    <a:pt x="23583" y="113030"/>
                  </a:lnTo>
                  <a:lnTo>
                    <a:pt x="25275" y="110490"/>
                  </a:lnTo>
                  <a:lnTo>
                    <a:pt x="9953" y="110490"/>
                  </a:lnTo>
                  <a:lnTo>
                    <a:pt x="9953" y="105837"/>
                  </a:lnTo>
                  <a:close/>
                </a:path>
                <a:path w="198754" h="199389">
                  <a:moveTo>
                    <a:pt x="40043" y="144780"/>
                  </a:moveTo>
                  <a:lnTo>
                    <a:pt x="21337" y="144780"/>
                  </a:lnTo>
                  <a:lnTo>
                    <a:pt x="27826" y="148590"/>
                  </a:lnTo>
                  <a:lnTo>
                    <a:pt x="43499" y="148590"/>
                  </a:lnTo>
                  <a:lnTo>
                    <a:pt x="42226" y="147320"/>
                  </a:lnTo>
                  <a:lnTo>
                    <a:pt x="42416" y="147320"/>
                  </a:lnTo>
                  <a:lnTo>
                    <a:pt x="40043" y="144780"/>
                  </a:lnTo>
                  <a:close/>
                </a:path>
                <a:path w="198754" h="199389">
                  <a:moveTo>
                    <a:pt x="177336" y="144780"/>
                  </a:moveTo>
                  <a:lnTo>
                    <a:pt x="170795" y="148590"/>
                  </a:lnTo>
                  <a:lnTo>
                    <a:pt x="175009" y="148590"/>
                  </a:lnTo>
                  <a:lnTo>
                    <a:pt x="177336" y="144780"/>
                  </a:lnTo>
                  <a:close/>
                </a:path>
                <a:path w="198754" h="199389">
                  <a:moveTo>
                    <a:pt x="189060" y="144780"/>
                  </a:moveTo>
                  <a:lnTo>
                    <a:pt x="177336" y="144780"/>
                  </a:lnTo>
                  <a:lnTo>
                    <a:pt x="175009" y="148590"/>
                  </a:lnTo>
                  <a:lnTo>
                    <a:pt x="183592" y="148590"/>
                  </a:lnTo>
                  <a:lnTo>
                    <a:pt x="189060" y="144780"/>
                  </a:lnTo>
                  <a:close/>
                </a:path>
                <a:path w="198754" h="199389">
                  <a:moveTo>
                    <a:pt x="36246" y="139700"/>
                  </a:moveTo>
                  <a:lnTo>
                    <a:pt x="36711" y="140970"/>
                  </a:lnTo>
                  <a:lnTo>
                    <a:pt x="37260" y="140970"/>
                  </a:lnTo>
                  <a:lnTo>
                    <a:pt x="36246" y="139700"/>
                  </a:lnTo>
                  <a:close/>
                </a:path>
                <a:path w="198754" h="199389">
                  <a:moveTo>
                    <a:pt x="177998" y="133350"/>
                  </a:moveTo>
                  <a:lnTo>
                    <a:pt x="170795" y="133350"/>
                  </a:lnTo>
                  <a:lnTo>
                    <a:pt x="164254" y="137160"/>
                  </a:lnTo>
                  <a:lnTo>
                    <a:pt x="161927" y="140970"/>
                  </a:lnTo>
                  <a:lnTo>
                    <a:pt x="191729" y="140970"/>
                  </a:lnTo>
                  <a:lnTo>
                    <a:pt x="192576" y="138430"/>
                  </a:lnTo>
                  <a:lnTo>
                    <a:pt x="176301" y="138430"/>
                  </a:lnTo>
                  <a:lnTo>
                    <a:pt x="177998" y="133350"/>
                  </a:lnTo>
                  <a:close/>
                </a:path>
                <a:path w="198754" h="199389">
                  <a:moveTo>
                    <a:pt x="20424" y="133350"/>
                  </a:moveTo>
                  <a:lnTo>
                    <a:pt x="15089" y="133350"/>
                  </a:lnTo>
                  <a:lnTo>
                    <a:pt x="22363" y="138430"/>
                  </a:lnTo>
                  <a:lnTo>
                    <a:pt x="20424" y="133350"/>
                  </a:lnTo>
                  <a:close/>
                </a:path>
                <a:path w="198754" h="199389">
                  <a:moveTo>
                    <a:pt x="27826" y="133350"/>
                  </a:moveTo>
                  <a:lnTo>
                    <a:pt x="20424" y="133350"/>
                  </a:lnTo>
                  <a:lnTo>
                    <a:pt x="22363" y="138430"/>
                  </a:lnTo>
                  <a:lnTo>
                    <a:pt x="35114" y="138430"/>
                  </a:lnTo>
                  <a:lnTo>
                    <a:pt x="34315" y="137160"/>
                  </a:lnTo>
                  <a:lnTo>
                    <a:pt x="27826" y="133350"/>
                  </a:lnTo>
                  <a:close/>
                </a:path>
                <a:path w="198754" h="199389">
                  <a:moveTo>
                    <a:pt x="182197" y="119558"/>
                  </a:moveTo>
                  <a:lnTo>
                    <a:pt x="181929" y="120650"/>
                  </a:lnTo>
                  <a:lnTo>
                    <a:pt x="180067" y="127000"/>
                  </a:lnTo>
                  <a:lnTo>
                    <a:pt x="176301" y="138430"/>
                  </a:lnTo>
                  <a:lnTo>
                    <a:pt x="183592" y="133350"/>
                  </a:lnTo>
                  <a:lnTo>
                    <a:pt x="194268" y="133350"/>
                  </a:lnTo>
                  <a:lnTo>
                    <a:pt x="194692" y="132080"/>
                  </a:lnTo>
                  <a:lnTo>
                    <a:pt x="196682" y="124460"/>
                  </a:lnTo>
                  <a:lnTo>
                    <a:pt x="197461" y="121920"/>
                  </a:lnTo>
                  <a:lnTo>
                    <a:pt x="187789" y="121920"/>
                  </a:lnTo>
                  <a:lnTo>
                    <a:pt x="184359" y="120650"/>
                  </a:lnTo>
                  <a:lnTo>
                    <a:pt x="182197" y="119558"/>
                  </a:lnTo>
                  <a:close/>
                </a:path>
                <a:path w="198754" h="199389">
                  <a:moveTo>
                    <a:pt x="194268" y="133350"/>
                  </a:moveTo>
                  <a:lnTo>
                    <a:pt x="183592" y="133350"/>
                  </a:lnTo>
                  <a:lnTo>
                    <a:pt x="176301" y="138430"/>
                  </a:lnTo>
                  <a:lnTo>
                    <a:pt x="192576" y="138430"/>
                  </a:lnTo>
                  <a:lnTo>
                    <a:pt x="194268" y="133350"/>
                  </a:lnTo>
                  <a:close/>
                </a:path>
                <a:path w="198754" h="199389">
                  <a:moveTo>
                    <a:pt x="14805" y="113030"/>
                  </a:moveTo>
                  <a:lnTo>
                    <a:pt x="10832" y="121920"/>
                  </a:lnTo>
                  <a:lnTo>
                    <a:pt x="13202" y="121920"/>
                  </a:lnTo>
                  <a:lnTo>
                    <a:pt x="16586" y="120030"/>
                  </a:lnTo>
                  <a:lnTo>
                    <a:pt x="14805" y="113030"/>
                  </a:lnTo>
                  <a:close/>
                </a:path>
                <a:path w="198754" h="199389">
                  <a:moveTo>
                    <a:pt x="16586" y="120030"/>
                  </a:moveTo>
                  <a:lnTo>
                    <a:pt x="13202" y="121920"/>
                  </a:lnTo>
                  <a:lnTo>
                    <a:pt x="17063" y="121920"/>
                  </a:lnTo>
                  <a:lnTo>
                    <a:pt x="16675" y="120650"/>
                  </a:lnTo>
                  <a:lnTo>
                    <a:pt x="16586" y="120030"/>
                  </a:lnTo>
                  <a:close/>
                </a:path>
                <a:path w="198754" h="199389">
                  <a:moveTo>
                    <a:pt x="183799" y="113030"/>
                  </a:moveTo>
                  <a:lnTo>
                    <a:pt x="182197" y="119558"/>
                  </a:lnTo>
                  <a:lnTo>
                    <a:pt x="184359" y="120650"/>
                  </a:lnTo>
                  <a:lnTo>
                    <a:pt x="187789" y="121920"/>
                  </a:lnTo>
                  <a:lnTo>
                    <a:pt x="183799" y="113030"/>
                  </a:lnTo>
                  <a:close/>
                </a:path>
                <a:path w="198754" h="199389">
                  <a:moveTo>
                    <a:pt x="196355" y="113030"/>
                  </a:moveTo>
                  <a:lnTo>
                    <a:pt x="183799" y="113030"/>
                  </a:lnTo>
                  <a:lnTo>
                    <a:pt x="187789" y="121920"/>
                  </a:lnTo>
                  <a:lnTo>
                    <a:pt x="197461" y="121920"/>
                  </a:lnTo>
                  <a:lnTo>
                    <a:pt x="198630" y="118110"/>
                  </a:lnTo>
                  <a:lnTo>
                    <a:pt x="196355" y="113030"/>
                  </a:lnTo>
                  <a:close/>
                </a:path>
                <a:path w="198754" h="199389">
                  <a:moveTo>
                    <a:pt x="23583" y="113030"/>
                  </a:moveTo>
                  <a:lnTo>
                    <a:pt x="14805" y="113030"/>
                  </a:lnTo>
                  <a:lnTo>
                    <a:pt x="16586" y="120030"/>
                  </a:lnTo>
                  <a:lnTo>
                    <a:pt x="17752" y="119380"/>
                  </a:lnTo>
                  <a:lnTo>
                    <a:pt x="21044" y="116840"/>
                  </a:lnTo>
                  <a:lnTo>
                    <a:pt x="23583" y="113030"/>
                  </a:lnTo>
                  <a:close/>
                </a:path>
                <a:path w="198754" h="199389">
                  <a:moveTo>
                    <a:pt x="182100" y="80592"/>
                  </a:moveTo>
                  <a:lnTo>
                    <a:pt x="180869" y="81280"/>
                  </a:lnTo>
                  <a:lnTo>
                    <a:pt x="177577" y="82550"/>
                  </a:lnTo>
                  <a:lnTo>
                    <a:pt x="173346" y="90170"/>
                  </a:lnTo>
                  <a:lnTo>
                    <a:pt x="173346" y="110490"/>
                  </a:lnTo>
                  <a:lnTo>
                    <a:pt x="177568" y="116840"/>
                  </a:lnTo>
                  <a:lnTo>
                    <a:pt x="180248" y="118110"/>
                  </a:lnTo>
                  <a:lnTo>
                    <a:pt x="180102" y="118110"/>
                  </a:lnTo>
                  <a:lnTo>
                    <a:pt x="181912" y="119380"/>
                  </a:lnTo>
                  <a:lnTo>
                    <a:pt x="182197" y="119558"/>
                  </a:lnTo>
                  <a:lnTo>
                    <a:pt x="183799" y="113030"/>
                  </a:lnTo>
                  <a:lnTo>
                    <a:pt x="196355" y="113030"/>
                  </a:lnTo>
                  <a:lnTo>
                    <a:pt x="195217" y="110490"/>
                  </a:lnTo>
                  <a:lnTo>
                    <a:pt x="188668" y="110490"/>
                  </a:lnTo>
                  <a:lnTo>
                    <a:pt x="184437" y="104140"/>
                  </a:lnTo>
                  <a:lnTo>
                    <a:pt x="188668" y="104140"/>
                  </a:lnTo>
                  <a:lnTo>
                    <a:pt x="188668" y="96520"/>
                  </a:lnTo>
                  <a:lnTo>
                    <a:pt x="184437" y="96520"/>
                  </a:lnTo>
                  <a:lnTo>
                    <a:pt x="188668" y="90170"/>
                  </a:lnTo>
                  <a:lnTo>
                    <a:pt x="195173" y="90170"/>
                  </a:lnTo>
                  <a:lnTo>
                    <a:pt x="196902" y="86360"/>
                  </a:lnTo>
                  <a:lnTo>
                    <a:pt x="183799" y="86360"/>
                  </a:lnTo>
                  <a:lnTo>
                    <a:pt x="182100" y="80592"/>
                  </a:lnTo>
                  <a:close/>
                </a:path>
                <a:path w="198754" h="199389">
                  <a:moveTo>
                    <a:pt x="14184" y="104140"/>
                  </a:moveTo>
                  <a:lnTo>
                    <a:pt x="10823" y="105410"/>
                  </a:lnTo>
                  <a:lnTo>
                    <a:pt x="9953" y="105837"/>
                  </a:lnTo>
                  <a:lnTo>
                    <a:pt x="9953" y="110490"/>
                  </a:lnTo>
                  <a:lnTo>
                    <a:pt x="14184" y="104140"/>
                  </a:lnTo>
                  <a:close/>
                </a:path>
                <a:path w="198754" h="199389">
                  <a:moveTo>
                    <a:pt x="25275" y="104140"/>
                  </a:moveTo>
                  <a:lnTo>
                    <a:pt x="14184" y="104140"/>
                  </a:lnTo>
                  <a:lnTo>
                    <a:pt x="9953" y="110490"/>
                  </a:lnTo>
                  <a:lnTo>
                    <a:pt x="25275" y="110490"/>
                  </a:lnTo>
                  <a:lnTo>
                    <a:pt x="25275" y="104140"/>
                  </a:lnTo>
                  <a:close/>
                </a:path>
                <a:path w="198754" h="199389">
                  <a:moveTo>
                    <a:pt x="185574" y="104140"/>
                  </a:moveTo>
                  <a:lnTo>
                    <a:pt x="184437" y="104140"/>
                  </a:lnTo>
                  <a:lnTo>
                    <a:pt x="188668" y="110490"/>
                  </a:lnTo>
                  <a:lnTo>
                    <a:pt x="188668" y="105904"/>
                  </a:lnTo>
                  <a:lnTo>
                    <a:pt x="186953" y="105410"/>
                  </a:lnTo>
                  <a:lnTo>
                    <a:pt x="185574" y="104140"/>
                  </a:lnTo>
                  <a:close/>
                </a:path>
                <a:path w="198754" h="199389">
                  <a:moveTo>
                    <a:pt x="188668" y="105904"/>
                  </a:moveTo>
                  <a:lnTo>
                    <a:pt x="188668" y="110490"/>
                  </a:lnTo>
                  <a:lnTo>
                    <a:pt x="195217" y="110490"/>
                  </a:lnTo>
                  <a:lnTo>
                    <a:pt x="194649" y="109220"/>
                  </a:lnTo>
                  <a:lnTo>
                    <a:pt x="191288" y="106680"/>
                  </a:lnTo>
                  <a:lnTo>
                    <a:pt x="188668" y="105904"/>
                  </a:lnTo>
                  <a:close/>
                </a:path>
                <a:path w="198754" h="199389">
                  <a:moveTo>
                    <a:pt x="188668" y="104140"/>
                  </a:moveTo>
                  <a:lnTo>
                    <a:pt x="185574" y="104140"/>
                  </a:lnTo>
                  <a:lnTo>
                    <a:pt x="186953" y="105410"/>
                  </a:lnTo>
                  <a:lnTo>
                    <a:pt x="188668" y="105904"/>
                  </a:lnTo>
                  <a:lnTo>
                    <a:pt x="188668" y="104140"/>
                  </a:lnTo>
                  <a:close/>
                </a:path>
                <a:path w="198754" h="199389">
                  <a:moveTo>
                    <a:pt x="9953" y="90170"/>
                  </a:moveTo>
                  <a:lnTo>
                    <a:pt x="9953" y="105837"/>
                  </a:lnTo>
                  <a:lnTo>
                    <a:pt x="10823" y="105410"/>
                  </a:lnTo>
                  <a:lnTo>
                    <a:pt x="14184" y="104140"/>
                  </a:lnTo>
                  <a:lnTo>
                    <a:pt x="25275" y="104140"/>
                  </a:lnTo>
                  <a:lnTo>
                    <a:pt x="25275" y="96520"/>
                  </a:lnTo>
                  <a:lnTo>
                    <a:pt x="13038" y="96520"/>
                  </a:lnTo>
                  <a:lnTo>
                    <a:pt x="11668" y="95250"/>
                  </a:lnTo>
                  <a:lnTo>
                    <a:pt x="13338" y="95250"/>
                  </a:lnTo>
                  <a:lnTo>
                    <a:pt x="9953" y="90170"/>
                  </a:lnTo>
                  <a:close/>
                </a:path>
                <a:path w="198754" h="199389">
                  <a:moveTo>
                    <a:pt x="13338" y="95250"/>
                  </a:moveTo>
                  <a:lnTo>
                    <a:pt x="11668" y="95250"/>
                  </a:lnTo>
                  <a:lnTo>
                    <a:pt x="13038" y="96520"/>
                  </a:lnTo>
                  <a:lnTo>
                    <a:pt x="14184" y="96520"/>
                  </a:lnTo>
                  <a:lnTo>
                    <a:pt x="13338" y="95250"/>
                  </a:lnTo>
                  <a:close/>
                </a:path>
                <a:path w="198754" h="199389">
                  <a:moveTo>
                    <a:pt x="25275" y="90170"/>
                  </a:moveTo>
                  <a:lnTo>
                    <a:pt x="9953" y="90170"/>
                  </a:lnTo>
                  <a:lnTo>
                    <a:pt x="14184" y="96520"/>
                  </a:lnTo>
                  <a:lnTo>
                    <a:pt x="25275" y="96520"/>
                  </a:lnTo>
                  <a:lnTo>
                    <a:pt x="25275" y="90170"/>
                  </a:lnTo>
                  <a:close/>
                </a:path>
                <a:path w="198754" h="199389">
                  <a:moveTo>
                    <a:pt x="188668" y="90170"/>
                  </a:moveTo>
                  <a:lnTo>
                    <a:pt x="184437" y="96520"/>
                  </a:lnTo>
                  <a:lnTo>
                    <a:pt x="187797" y="95250"/>
                  </a:lnTo>
                  <a:lnTo>
                    <a:pt x="188668" y="94822"/>
                  </a:lnTo>
                  <a:lnTo>
                    <a:pt x="188668" y="90170"/>
                  </a:lnTo>
                  <a:close/>
                </a:path>
                <a:path w="198754" h="199389">
                  <a:moveTo>
                    <a:pt x="188668" y="94822"/>
                  </a:moveTo>
                  <a:lnTo>
                    <a:pt x="187797" y="95250"/>
                  </a:lnTo>
                  <a:lnTo>
                    <a:pt x="184437" y="96520"/>
                  </a:lnTo>
                  <a:lnTo>
                    <a:pt x="188668" y="96520"/>
                  </a:lnTo>
                  <a:lnTo>
                    <a:pt x="188668" y="94822"/>
                  </a:lnTo>
                  <a:close/>
                </a:path>
                <a:path w="198754" h="199389">
                  <a:moveTo>
                    <a:pt x="22928" y="52070"/>
                  </a:moveTo>
                  <a:lnTo>
                    <a:pt x="15089" y="52070"/>
                  </a:lnTo>
                  <a:lnTo>
                    <a:pt x="7833" y="57150"/>
                  </a:lnTo>
                  <a:lnTo>
                    <a:pt x="5894" y="62230"/>
                  </a:lnTo>
                  <a:lnTo>
                    <a:pt x="2007" y="74930"/>
                  </a:lnTo>
                  <a:lnTo>
                    <a:pt x="0" y="82550"/>
                  </a:lnTo>
                  <a:lnTo>
                    <a:pt x="3981" y="91440"/>
                  </a:lnTo>
                  <a:lnTo>
                    <a:pt x="7342" y="93980"/>
                  </a:lnTo>
                  <a:lnTo>
                    <a:pt x="9789" y="95250"/>
                  </a:lnTo>
                  <a:lnTo>
                    <a:pt x="9953" y="95250"/>
                  </a:lnTo>
                  <a:lnTo>
                    <a:pt x="9953" y="90170"/>
                  </a:lnTo>
                  <a:lnTo>
                    <a:pt x="25275" y="90170"/>
                  </a:lnTo>
                  <a:lnTo>
                    <a:pt x="23160" y="86360"/>
                  </a:lnTo>
                  <a:lnTo>
                    <a:pt x="14805" y="86360"/>
                  </a:lnTo>
                  <a:lnTo>
                    <a:pt x="10823" y="77470"/>
                  </a:lnTo>
                  <a:lnTo>
                    <a:pt x="17450" y="77470"/>
                  </a:lnTo>
                  <a:lnTo>
                    <a:pt x="18614" y="73660"/>
                  </a:lnTo>
                  <a:lnTo>
                    <a:pt x="20475" y="67310"/>
                  </a:lnTo>
                  <a:lnTo>
                    <a:pt x="15089" y="67310"/>
                  </a:lnTo>
                  <a:lnTo>
                    <a:pt x="22354" y="62230"/>
                  </a:lnTo>
                  <a:lnTo>
                    <a:pt x="35114" y="62230"/>
                  </a:lnTo>
                  <a:lnTo>
                    <a:pt x="36711" y="59690"/>
                  </a:lnTo>
                  <a:lnTo>
                    <a:pt x="36211" y="59690"/>
                  </a:lnTo>
                  <a:lnTo>
                    <a:pt x="39245" y="55880"/>
                  </a:lnTo>
                  <a:lnTo>
                    <a:pt x="40086" y="55880"/>
                  </a:lnTo>
                  <a:lnTo>
                    <a:pt x="41273" y="54610"/>
                  </a:lnTo>
                  <a:lnTo>
                    <a:pt x="21337" y="54610"/>
                  </a:lnTo>
                  <a:lnTo>
                    <a:pt x="22928" y="52070"/>
                  </a:lnTo>
                  <a:close/>
                </a:path>
                <a:path w="198754" h="199389">
                  <a:moveTo>
                    <a:pt x="195173" y="90170"/>
                  </a:moveTo>
                  <a:lnTo>
                    <a:pt x="188668" y="90170"/>
                  </a:lnTo>
                  <a:lnTo>
                    <a:pt x="188668" y="94822"/>
                  </a:lnTo>
                  <a:lnTo>
                    <a:pt x="190383" y="93980"/>
                  </a:lnTo>
                  <a:lnTo>
                    <a:pt x="192124" y="92710"/>
                  </a:lnTo>
                  <a:lnTo>
                    <a:pt x="193209" y="92710"/>
                  </a:lnTo>
                  <a:lnTo>
                    <a:pt x="194519" y="91440"/>
                  </a:lnTo>
                  <a:lnTo>
                    <a:pt x="195173" y="90170"/>
                  </a:lnTo>
                  <a:close/>
                </a:path>
                <a:path w="198754" h="199389">
                  <a:moveTo>
                    <a:pt x="10823" y="77470"/>
                  </a:moveTo>
                  <a:lnTo>
                    <a:pt x="14805" y="86360"/>
                  </a:lnTo>
                  <a:lnTo>
                    <a:pt x="16412" y="81095"/>
                  </a:lnTo>
                  <a:lnTo>
                    <a:pt x="14262" y="80010"/>
                  </a:lnTo>
                  <a:lnTo>
                    <a:pt x="10823" y="77470"/>
                  </a:lnTo>
                  <a:close/>
                </a:path>
                <a:path w="198754" h="199389">
                  <a:moveTo>
                    <a:pt x="16412" y="81095"/>
                  </a:moveTo>
                  <a:lnTo>
                    <a:pt x="14805" y="86360"/>
                  </a:lnTo>
                  <a:lnTo>
                    <a:pt x="23160" y="86360"/>
                  </a:lnTo>
                  <a:lnTo>
                    <a:pt x="21044" y="82550"/>
                  </a:lnTo>
                  <a:lnTo>
                    <a:pt x="18373" y="81280"/>
                  </a:lnTo>
                  <a:lnTo>
                    <a:pt x="16778" y="81280"/>
                  </a:lnTo>
                  <a:lnTo>
                    <a:pt x="16412" y="81095"/>
                  </a:lnTo>
                  <a:close/>
                </a:path>
                <a:path w="198754" h="199389">
                  <a:moveTo>
                    <a:pt x="187841" y="77470"/>
                  </a:moveTo>
                  <a:lnTo>
                    <a:pt x="186496" y="78740"/>
                  </a:lnTo>
                  <a:lnTo>
                    <a:pt x="185419" y="78740"/>
                  </a:lnTo>
                  <a:lnTo>
                    <a:pt x="182100" y="80592"/>
                  </a:lnTo>
                  <a:lnTo>
                    <a:pt x="183799" y="86360"/>
                  </a:lnTo>
                  <a:lnTo>
                    <a:pt x="187841" y="77470"/>
                  </a:lnTo>
                  <a:close/>
                </a:path>
                <a:path w="198754" h="199389">
                  <a:moveTo>
                    <a:pt x="197134" y="77470"/>
                  </a:moveTo>
                  <a:lnTo>
                    <a:pt x="187841" y="77470"/>
                  </a:lnTo>
                  <a:lnTo>
                    <a:pt x="183799" y="86360"/>
                  </a:lnTo>
                  <a:lnTo>
                    <a:pt x="196902" y="86360"/>
                  </a:lnTo>
                  <a:lnTo>
                    <a:pt x="198630" y="82550"/>
                  </a:lnTo>
                  <a:lnTo>
                    <a:pt x="197134" y="77470"/>
                  </a:lnTo>
                  <a:close/>
                </a:path>
                <a:path w="198754" h="199389">
                  <a:moveTo>
                    <a:pt x="17450" y="77470"/>
                  </a:moveTo>
                  <a:lnTo>
                    <a:pt x="10823" y="77470"/>
                  </a:lnTo>
                  <a:lnTo>
                    <a:pt x="14262" y="80010"/>
                  </a:lnTo>
                  <a:lnTo>
                    <a:pt x="16412" y="81095"/>
                  </a:lnTo>
                  <a:lnTo>
                    <a:pt x="16744" y="80010"/>
                  </a:lnTo>
                  <a:lnTo>
                    <a:pt x="17450" y="77470"/>
                  </a:lnTo>
                  <a:close/>
                </a:path>
                <a:path w="198754" h="199389">
                  <a:moveTo>
                    <a:pt x="192761" y="62230"/>
                  </a:moveTo>
                  <a:lnTo>
                    <a:pt x="176310" y="62230"/>
                  </a:lnTo>
                  <a:lnTo>
                    <a:pt x="183592" y="67310"/>
                  </a:lnTo>
                  <a:lnTo>
                    <a:pt x="178171" y="67310"/>
                  </a:lnTo>
                  <a:lnTo>
                    <a:pt x="180110" y="73660"/>
                  </a:lnTo>
                  <a:lnTo>
                    <a:pt x="182006" y="80010"/>
                  </a:lnTo>
                  <a:lnTo>
                    <a:pt x="182100" y="80592"/>
                  </a:lnTo>
                  <a:lnTo>
                    <a:pt x="185419" y="78740"/>
                  </a:lnTo>
                  <a:lnTo>
                    <a:pt x="186496" y="78740"/>
                  </a:lnTo>
                  <a:lnTo>
                    <a:pt x="187841" y="77470"/>
                  </a:lnTo>
                  <a:lnTo>
                    <a:pt x="197134" y="77470"/>
                  </a:lnTo>
                  <a:lnTo>
                    <a:pt x="196760" y="76200"/>
                  </a:lnTo>
                  <a:lnTo>
                    <a:pt x="194743" y="68580"/>
                  </a:lnTo>
                  <a:lnTo>
                    <a:pt x="192761" y="62230"/>
                  </a:lnTo>
                  <a:close/>
                </a:path>
                <a:path w="198754" h="199389">
                  <a:moveTo>
                    <a:pt x="22354" y="62230"/>
                  </a:moveTo>
                  <a:lnTo>
                    <a:pt x="15089" y="67310"/>
                  </a:lnTo>
                  <a:lnTo>
                    <a:pt x="20415" y="67310"/>
                  </a:lnTo>
                  <a:lnTo>
                    <a:pt x="22354" y="62230"/>
                  </a:lnTo>
                  <a:close/>
                </a:path>
                <a:path w="198754" h="199389">
                  <a:moveTo>
                    <a:pt x="35114" y="62230"/>
                  </a:moveTo>
                  <a:lnTo>
                    <a:pt x="22354" y="62230"/>
                  </a:lnTo>
                  <a:lnTo>
                    <a:pt x="20415" y="67310"/>
                  </a:lnTo>
                  <a:lnTo>
                    <a:pt x="27826" y="67310"/>
                  </a:lnTo>
                  <a:lnTo>
                    <a:pt x="34315" y="63500"/>
                  </a:lnTo>
                  <a:lnTo>
                    <a:pt x="35114" y="62230"/>
                  </a:lnTo>
                  <a:close/>
                </a:path>
                <a:path w="198754" h="199389">
                  <a:moveTo>
                    <a:pt x="183592" y="52070"/>
                  </a:moveTo>
                  <a:lnTo>
                    <a:pt x="175009" y="52070"/>
                  </a:lnTo>
                  <a:lnTo>
                    <a:pt x="177336" y="55880"/>
                  </a:lnTo>
                  <a:lnTo>
                    <a:pt x="159436" y="55880"/>
                  </a:lnTo>
                  <a:lnTo>
                    <a:pt x="162479" y="59690"/>
                  </a:lnTo>
                  <a:lnTo>
                    <a:pt x="161927" y="59690"/>
                  </a:lnTo>
                  <a:lnTo>
                    <a:pt x="164254" y="63500"/>
                  </a:lnTo>
                  <a:lnTo>
                    <a:pt x="170795" y="67310"/>
                  </a:lnTo>
                  <a:lnTo>
                    <a:pt x="178180" y="67310"/>
                  </a:lnTo>
                  <a:lnTo>
                    <a:pt x="176310" y="62230"/>
                  </a:lnTo>
                  <a:lnTo>
                    <a:pt x="192761" y="62230"/>
                  </a:lnTo>
                  <a:lnTo>
                    <a:pt x="190874" y="57150"/>
                  </a:lnTo>
                  <a:lnTo>
                    <a:pt x="183592" y="52070"/>
                  </a:lnTo>
                  <a:close/>
                </a:path>
                <a:path w="198754" h="199389">
                  <a:moveTo>
                    <a:pt x="176310" y="62230"/>
                  </a:moveTo>
                  <a:lnTo>
                    <a:pt x="178180" y="67310"/>
                  </a:lnTo>
                  <a:lnTo>
                    <a:pt x="183592" y="67310"/>
                  </a:lnTo>
                  <a:lnTo>
                    <a:pt x="176310" y="62230"/>
                  </a:lnTo>
                  <a:close/>
                </a:path>
                <a:path w="198754" h="199389">
                  <a:moveTo>
                    <a:pt x="40086" y="55880"/>
                  </a:moveTo>
                  <a:lnTo>
                    <a:pt x="39245" y="55880"/>
                  </a:lnTo>
                  <a:lnTo>
                    <a:pt x="38900" y="57150"/>
                  </a:lnTo>
                  <a:lnTo>
                    <a:pt x="40086" y="55880"/>
                  </a:lnTo>
                  <a:close/>
                </a:path>
                <a:path w="198754" h="199389">
                  <a:moveTo>
                    <a:pt x="153763" y="35194"/>
                  </a:moveTo>
                  <a:lnTo>
                    <a:pt x="152930" y="36830"/>
                  </a:lnTo>
                  <a:lnTo>
                    <a:pt x="151206" y="40640"/>
                  </a:lnTo>
                  <a:lnTo>
                    <a:pt x="152646" y="49530"/>
                  </a:lnTo>
                  <a:lnTo>
                    <a:pt x="156455" y="53340"/>
                  </a:lnTo>
                  <a:lnTo>
                    <a:pt x="156231" y="53340"/>
                  </a:lnTo>
                  <a:lnTo>
                    <a:pt x="159781" y="57150"/>
                  </a:lnTo>
                  <a:lnTo>
                    <a:pt x="159436" y="55880"/>
                  </a:lnTo>
                  <a:lnTo>
                    <a:pt x="177336" y="55880"/>
                  </a:lnTo>
                  <a:lnTo>
                    <a:pt x="170795" y="52070"/>
                  </a:lnTo>
                  <a:lnTo>
                    <a:pt x="175009" y="52070"/>
                  </a:lnTo>
                  <a:lnTo>
                    <a:pt x="174457" y="50800"/>
                  </a:lnTo>
                  <a:lnTo>
                    <a:pt x="171424" y="46990"/>
                  </a:lnTo>
                  <a:lnTo>
                    <a:pt x="164917" y="46990"/>
                  </a:lnTo>
                  <a:lnTo>
                    <a:pt x="163684" y="39370"/>
                  </a:lnTo>
                  <a:lnTo>
                    <a:pt x="158066" y="39370"/>
                  </a:lnTo>
                  <a:lnTo>
                    <a:pt x="153800" y="35560"/>
                  </a:lnTo>
                  <a:lnTo>
                    <a:pt x="154240" y="35560"/>
                  </a:lnTo>
                  <a:lnTo>
                    <a:pt x="153763" y="35194"/>
                  </a:lnTo>
                  <a:close/>
                </a:path>
                <a:path w="198754" h="199389">
                  <a:moveTo>
                    <a:pt x="175009" y="52070"/>
                  </a:moveTo>
                  <a:lnTo>
                    <a:pt x="170795" y="52070"/>
                  </a:lnTo>
                  <a:lnTo>
                    <a:pt x="177336" y="55880"/>
                  </a:lnTo>
                  <a:lnTo>
                    <a:pt x="175009" y="52070"/>
                  </a:lnTo>
                  <a:close/>
                </a:path>
                <a:path w="198754" h="199389">
                  <a:moveTo>
                    <a:pt x="31161" y="42196"/>
                  </a:moveTo>
                  <a:lnTo>
                    <a:pt x="27266" y="46990"/>
                  </a:lnTo>
                  <a:lnTo>
                    <a:pt x="24224" y="50800"/>
                  </a:lnTo>
                  <a:lnTo>
                    <a:pt x="23724" y="50800"/>
                  </a:lnTo>
                  <a:lnTo>
                    <a:pt x="21337" y="54610"/>
                  </a:lnTo>
                  <a:lnTo>
                    <a:pt x="27826" y="52070"/>
                  </a:lnTo>
                  <a:lnTo>
                    <a:pt x="43496" y="52070"/>
                  </a:lnTo>
                  <a:lnTo>
                    <a:pt x="46035" y="49530"/>
                  </a:lnTo>
                  <a:lnTo>
                    <a:pt x="46449" y="46990"/>
                  </a:lnTo>
                  <a:lnTo>
                    <a:pt x="33764" y="46990"/>
                  </a:lnTo>
                  <a:lnTo>
                    <a:pt x="32471" y="44450"/>
                  </a:lnTo>
                  <a:lnTo>
                    <a:pt x="31635" y="43180"/>
                  </a:lnTo>
                  <a:lnTo>
                    <a:pt x="31161" y="42196"/>
                  </a:lnTo>
                  <a:close/>
                </a:path>
                <a:path w="198754" h="199389">
                  <a:moveTo>
                    <a:pt x="43496" y="52070"/>
                  </a:moveTo>
                  <a:lnTo>
                    <a:pt x="27826" y="52070"/>
                  </a:lnTo>
                  <a:lnTo>
                    <a:pt x="21337" y="54610"/>
                  </a:lnTo>
                  <a:lnTo>
                    <a:pt x="41273" y="54610"/>
                  </a:lnTo>
                  <a:lnTo>
                    <a:pt x="42459" y="53340"/>
                  </a:lnTo>
                  <a:lnTo>
                    <a:pt x="42226" y="53340"/>
                  </a:lnTo>
                  <a:lnTo>
                    <a:pt x="43496" y="52070"/>
                  </a:lnTo>
                  <a:close/>
                </a:path>
                <a:path w="198754" h="199389">
                  <a:moveTo>
                    <a:pt x="35203" y="38100"/>
                  </a:moveTo>
                  <a:lnTo>
                    <a:pt x="31394" y="41910"/>
                  </a:lnTo>
                  <a:lnTo>
                    <a:pt x="31161" y="42196"/>
                  </a:lnTo>
                  <a:lnTo>
                    <a:pt x="31678" y="43180"/>
                  </a:lnTo>
                  <a:lnTo>
                    <a:pt x="32540" y="44450"/>
                  </a:lnTo>
                  <a:lnTo>
                    <a:pt x="33764" y="46990"/>
                  </a:lnTo>
                  <a:lnTo>
                    <a:pt x="35203" y="38100"/>
                  </a:lnTo>
                  <a:close/>
                </a:path>
                <a:path w="198754" h="199389">
                  <a:moveTo>
                    <a:pt x="40873" y="38100"/>
                  </a:moveTo>
                  <a:lnTo>
                    <a:pt x="35203" y="38100"/>
                  </a:lnTo>
                  <a:lnTo>
                    <a:pt x="33764" y="46990"/>
                  </a:lnTo>
                  <a:lnTo>
                    <a:pt x="46449" y="46990"/>
                  </a:lnTo>
                  <a:lnTo>
                    <a:pt x="47483" y="40640"/>
                  </a:lnTo>
                  <a:lnTo>
                    <a:pt x="46828" y="39370"/>
                  </a:lnTo>
                  <a:lnTo>
                    <a:pt x="40624" y="39370"/>
                  </a:lnTo>
                  <a:lnTo>
                    <a:pt x="40873" y="38100"/>
                  </a:lnTo>
                  <a:close/>
                </a:path>
                <a:path w="198754" h="199389">
                  <a:moveTo>
                    <a:pt x="163478" y="38100"/>
                  </a:moveTo>
                  <a:lnTo>
                    <a:pt x="164917" y="46990"/>
                  </a:lnTo>
                  <a:lnTo>
                    <a:pt x="166598" y="44450"/>
                  </a:lnTo>
                  <a:lnTo>
                    <a:pt x="167325" y="42935"/>
                  </a:lnTo>
                  <a:lnTo>
                    <a:pt x="163478" y="38100"/>
                  </a:lnTo>
                  <a:close/>
                </a:path>
                <a:path w="198754" h="199389">
                  <a:moveTo>
                    <a:pt x="167325" y="42935"/>
                  </a:moveTo>
                  <a:lnTo>
                    <a:pt x="166555" y="44450"/>
                  </a:lnTo>
                  <a:lnTo>
                    <a:pt x="164917" y="46990"/>
                  </a:lnTo>
                  <a:lnTo>
                    <a:pt x="171079" y="46990"/>
                  </a:lnTo>
                  <a:lnTo>
                    <a:pt x="167520" y="43180"/>
                  </a:lnTo>
                  <a:lnTo>
                    <a:pt x="167325" y="42935"/>
                  </a:lnTo>
                  <a:close/>
                </a:path>
                <a:path w="198754" h="199389">
                  <a:moveTo>
                    <a:pt x="169442" y="38100"/>
                  </a:moveTo>
                  <a:lnTo>
                    <a:pt x="163478" y="38100"/>
                  </a:lnTo>
                  <a:lnTo>
                    <a:pt x="167325" y="42935"/>
                  </a:lnTo>
                  <a:lnTo>
                    <a:pt x="167847" y="41910"/>
                  </a:lnTo>
                  <a:lnTo>
                    <a:pt x="168787" y="39370"/>
                  </a:lnTo>
                  <a:lnTo>
                    <a:pt x="169442" y="38100"/>
                  </a:lnTo>
                  <a:close/>
                </a:path>
                <a:path w="198754" h="199389">
                  <a:moveTo>
                    <a:pt x="50646" y="24130"/>
                  </a:moveTo>
                  <a:lnTo>
                    <a:pt x="34677" y="24130"/>
                  </a:lnTo>
                  <a:lnTo>
                    <a:pt x="30412" y="27940"/>
                  </a:lnTo>
                  <a:lnTo>
                    <a:pt x="28662" y="36830"/>
                  </a:lnTo>
                  <a:lnTo>
                    <a:pt x="30343" y="40640"/>
                  </a:lnTo>
                  <a:lnTo>
                    <a:pt x="31161" y="42196"/>
                  </a:lnTo>
                  <a:lnTo>
                    <a:pt x="31394" y="41910"/>
                  </a:lnTo>
                  <a:lnTo>
                    <a:pt x="35203" y="38100"/>
                  </a:lnTo>
                  <a:lnTo>
                    <a:pt x="40873" y="38100"/>
                  </a:lnTo>
                  <a:lnTo>
                    <a:pt x="42373" y="30480"/>
                  </a:lnTo>
                  <a:lnTo>
                    <a:pt x="51011" y="30480"/>
                  </a:lnTo>
                  <a:lnTo>
                    <a:pt x="54670" y="27940"/>
                  </a:lnTo>
                  <a:lnTo>
                    <a:pt x="54515" y="27940"/>
                  </a:lnTo>
                  <a:lnTo>
                    <a:pt x="55228" y="27462"/>
                  </a:lnTo>
                  <a:lnTo>
                    <a:pt x="53869" y="26670"/>
                  </a:lnTo>
                  <a:lnTo>
                    <a:pt x="51861" y="25400"/>
                  </a:lnTo>
                  <a:lnTo>
                    <a:pt x="50646" y="24130"/>
                  </a:lnTo>
                  <a:close/>
                </a:path>
                <a:path w="198754" h="199389">
                  <a:moveTo>
                    <a:pt x="42373" y="30480"/>
                  </a:moveTo>
                  <a:lnTo>
                    <a:pt x="40624" y="39370"/>
                  </a:lnTo>
                  <a:lnTo>
                    <a:pt x="44889" y="35560"/>
                  </a:lnTo>
                  <a:lnTo>
                    <a:pt x="44441" y="35560"/>
                  </a:lnTo>
                  <a:lnTo>
                    <a:pt x="45087" y="35066"/>
                  </a:lnTo>
                  <a:lnTo>
                    <a:pt x="44010" y="33020"/>
                  </a:lnTo>
                  <a:lnTo>
                    <a:pt x="42373" y="30480"/>
                  </a:lnTo>
                  <a:close/>
                </a:path>
                <a:path w="198754" h="199389">
                  <a:moveTo>
                    <a:pt x="45087" y="35066"/>
                  </a:moveTo>
                  <a:lnTo>
                    <a:pt x="44441" y="35560"/>
                  </a:lnTo>
                  <a:lnTo>
                    <a:pt x="44889" y="35560"/>
                  </a:lnTo>
                  <a:lnTo>
                    <a:pt x="40624" y="39370"/>
                  </a:lnTo>
                  <a:lnTo>
                    <a:pt x="46897" y="39370"/>
                  </a:lnTo>
                  <a:lnTo>
                    <a:pt x="46320" y="38100"/>
                  </a:lnTo>
                  <a:lnTo>
                    <a:pt x="45346" y="35560"/>
                  </a:lnTo>
                  <a:lnTo>
                    <a:pt x="45087" y="35066"/>
                  </a:lnTo>
                  <a:close/>
                </a:path>
                <a:path w="198754" h="199389">
                  <a:moveTo>
                    <a:pt x="156317" y="30480"/>
                  </a:moveTo>
                  <a:lnTo>
                    <a:pt x="155016" y="33020"/>
                  </a:lnTo>
                  <a:lnTo>
                    <a:pt x="154180" y="34290"/>
                  </a:lnTo>
                  <a:lnTo>
                    <a:pt x="153763" y="35194"/>
                  </a:lnTo>
                  <a:lnTo>
                    <a:pt x="154240" y="35560"/>
                  </a:lnTo>
                  <a:lnTo>
                    <a:pt x="153800" y="35560"/>
                  </a:lnTo>
                  <a:lnTo>
                    <a:pt x="158066" y="39370"/>
                  </a:lnTo>
                  <a:lnTo>
                    <a:pt x="156317" y="30480"/>
                  </a:lnTo>
                  <a:close/>
                </a:path>
                <a:path w="198754" h="199389">
                  <a:moveTo>
                    <a:pt x="168769" y="30480"/>
                  </a:moveTo>
                  <a:lnTo>
                    <a:pt x="156317" y="30480"/>
                  </a:lnTo>
                  <a:lnTo>
                    <a:pt x="158066" y="39370"/>
                  </a:lnTo>
                  <a:lnTo>
                    <a:pt x="163684" y="39370"/>
                  </a:lnTo>
                  <a:lnTo>
                    <a:pt x="163478" y="38100"/>
                  </a:lnTo>
                  <a:lnTo>
                    <a:pt x="169373" y="38100"/>
                  </a:lnTo>
                  <a:lnTo>
                    <a:pt x="170019" y="36830"/>
                  </a:lnTo>
                  <a:lnTo>
                    <a:pt x="168769" y="30480"/>
                  </a:lnTo>
                  <a:close/>
                </a:path>
                <a:path w="198754" h="199389">
                  <a:moveTo>
                    <a:pt x="163564" y="24130"/>
                  </a:moveTo>
                  <a:lnTo>
                    <a:pt x="147337" y="24130"/>
                  </a:lnTo>
                  <a:lnTo>
                    <a:pt x="143460" y="27466"/>
                  </a:lnTo>
                  <a:lnTo>
                    <a:pt x="144166" y="27940"/>
                  </a:lnTo>
                  <a:lnTo>
                    <a:pt x="144011" y="27940"/>
                  </a:lnTo>
                  <a:lnTo>
                    <a:pt x="149509" y="31750"/>
                  </a:lnTo>
                  <a:lnTo>
                    <a:pt x="149268" y="31750"/>
                  </a:lnTo>
                  <a:lnTo>
                    <a:pt x="153763" y="35194"/>
                  </a:lnTo>
                  <a:lnTo>
                    <a:pt x="154223" y="34290"/>
                  </a:lnTo>
                  <a:lnTo>
                    <a:pt x="155084" y="33020"/>
                  </a:lnTo>
                  <a:lnTo>
                    <a:pt x="156317" y="30480"/>
                  </a:lnTo>
                  <a:lnTo>
                    <a:pt x="168769" y="30480"/>
                  </a:lnTo>
                  <a:lnTo>
                    <a:pt x="168270" y="27940"/>
                  </a:lnTo>
                  <a:lnTo>
                    <a:pt x="163564" y="24130"/>
                  </a:lnTo>
                  <a:close/>
                </a:path>
                <a:path w="198754" h="199389">
                  <a:moveTo>
                    <a:pt x="51011" y="30480"/>
                  </a:moveTo>
                  <a:lnTo>
                    <a:pt x="42373" y="30480"/>
                  </a:lnTo>
                  <a:lnTo>
                    <a:pt x="44053" y="33020"/>
                  </a:lnTo>
                  <a:lnTo>
                    <a:pt x="45087" y="35066"/>
                  </a:lnTo>
                  <a:lnTo>
                    <a:pt x="49422" y="31750"/>
                  </a:lnTo>
                  <a:lnTo>
                    <a:pt x="49181" y="31750"/>
                  </a:lnTo>
                  <a:lnTo>
                    <a:pt x="51011" y="30480"/>
                  </a:lnTo>
                  <a:close/>
                </a:path>
                <a:path w="198754" h="199389">
                  <a:moveTo>
                    <a:pt x="76930" y="29210"/>
                  </a:moveTo>
                  <a:lnTo>
                    <a:pt x="58195" y="29210"/>
                  </a:lnTo>
                  <a:lnTo>
                    <a:pt x="61556" y="31750"/>
                  </a:lnTo>
                  <a:lnTo>
                    <a:pt x="69484" y="33020"/>
                  </a:lnTo>
                  <a:lnTo>
                    <a:pt x="73362" y="30480"/>
                  </a:lnTo>
                  <a:lnTo>
                    <a:pt x="74892" y="30480"/>
                  </a:lnTo>
                  <a:lnTo>
                    <a:pt x="76930" y="29210"/>
                  </a:lnTo>
                  <a:close/>
                </a:path>
                <a:path w="198754" h="199389">
                  <a:moveTo>
                    <a:pt x="139913" y="30480"/>
                  </a:moveTo>
                  <a:lnTo>
                    <a:pt x="125319" y="30480"/>
                  </a:lnTo>
                  <a:lnTo>
                    <a:pt x="129197" y="33020"/>
                  </a:lnTo>
                  <a:lnTo>
                    <a:pt x="137952" y="31750"/>
                  </a:lnTo>
                  <a:lnTo>
                    <a:pt x="138366" y="31750"/>
                  </a:lnTo>
                  <a:lnTo>
                    <a:pt x="139913" y="30480"/>
                  </a:lnTo>
                  <a:close/>
                </a:path>
                <a:path w="198754" h="199389">
                  <a:moveTo>
                    <a:pt x="74892" y="30480"/>
                  </a:moveTo>
                  <a:lnTo>
                    <a:pt x="73362" y="30480"/>
                  </a:lnTo>
                  <a:lnTo>
                    <a:pt x="72854" y="31750"/>
                  </a:lnTo>
                  <a:lnTo>
                    <a:pt x="74892" y="30480"/>
                  </a:lnTo>
                  <a:close/>
                </a:path>
                <a:path w="198754" h="199389">
                  <a:moveTo>
                    <a:pt x="141460" y="29210"/>
                  </a:moveTo>
                  <a:lnTo>
                    <a:pt x="121760" y="29210"/>
                  </a:lnTo>
                  <a:lnTo>
                    <a:pt x="125827" y="31750"/>
                  </a:lnTo>
                  <a:lnTo>
                    <a:pt x="125319" y="30480"/>
                  </a:lnTo>
                  <a:lnTo>
                    <a:pt x="139913" y="30480"/>
                  </a:lnTo>
                  <a:lnTo>
                    <a:pt x="141460" y="29210"/>
                  </a:lnTo>
                  <a:close/>
                </a:path>
                <a:path w="198754" h="199389">
                  <a:moveTo>
                    <a:pt x="80575" y="29210"/>
                  </a:moveTo>
                  <a:lnTo>
                    <a:pt x="76930" y="29210"/>
                  </a:lnTo>
                  <a:lnTo>
                    <a:pt x="75982" y="30480"/>
                  </a:lnTo>
                  <a:lnTo>
                    <a:pt x="80575" y="29210"/>
                  </a:lnTo>
                  <a:close/>
                </a:path>
                <a:path w="198754" h="199389">
                  <a:moveTo>
                    <a:pt x="121760" y="29210"/>
                  </a:moveTo>
                  <a:lnTo>
                    <a:pt x="118071" y="29210"/>
                  </a:lnTo>
                  <a:lnTo>
                    <a:pt x="122725" y="30480"/>
                  </a:lnTo>
                  <a:lnTo>
                    <a:pt x="121760" y="29210"/>
                  </a:lnTo>
                  <a:close/>
                </a:path>
                <a:path w="198754" h="199389">
                  <a:moveTo>
                    <a:pt x="51680" y="11430"/>
                  </a:moveTo>
                  <a:lnTo>
                    <a:pt x="45992" y="15240"/>
                  </a:lnTo>
                  <a:lnTo>
                    <a:pt x="40339" y="20320"/>
                  </a:lnTo>
                  <a:lnTo>
                    <a:pt x="35125" y="24130"/>
                  </a:lnTo>
                  <a:lnTo>
                    <a:pt x="60203" y="24130"/>
                  </a:lnTo>
                  <a:lnTo>
                    <a:pt x="55228" y="27462"/>
                  </a:lnTo>
                  <a:lnTo>
                    <a:pt x="58221" y="29210"/>
                  </a:lnTo>
                  <a:lnTo>
                    <a:pt x="79343" y="29210"/>
                  </a:lnTo>
                  <a:lnTo>
                    <a:pt x="84643" y="27940"/>
                  </a:lnTo>
                  <a:lnTo>
                    <a:pt x="91261" y="22860"/>
                  </a:lnTo>
                  <a:lnTo>
                    <a:pt x="91641" y="21590"/>
                  </a:lnTo>
                  <a:lnTo>
                    <a:pt x="91830" y="20320"/>
                  </a:lnTo>
                  <a:lnTo>
                    <a:pt x="70751" y="20320"/>
                  </a:lnTo>
                  <a:lnTo>
                    <a:pt x="62823" y="19050"/>
                  </a:lnTo>
                  <a:lnTo>
                    <a:pt x="66701" y="17780"/>
                  </a:lnTo>
                  <a:lnTo>
                    <a:pt x="67366" y="17410"/>
                  </a:lnTo>
                  <a:lnTo>
                    <a:pt x="64839" y="15240"/>
                  </a:lnTo>
                  <a:lnTo>
                    <a:pt x="61771" y="12700"/>
                  </a:lnTo>
                  <a:lnTo>
                    <a:pt x="61366" y="12700"/>
                  </a:lnTo>
                  <a:lnTo>
                    <a:pt x="51680" y="11430"/>
                  </a:lnTo>
                  <a:close/>
                </a:path>
                <a:path w="198754" h="199389">
                  <a:moveTo>
                    <a:pt x="104593" y="8890"/>
                  </a:moveTo>
                  <a:lnTo>
                    <a:pt x="104722" y="10160"/>
                  </a:lnTo>
                  <a:lnTo>
                    <a:pt x="105265" y="12700"/>
                  </a:lnTo>
                  <a:lnTo>
                    <a:pt x="105593" y="15240"/>
                  </a:lnTo>
                  <a:lnTo>
                    <a:pt x="106282" y="17780"/>
                  </a:lnTo>
                  <a:lnTo>
                    <a:pt x="107118" y="22860"/>
                  </a:lnTo>
                  <a:lnTo>
                    <a:pt x="113978" y="27940"/>
                  </a:lnTo>
                  <a:lnTo>
                    <a:pt x="119278" y="29210"/>
                  </a:lnTo>
                  <a:lnTo>
                    <a:pt x="141434" y="29210"/>
                  </a:lnTo>
                  <a:lnTo>
                    <a:pt x="143460" y="27466"/>
                  </a:lnTo>
                  <a:lnTo>
                    <a:pt x="138478" y="24130"/>
                  </a:lnTo>
                  <a:lnTo>
                    <a:pt x="163564" y="24130"/>
                  </a:lnTo>
                  <a:lnTo>
                    <a:pt x="158583" y="20320"/>
                  </a:lnTo>
                  <a:lnTo>
                    <a:pt x="127111" y="20320"/>
                  </a:lnTo>
                  <a:lnTo>
                    <a:pt x="127261" y="20298"/>
                  </a:lnTo>
                  <a:lnTo>
                    <a:pt x="128421" y="19050"/>
                  </a:lnTo>
                  <a:lnTo>
                    <a:pt x="122139" y="19050"/>
                  </a:lnTo>
                  <a:lnTo>
                    <a:pt x="118023" y="15240"/>
                  </a:lnTo>
                  <a:lnTo>
                    <a:pt x="112108" y="15240"/>
                  </a:lnTo>
                  <a:lnTo>
                    <a:pt x="104843" y="10160"/>
                  </a:lnTo>
                  <a:lnTo>
                    <a:pt x="104593" y="8890"/>
                  </a:lnTo>
                  <a:close/>
                </a:path>
                <a:path w="198754" h="199389">
                  <a:moveTo>
                    <a:pt x="147337" y="24130"/>
                  </a:moveTo>
                  <a:lnTo>
                    <a:pt x="138478" y="24130"/>
                  </a:lnTo>
                  <a:lnTo>
                    <a:pt x="143464" y="27462"/>
                  </a:lnTo>
                  <a:lnTo>
                    <a:pt x="147337" y="24130"/>
                  </a:lnTo>
                  <a:close/>
                </a:path>
                <a:path w="198754" h="199389">
                  <a:moveTo>
                    <a:pt x="60203" y="24130"/>
                  </a:moveTo>
                  <a:lnTo>
                    <a:pt x="50646" y="24130"/>
                  </a:lnTo>
                  <a:lnTo>
                    <a:pt x="51827" y="25400"/>
                  </a:lnTo>
                  <a:lnTo>
                    <a:pt x="53921" y="26670"/>
                  </a:lnTo>
                  <a:lnTo>
                    <a:pt x="55228" y="27462"/>
                  </a:lnTo>
                  <a:lnTo>
                    <a:pt x="60203" y="24130"/>
                  </a:lnTo>
                  <a:close/>
                </a:path>
                <a:path w="198754" h="199389">
                  <a:moveTo>
                    <a:pt x="67366" y="17410"/>
                  </a:moveTo>
                  <a:lnTo>
                    <a:pt x="66701" y="17780"/>
                  </a:lnTo>
                  <a:lnTo>
                    <a:pt x="62823" y="19050"/>
                  </a:lnTo>
                  <a:lnTo>
                    <a:pt x="70751" y="20320"/>
                  </a:lnTo>
                  <a:lnTo>
                    <a:pt x="67366" y="17410"/>
                  </a:lnTo>
                  <a:close/>
                </a:path>
                <a:path w="198754" h="199389">
                  <a:moveTo>
                    <a:pt x="77570" y="13970"/>
                  </a:moveTo>
                  <a:lnTo>
                    <a:pt x="76809" y="13970"/>
                  </a:lnTo>
                  <a:lnTo>
                    <a:pt x="72225" y="15240"/>
                  </a:lnTo>
                  <a:lnTo>
                    <a:pt x="71277" y="15240"/>
                  </a:lnTo>
                  <a:lnTo>
                    <a:pt x="67366" y="17410"/>
                  </a:lnTo>
                  <a:lnTo>
                    <a:pt x="70751" y="20320"/>
                  </a:lnTo>
                  <a:lnTo>
                    <a:pt x="91804" y="20320"/>
                  </a:lnTo>
                  <a:lnTo>
                    <a:pt x="92071" y="19050"/>
                  </a:lnTo>
                  <a:lnTo>
                    <a:pt x="76473" y="19050"/>
                  </a:lnTo>
                  <a:lnTo>
                    <a:pt x="76784" y="17780"/>
                  </a:lnTo>
                  <a:lnTo>
                    <a:pt x="77154" y="16510"/>
                  </a:lnTo>
                  <a:lnTo>
                    <a:pt x="77570" y="13970"/>
                  </a:lnTo>
                  <a:close/>
                </a:path>
                <a:path w="198754" h="199389">
                  <a:moveTo>
                    <a:pt x="147010" y="11430"/>
                  </a:moveTo>
                  <a:lnTo>
                    <a:pt x="138151" y="12700"/>
                  </a:lnTo>
                  <a:lnTo>
                    <a:pt x="134790" y="15240"/>
                  </a:lnTo>
                  <a:lnTo>
                    <a:pt x="131203" y="17344"/>
                  </a:lnTo>
                  <a:lnTo>
                    <a:pt x="131989" y="17780"/>
                  </a:lnTo>
                  <a:lnTo>
                    <a:pt x="135867" y="19050"/>
                  </a:lnTo>
                  <a:lnTo>
                    <a:pt x="127261" y="20298"/>
                  </a:lnTo>
                  <a:lnTo>
                    <a:pt x="158583" y="20320"/>
                  </a:lnTo>
                  <a:lnTo>
                    <a:pt x="152852" y="16510"/>
                  </a:lnTo>
                  <a:lnTo>
                    <a:pt x="147010" y="11430"/>
                  </a:lnTo>
                  <a:close/>
                </a:path>
                <a:path w="198754" h="199389">
                  <a:moveTo>
                    <a:pt x="131203" y="17344"/>
                  </a:moveTo>
                  <a:lnTo>
                    <a:pt x="130455" y="17780"/>
                  </a:lnTo>
                  <a:lnTo>
                    <a:pt x="128447" y="19050"/>
                  </a:lnTo>
                  <a:lnTo>
                    <a:pt x="127261" y="20298"/>
                  </a:lnTo>
                  <a:lnTo>
                    <a:pt x="135867" y="19050"/>
                  </a:lnTo>
                  <a:lnTo>
                    <a:pt x="131989" y="17780"/>
                  </a:lnTo>
                  <a:lnTo>
                    <a:pt x="131203" y="17344"/>
                  </a:lnTo>
                  <a:close/>
                </a:path>
                <a:path w="198754" h="199389">
                  <a:moveTo>
                    <a:pt x="76767" y="18132"/>
                  </a:moveTo>
                  <a:lnTo>
                    <a:pt x="76611" y="19050"/>
                  </a:lnTo>
                  <a:lnTo>
                    <a:pt x="76767" y="18132"/>
                  </a:lnTo>
                  <a:close/>
                </a:path>
                <a:path w="198754" h="199389">
                  <a:moveTo>
                    <a:pt x="78231" y="10160"/>
                  </a:moveTo>
                  <a:lnTo>
                    <a:pt x="77128" y="16510"/>
                  </a:lnTo>
                  <a:lnTo>
                    <a:pt x="76827" y="17780"/>
                  </a:lnTo>
                  <a:lnTo>
                    <a:pt x="76723" y="19050"/>
                  </a:lnTo>
                  <a:lnTo>
                    <a:pt x="82018" y="13970"/>
                  </a:lnTo>
                  <a:lnTo>
                    <a:pt x="78042" y="13970"/>
                  </a:lnTo>
                  <a:lnTo>
                    <a:pt x="83342" y="12700"/>
                  </a:lnTo>
                  <a:lnTo>
                    <a:pt x="90331" y="12700"/>
                  </a:lnTo>
                  <a:lnTo>
                    <a:pt x="92209" y="11430"/>
                  </a:lnTo>
                  <a:lnTo>
                    <a:pt x="78223" y="11430"/>
                  </a:lnTo>
                  <a:lnTo>
                    <a:pt x="78231" y="10160"/>
                  </a:lnTo>
                  <a:close/>
                </a:path>
                <a:path w="198754" h="199389">
                  <a:moveTo>
                    <a:pt x="90331" y="12700"/>
                  </a:moveTo>
                  <a:lnTo>
                    <a:pt x="83342" y="12700"/>
                  </a:lnTo>
                  <a:lnTo>
                    <a:pt x="76723" y="19050"/>
                  </a:lnTo>
                  <a:lnTo>
                    <a:pt x="92071" y="19050"/>
                  </a:lnTo>
                  <a:lnTo>
                    <a:pt x="92606" y="16510"/>
                  </a:lnTo>
                  <a:lnTo>
                    <a:pt x="92895" y="15240"/>
                  </a:lnTo>
                  <a:lnTo>
                    <a:pt x="86573" y="15240"/>
                  </a:lnTo>
                  <a:lnTo>
                    <a:pt x="90331" y="12700"/>
                  </a:lnTo>
                  <a:close/>
                </a:path>
                <a:path w="198754" h="199389">
                  <a:moveTo>
                    <a:pt x="115279" y="12700"/>
                  </a:moveTo>
                  <a:lnTo>
                    <a:pt x="122139" y="19050"/>
                  </a:lnTo>
                  <a:lnTo>
                    <a:pt x="121145" y="13970"/>
                  </a:lnTo>
                  <a:lnTo>
                    <a:pt x="120579" y="13970"/>
                  </a:lnTo>
                  <a:lnTo>
                    <a:pt x="115279" y="12700"/>
                  </a:lnTo>
                  <a:close/>
                </a:path>
                <a:path w="198754" h="199389">
                  <a:moveTo>
                    <a:pt x="121785" y="13970"/>
                  </a:moveTo>
                  <a:lnTo>
                    <a:pt x="121145" y="13970"/>
                  </a:lnTo>
                  <a:lnTo>
                    <a:pt x="122139" y="19050"/>
                  </a:lnTo>
                  <a:lnTo>
                    <a:pt x="128447" y="19050"/>
                  </a:lnTo>
                  <a:lnTo>
                    <a:pt x="130515" y="17780"/>
                  </a:lnTo>
                  <a:lnTo>
                    <a:pt x="131203" y="17344"/>
                  </a:lnTo>
                  <a:lnTo>
                    <a:pt x="127404" y="15240"/>
                  </a:lnTo>
                  <a:lnTo>
                    <a:pt x="126439" y="15240"/>
                  </a:lnTo>
                  <a:lnTo>
                    <a:pt x="121785" y="13970"/>
                  </a:lnTo>
                  <a:close/>
                </a:path>
                <a:path w="198754" h="199389">
                  <a:moveTo>
                    <a:pt x="76827" y="17780"/>
                  </a:moveTo>
                  <a:lnTo>
                    <a:pt x="76767" y="18132"/>
                  </a:lnTo>
                  <a:lnTo>
                    <a:pt x="76827" y="17780"/>
                  </a:lnTo>
                  <a:close/>
                </a:path>
                <a:path w="198754" h="199389">
                  <a:moveTo>
                    <a:pt x="94088" y="10160"/>
                  </a:moveTo>
                  <a:lnTo>
                    <a:pt x="86573" y="15240"/>
                  </a:lnTo>
                  <a:lnTo>
                    <a:pt x="92895" y="15240"/>
                  </a:lnTo>
                  <a:lnTo>
                    <a:pt x="94088" y="10160"/>
                  </a:lnTo>
                  <a:close/>
                </a:path>
                <a:path w="198754" h="199389">
                  <a:moveTo>
                    <a:pt x="104722" y="10160"/>
                  </a:moveTo>
                  <a:lnTo>
                    <a:pt x="94088" y="10160"/>
                  </a:lnTo>
                  <a:lnTo>
                    <a:pt x="92895" y="15240"/>
                  </a:lnTo>
                  <a:lnTo>
                    <a:pt x="105593" y="15240"/>
                  </a:lnTo>
                  <a:lnTo>
                    <a:pt x="105205" y="12700"/>
                  </a:lnTo>
                  <a:lnTo>
                    <a:pt x="104722" y="10160"/>
                  </a:lnTo>
                  <a:close/>
                </a:path>
                <a:path w="198754" h="199389">
                  <a:moveTo>
                    <a:pt x="120109" y="8890"/>
                  </a:moveTo>
                  <a:lnTo>
                    <a:pt x="104593" y="8890"/>
                  </a:lnTo>
                  <a:lnTo>
                    <a:pt x="104903" y="10160"/>
                  </a:lnTo>
                  <a:lnTo>
                    <a:pt x="112108" y="15240"/>
                  </a:lnTo>
                  <a:lnTo>
                    <a:pt x="118023" y="15240"/>
                  </a:lnTo>
                  <a:lnTo>
                    <a:pt x="115279" y="12700"/>
                  </a:lnTo>
                  <a:lnTo>
                    <a:pt x="120691" y="12700"/>
                  </a:lnTo>
                  <a:lnTo>
                    <a:pt x="120109" y="8890"/>
                  </a:lnTo>
                  <a:close/>
                </a:path>
                <a:path w="198754" h="199389">
                  <a:moveTo>
                    <a:pt x="83342" y="12700"/>
                  </a:moveTo>
                  <a:lnTo>
                    <a:pt x="78042" y="13970"/>
                  </a:lnTo>
                  <a:lnTo>
                    <a:pt x="82018" y="13970"/>
                  </a:lnTo>
                  <a:lnTo>
                    <a:pt x="83342" y="12700"/>
                  </a:lnTo>
                  <a:close/>
                </a:path>
                <a:path w="198754" h="199389">
                  <a:moveTo>
                    <a:pt x="120648" y="11430"/>
                  </a:moveTo>
                  <a:lnTo>
                    <a:pt x="120691" y="12700"/>
                  </a:lnTo>
                  <a:lnTo>
                    <a:pt x="115279" y="12700"/>
                  </a:lnTo>
                  <a:lnTo>
                    <a:pt x="120579" y="13970"/>
                  </a:lnTo>
                  <a:lnTo>
                    <a:pt x="121145" y="13970"/>
                  </a:lnTo>
                  <a:lnTo>
                    <a:pt x="120648" y="11430"/>
                  </a:lnTo>
                  <a:close/>
                </a:path>
                <a:path w="198754" h="199389">
                  <a:moveTo>
                    <a:pt x="112108" y="0"/>
                  </a:moveTo>
                  <a:lnTo>
                    <a:pt x="86573" y="0"/>
                  </a:lnTo>
                  <a:lnTo>
                    <a:pt x="79067" y="6350"/>
                  </a:lnTo>
                  <a:lnTo>
                    <a:pt x="78223" y="11430"/>
                  </a:lnTo>
                  <a:lnTo>
                    <a:pt x="92209" y="11430"/>
                  </a:lnTo>
                  <a:lnTo>
                    <a:pt x="94088" y="10160"/>
                  </a:lnTo>
                  <a:lnTo>
                    <a:pt x="104722" y="10160"/>
                  </a:lnTo>
                  <a:lnTo>
                    <a:pt x="104593" y="8890"/>
                  </a:lnTo>
                  <a:lnTo>
                    <a:pt x="120109" y="8890"/>
                  </a:lnTo>
                  <a:lnTo>
                    <a:pt x="119915" y="7620"/>
                  </a:lnTo>
                  <a:lnTo>
                    <a:pt x="119752" y="7620"/>
                  </a:lnTo>
                  <a:lnTo>
                    <a:pt x="119441" y="6350"/>
                  </a:lnTo>
                  <a:lnTo>
                    <a:pt x="119373" y="5080"/>
                  </a:lnTo>
                  <a:lnTo>
                    <a:pt x="112108" y="0"/>
                  </a:lnTo>
                  <a:close/>
                </a:path>
              </a:pathLst>
            </a:custGeom>
            <a:solidFill>
              <a:srgbClr val="EC332C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</p:grpSp>
      <p:sp>
        <p:nvSpPr>
          <p:cNvPr id="144" name="object 36">
            <a:extLst>
              <a:ext uri="{FF2B5EF4-FFF2-40B4-BE49-F238E27FC236}">
                <a16:creationId xmlns:a16="http://schemas.microsoft.com/office/drawing/2014/main" id="{700E0121-06BD-4AA5-BC7F-16A5296C8F17}"/>
              </a:ext>
            </a:extLst>
          </p:cNvPr>
          <p:cNvSpPr/>
          <p:nvPr/>
        </p:nvSpPr>
        <p:spPr>
          <a:xfrm>
            <a:off x="11288624" y="3758971"/>
            <a:ext cx="412750" cy="384175"/>
          </a:xfrm>
          <a:custGeom>
            <a:avLst/>
            <a:gdLst/>
            <a:ahLst/>
            <a:cxnLst/>
            <a:rect l="l" t="t" r="r" b="b"/>
            <a:pathLst>
              <a:path w="412750" h="384175">
                <a:moveTo>
                  <a:pt x="412740" y="205986"/>
                </a:moveTo>
                <a:lnTo>
                  <a:pt x="409779" y="220527"/>
                </a:lnTo>
                <a:lnTo>
                  <a:pt x="401718" y="232436"/>
                </a:lnTo>
                <a:lnTo>
                  <a:pt x="389787" y="240482"/>
                </a:lnTo>
                <a:lnTo>
                  <a:pt x="375218" y="243438"/>
                </a:lnTo>
                <a:lnTo>
                  <a:pt x="37521" y="243437"/>
                </a:lnTo>
                <a:lnTo>
                  <a:pt x="22952" y="240482"/>
                </a:lnTo>
                <a:lnTo>
                  <a:pt x="11022" y="232436"/>
                </a:lnTo>
                <a:lnTo>
                  <a:pt x="2960" y="220527"/>
                </a:lnTo>
                <a:lnTo>
                  <a:pt x="0" y="205985"/>
                </a:lnTo>
                <a:lnTo>
                  <a:pt x="0" y="37451"/>
                </a:lnTo>
                <a:lnTo>
                  <a:pt x="2960" y="22910"/>
                </a:lnTo>
                <a:lnTo>
                  <a:pt x="11022" y="11001"/>
                </a:lnTo>
                <a:lnTo>
                  <a:pt x="22952" y="2955"/>
                </a:lnTo>
                <a:lnTo>
                  <a:pt x="37521" y="0"/>
                </a:lnTo>
                <a:lnTo>
                  <a:pt x="375218" y="0"/>
                </a:lnTo>
                <a:lnTo>
                  <a:pt x="389787" y="2955"/>
                </a:lnTo>
                <a:lnTo>
                  <a:pt x="401718" y="11001"/>
                </a:lnTo>
                <a:lnTo>
                  <a:pt x="409779" y="22910"/>
                </a:lnTo>
                <a:lnTo>
                  <a:pt x="412740" y="37452"/>
                </a:lnTo>
                <a:lnTo>
                  <a:pt x="412740" y="205986"/>
                </a:lnTo>
                <a:close/>
              </a:path>
              <a:path w="412750" h="384175">
                <a:moveTo>
                  <a:pt x="206370" y="271526"/>
                </a:moveTo>
                <a:lnTo>
                  <a:pt x="206370" y="383882"/>
                </a:lnTo>
              </a:path>
              <a:path w="412750" h="384175">
                <a:moveTo>
                  <a:pt x="412740" y="383882"/>
                </a:moveTo>
                <a:lnTo>
                  <a:pt x="412740" y="327705"/>
                </a:lnTo>
                <a:lnTo>
                  <a:pt x="0" y="327704"/>
                </a:lnTo>
                <a:lnTo>
                  <a:pt x="0" y="383882"/>
                </a:lnTo>
              </a:path>
              <a:path w="412750" h="384175">
                <a:moveTo>
                  <a:pt x="196989" y="121719"/>
                </a:moveTo>
                <a:lnTo>
                  <a:pt x="215750" y="121719"/>
                </a:lnTo>
              </a:path>
              <a:path w="412750" h="384175">
                <a:moveTo>
                  <a:pt x="234511" y="121719"/>
                </a:moveTo>
                <a:lnTo>
                  <a:pt x="253272" y="121719"/>
                </a:lnTo>
              </a:path>
              <a:path w="412750" h="384175">
                <a:moveTo>
                  <a:pt x="159467" y="121718"/>
                </a:moveTo>
                <a:lnTo>
                  <a:pt x="178228" y="121719"/>
                </a:lnTo>
              </a:path>
            </a:pathLst>
          </a:custGeom>
          <a:ln w="18743">
            <a:solidFill>
              <a:srgbClr val="21282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7" name="object 37">
            <a:extLst>
              <a:ext uri="{FF2B5EF4-FFF2-40B4-BE49-F238E27FC236}">
                <a16:creationId xmlns:a16="http://schemas.microsoft.com/office/drawing/2014/main" id="{B995ECBE-525F-49B6-B649-1B8380F82CC3}"/>
              </a:ext>
            </a:extLst>
          </p:cNvPr>
          <p:cNvSpPr/>
          <p:nvPr/>
        </p:nvSpPr>
        <p:spPr>
          <a:xfrm>
            <a:off x="11204200" y="4170943"/>
            <a:ext cx="581660" cy="168910"/>
          </a:xfrm>
          <a:custGeom>
            <a:avLst/>
            <a:gdLst/>
            <a:ahLst/>
            <a:cxnLst/>
            <a:rect l="l" t="t" r="r" b="b"/>
            <a:pathLst>
              <a:path w="581659" h="168910">
                <a:moveTo>
                  <a:pt x="375218" y="84267"/>
                </a:moveTo>
                <a:lnTo>
                  <a:pt x="368584" y="117065"/>
                </a:lnTo>
                <a:lnTo>
                  <a:pt x="350492" y="143850"/>
                </a:lnTo>
                <a:lnTo>
                  <a:pt x="323657" y="161908"/>
                </a:lnTo>
                <a:lnTo>
                  <a:pt x="290794" y="168530"/>
                </a:lnTo>
                <a:lnTo>
                  <a:pt x="257931" y="161908"/>
                </a:lnTo>
                <a:lnTo>
                  <a:pt x="231096" y="143850"/>
                </a:lnTo>
                <a:lnTo>
                  <a:pt x="213004" y="117065"/>
                </a:lnTo>
                <a:lnTo>
                  <a:pt x="206370" y="84267"/>
                </a:lnTo>
                <a:lnTo>
                  <a:pt x="213004" y="51465"/>
                </a:lnTo>
                <a:lnTo>
                  <a:pt x="231096" y="24680"/>
                </a:lnTo>
                <a:lnTo>
                  <a:pt x="257931" y="6621"/>
                </a:lnTo>
                <a:lnTo>
                  <a:pt x="290794" y="0"/>
                </a:lnTo>
                <a:lnTo>
                  <a:pt x="323657" y="6621"/>
                </a:lnTo>
                <a:lnTo>
                  <a:pt x="350492" y="24680"/>
                </a:lnTo>
                <a:lnTo>
                  <a:pt x="368584" y="51465"/>
                </a:lnTo>
                <a:lnTo>
                  <a:pt x="375218" y="84267"/>
                </a:lnTo>
                <a:close/>
              </a:path>
              <a:path w="581659" h="168910">
                <a:moveTo>
                  <a:pt x="168848" y="84266"/>
                </a:moveTo>
                <a:lnTo>
                  <a:pt x="162214" y="117065"/>
                </a:lnTo>
                <a:lnTo>
                  <a:pt x="144122" y="143850"/>
                </a:lnTo>
                <a:lnTo>
                  <a:pt x="117287" y="161908"/>
                </a:lnTo>
                <a:lnTo>
                  <a:pt x="84424" y="168530"/>
                </a:lnTo>
                <a:lnTo>
                  <a:pt x="51562" y="161908"/>
                </a:lnTo>
                <a:lnTo>
                  <a:pt x="24727" y="143849"/>
                </a:lnTo>
                <a:lnTo>
                  <a:pt x="6634" y="117065"/>
                </a:lnTo>
                <a:lnTo>
                  <a:pt x="0" y="84266"/>
                </a:lnTo>
                <a:lnTo>
                  <a:pt x="6634" y="51465"/>
                </a:lnTo>
                <a:lnTo>
                  <a:pt x="24727" y="24680"/>
                </a:lnTo>
                <a:lnTo>
                  <a:pt x="51562" y="6621"/>
                </a:lnTo>
                <a:lnTo>
                  <a:pt x="84424" y="0"/>
                </a:lnTo>
                <a:lnTo>
                  <a:pt x="117287" y="6621"/>
                </a:lnTo>
                <a:lnTo>
                  <a:pt x="144122" y="24680"/>
                </a:lnTo>
                <a:lnTo>
                  <a:pt x="162214" y="51465"/>
                </a:lnTo>
                <a:lnTo>
                  <a:pt x="168848" y="84266"/>
                </a:lnTo>
                <a:close/>
              </a:path>
              <a:path w="581659" h="168910">
                <a:moveTo>
                  <a:pt x="581589" y="84267"/>
                </a:moveTo>
                <a:lnTo>
                  <a:pt x="574955" y="117066"/>
                </a:lnTo>
                <a:lnTo>
                  <a:pt x="556862" y="143850"/>
                </a:lnTo>
                <a:lnTo>
                  <a:pt x="530027" y="161908"/>
                </a:lnTo>
                <a:lnTo>
                  <a:pt x="497164" y="168531"/>
                </a:lnTo>
                <a:lnTo>
                  <a:pt x="464302" y="161908"/>
                </a:lnTo>
                <a:lnTo>
                  <a:pt x="437467" y="143850"/>
                </a:lnTo>
                <a:lnTo>
                  <a:pt x="419374" y="117065"/>
                </a:lnTo>
                <a:lnTo>
                  <a:pt x="412740" y="84267"/>
                </a:lnTo>
                <a:lnTo>
                  <a:pt x="419374" y="51465"/>
                </a:lnTo>
                <a:lnTo>
                  <a:pt x="437467" y="24680"/>
                </a:lnTo>
                <a:lnTo>
                  <a:pt x="464302" y="6621"/>
                </a:lnTo>
                <a:lnTo>
                  <a:pt x="497164" y="0"/>
                </a:lnTo>
                <a:lnTo>
                  <a:pt x="530027" y="6622"/>
                </a:lnTo>
                <a:lnTo>
                  <a:pt x="556862" y="24680"/>
                </a:lnTo>
                <a:lnTo>
                  <a:pt x="574955" y="51465"/>
                </a:lnTo>
                <a:lnTo>
                  <a:pt x="581589" y="84267"/>
                </a:lnTo>
                <a:close/>
              </a:path>
            </a:pathLst>
          </a:custGeom>
          <a:ln w="18743">
            <a:solidFill>
              <a:srgbClr val="21282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8" name="object 38">
            <a:extLst>
              <a:ext uri="{FF2B5EF4-FFF2-40B4-BE49-F238E27FC236}">
                <a16:creationId xmlns:a16="http://schemas.microsoft.com/office/drawing/2014/main" id="{620F9112-E8FD-4997-AC68-934882702058}"/>
              </a:ext>
            </a:extLst>
          </p:cNvPr>
          <p:cNvSpPr/>
          <p:nvPr/>
        </p:nvSpPr>
        <p:spPr>
          <a:xfrm>
            <a:off x="11326146" y="3796423"/>
            <a:ext cx="337820" cy="168910"/>
          </a:xfrm>
          <a:custGeom>
            <a:avLst/>
            <a:gdLst/>
            <a:ahLst/>
            <a:cxnLst/>
            <a:rect l="l" t="t" r="r" b="b"/>
            <a:pathLst>
              <a:path w="337820" h="168909">
                <a:moveTo>
                  <a:pt x="0" y="168533"/>
                </a:moveTo>
                <a:lnTo>
                  <a:pt x="337696" y="168534"/>
                </a:lnTo>
                <a:lnTo>
                  <a:pt x="337696" y="0"/>
                </a:lnTo>
                <a:lnTo>
                  <a:pt x="0" y="0"/>
                </a:lnTo>
                <a:lnTo>
                  <a:pt x="0" y="168533"/>
                </a:lnTo>
                <a:close/>
              </a:path>
            </a:pathLst>
          </a:custGeom>
          <a:ln w="18732">
            <a:solidFill>
              <a:srgbClr val="212829"/>
            </a:solidFill>
          </a:ln>
        </p:spPr>
        <p:txBody>
          <a:bodyPr wrap="square" lIns="0" tIns="0" rIns="0" bIns="0" rtlCol="0"/>
          <a:lstStyle/>
          <a:p>
            <a:endParaRPr sz="1200"/>
          </a:p>
        </p:txBody>
      </p:sp>
      <p:pic>
        <p:nvPicPr>
          <p:cNvPr id="149" name="object 39">
            <a:extLst>
              <a:ext uri="{FF2B5EF4-FFF2-40B4-BE49-F238E27FC236}">
                <a16:creationId xmlns:a16="http://schemas.microsoft.com/office/drawing/2014/main" id="{35426D6D-94DC-4770-8634-7E30244782FF}"/>
              </a:ext>
            </a:extLst>
          </p:cNvPr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1232350" y="4199023"/>
            <a:ext cx="112548" cy="112370"/>
          </a:xfrm>
          <a:prstGeom prst="rect">
            <a:avLst/>
          </a:prstGeom>
        </p:spPr>
      </p:pic>
      <p:pic>
        <p:nvPicPr>
          <p:cNvPr id="150" name="object 40">
            <a:extLst>
              <a:ext uri="{FF2B5EF4-FFF2-40B4-BE49-F238E27FC236}">
                <a16:creationId xmlns:a16="http://schemas.microsoft.com/office/drawing/2014/main" id="{2EA13646-C4C0-43E4-A203-D6DE0D9BB0D2}"/>
              </a:ext>
            </a:extLst>
          </p:cNvPr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1438721" y="4199023"/>
            <a:ext cx="112548" cy="112370"/>
          </a:xfrm>
          <a:prstGeom prst="rect">
            <a:avLst/>
          </a:prstGeom>
        </p:spPr>
      </p:pic>
      <p:pic>
        <p:nvPicPr>
          <p:cNvPr id="151" name="object 41">
            <a:extLst>
              <a:ext uri="{FF2B5EF4-FFF2-40B4-BE49-F238E27FC236}">
                <a16:creationId xmlns:a16="http://schemas.microsoft.com/office/drawing/2014/main" id="{D7BA03F1-52F9-4896-BEDF-430DA55355E2}"/>
              </a:ext>
            </a:extLst>
          </p:cNvPr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1645091" y="4199023"/>
            <a:ext cx="112548" cy="112370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076B4044-45AB-4787-8B71-E8517F119318}"/>
              </a:ext>
            </a:extLst>
          </p:cNvPr>
          <p:cNvGrpSpPr/>
          <p:nvPr/>
        </p:nvGrpSpPr>
        <p:grpSpPr>
          <a:xfrm>
            <a:off x="11187556" y="5189985"/>
            <a:ext cx="531329" cy="412112"/>
            <a:chOff x="17126316" y="2219951"/>
            <a:chExt cx="805641" cy="602804"/>
          </a:xfrm>
        </p:grpSpPr>
        <p:sp>
          <p:nvSpPr>
            <p:cNvPr id="154" name="object 43">
              <a:extLst>
                <a:ext uri="{FF2B5EF4-FFF2-40B4-BE49-F238E27FC236}">
                  <a16:creationId xmlns:a16="http://schemas.microsoft.com/office/drawing/2014/main" id="{6DB73524-FCFC-479B-81BD-B53461C61C44}"/>
                </a:ext>
              </a:extLst>
            </p:cNvPr>
            <p:cNvSpPr/>
            <p:nvPr/>
          </p:nvSpPr>
          <p:spPr>
            <a:xfrm>
              <a:off x="17249396" y="2751000"/>
              <a:ext cx="560070" cy="71755"/>
            </a:xfrm>
            <a:custGeom>
              <a:avLst/>
              <a:gdLst/>
              <a:ahLst/>
              <a:cxnLst/>
              <a:rect l="l" t="t" r="r" b="b"/>
              <a:pathLst>
                <a:path w="560070" h="71754">
                  <a:moveTo>
                    <a:pt x="559460" y="53771"/>
                  </a:moveTo>
                  <a:lnTo>
                    <a:pt x="123075" y="53771"/>
                  </a:lnTo>
                  <a:lnTo>
                    <a:pt x="123075" y="0"/>
                  </a:lnTo>
                  <a:lnTo>
                    <a:pt x="105181" y="0"/>
                  </a:lnTo>
                  <a:lnTo>
                    <a:pt x="105181" y="53771"/>
                  </a:lnTo>
                  <a:lnTo>
                    <a:pt x="71602" y="53771"/>
                  </a:lnTo>
                  <a:lnTo>
                    <a:pt x="71602" y="0"/>
                  </a:lnTo>
                  <a:lnTo>
                    <a:pt x="53708" y="0"/>
                  </a:lnTo>
                  <a:lnTo>
                    <a:pt x="53708" y="53771"/>
                  </a:lnTo>
                  <a:lnTo>
                    <a:pt x="0" y="53771"/>
                  </a:lnTo>
                  <a:lnTo>
                    <a:pt x="0" y="71691"/>
                  </a:lnTo>
                  <a:lnTo>
                    <a:pt x="559460" y="71691"/>
                  </a:lnTo>
                  <a:lnTo>
                    <a:pt x="559460" y="53771"/>
                  </a:lnTo>
                  <a:close/>
                </a:path>
              </a:pathLst>
            </a:custGeom>
            <a:solidFill>
              <a:srgbClr val="212829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pic>
          <p:nvPicPr>
            <p:cNvPr id="155" name="object 44">
              <a:extLst>
                <a:ext uri="{FF2B5EF4-FFF2-40B4-BE49-F238E27FC236}">
                  <a16:creationId xmlns:a16="http://schemas.microsoft.com/office/drawing/2014/main" id="{2E9E4C70-06CA-42AA-850E-095DF21E3C73}"/>
                </a:ext>
              </a:extLst>
            </p:cNvPr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7126316" y="2219951"/>
              <a:ext cx="805641" cy="501911"/>
            </a:xfrm>
            <a:prstGeom prst="rect">
              <a:avLst/>
            </a:prstGeom>
          </p:spPr>
        </p:pic>
        <p:sp>
          <p:nvSpPr>
            <p:cNvPr id="157" name="object 45">
              <a:extLst>
                <a:ext uri="{FF2B5EF4-FFF2-40B4-BE49-F238E27FC236}">
                  <a16:creationId xmlns:a16="http://schemas.microsoft.com/office/drawing/2014/main" id="{D050B1D1-9D4F-4C5A-B7BC-65DCF26200A5}"/>
                </a:ext>
              </a:extLst>
            </p:cNvPr>
            <p:cNvSpPr/>
            <p:nvPr/>
          </p:nvSpPr>
          <p:spPr>
            <a:xfrm>
              <a:off x="17685768" y="2751000"/>
              <a:ext cx="69850" cy="62865"/>
            </a:xfrm>
            <a:custGeom>
              <a:avLst/>
              <a:gdLst/>
              <a:ahLst/>
              <a:cxnLst/>
              <a:rect l="l" t="t" r="r" b="b"/>
              <a:pathLst>
                <a:path w="69850" h="62864">
                  <a:moveTo>
                    <a:pt x="17907" y="0"/>
                  </a:moveTo>
                  <a:lnTo>
                    <a:pt x="0" y="0"/>
                  </a:lnTo>
                  <a:lnTo>
                    <a:pt x="0" y="62738"/>
                  </a:lnTo>
                  <a:lnTo>
                    <a:pt x="17907" y="62738"/>
                  </a:lnTo>
                  <a:lnTo>
                    <a:pt x="17907" y="0"/>
                  </a:lnTo>
                  <a:close/>
                </a:path>
                <a:path w="69850" h="62864">
                  <a:moveTo>
                    <a:pt x="69380" y="0"/>
                  </a:moveTo>
                  <a:lnTo>
                    <a:pt x="51473" y="0"/>
                  </a:lnTo>
                  <a:lnTo>
                    <a:pt x="51473" y="62738"/>
                  </a:lnTo>
                  <a:lnTo>
                    <a:pt x="69380" y="62738"/>
                  </a:lnTo>
                  <a:lnTo>
                    <a:pt x="69380" y="0"/>
                  </a:lnTo>
                  <a:close/>
                </a:path>
              </a:pathLst>
            </a:custGeom>
            <a:solidFill>
              <a:srgbClr val="212829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57D75548-9F49-47AB-AF7C-F7271A9044F9}"/>
              </a:ext>
            </a:extLst>
          </p:cNvPr>
          <p:cNvGrpSpPr/>
          <p:nvPr/>
        </p:nvGrpSpPr>
        <p:grpSpPr>
          <a:xfrm>
            <a:off x="11233298" y="6217773"/>
            <a:ext cx="479570" cy="480753"/>
            <a:chOff x="15375127" y="5643918"/>
            <a:chExt cx="563788" cy="559649"/>
          </a:xfrm>
        </p:grpSpPr>
        <p:sp>
          <p:nvSpPr>
            <p:cNvPr id="159" name="object 47">
              <a:extLst>
                <a:ext uri="{FF2B5EF4-FFF2-40B4-BE49-F238E27FC236}">
                  <a16:creationId xmlns:a16="http://schemas.microsoft.com/office/drawing/2014/main" id="{02A784E0-E89E-409D-AD98-06EF8E94DFBA}"/>
                </a:ext>
              </a:extLst>
            </p:cNvPr>
            <p:cNvSpPr/>
            <p:nvPr/>
          </p:nvSpPr>
          <p:spPr>
            <a:xfrm>
              <a:off x="15409325" y="5684137"/>
              <a:ext cx="529590" cy="519430"/>
            </a:xfrm>
            <a:custGeom>
              <a:avLst/>
              <a:gdLst/>
              <a:ahLst/>
              <a:cxnLst/>
              <a:rect l="l" t="t" r="r" b="b"/>
              <a:pathLst>
                <a:path w="529590" h="519429">
                  <a:moveTo>
                    <a:pt x="436524" y="518815"/>
                  </a:moveTo>
                  <a:lnTo>
                    <a:pt x="401161" y="511714"/>
                  </a:lnTo>
                  <a:lnTo>
                    <a:pt x="372400" y="492170"/>
                  </a:lnTo>
                  <a:lnTo>
                    <a:pt x="353069" y="462822"/>
                  </a:lnTo>
                  <a:lnTo>
                    <a:pt x="345997" y="426309"/>
                  </a:lnTo>
                  <a:lnTo>
                    <a:pt x="345996" y="263552"/>
                  </a:lnTo>
                  <a:lnTo>
                    <a:pt x="345996" y="179974"/>
                  </a:lnTo>
                  <a:lnTo>
                    <a:pt x="345996" y="149182"/>
                  </a:lnTo>
                  <a:lnTo>
                    <a:pt x="345996" y="144783"/>
                  </a:lnTo>
                  <a:lnTo>
                    <a:pt x="349862" y="125052"/>
                  </a:lnTo>
                  <a:lnTo>
                    <a:pt x="360328" y="109091"/>
                  </a:lnTo>
                  <a:lnTo>
                    <a:pt x="375698" y="98409"/>
                  </a:lnTo>
                  <a:lnTo>
                    <a:pt x="394274" y="94513"/>
                  </a:lnTo>
                  <a:lnTo>
                    <a:pt x="443121" y="94513"/>
                  </a:lnTo>
                  <a:lnTo>
                    <a:pt x="468205" y="94513"/>
                  </a:lnTo>
                  <a:lnTo>
                    <a:pt x="477446" y="94513"/>
                  </a:lnTo>
                  <a:lnTo>
                    <a:pt x="478766" y="94513"/>
                  </a:lnTo>
                  <a:lnTo>
                    <a:pt x="498505" y="98409"/>
                  </a:lnTo>
                  <a:lnTo>
                    <a:pt x="529054" y="144783"/>
                  </a:lnTo>
                  <a:lnTo>
                    <a:pt x="529055" y="307540"/>
                  </a:lnTo>
                  <a:lnTo>
                    <a:pt x="529055" y="391118"/>
                  </a:lnTo>
                  <a:lnTo>
                    <a:pt x="529055" y="421910"/>
                  </a:lnTo>
                  <a:lnTo>
                    <a:pt x="529055" y="426309"/>
                  </a:lnTo>
                  <a:lnTo>
                    <a:pt x="521951" y="462822"/>
                  </a:lnTo>
                  <a:lnTo>
                    <a:pt x="502401" y="492170"/>
                  </a:lnTo>
                  <a:lnTo>
                    <a:pt x="473045" y="511714"/>
                  </a:lnTo>
                  <a:lnTo>
                    <a:pt x="436524" y="518815"/>
                  </a:lnTo>
                  <a:close/>
                </a:path>
                <a:path w="529590" h="519429">
                  <a:moveTo>
                    <a:pt x="426462" y="168917"/>
                  </a:moveTo>
                  <a:lnTo>
                    <a:pt x="448595" y="168917"/>
                  </a:lnTo>
                </a:path>
                <a:path w="529590" h="519429">
                  <a:moveTo>
                    <a:pt x="484802" y="168917"/>
                  </a:moveTo>
                  <a:lnTo>
                    <a:pt x="504919" y="168917"/>
                  </a:lnTo>
                </a:path>
                <a:path w="529590" h="519429">
                  <a:moveTo>
                    <a:pt x="368129" y="168917"/>
                  </a:moveTo>
                  <a:lnTo>
                    <a:pt x="390255" y="168917"/>
                  </a:lnTo>
                </a:path>
                <a:path w="529590" h="519429">
                  <a:moveTo>
                    <a:pt x="58336" y="0"/>
                  </a:moveTo>
                  <a:lnTo>
                    <a:pt x="80462" y="0"/>
                  </a:lnTo>
                </a:path>
                <a:path w="529590" h="519429">
                  <a:moveTo>
                    <a:pt x="116676" y="0"/>
                  </a:moveTo>
                  <a:lnTo>
                    <a:pt x="138802" y="0"/>
                  </a:lnTo>
                </a:path>
                <a:path w="529590" h="519429">
                  <a:moveTo>
                    <a:pt x="0" y="0"/>
                  </a:moveTo>
                  <a:lnTo>
                    <a:pt x="22128" y="0"/>
                  </a:lnTo>
                </a:path>
                <a:path w="529590" h="519429">
                  <a:moveTo>
                    <a:pt x="426462" y="201087"/>
                  </a:moveTo>
                  <a:lnTo>
                    <a:pt x="448595" y="201087"/>
                  </a:lnTo>
                </a:path>
                <a:path w="529590" h="519429">
                  <a:moveTo>
                    <a:pt x="484802" y="201087"/>
                  </a:moveTo>
                  <a:lnTo>
                    <a:pt x="504919" y="201087"/>
                  </a:lnTo>
                </a:path>
                <a:path w="529590" h="519429">
                  <a:moveTo>
                    <a:pt x="368129" y="201087"/>
                  </a:moveTo>
                  <a:lnTo>
                    <a:pt x="390255" y="201087"/>
                  </a:lnTo>
                </a:path>
                <a:path w="529590" h="519429">
                  <a:moveTo>
                    <a:pt x="426462" y="235272"/>
                  </a:moveTo>
                  <a:lnTo>
                    <a:pt x="448595" y="235272"/>
                  </a:lnTo>
                </a:path>
                <a:path w="529590" h="519429">
                  <a:moveTo>
                    <a:pt x="484802" y="235272"/>
                  </a:moveTo>
                  <a:lnTo>
                    <a:pt x="504919" y="235272"/>
                  </a:lnTo>
                </a:path>
                <a:path w="529590" h="519429">
                  <a:moveTo>
                    <a:pt x="368129" y="235272"/>
                  </a:moveTo>
                  <a:lnTo>
                    <a:pt x="390255" y="235272"/>
                  </a:lnTo>
                </a:path>
                <a:path w="529590" h="519429">
                  <a:moveTo>
                    <a:pt x="426462" y="267449"/>
                  </a:moveTo>
                  <a:lnTo>
                    <a:pt x="448595" y="267449"/>
                  </a:lnTo>
                </a:path>
                <a:path w="529590" h="519429">
                  <a:moveTo>
                    <a:pt x="484802" y="267449"/>
                  </a:moveTo>
                  <a:lnTo>
                    <a:pt x="504919" y="267449"/>
                  </a:lnTo>
                </a:path>
                <a:path w="529590" h="519429">
                  <a:moveTo>
                    <a:pt x="368129" y="267449"/>
                  </a:moveTo>
                  <a:lnTo>
                    <a:pt x="390255" y="267449"/>
                  </a:lnTo>
                </a:path>
                <a:path w="529590" h="519429">
                  <a:moveTo>
                    <a:pt x="426462" y="299625"/>
                  </a:moveTo>
                  <a:lnTo>
                    <a:pt x="448595" y="299625"/>
                  </a:lnTo>
                </a:path>
                <a:path w="529590" h="519429">
                  <a:moveTo>
                    <a:pt x="484802" y="299625"/>
                  </a:moveTo>
                  <a:lnTo>
                    <a:pt x="504919" y="299625"/>
                  </a:lnTo>
                </a:path>
                <a:path w="529590" h="519429">
                  <a:moveTo>
                    <a:pt x="368129" y="299625"/>
                  </a:moveTo>
                  <a:lnTo>
                    <a:pt x="390255" y="299625"/>
                  </a:lnTo>
                </a:path>
              </a:pathLst>
            </a:custGeom>
            <a:ln w="16090">
              <a:solidFill>
                <a:srgbClr val="222829"/>
              </a:solidFill>
            </a:ln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160" name="object 48">
              <a:extLst>
                <a:ext uri="{FF2B5EF4-FFF2-40B4-BE49-F238E27FC236}">
                  <a16:creationId xmlns:a16="http://schemas.microsoft.com/office/drawing/2014/main" id="{46D98B5D-7BB8-413B-9737-AF867184E6A2}"/>
                </a:ext>
              </a:extLst>
            </p:cNvPr>
            <p:cNvSpPr/>
            <p:nvPr/>
          </p:nvSpPr>
          <p:spPr>
            <a:xfrm>
              <a:off x="15785500" y="5806802"/>
              <a:ext cx="22225" cy="20320"/>
            </a:xfrm>
            <a:custGeom>
              <a:avLst/>
              <a:gdLst/>
              <a:ahLst/>
              <a:cxnLst/>
              <a:rect l="l" t="t" r="r" b="b"/>
              <a:pathLst>
                <a:path w="22225" h="20320">
                  <a:moveTo>
                    <a:pt x="22126" y="10051"/>
                  </a:moveTo>
                  <a:lnTo>
                    <a:pt x="22126" y="4017"/>
                  </a:lnTo>
                  <a:lnTo>
                    <a:pt x="16090" y="0"/>
                  </a:lnTo>
                  <a:lnTo>
                    <a:pt x="10054" y="0"/>
                  </a:lnTo>
                  <a:lnTo>
                    <a:pt x="6035" y="0"/>
                  </a:lnTo>
                  <a:lnTo>
                    <a:pt x="0" y="4017"/>
                  </a:lnTo>
                  <a:lnTo>
                    <a:pt x="0" y="10051"/>
                  </a:lnTo>
                  <a:lnTo>
                    <a:pt x="0" y="16084"/>
                  </a:lnTo>
                  <a:lnTo>
                    <a:pt x="6035" y="20109"/>
                  </a:lnTo>
                  <a:lnTo>
                    <a:pt x="10054" y="20109"/>
                  </a:lnTo>
                  <a:lnTo>
                    <a:pt x="16090" y="20109"/>
                  </a:lnTo>
                  <a:lnTo>
                    <a:pt x="22126" y="16084"/>
                  </a:lnTo>
                  <a:lnTo>
                    <a:pt x="22126" y="10051"/>
                  </a:lnTo>
                  <a:close/>
                </a:path>
              </a:pathLst>
            </a:custGeom>
            <a:ln w="16090">
              <a:solidFill>
                <a:srgbClr val="EC352D"/>
              </a:solidFill>
            </a:ln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161" name="object 49">
              <a:extLst>
                <a:ext uri="{FF2B5EF4-FFF2-40B4-BE49-F238E27FC236}">
                  <a16:creationId xmlns:a16="http://schemas.microsoft.com/office/drawing/2014/main" id="{7A5B2841-3727-4FDC-A2C1-FBD4207F6F2B}"/>
                </a:ext>
              </a:extLst>
            </p:cNvPr>
            <p:cNvSpPr/>
            <p:nvPr/>
          </p:nvSpPr>
          <p:spPr>
            <a:xfrm>
              <a:off x="15375127" y="5643918"/>
              <a:ext cx="525145" cy="416559"/>
            </a:xfrm>
            <a:custGeom>
              <a:avLst/>
              <a:gdLst/>
              <a:ahLst/>
              <a:cxnLst/>
              <a:rect l="l" t="t" r="r" b="b"/>
              <a:pathLst>
                <a:path w="525145" h="416560">
                  <a:moveTo>
                    <a:pt x="525036" y="134732"/>
                  </a:moveTo>
                  <a:lnTo>
                    <a:pt x="525036" y="0"/>
                  </a:lnTo>
                  <a:lnTo>
                    <a:pt x="0" y="0"/>
                  </a:lnTo>
                  <a:lnTo>
                    <a:pt x="0" y="416257"/>
                  </a:lnTo>
                  <a:lnTo>
                    <a:pt x="380195" y="416257"/>
                  </a:lnTo>
                </a:path>
                <a:path w="525145" h="416560">
                  <a:moveTo>
                    <a:pt x="0" y="78422"/>
                  </a:moveTo>
                  <a:lnTo>
                    <a:pt x="525036" y="78422"/>
                  </a:lnTo>
                </a:path>
                <a:path w="525145" h="416560">
                  <a:moveTo>
                    <a:pt x="448596" y="0"/>
                  </a:moveTo>
                  <a:lnTo>
                    <a:pt x="448596" y="78422"/>
                  </a:lnTo>
                </a:path>
              </a:pathLst>
            </a:custGeom>
            <a:ln w="16090">
              <a:solidFill>
                <a:srgbClr val="222829"/>
              </a:solidFill>
            </a:ln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162" name="object 50">
              <a:extLst>
                <a:ext uri="{FF2B5EF4-FFF2-40B4-BE49-F238E27FC236}">
                  <a16:creationId xmlns:a16="http://schemas.microsoft.com/office/drawing/2014/main" id="{E257A2BB-52B3-43B8-8BED-A7FF24134BDE}"/>
                </a:ext>
              </a:extLst>
            </p:cNvPr>
            <p:cNvSpPr/>
            <p:nvPr/>
          </p:nvSpPr>
          <p:spPr>
            <a:xfrm>
              <a:off x="15409325" y="5760550"/>
              <a:ext cx="302260" cy="173355"/>
            </a:xfrm>
            <a:custGeom>
              <a:avLst/>
              <a:gdLst/>
              <a:ahLst/>
              <a:cxnLst/>
              <a:rect l="l" t="t" r="r" b="b"/>
              <a:pathLst>
                <a:path w="302259" h="173354">
                  <a:moveTo>
                    <a:pt x="0" y="172942"/>
                  </a:moveTo>
                  <a:lnTo>
                    <a:pt x="301741" y="172942"/>
                  </a:lnTo>
                  <a:lnTo>
                    <a:pt x="301740" y="0"/>
                  </a:lnTo>
                  <a:lnTo>
                    <a:pt x="0" y="0"/>
                  </a:lnTo>
                  <a:lnTo>
                    <a:pt x="0" y="172942"/>
                  </a:lnTo>
                  <a:close/>
                </a:path>
              </a:pathLst>
            </a:custGeom>
            <a:ln w="16088">
              <a:solidFill>
                <a:srgbClr val="EC352D"/>
              </a:solidFill>
            </a:ln>
          </p:spPr>
          <p:txBody>
            <a:bodyPr wrap="square" lIns="0" tIns="0" rIns="0" bIns="0" rtlCol="0"/>
            <a:lstStyle/>
            <a:p>
              <a:endParaRPr sz="1200" dirty="0"/>
            </a:p>
          </p:txBody>
        </p:sp>
        <p:sp>
          <p:nvSpPr>
            <p:cNvPr id="163" name="object 51">
              <a:extLst>
                <a:ext uri="{FF2B5EF4-FFF2-40B4-BE49-F238E27FC236}">
                  <a16:creationId xmlns:a16="http://schemas.microsoft.com/office/drawing/2014/main" id="{AE23B638-C98B-42BB-8C63-0B43DABC4F02}"/>
                </a:ext>
              </a:extLst>
            </p:cNvPr>
            <p:cNvSpPr/>
            <p:nvPr/>
          </p:nvSpPr>
          <p:spPr>
            <a:xfrm>
              <a:off x="15441509" y="5806802"/>
              <a:ext cx="235585" cy="0"/>
            </a:xfrm>
            <a:custGeom>
              <a:avLst/>
              <a:gdLst/>
              <a:ahLst/>
              <a:cxnLst/>
              <a:rect l="l" t="t" r="r" b="b"/>
              <a:pathLst>
                <a:path w="235584">
                  <a:moveTo>
                    <a:pt x="0" y="0"/>
                  </a:moveTo>
                  <a:lnTo>
                    <a:pt x="235362" y="0"/>
                  </a:lnTo>
                </a:path>
              </a:pathLst>
            </a:custGeom>
            <a:ln w="16087">
              <a:solidFill>
                <a:srgbClr val="222829"/>
              </a:solidFill>
            </a:ln>
          </p:spPr>
          <p:txBody>
            <a:bodyPr wrap="square" lIns="0" tIns="0" rIns="0" bIns="0" rtlCol="0"/>
            <a:lstStyle/>
            <a:p>
              <a:endParaRPr sz="1200"/>
            </a:p>
          </p:txBody>
        </p:sp>
      </p:grpSp>
      <p:sp>
        <p:nvSpPr>
          <p:cNvPr id="167" name="TextBox 166">
            <a:extLst>
              <a:ext uri="{FF2B5EF4-FFF2-40B4-BE49-F238E27FC236}">
                <a16:creationId xmlns:a16="http://schemas.microsoft.com/office/drawing/2014/main" id="{E1B5E241-A36B-4D88-983F-FA41BE9E83F9}"/>
              </a:ext>
            </a:extLst>
          </p:cNvPr>
          <p:cNvSpPr txBox="1"/>
          <p:nvPr/>
        </p:nvSpPr>
        <p:spPr>
          <a:xfrm>
            <a:off x="6708205" y="73232"/>
            <a:ext cx="58537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FF0000"/>
                </a:solidFill>
              </a:rPr>
              <a:t>Поддержка промышленного программного обеспечения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5657C290-3AC2-4EE9-88ED-75A335684141}"/>
              </a:ext>
            </a:extLst>
          </p:cNvPr>
          <p:cNvSpPr txBox="1"/>
          <p:nvPr/>
        </p:nvSpPr>
        <p:spPr>
          <a:xfrm>
            <a:off x="6947748" y="6124895"/>
            <a:ext cx="172330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/>
            <a:r>
              <a:rPr lang="uk-UA" sz="1200" b="1" dirty="0">
                <a:solidFill>
                  <a:srgbClr val="FF0000"/>
                </a:solidFill>
                <a:cs typeface="Arial"/>
              </a:rPr>
              <a:t>УДАЛЕННЫЙ ДОСТУП</a:t>
            </a:r>
          </a:p>
        </p:txBody>
      </p:sp>
    </p:spTree>
    <p:extLst>
      <p:ext uri="{BB962C8B-B14F-4D97-AF65-F5344CB8AC3E}">
        <p14:creationId xmlns:p14="http://schemas.microsoft.com/office/powerpoint/2010/main" val="1294494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1435</TotalTime>
  <Words>331</Words>
  <Application>Microsoft Office PowerPoint</Application>
  <PresentationFormat>Широкий екран</PresentationFormat>
  <Paragraphs>55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2" baseType="lpstr">
      <vt:lpstr>Office Theme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Filip.Khmelov@bakotech.com</dc:creator>
  <cp:lastModifiedBy>Anastasiia.Andreeva@bakotech.com</cp:lastModifiedBy>
  <cp:revision>50</cp:revision>
  <dcterms:created xsi:type="dcterms:W3CDTF">2021-03-01T15:30:21Z</dcterms:created>
  <dcterms:modified xsi:type="dcterms:W3CDTF">2023-02-23T12:37:24Z</dcterms:modified>
</cp:coreProperties>
</file>