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theme/theme2.xml" ContentType="application/vnd.openxmlformats-officedocument.theme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  <p:sldMasterId id="2147483714" r:id="rId2"/>
    <p:sldMasterId id="2147483743" r:id="rId3"/>
  </p:sldMasterIdLst>
  <p:notesMasterIdLst>
    <p:notesMasterId r:id="rId37"/>
  </p:notesMasterIdLst>
  <p:sldIdLst>
    <p:sldId id="285" r:id="rId4"/>
    <p:sldId id="321" r:id="rId5"/>
    <p:sldId id="287" r:id="rId6"/>
    <p:sldId id="322" r:id="rId7"/>
    <p:sldId id="291" r:id="rId8"/>
    <p:sldId id="357" r:id="rId9"/>
    <p:sldId id="296" r:id="rId10"/>
    <p:sldId id="284" r:id="rId11"/>
    <p:sldId id="352" r:id="rId12"/>
    <p:sldId id="360" r:id="rId13"/>
    <p:sldId id="361" r:id="rId14"/>
    <p:sldId id="323" r:id="rId15"/>
    <p:sldId id="327" r:id="rId16"/>
    <p:sldId id="328" r:id="rId17"/>
    <p:sldId id="330" r:id="rId18"/>
    <p:sldId id="331" r:id="rId19"/>
    <p:sldId id="332" r:id="rId20"/>
    <p:sldId id="333" r:id="rId21"/>
    <p:sldId id="334" r:id="rId22"/>
    <p:sldId id="335" r:id="rId23"/>
    <p:sldId id="336" r:id="rId24"/>
    <p:sldId id="337" r:id="rId25"/>
    <p:sldId id="338" r:id="rId26"/>
    <p:sldId id="339" r:id="rId27"/>
    <p:sldId id="340" r:id="rId28"/>
    <p:sldId id="341" r:id="rId29"/>
    <p:sldId id="324" r:id="rId30"/>
    <p:sldId id="342" r:id="rId31"/>
    <p:sldId id="343" r:id="rId32"/>
    <p:sldId id="344" r:id="rId33"/>
    <p:sldId id="345" r:id="rId34"/>
    <p:sldId id="346" r:id="rId35"/>
    <p:sldId id="347" r:id="rId3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ECFF"/>
    <a:srgbClr val="FFFF99"/>
    <a:srgbClr val="27F92C"/>
    <a:srgbClr val="66CCFF"/>
    <a:srgbClr val="65EBDE"/>
    <a:srgbClr val="FFCCCC"/>
    <a:srgbClr val="FF66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851" autoAdjust="0"/>
  </p:normalViewPr>
  <p:slideViewPr>
    <p:cSldViewPr snapToGrid="0">
      <p:cViewPr varScale="1">
        <p:scale>
          <a:sx n="83" d="100"/>
          <a:sy n="83" d="100"/>
        </p:scale>
        <p:origin x="658" y="-2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notesMaster" Target="notesMasters/notesMaster1.xml"/><Relationship Id="rId40" Type="http://schemas.openxmlformats.org/officeDocument/2006/relationships/theme" Target="theme/theme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e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6.v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image" Target="../media/image8.emf"/><Relationship Id="rId1" Type="http://schemas.openxmlformats.org/officeDocument/2006/relationships/image" Target="../media/image7.emf"/></Relationships>
</file>

<file path=ppt/drawings/_rels/vmlDrawing7.vml.rels><?xml version="1.0" encoding="UTF-8" standalone="yes"?>
<Relationships xmlns="http://schemas.openxmlformats.org/package/2006/relationships"><Relationship Id="rId3" Type="http://schemas.openxmlformats.org/officeDocument/2006/relationships/image" Target="../media/image12.emf"/><Relationship Id="rId2" Type="http://schemas.openxmlformats.org/officeDocument/2006/relationships/image" Target="../media/image11.emf"/><Relationship Id="rId1" Type="http://schemas.openxmlformats.org/officeDocument/2006/relationships/image" Target="../media/image10.emf"/></Relationships>
</file>

<file path=ppt/drawings/_rels/vmlDrawing8.vml.rels><?xml version="1.0" encoding="UTF-8" standalone="yes"?>
<Relationships xmlns="http://schemas.openxmlformats.org/package/2006/relationships"><Relationship Id="rId3" Type="http://schemas.openxmlformats.org/officeDocument/2006/relationships/image" Target="../media/image15.emf"/><Relationship Id="rId2" Type="http://schemas.openxmlformats.org/officeDocument/2006/relationships/image" Target="../media/image14.emf"/><Relationship Id="rId1" Type="http://schemas.openxmlformats.org/officeDocument/2006/relationships/image" Target="../media/image13.emf"/></Relationships>
</file>

<file path=ppt/drawings/_rels/vmlDrawing9.vml.rels><?xml version="1.0" encoding="UTF-8" standalone="yes"?>
<Relationships xmlns="http://schemas.openxmlformats.org/package/2006/relationships"><Relationship Id="rId1" Type="http://schemas.openxmlformats.org/officeDocument/2006/relationships/image" Target="../media/image16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7F67413-5141-47B6-96F3-3E69907DDE43}" type="datetimeFigureOut">
              <a:rPr lang="uk-UA" smtClean="0"/>
              <a:t>25.12.2024</a:t>
            </a:fld>
            <a:endParaRPr lang="uk-UA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uk-UA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50D410C-B42D-4E5E-B609-9895AAA2A5AA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5860156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50D410C-B42D-4E5E-B609-9895AAA2A5AA}" type="slidenum">
              <a:rPr lang="uk-UA" smtClean="0"/>
              <a:t>7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40922773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50D410C-B42D-4E5E-B609-9895AAA2A5AA}" type="slidenum">
              <a:rPr kumimoji="0" lang="uk-U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8947630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50D410C-B42D-4E5E-B609-9895AAA2A5AA}" type="slidenum">
              <a:rPr lang="uk-UA" smtClean="0"/>
              <a:t>14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64051807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50D410C-B42D-4E5E-B609-9895AAA2A5AA}" type="slidenum">
              <a:rPr lang="uk-UA" smtClean="0"/>
              <a:t>17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30470421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4212" y="685799"/>
            <a:ext cx="8001000" cy="2971801"/>
          </a:xfrm>
        </p:spPr>
        <p:txBody>
          <a:bodyPr anchor="b">
            <a:normAutofit/>
          </a:bodyPr>
          <a:lstStyle>
            <a:lvl1pPr algn="l">
              <a:defRPr sz="4800">
                <a:effectLst/>
              </a:defRPr>
            </a:lvl1pPr>
          </a:lstStyle>
          <a:p>
            <a:r>
              <a:rPr lang="uk-UA"/>
              <a:t>Зразок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4212" y="3843867"/>
            <a:ext cx="6400800" cy="1947333"/>
          </a:xfrm>
        </p:spPr>
        <p:txBody>
          <a:bodyPr anchor="t">
            <a:normAutofit/>
          </a:bodyPr>
          <a:lstStyle>
            <a:lvl1pPr marL="0" indent="0" algn="l">
              <a:buNone/>
              <a:defRPr sz="2100">
                <a:solidFill>
                  <a:schemeClr val="bg2">
                    <a:lumMod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uk-UA"/>
              <a:t>Клацніть, щоб редагувати стиль зразка підзаголовка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D3C1AB-28B3-459A-81A2-1240E84C8056}" type="datetimeFigureOut">
              <a:rPr lang="uk-UA" smtClean="0"/>
              <a:t>25.12.2024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EF437F-1F4F-4069-A3BF-590BCF99AD2E}" type="slidenum">
              <a:rPr lang="uk-UA" smtClean="0"/>
              <a:t>‹#›</a:t>
            </a:fld>
            <a:endParaRPr lang="uk-UA"/>
          </a:p>
        </p:txBody>
      </p:sp>
      <p:cxnSp>
        <p:nvCxnSpPr>
          <p:cNvPr id="16" name="Straight Connector 15"/>
          <p:cNvCxnSpPr/>
          <p:nvPr/>
        </p:nvCxnSpPr>
        <p:spPr>
          <a:xfrm flipH="1">
            <a:off x="8228012" y="8467"/>
            <a:ext cx="38100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6108170" y="91545"/>
            <a:ext cx="6080655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7235825" y="228600"/>
            <a:ext cx="495300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7335837" y="32278"/>
            <a:ext cx="4852989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7845426" y="609601"/>
            <a:ext cx="4343399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875382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 фотографія 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Зразок заголовка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685800" y="533400"/>
            <a:ext cx="10818812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uk-UA"/>
              <a:t>Клацніть піктограму, щоб додати зображення</a:t>
            </a:r>
            <a:endParaRPr lang="en-US" dirty="0"/>
          </a:p>
        </p:txBody>
      </p:sp>
      <p:sp>
        <p:nvSpPr>
          <p:cNvPr id="16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2" y="3843867"/>
            <a:ext cx="8304210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uk-UA"/>
              <a:t>Редагувати стиль зразка тексту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D3C1AB-28B3-459A-81A2-1240E84C8056}" type="datetimeFigureOut">
              <a:rPr lang="uk-UA" smtClean="0"/>
              <a:t>25.12.2024</a:t>
            </a:fld>
            <a:endParaRPr lang="uk-U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EF437F-1F4F-4069-A3BF-590BCF99AD2E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0911499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Назва та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uk-UA"/>
              <a:t>Зразок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4114800"/>
            <a:ext cx="8535988" cy="18796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/>
              <a:t>Редагувати стиль зразка тексту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D3C1AB-28B3-459A-81A2-1240E84C8056}" type="datetimeFigureOut">
              <a:rPr lang="uk-UA" smtClean="0"/>
              <a:t>25.12.2024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EF437F-1F4F-4069-A3BF-590BCF99AD2E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76784381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85800"/>
            <a:ext cx="9144001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uk-UA"/>
              <a:t>Зразок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46212" y="3429000"/>
            <a:ext cx="8534400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uk-UA"/>
              <a:t>Редагувати стиль зразка тексту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301067"/>
            <a:ext cx="8534400" cy="1684865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/>
              <a:t>Редагувати стиль зразка тексту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D3C1AB-28B3-459A-81A2-1240E84C8056}" type="datetimeFigureOut">
              <a:rPr lang="uk-UA" smtClean="0"/>
              <a:t>25.12.2024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EF437F-1F4F-4069-A3BF-590BCF99AD2E}" type="slidenum">
              <a:rPr lang="uk-UA" smtClean="0"/>
              <a:t>‹#›</a:t>
            </a:fld>
            <a:endParaRPr lang="uk-UA"/>
          </a:p>
        </p:txBody>
      </p:sp>
      <p:sp>
        <p:nvSpPr>
          <p:cNvPr id="14" name="TextBox 13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07472480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ка назв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3429000"/>
            <a:ext cx="8534400" cy="16974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uk-UA"/>
              <a:t>Зразок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5132981"/>
            <a:ext cx="853599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/>
              <a:t>Редагувати стиль зразка тексту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D3C1AB-28B3-459A-81A2-1240E84C8056}" type="datetimeFigureOut">
              <a:rPr lang="uk-UA" smtClean="0"/>
              <a:t>25.12.2024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EF437F-1F4F-4069-A3BF-590BCF99AD2E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69238824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ка назви цитат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85800"/>
            <a:ext cx="9144000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uk-UA"/>
              <a:t>Зразок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uk-UA"/>
              <a:t>Редагувати стиль зразка тексту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978400"/>
            <a:ext cx="8534401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/>
              <a:t>Редагувати стиль зразка тексту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D3C1AB-28B3-459A-81A2-1240E84C8056}" type="datetimeFigureOut">
              <a:rPr lang="uk-UA" smtClean="0"/>
              <a:t>25.12.2024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EF437F-1F4F-4069-A3BF-590BCF99AD2E}" type="slidenum">
              <a:rPr lang="uk-UA" smtClean="0"/>
              <a:t>‹#›</a:t>
            </a:fld>
            <a:endParaRPr lang="uk-UA"/>
          </a:p>
        </p:txBody>
      </p:sp>
      <p:sp>
        <p:nvSpPr>
          <p:cNvPr id="11" name="TextBox 10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4695027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Істина/хибніст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uk-UA"/>
              <a:t>Зразок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uk-UA"/>
              <a:t>Редагувати стиль зразка тексту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766732"/>
            <a:ext cx="8534401" cy="12276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/>
              <a:t>Редагувати стиль зразка тексту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D3C1AB-28B3-459A-81A2-1240E84C8056}" type="datetimeFigureOut">
              <a:rPr lang="uk-UA" smtClean="0"/>
              <a:t>25.12.2024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EF437F-1F4F-4069-A3BF-590BCF99AD2E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87663653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і вертикальни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uk-UA"/>
              <a:t>Зразок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uk-UA"/>
              <a:t>Редагувати стиль зразка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D3C1AB-28B3-459A-81A2-1240E84C8056}" type="datetimeFigureOut">
              <a:rPr lang="uk-UA" smtClean="0"/>
              <a:t>25.12.2024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EF437F-1F4F-4069-A3BF-590BCF99AD2E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11955126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ий заголовок і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5212" y="685800"/>
            <a:ext cx="2057400" cy="4572000"/>
          </a:xfrm>
        </p:spPr>
        <p:txBody>
          <a:bodyPr vert="eaVert"/>
          <a:lstStyle/>
          <a:p>
            <a:r>
              <a:rPr lang="uk-UA"/>
              <a:t>Зразок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85800"/>
            <a:ext cx="7823200" cy="5308600"/>
          </a:xfrm>
        </p:spPr>
        <p:txBody>
          <a:bodyPr vert="eaVert" anchor="t"/>
          <a:lstStyle/>
          <a:p>
            <a:pPr lvl="0"/>
            <a:r>
              <a:rPr lang="uk-UA"/>
              <a:t>Редагувати стиль зразка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D3C1AB-28B3-459A-81A2-1240E84C8056}" type="datetimeFigureOut">
              <a:rPr lang="uk-UA" smtClean="0"/>
              <a:t>25.12.2024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EF437F-1F4F-4069-A3BF-590BCF99AD2E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06167511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/>
              <a:t>Образец подзаголовка</a:t>
            </a:r>
            <a:endParaRPr lang="uk-UA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C0ABAB6-D278-430E-8E4B-4721CF2ED661}" type="slidenum">
              <a:rPr lang="ru-RU" altLang="uk-UA"/>
              <a:pPr/>
              <a:t>‹#›</a:t>
            </a:fld>
            <a:endParaRPr lang="ru-RU" altLang="uk-UA"/>
          </a:p>
        </p:txBody>
      </p:sp>
    </p:spTree>
    <p:extLst>
      <p:ext uri="{BB962C8B-B14F-4D97-AF65-F5344CB8AC3E}">
        <p14:creationId xmlns:p14="http://schemas.microsoft.com/office/powerpoint/2010/main" val="3735114147"/>
      </p:ext>
    </p:extLst>
  </p:cSld>
  <p:clrMapOvr>
    <a:masterClrMapping/>
  </p:clrMapOvr>
  <p:transition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64EA65A-E113-436D-BC5A-7174115AF52A}" type="slidenum">
              <a:rPr lang="ru-RU" altLang="uk-UA"/>
              <a:pPr/>
              <a:t>‹#›</a:t>
            </a:fld>
            <a:endParaRPr lang="ru-RU" altLang="uk-UA"/>
          </a:p>
        </p:txBody>
      </p:sp>
    </p:spTree>
    <p:extLst>
      <p:ext uri="{BB962C8B-B14F-4D97-AF65-F5344CB8AC3E}">
        <p14:creationId xmlns:p14="http://schemas.microsoft.com/office/powerpoint/2010/main" val="1649725719"/>
      </p:ext>
    </p:extLst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і об’є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Зразок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uk-UA"/>
              <a:t>Редагувати стиль зразка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D3C1AB-28B3-459A-81A2-1240E84C8056}" type="datetimeFigureOut">
              <a:rPr lang="uk-UA" smtClean="0"/>
              <a:t>25.12.2024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EF437F-1F4F-4069-A3BF-590BCF99AD2E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07772880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466554E-0C70-43DA-B340-A7D3D914D508}" type="slidenum">
              <a:rPr lang="ru-RU" altLang="uk-UA"/>
              <a:pPr/>
              <a:t>‹#›</a:t>
            </a:fld>
            <a:endParaRPr lang="ru-RU" altLang="uk-UA"/>
          </a:p>
        </p:txBody>
      </p:sp>
    </p:spTree>
    <p:extLst>
      <p:ext uri="{BB962C8B-B14F-4D97-AF65-F5344CB8AC3E}">
        <p14:creationId xmlns:p14="http://schemas.microsoft.com/office/powerpoint/2010/main" val="2551125136"/>
      </p:ext>
    </p:extLst>
  </p:cSld>
  <p:clrMapOvr>
    <a:masterClrMapping/>
  </p:clrMapOvr>
  <p:transition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95B8380-A652-472F-8ED4-9E939B13902E}" type="slidenum">
              <a:rPr lang="ru-RU" altLang="uk-UA"/>
              <a:pPr/>
              <a:t>‹#›</a:t>
            </a:fld>
            <a:endParaRPr lang="ru-RU" altLang="uk-UA"/>
          </a:p>
        </p:txBody>
      </p:sp>
    </p:spTree>
    <p:extLst>
      <p:ext uri="{BB962C8B-B14F-4D97-AF65-F5344CB8AC3E}">
        <p14:creationId xmlns:p14="http://schemas.microsoft.com/office/powerpoint/2010/main" val="845308312"/>
      </p:ext>
    </p:extLst>
  </p:cSld>
  <p:clrMapOvr>
    <a:masterClrMapping/>
  </p:clrMapOvr>
  <p:transition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E29DE0B-F15E-4B11-BC66-4C4DFCBC19FF}" type="slidenum">
              <a:rPr lang="ru-RU" altLang="uk-UA"/>
              <a:pPr/>
              <a:t>‹#›</a:t>
            </a:fld>
            <a:endParaRPr lang="ru-RU" altLang="uk-UA"/>
          </a:p>
        </p:txBody>
      </p:sp>
    </p:spTree>
    <p:extLst>
      <p:ext uri="{BB962C8B-B14F-4D97-AF65-F5344CB8AC3E}">
        <p14:creationId xmlns:p14="http://schemas.microsoft.com/office/powerpoint/2010/main" val="954960947"/>
      </p:ext>
    </p:extLst>
  </p:cSld>
  <p:clrMapOvr>
    <a:masterClrMapping/>
  </p:clrMapOvr>
  <p:transition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879BB1D-7997-4F0B-8768-780F5F39D0BB}" type="slidenum">
              <a:rPr lang="ru-RU" altLang="uk-UA"/>
              <a:pPr/>
              <a:t>‹#›</a:t>
            </a:fld>
            <a:endParaRPr lang="ru-RU" altLang="uk-UA"/>
          </a:p>
        </p:txBody>
      </p:sp>
    </p:spTree>
    <p:extLst>
      <p:ext uri="{BB962C8B-B14F-4D97-AF65-F5344CB8AC3E}">
        <p14:creationId xmlns:p14="http://schemas.microsoft.com/office/powerpoint/2010/main" val="4252429949"/>
      </p:ext>
    </p:extLst>
  </p:cSld>
  <p:clrMapOvr>
    <a:masterClrMapping/>
  </p:clrMapOvr>
  <p:transition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0C4CF40-E20F-449A-87A9-ABC916F874BA}" type="slidenum">
              <a:rPr lang="ru-RU" altLang="uk-UA"/>
              <a:pPr/>
              <a:t>‹#›</a:t>
            </a:fld>
            <a:endParaRPr lang="ru-RU" altLang="uk-UA"/>
          </a:p>
        </p:txBody>
      </p:sp>
    </p:spTree>
    <p:extLst>
      <p:ext uri="{BB962C8B-B14F-4D97-AF65-F5344CB8AC3E}">
        <p14:creationId xmlns:p14="http://schemas.microsoft.com/office/powerpoint/2010/main" val="1684034027"/>
      </p:ext>
    </p:extLst>
  </p:cSld>
  <p:clrMapOvr>
    <a:masterClrMapping/>
  </p:clrMapOvr>
  <p:transition/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F5EF53C-2D60-40F9-BA6B-B8E6D8D5B106}" type="slidenum">
              <a:rPr lang="ru-RU" altLang="uk-UA"/>
              <a:pPr/>
              <a:t>‹#›</a:t>
            </a:fld>
            <a:endParaRPr lang="ru-RU" altLang="uk-UA"/>
          </a:p>
        </p:txBody>
      </p:sp>
    </p:spTree>
    <p:extLst>
      <p:ext uri="{BB962C8B-B14F-4D97-AF65-F5344CB8AC3E}">
        <p14:creationId xmlns:p14="http://schemas.microsoft.com/office/powerpoint/2010/main" val="955858378"/>
      </p:ext>
    </p:extLst>
  </p:cSld>
  <p:clrMapOvr>
    <a:masterClrMapping/>
  </p:clrMapOvr>
  <p:transition/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uk-UA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70328FB-3915-4FEC-8D68-CD12F2A3EC55}" type="slidenum">
              <a:rPr lang="ru-RU" altLang="uk-UA"/>
              <a:pPr/>
              <a:t>‹#›</a:t>
            </a:fld>
            <a:endParaRPr lang="ru-RU" altLang="uk-UA"/>
          </a:p>
        </p:txBody>
      </p:sp>
    </p:spTree>
    <p:extLst>
      <p:ext uri="{BB962C8B-B14F-4D97-AF65-F5344CB8AC3E}">
        <p14:creationId xmlns:p14="http://schemas.microsoft.com/office/powerpoint/2010/main" val="3231311452"/>
      </p:ext>
    </p:extLst>
  </p:cSld>
  <p:clrMapOvr>
    <a:masterClrMapping/>
  </p:clrMapOvr>
  <p:transition/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5B060BE-6B23-40A9-A230-9E5FBEE1F328}" type="slidenum">
              <a:rPr lang="ru-RU" altLang="uk-UA"/>
              <a:pPr/>
              <a:t>‹#›</a:t>
            </a:fld>
            <a:endParaRPr lang="ru-RU" altLang="uk-UA"/>
          </a:p>
        </p:txBody>
      </p:sp>
    </p:spTree>
    <p:extLst>
      <p:ext uri="{BB962C8B-B14F-4D97-AF65-F5344CB8AC3E}">
        <p14:creationId xmlns:p14="http://schemas.microsoft.com/office/powerpoint/2010/main" val="3930227951"/>
      </p:ext>
    </p:extLst>
  </p:cSld>
  <p:clrMapOvr>
    <a:masterClrMapping/>
  </p:clrMapOvr>
  <p:transition/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92AC671-0E44-40A3-BB3C-CE01890430A4}" type="slidenum">
              <a:rPr lang="ru-RU" altLang="uk-UA"/>
              <a:pPr/>
              <a:t>‹#›</a:t>
            </a:fld>
            <a:endParaRPr lang="ru-RU" altLang="uk-UA"/>
          </a:p>
        </p:txBody>
      </p:sp>
    </p:spTree>
    <p:extLst>
      <p:ext uri="{BB962C8B-B14F-4D97-AF65-F5344CB8AC3E}">
        <p14:creationId xmlns:p14="http://schemas.microsoft.com/office/powerpoint/2010/main" val="3984304194"/>
      </p:ext>
    </p:extLst>
  </p:cSld>
  <p:clrMapOvr>
    <a:masterClrMapping/>
  </p:clrMapOvr>
  <p:transition/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 preserve="1">
  <p:cSld name="Заголовок и диаграмм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Диаграмма 2"/>
          <p:cNvSpPr>
            <a:spLocks noGrp="1"/>
          </p:cNvSpPr>
          <p:nvPr>
            <p:ph type="chart" idx="1"/>
          </p:nvPr>
        </p:nvSpPr>
        <p:spPr>
          <a:xfrm>
            <a:off x="609600" y="1600201"/>
            <a:ext cx="10972800" cy="4525963"/>
          </a:xfrm>
        </p:spPr>
        <p:txBody>
          <a:bodyPr/>
          <a:lstStyle/>
          <a:p>
            <a:pPr lvl="0"/>
            <a:endParaRPr lang="uk-UA" noProof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5D2C9C4-E8D0-4939-AAF3-6AD5A1EA1478}" type="slidenum">
              <a:rPr lang="ru-RU" altLang="uk-UA"/>
              <a:pPr/>
              <a:t>‹#›</a:t>
            </a:fld>
            <a:endParaRPr lang="ru-RU" altLang="uk-UA"/>
          </a:p>
        </p:txBody>
      </p:sp>
    </p:spTree>
    <p:extLst>
      <p:ext uri="{BB962C8B-B14F-4D97-AF65-F5344CB8AC3E}">
        <p14:creationId xmlns:p14="http://schemas.microsoft.com/office/powerpoint/2010/main" val="1990233510"/>
      </p:ext>
    </p:extLst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озділ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1" y="2006600"/>
            <a:ext cx="8534401" cy="2281600"/>
          </a:xfrm>
        </p:spPr>
        <p:txBody>
          <a:bodyPr anchor="b">
            <a:normAutofit/>
          </a:bodyPr>
          <a:lstStyle>
            <a:lvl1pPr algn="l">
              <a:defRPr sz="3600" b="0" cap="all"/>
            </a:lvl1pPr>
          </a:lstStyle>
          <a:p>
            <a:r>
              <a:rPr lang="uk-UA"/>
              <a:t>Зразок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495800"/>
            <a:ext cx="8534400" cy="14986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/>
              <a:t>Редагувати стиль зразка тексту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D3C1AB-28B3-459A-81A2-1240E84C8056}" type="datetimeFigureOut">
              <a:rPr lang="uk-UA" smtClean="0"/>
              <a:t>25.12.2024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EF437F-1F4F-4069-A3BF-590BCF99AD2E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55003197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Заголовок, 1 большой объект и 2 маленьких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6197600" y="1600200"/>
            <a:ext cx="5384800" cy="21859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>
          <a:xfrm>
            <a:off x="6197600" y="3938589"/>
            <a:ext cx="5384800" cy="218757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9037E6F-D753-43A4-9FC1-2CB3462CB752}" type="slidenum">
              <a:rPr lang="ru-RU" altLang="uk-UA"/>
              <a:pPr/>
              <a:t>‹#›</a:t>
            </a:fld>
            <a:endParaRPr lang="ru-RU" altLang="uk-UA"/>
          </a:p>
        </p:txBody>
      </p:sp>
    </p:spTree>
    <p:extLst>
      <p:ext uri="{BB962C8B-B14F-4D97-AF65-F5344CB8AC3E}">
        <p14:creationId xmlns:p14="http://schemas.microsoft.com/office/powerpoint/2010/main" val="492710770"/>
      </p:ext>
    </p:extLst>
  </p:cSld>
  <p:clrMapOvr>
    <a:masterClrMapping/>
  </p:clrMapOvr>
  <p:transition/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/>
              <a:t>Образец подзаголовка</a:t>
            </a:r>
            <a:endParaRPr lang="uk-UA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C0ABAB6-D278-430E-8E4B-4721CF2ED661}" type="slidenum">
              <a:rPr kumimoji="0" lang="ru-RU" altLang="uk-UA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uk-UA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11155483"/>
      </p:ext>
    </p:extLst>
  </p:cSld>
  <p:clrMapOvr>
    <a:masterClrMapping/>
  </p:clrMapOvr>
  <p:transition/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64EA65A-E113-436D-BC5A-7174115AF52A}" type="slidenum">
              <a:rPr kumimoji="0" lang="ru-RU" altLang="uk-UA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uk-UA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64609441"/>
      </p:ext>
    </p:extLst>
  </p:cSld>
  <p:clrMapOvr>
    <a:masterClrMapping/>
  </p:clrMapOvr>
  <p:transition/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466554E-0C70-43DA-B340-A7D3D914D508}" type="slidenum">
              <a:rPr kumimoji="0" lang="ru-RU" altLang="uk-UA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uk-UA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89221355"/>
      </p:ext>
    </p:extLst>
  </p:cSld>
  <p:clrMapOvr>
    <a:masterClrMapping/>
  </p:clrMapOvr>
  <p:transition/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95B8380-A652-472F-8ED4-9E939B13902E}" type="slidenum">
              <a:rPr kumimoji="0" lang="ru-RU" altLang="uk-UA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uk-UA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68897959"/>
      </p:ext>
    </p:extLst>
  </p:cSld>
  <p:clrMapOvr>
    <a:masterClrMapping/>
  </p:clrMapOvr>
  <p:transition/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E29DE0B-F15E-4B11-BC66-4C4DFCBC19FF}" type="slidenum">
              <a:rPr kumimoji="0" lang="ru-RU" altLang="uk-UA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uk-UA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57326002"/>
      </p:ext>
    </p:extLst>
  </p:cSld>
  <p:clrMapOvr>
    <a:masterClrMapping/>
  </p:clrMapOvr>
  <p:transition/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879BB1D-7997-4F0B-8768-780F5F39D0BB}" type="slidenum">
              <a:rPr kumimoji="0" lang="ru-RU" altLang="uk-UA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uk-UA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39550698"/>
      </p:ext>
    </p:extLst>
  </p:cSld>
  <p:clrMapOvr>
    <a:masterClrMapping/>
  </p:clrMapOvr>
  <p:transition/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0C4CF40-E20F-449A-87A9-ABC916F874BA}" type="slidenum">
              <a:rPr kumimoji="0" lang="ru-RU" altLang="uk-UA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uk-UA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72173777"/>
      </p:ext>
    </p:extLst>
  </p:cSld>
  <p:clrMapOvr>
    <a:masterClrMapping/>
  </p:clrMapOvr>
  <p:transition/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F5EF53C-2D60-40F9-BA6B-B8E6D8D5B106}" type="slidenum">
              <a:rPr kumimoji="0" lang="ru-RU" altLang="uk-UA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uk-UA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74111334"/>
      </p:ext>
    </p:extLst>
  </p:cSld>
  <p:clrMapOvr>
    <a:masterClrMapping/>
  </p:clrMapOvr>
  <p:transition/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uk-UA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70328FB-3915-4FEC-8D68-CD12F2A3EC55}" type="slidenum">
              <a:rPr kumimoji="0" lang="ru-RU" altLang="uk-UA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uk-UA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95569719"/>
      </p:ext>
    </p:extLst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’єкт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Зразок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4211" y="685800"/>
            <a:ext cx="4937655" cy="3615267"/>
          </a:xfrm>
        </p:spPr>
        <p:txBody>
          <a:bodyPr>
            <a:normAutofit/>
          </a:bodyPr>
          <a:lstStyle/>
          <a:p>
            <a:pPr lvl="0"/>
            <a:r>
              <a:rPr lang="uk-UA"/>
              <a:t>Редагувати стиль зразка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08133" y="685801"/>
            <a:ext cx="4934479" cy="3615266"/>
          </a:xfrm>
        </p:spPr>
        <p:txBody>
          <a:bodyPr>
            <a:normAutofit/>
          </a:bodyPr>
          <a:lstStyle/>
          <a:p>
            <a:pPr lvl="0"/>
            <a:r>
              <a:rPr lang="uk-UA"/>
              <a:t>Редагувати стиль зразка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D3C1AB-28B3-459A-81A2-1240E84C8056}" type="datetimeFigureOut">
              <a:rPr lang="uk-UA" smtClean="0"/>
              <a:t>25.12.2024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EF437F-1F4F-4069-A3BF-590BCF99AD2E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394721784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5B060BE-6B23-40A9-A230-9E5FBEE1F328}" type="slidenum">
              <a:rPr kumimoji="0" lang="ru-RU" altLang="uk-UA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uk-UA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10242813"/>
      </p:ext>
    </p:extLst>
  </p:cSld>
  <p:clrMapOvr>
    <a:masterClrMapping/>
  </p:clrMapOvr>
  <p:transition/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92AC671-0E44-40A3-BB3C-CE01890430A4}" type="slidenum">
              <a:rPr kumimoji="0" lang="ru-RU" altLang="uk-UA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uk-UA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32076454"/>
      </p:ext>
    </p:extLst>
  </p:cSld>
  <p:clrMapOvr>
    <a:masterClrMapping/>
  </p:clrMapOvr>
  <p:transition/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 preserve="1">
  <p:cSld name="Заголовок и диаграмм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Диаграмма 2"/>
          <p:cNvSpPr>
            <a:spLocks noGrp="1"/>
          </p:cNvSpPr>
          <p:nvPr>
            <p:ph type="chart" idx="1"/>
          </p:nvPr>
        </p:nvSpPr>
        <p:spPr>
          <a:xfrm>
            <a:off x="609600" y="1600201"/>
            <a:ext cx="10972800" cy="4525963"/>
          </a:xfrm>
        </p:spPr>
        <p:txBody>
          <a:bodyPr/>
          <a:lstStyle/>
          <a:p>
            <a:pPr lvl="0"/>
            <a:endParaRPr lang="uk-UA" noProof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5D2C9C4-E8D0-4939-AAF3-6AD5A1EA1478}" type="slidenum">
              <a:rPr kumimoji="0" lang="ru-RU" altLang="uk-UA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uk-UA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0103082"/>
      </p:ext>
    </p:extLst>
  </p:cSld>
  <p:clrMapOvr>
    <a:masterClrMapping/>
  </p:clrMapOvr>
  <p:transition/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Заголовок, 1 большой объект и 2 маленьких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6197600" y="1600200"/>
            <a:ext cx="5384800" cy="21859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>
          <a:xfrm>
            <a:off x="6197600" y="3938589"/>
            <a:ext cx="5384800" cy="218757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9037E6F-D753-43A4-9FC1-2CB3462CB752}" type="slidenum">
              <a:rPr kumimoji="0" lang="ru-RU" altLang="uk-UA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uk-UA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97435914"/>
      </p:ext>
    </p:extLst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Порівнянн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uk-UA"/>
              <a:t>Зразок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2080" y="685800"/>
            <a:ext cx="464978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Редагувати стиль зразка тексту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4211" y="1270529"/>
            <a:ext cx="4937655" cy="3030538"/>
          </a:xfrm>
        </p:spPr>
        <p:txBody>
          <a:bodyPr anchor="t">
            <a:normAutofit/>
          </a:bodyPr>
          <a:lstStyle/>
          <a:p>
            <a:pPr lvl="0"/>
            <a:r>
              <a:rPr lang="uk-UA"/>
              <a:t>Редагувати стиль зразка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79066" y="685800"/>
            <a:ext cx="466513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Редагувати стиль зразка тексту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06545" y="1262062"/>
            <a:ext cx="4929188" cy="3030538"/>
          </a:xfrm>
        </p:spPr>
        <p:txBody>
          <a:bodyPr anchor="t">
            <a:normAutofit/>
          </a:bodyPr>
          <a:lstStyle/>
          <a:p>
            <a:pPr lvl="0"/>
            <a:r>
              <a:rPr lang="uk-UA"/>
              <a:t>Редагувати стиль зразка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D3C1AB-28B3-459A-81A2-1240E84C8056}" type="datetimeFigureOut">
              <a:rPr lang="uk-UA" smtClean="0"/>
              <a:t>25.12.2024</a:t>
            </a:fld>
            <a:endParaRPr lang="uk-U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EF437F-1F4F-4069-A3BF-590BCF99AD2E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7486817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Лише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Зразок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D3C1AB-28B3-459A-81A2-1240E84C8056}" type="datetimeFigureOut">
              <a:rPr lang="uk-UA" smtClean="0"/>
              <a:t>25.12.2024</a:t>
            </a:fld>
            <a:endParaRPr lang="uk-U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EF437F-1F4F-4069-A3BF-590BCF99AD2E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7466954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D3C1AB-28B3-459A-81A2-1240E84C8056}" type="datetimeFigureOut">
              <a:rPr lang="uk-UA" smtClean="0"/>
              <a:t>25.12.2024</a:t>
            </a:fld>
            <a:endParaRPr lang="uk-U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EF437F-1F4F-4069-A3BF-590BCF99AD2E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0913982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Вміст і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5012" y="685800"/>
            <a:ext cx="3657600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uk-UA"/>
              <a:t>Зразок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685800"/>
            <a:ext cx="5943601" cy="5308600"/>
          </a:xfrm>
        </p:spPr>
        <p:txBody>
          <a:bodyPr anchor="ctr">
            <a:normAutofit/>
          </a:bodyPr>
          <a:lstStyle/>
          <a:p>
            <a:pPr lvl="0"/>
            <a:r>
              <a:rPr lang="uk-UA"/>
              <a:t>Редагувати стиль зразка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85012" y="2209799"/>
            <a:ext cx="36576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uk-UA"/>
              <a:t>Редагувати стиль зразка тексту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D3C1AB-28B3-459A-81A2-1240E84C8056}" type="datetimeFigureOut">
              <a:rPr lang="uk-UA" smtClean="0"/>
              <a:t>25.12.2024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EF437F-1F4F-4069-A3BF-590BCF99AD2E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7610598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Зображення 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2812" y="1447800"/>
            <a:ext cx="6019800" cy="11430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uk-UA"/>
              <a:t>Зразок заголовка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89012" y="914400"/>
            <a:ext cx="3280974" cy="45720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uk-UA"/>
              <a:t>Клацніть піктограму, щоб додати зображення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2812" y="2777066"/>
            <a:ext cx="6021388" cy="2048933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uk-UA"/>
              <a:t>Редагувати стиль зразка тексту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D3C1AB-28B3-459A-81A2-1240E84C8056}" type="datetimeFigureOut">
              <a:rPr lang="uk-UA" smtClean="0"/>
              <a:t>25.12.2024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EF437F-1F4F-4069-A3BF-590BCF99AD2E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7742702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5.xml"/><Relationship Id="rId13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0.xml"/><Relationship Id="rId7" Type="http://schemas.openxmlformats.org/officeDocument/2006/relationships/slideLayout" Target="../slideLayouts/slideLayout24.xml"/><Relationship Id="rId12" Type="http://schemas.openxmlformats.org/officeDocument/2006/relationships/slideLayout" Target="../slideLayouts/slideLayout29.xml"/><Relationship Id="rId2" Type="http://schemas.openxmlformats.org/officeDocument/2006/relationships/slideLayout" Target="../slideLayouts/slideLayout19.xml"/><Relationship Id="rId1" Type="http://schemas.openxmlformats.org/officeDocument/2006/relationships/slideLayout" Target="../slideLayouts/slideLayout18.xml"/><Relationship Id="rId6" Type="http://schemas.openxmlformats.org/officeDocument/2006/relationships/slideLayout" Target="../slideLayouts/slideLayout23.xml"/><Relationship Id="rId11" Type="http://schemas.openxmlformats.org/officeDocument/2006/relationships/slideLayout" Target="../slideLayouts/slideLayout28.xml"/><Relationship Id="rId5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7.xml"/><Relationship Id="rId4" Type="http://schemas.openxmlformats.org/officeDocument/2006/relationships/slideLayout" Target="../slideLayouts/slideLayout21.xml"/><Relationship Id="rId9" Type="http://schemas.openxmlformats.org/officeDocument/2006/relationships/slideLayout" Target="../slideLayouts/slideLayout26.xml"/><Relationship Id="rId1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8.xml"/><Relationship Id="rId13" Type="http://schemas.openxmlformats.org/officeDocument/2006/relationships/slideLayout" Target="../slideLayouts/slideLayout43.xml"/><Relationship Id="rId3" Type="http://schemas.openxmlformats.org/officeDocument/2006/relationships/slideLayout" Target="../slideLayouts/slideLayout33.xml"/><Relationship Id="rId7" Type="http://schemas.openxmlformats.org/officeDocument/2006/relationships/slideLayout" Target="../slideLayouts/slideLayout37.xml"/><Relationship Id="rId12" Type="http://schemas.openxmlformats.org/officeDocument/2006/relationships/slideLayout" Target="../slideLayouts/slideLayout42.xml"/><Relationship Id="rId2" Type="http://schemas.openxmlformats.org/officeDocument/2006/relationships/slideLayout" Target="../slideLayouts/slideLayout32.xml"/><Relationship Id="rId1" Type="http://schemas.openxmlformats.org/officeDocument/2006/relationships/slideLayout" Target="../slideLayouts/slideLayout31.xml"/><Relationship Id="rId6" Type="http://schemas.openxmlformats.org/officeDocument/2006/relationships/slideLayout" Target="../slideLayouts/slideLayout36.xml"/><Relationship Id="rId11" Type="http://schemas.openxmlformats.org/officeDocument/2006/relationships/slideLayout" Target="../slideLayouts/slideLayout41.xml"/><Relationship Id="rId5" Type="http://schemas.openxmlformats.org/officeDocument/2006/relationships/slideLayout" Target="../slideLayouts/slideLayout35.xml"/><Relationship Id="rId10" Type="http://schemas.openxmlformats.org/officeDocument/2006/relationships/slideLayout" Target="../slideLayouts/slideLayout40.xml"/><Relationship Id="rId4" Type="http://schemas.openxmlformats.org/officeDocument/2006/relationships/slideLayout" Target="../slideLayouts/slideLayout34.xml"/><Relationship Id="rId9" Type="http://schemas.openxmlformats.org/officeDocument/2006/relationships/slideLayout" Target="../slideLayouts/slideLayout39.xml"/><Relationship Id="rId14" Type="http://schemas.openxmlformats.org/officeDocument/2006/relationships/theme" Target="../theme/theme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CEC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4212" y="4487332"/>
            <a:ext cx="8534400" cy="15070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uk-UA"/>
              <a:t>Зразок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685800"/>
            <a:ext cx="8534400" cy="3615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uk-UA"/>
              <a:t>Редагувати стиль зразка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EAD3C1AB-28B3-459A-81A2-1240E84C8056}" type="datetimeFigureOut">
              <a:rPr lang="uk-UA" smtClean="0"/>
              <a:t>25.12.2024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32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EDEF437F-1F4F-4069-A3BF-590BCF99AD2E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675337971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  <p:sldLayoutId id="2147483708" r:id="rId12"/>
    <p:sldLayoutId id="2147483709" r:id="rId13"/>
    <p:sldLayoutId id="2147483710" r:id="rId14"/>
    <p:sldLayoutId id="2147483711" r:id="rId15"/>
    <p:sldLayoutId id="2147483712" r:id="rId16"/>
    <p:sldLayoutId id="2147483713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50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50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50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50000"/>
            </a:schemeClr>
          </a:solidFill>
          <a:effectLst/>
          <a:latin typeface="+mn-lt"/>
          <a:ea typeface="+mn-ea"/>
          <a:cs typeface="+mn-cs"/>
        </a:defRPr>
      </a:lvl4pPr>
      <a:lvl5pPr marL="21145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50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50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50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50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50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CEC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uk-UA"/>
              <a:t>Образец заголовка</a:t>
            </a:r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600201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uk-UA"/>
              <a:t>Образец текста</a:t>
            </a:r>
          </a:p>
          <a:p>
            <a:pPr lvl="1"/>
            <a:r>
              <a:rPr lang="ru-RU" altLang="uk-UA"/>
              <a:t>Второй уровень</a:t>
            </a:r>
          </a:p>
          <a:p>
            <a:pPr lvl="2"/>
            <a:r>
              <a:rPr lang="ru-RU" altLang="uk-UA"/>
              <a:t>Третий уровень</a:t>
            </a:r>
          </a:p>
          <a:p>
            <a:pPr lvl="3"/>
            <a:r>
              <a:rPr lang="ru-RU" altLang="uk-UA"/>
              <a:t>Четвертый уровень</a:t>
            </a:r>
          </a:p>
          <a:p>
            <a:pPr lvl="4"/>
            <a:r>
              <a:rPr lang="ru-RU" altLang="uk-UA"/>
              <a:t>Пятый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5225"/>
            <a:ext cx="28448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5225"/>
            <a:ext cx="38608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5225"/>
            <a:ext cx="28448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36BCBB81-83DE-4220-B864-1FF1EE68AE11}" type="slidenum">
              <a:rPr lang="ru-RU" altLang="uk-UA"/>
              <a:pPr/>
              <a:t>‹#›</a:t>
            </a:fld>
            <a:endParaRPr lang="ru-RU" altLang="uk-UA"/>
          </a:p>
        </p:txBody>
      </p:sp>
    </p:spTree>
    <p:extLst>
      <p:ext uri="{BB962C8B-B14F-4D97-AF65-F5344CB8AC3E}">
        <p14:creationId xmlns:p14="http://schemas.microsoft.com/office/powerpoint/2010/main" val="4032483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5" r:id="rId1"/>
    <p:sldLayoutId id="2147483716" r:id="rId2"/>
    <p:sldLayoutId id="2147483717" r:id="rId3"/>
    <p:sldLayoutId id="2147483718" r:id="rId4"/>
    <p:sldLayoutId id="2147483719" r:id="rId5"/>
    <p:sldLayoutId id="2147483720" r:id="rId6"/>
    <p:sldLayoutId id="2147483721" r:id="rId7"/>
    <p:sldLayoutId id="2147483722" r:id="rId8"/>
    <p:sldLayoutId id="2147483723" r:id="rId9"/>
    <p:sldLayoutId id="2147483724" r:id="rId10"/>
    <p:sldLayoutId id="2147483725" r:id="rId11"/>
    <p:sldLayoutId id="2147483726" r:id="rId12"/>
    <p:sldLayoutId id="2147483727" r:id="rId13"/>
  </p:sldLayoutIdLst>
  <p:transition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uk-UA"/>
              <a:t>Образец заголовка</a:t>
            </a:r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600201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uk-UA"/>
              <a:t>Образец текста</a:t>
            </a:r>
          </a:p>
          <a:p>
            <a:pPr lvl="1"/>
            <a:r>
              <a:rPr lang="ru-RU" altLang="uk-UA"/>
              <a:t>Второй уровень</a:t>
            </a:r>
          </a:p>
          <a:p>
            <a:pPr lvl="2"/>
            <a:r>
              <a:rPr lang="ru-RU" altLang="uk-UA"/>
              <a:t>Третий уровень</a:t>
            </a:r>
          </a:p>
          <a:p>
            <a:pPr lvl="3"/>
            <a:r>
              <a:rPr lang="ru-RU" altLang="uk-UA"/>
              <a:t>Четвертый уровень</a:t>
            </a:r>
          </a:p>
          <a:p>
            <a:pPr lvl="4"/>
            <a:r>
              <a:rPr lang="ru-RU" altLang="uk-UA"/>
              <a:t>Пятый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5225"/>
            <a:ext cx="28448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Arial" charset="0"/>
              </a:defRPr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5225"/>
            <a:ext cx="38608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Arial" charset="0"/>
              </a:defRPr>
            </a:lvl1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5225"/>
            <a:ext cx="28448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6BCBB81-83DE-4220-B864-1FF1EE68AE11}" type="slidenum">
              <a:rPr kumimoji="0" lang="ru-RU" altLang="uk-UA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uk-UA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722030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4" r:id="rId1"/>
    <p:sldLayoutId id="2147483745" r:id="rId2"/>
    <p:sldLayoutId id="2147483746" r:id="rId3"/>
    <p:sldLayoutId id="2147483747" r:id="rId4"/>
    <p:sldLayoutId id="2147483748" r:id="rId5"/>
    <p:sldLayoutId id="2147483749" r:id="rId6"/>
    <p:sldLayoutId id="2147483750" r:id="rId7"/>
    <p:sldLayoutId id="2147483751" r:id="rId8"/>
    <p:sldLayoutId id="2147483752" r:id="rId9"/>
    <p:sldLayoutId id="2147483753" r:id="rId10"/>
    <p:sldLayoutId id="2147483754" r:id="rId11"/>
    <p:sldLayoutId id="2147483755" r:id="rId12"/>
    <p:sldLayoutId id="2147483756" r:id="rId13"/>
  </p:sldLayoutIdLst>
  <p:transition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emf"/><Relationship Id="rId3" Type="http://schemas.openxmlformats.org/officeDocument/2006/relationships/oleObject" Target="../embeddings/oleObject9.bin"/><Relationship Id="rId7" Type="http://schemas.openxmlformats.org/officeDocument/2006/relationships/oleObject" Target="../embeddings/oleObject11.bin"/><Relationship Id="rId2" Type="http://schemas.openxmlformats.org/officeDocument/2006/relationships/slideLayout" Target="../slideLayouts/slideLayout43.xml"/><Relationship Id="rId1" Type="http://schemas.openxmlformats.org/officeDocument/2006/relationships/vmlDrawing" Target="../drawings/vmlDrawing7.vml"/><Relationship Id="rId6" Type="http://schemas.openxmlformats.org/officeDocument/2006/relationships/image" Target="../media/image11.emf"/><Relationship Id="rId5" Type="http://schemas.openxmlformats.org/officeDocument/2006/relationships/oleObject" Target="../embeddings/oleObject10.bin"/><Relationship Id="rId4" Type="http://schemas.openxmlformats.org/officeDocument/2006/relationships/image" Target="../media/image10.emf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emf"/><Relationship Id="rId3" Type="http://schemas.openxmlformats.org/officeDocument/2006/relationships/oleObject" Target="../embeddings/oleObject12.bin"/><Relationship Id="rId7" Type="http://schemas.openxmlformats.org/officeDocument/2006/relationships/oleObject" Target="../embeddings/oleObject14.bin"/><Relationship Id="rId2" Type="http://schemas.openxmlformats.org/officeDocument/2006/relationships/slideLayout" Target="../slideLayouts/slideLayout43.xml"/><Relationship Id="rId1" Type="http://schemas.openxmlformats.org/officeDocument/2006/relationships/vmlDrawing" Target="../drawings/vmlDrawing8.vml"/><Relationship Id="rId6" Type="http://schemas.openxmlformats.org/officeDocument/2006/relationships/image" Target="../media/image14.emf"/><Relationship Id="rId5" Type="http://schemas.openxmlformats.org/officeDocument/2006/relationships/oleObject" Target="../embeddings/oleObject13.bin"/><Relationship Id="rId4" Type="http://schemas.openxmlformats.org/officeDocument/2006/relationships/image" Target="../media/image13.em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29.xml"/><Relationship Id="rId1" Type="http://schemas.openxmlformats.org/officeDocument/2006/relationships/vmlDrawing" Target="../drawings/vmlDrawing9.vml"/><Relationship Id="rId5" Type="http://schemas.openxmlformats.org/officeDocument/2006/relationships/image" Target="../media/image16.emf"/><Relationship Id="rId4" Type="http://schemas.openxmlformats.org/officeDocument/2006/relationships/oleObject" Target="../embeddings/oleObject15.bin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9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9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0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8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9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9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4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1.emf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9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8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9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9.xml"/><Relationship Id="rId4" Type="http://schemas.openxmlformats.org/officeDocument/2006/relationships/image" Target="../media/image26.png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9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9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29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2.emf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9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9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19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29.xml"/><Relationship Id="rId1" Type="http://schemas.openxmlformats.org/officeDocument/2006/relationships/vmlDrawing" Target="../drawings/vmlDrawing3.vml"/><Relationship Id="rId4" Type="http://schemas.openxmlformats.org/officeDocument/2006/relationships/image" Target="../media/image3.em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Layout" Target="../slideLayouts/slideLayout29.xml"/><Relationship Id="rId1" Type="http://schemas.openxmlformats.org/officeDocument/2006/relationships/vmlDrawing" Target="../drawings/vmlDrawing4.vml"/><Relationship Id="rId4" Type="http://schemas.openxmlformats.org/officeDocument/2006/relationships/image" Target="../media/image4.em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29.xml"/><Relationship Id="rId1" Type="http://schemas.openxmlformats.org/officeDocument/2006/relationships/vmlDrawing" Target="../drawings/vmlDrawing5.vml"/><Relationship Id="rId5" Type="http://schemas.openxmlformats.org/officeDocument/2006/relationships/image" Target="../media/image5.emf"/><Relationship Id="rId4" Type="http://schemas.openxmlformats.org/officeDocument/2006/relationships/oleObject" Target="../embeddings/oleObject5.bin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emf"/><Relationship Id="rId3" Type="http://schemas.openxmlformats.org/officeDocument/2006/relationships/oleObject" Target="../embeddings/oleObject6.bin"/><Relationship Id="rId7" Type="http://schemas.openxmlformats.org/officeDocument/2006/relationships/oleObject" Target="../embeddings/oleObject8.bin"/><Relationship Id="rId2" Type="http://schemas.openxmlformats.org/officeDocument/2006/relationships/slideLayout" Target="../slideLayouts/slideLayout43.xml"/><Relationship Id="rId1" Type="http://schemas.openxmlformats.org/officeDocument/2006/relationships/vmlDrawing" Target="../drawings/vmlDrawing6.vml"/><Relationship Id="rId6" Type="http://schemas.openxmlformats.org/officeDocument/2006/relationships/image" Target="../media/image8.emf"/><Relationship Id="rId5" Type="http://schemas.openxmlformats.org/officeDocument/2006/relationships/oleObject" Target="../embeddings/oleObject7.bin"/><Relationship Id="rId4" Type="http://schemas.openxmlformats.org/officeDocument/2006/relationships/image" Target="../media/image7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>
          <a:xfrm>
            <a:off x="1524000" y="-3352800"/>
            <a:ext cx="9144000" cy="8245475"/>
          </a:xfrm>
        </p:spPr>
        <p:txBody>
          <a:bodyPr/>
          <a:lstStyle/>
          <a:p>
            <a:pPr eaLnBrk="1" hangingPunct="1"/>
            <a:r>
              <a:rPr lang="uk-UA" altLang="uk-UA" sz="4000" dirty="0"/>
              <a:t/>
            </a:r>
            <a:br>
              <a:rPr lang="uk-UA" altLang="uk-UA" sz="4000" dirty="0"/>
            </a:br>
            <a:r>
              <a:rPr lang="uk-UA" altLang="uk-UA" sz="4000" dirty="0"/>
              <a:t/>
            </a:r>
            <a:br>
              <a:rPr lang="uk-UA" altLang="uk-UA" sz="4000" dirty="0"/>
            </a:br>
            <a:r>
              <a:rPr lang="uk-UA" altLang="uk-UA" sz="4000" dirty="0"/>
              <a:t/>
            </a:r>
            <a:br>
              <a:rPr lang="uk-UA" altLang="uk-UA" sz="4000" dirty="0"/>
            </a:br>
            <a:r>
              <a:rPr lang="uk-UA" altLang="uk-UA" sz="4000" dirty="0"/>
              <a:t/>
            </a:r>
            <a:br>
              <a:rPr lang="uk-UA" altLang="uk-UA" sz="4000" dirty="0"/>
            </a:br>
            <a:r>
              <a:rPr lang="uk-UA" altLang="uk-UA" sz="4000" dirty="0"/>
              <a:t/>
            </a:r>
            <a:br>
              <a:rPr lang="uk-UA" altLang="uk-UA" sz="4000" dirty="0"/>
            </a:br>
            <a:r>
              <a:rPr lang="uk-UA" altLang="uk-UA" sz="4000" dirty="0"/>
              <a:t/>
            </a:r>
            <a:br>
              <a:rPr lang="uk-UA" altLang="uk-UA" sz="4000" dirty="0"/>
            </a:br>
            <a:r>
              <a:rPr lang="uk-UA" altLang="uk-UA" sz="4000" dirty="0"/>
              <a:t/>
            </a:r>
            <a:br>
              <a:rPr lang="uk-UA" altLang="uk-UA" sz="4000" dirty="0"/>
            </a:br>
            <a:r>
              <a:rPr lang="uk-UA" altLang="uk-UA" sz="5400" b="1" i="1" dirty="0">
                <a:solidFill>
                  <a:schemeClr val="bg1"/>
                </a:solidFill>
              </a:rPr>
              <a:t>Підсумки І семестру </a:t>
            </a:r>
            <a:br>
              <a:rPr lang="uk-UA" altLang="uk-UA" sz="5400" b="1" i="1" dirty="0">
                <a:solidFill>
                  <a:schemeClr val="bg1"/>
                </a:solidFill>
              </a:rPr>
            </a:br>
            <a:r>
              <a:rPr lang="uk-UA" altLang="uk-UA" sz="5400" b="1" i="1" dirty="0" smtClean="0">
                <a:solidFill>
                  <a:schemeClr val="bg1"/>
                </a:solidFill>
              </a:rPr>
              <a:t>2024-2025</a:t>
            </a:r>
            <a:r>
              <a:rPr lang="uk-UA" altLang="uk-UA" sz="5400" b="1" i="1" dirty="0">
                <a:solidFill>
                  <a:schemeClr val="bg1"/>
                </a:solidFill>
              </a:rPr>
              <a:t/>
            </a:r>
            <a:br>
              <a:rPr lang="uk-UA" altLang="uk-UA" sz="5400" b="1" i="1" dirty="0">
                <a:solidFill>
                  <a:schemeClr val="bg1"/>
                </a:solidFill>
              </a:rPr>
            </a:br>
            <a:r>
              <a:rPr lang="uk-UA" altLang="uk-UA" sz="5400" b="1" i="1" dirty="0">
                <a:solidFill>
                  <a:schemeClr val="bg1"/>
                </a:solidFill>
              </a:rPr>
              <a:t>навчального року</a:t>
            </a:r>
            <a:endParaRPr lang="ru-RU" altLang="uk-UA" sz="5400" b="1" i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9719112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2" name="Rectangle 2"/>
          <p:cNvSpPr>
            <a:spLocks noGrp="1" noChangeArrowheads="1"/>
          </p:cNvSpPr>
          <p:nvPr>
            <p:ph type="title"/>
          </p:nvPr>
        </p:nvSpPr>
        <p:spPr>
          <a:xfrm>
            <a:off x="1676400" y="274638"/>
            <a:ext cx="8534400" cy="1143000"/>
          </a:xfrm>
        </p:spPr>
        <p:txBody>
          <a:bodyPr/>
          <a:lstStyle/>
          <a:p>
            <a:pPr algn="l" eaLnBrk="1" hangingPunct="1"/>
            <a:r>
              <a:rPr lang="uk-UA" altLang="uk-UA" sz="3200" b="1" dirty="0">
                <a:latin typeface="Times New Roman" panose="02020603050405020304" pitchFamily="18" charset="0"/>
              </a:rPr>
              <a:t>         Підсумки адаптації учнів 5-х класів</a:t>
            </a:r>
            <a:r>
              <a:rPr lang="uk-UA" altLang="uk-UA" sz="4000" b="1" dirty="0">
                <a:latin typeface="Times New Roman" panose="02020603050405020304" pitchFamily="18" charset="0"/>
              </a:rPr>
              <a:t/>
            </a:r>
            <a:br>
              <a:rPr lang="uk-UA" altLang="uk-UA" sz="4000" b="1" dirty="0">
                <a:latin typeface="Times New Roman" panose="02020603050405020304" pitchFamily="18" charset="0"/>
              </a:rPr>
            </a:br>
            <a:r>
              <a:rPr lang="uk-UA" altLang="uk-UA" sz="4000" b="1">
                <a:latin typeface="Times New Roman" panose="02020603050405020304" pitchFamily="18" charset="0"/>
              </a:rPr>
              <a:t>            </a:t>
            </a:r>
            <a:r>
              <a:rPr lang="uk-UA" altLang="uk-UA" sz="4000" b="1" smtClean="0">
                <a:latin typeface="Times New Roman" panose="02020603050405020304" pitchFamily="18" charset="0"/>
              </a:rPr>
              <a:t>    </a:t>
            </a:r>
            <a:r>
              <a:rPr lang="uk-UA" altLang="uk-UA" sz="4000" b="1" smtClean="0">
                <a:latin typeface="Times New Roman" panose="02020603050405020304" pitchFamily="18" charset="0"/>
              </a:rPr>
              <a:t>Математика</a:t>
            </a:r>
            <a:r>
              <a:rPr lang="uk-UA" altLang="uk-UA" sz="3200" b="1" dirty="0">
                <a:latin typeface="Times New Roman" panose="02020603050405020304" pitchFamily="18" charset="0"/>
              </a:rPr>
              <a:t/>
            </a:r>
            <a:br>
              <a:rPr lang="uk-UA" altLang="uk-UA" sz="3200" b="1" dirty="0">
                <a:latin typeface="Times New Roman" panose="02020603050405020304" pitchFamily="18" charset="0"/>
              </a:rPr>
            </a:br>
            <a:r>
              <a:rPr lang="uk-UA" altLang="uk-UA" sz="3200" b="1" dirty="0">
                <a:latin typeface="Times New Roman" panose="02020603050405020304" pitchFamily="18" charset="0"/>
              </a:rPr>
              <a:t>           </a:t>
            </a:r>
            <a:r>
              <a:rPr lang="uk-UA" altLang="uk-UA" sz="3600" b="1" dirty="0">
                <a:latin typeface="Times New Roman" panose="02020603050405020304" pitchFamily="18" charset="0"/>
              </a:rPr>
              <a:t>5-А                   5-Б                      5-В</a:t>
            </a:r>
            <a:endParaRPr lang="ru-RU" altLang="uk-UA" sz="3200" b="1" dirty="0">
              <a:latin typeface="Times New Roman" panose="02020603050405020304" pitchFamily="18" charset="0"/>
            </a:endParaRPr>
          </a:p>
        </p:txBody>
      </p:sp>
      <p:graphicFrame>
        <p:nvGraphicFramePr>
          <p:cNvPr id="4098" name="Object 3"/>
          <p:cNvGraphicFramePr>
            <a:graphicFrameLocks noGrp="1" noChangeAspect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2098539150"/>
              </p:ext>
            </p:extLst>
          </p:nvPr>
        </p:nvGraphicFramePr>
        <p:xfrm>
          <a:off x="1473200" y="2274888"/>
          <a:ext cx="4811713" cy="48117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623" name="Диаграмма" r:id="rId3" imgW="35766331" imgH="35766414" progId="MSGraph.Chart.8">
                  <p:embed followColorScheme="full"/>
                </p:oleObj>
              </mc:Choice>
              <mc:Fallback>
                <p:oleObj name="Диаграмма" r:id="rId3" imgW="35766331" imgH="35766414" progId="MSGraph.Chart.8">
                  <p:embed followColorScheme="full"/>
                  <p:pic>
                    <p:nvPicPr>
                      <p:cNvPr id="4098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73200" y="2274888"/>
                        <a:ext cx="4811713" cy="481171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099" name="Object 4"/>
          <p:cNvGraphicFramePr>
            <a:graphicFrameLocks noGrp="1" noChangeAspect="1"/>
          </p:cNvGraphicFramePr>
          <p:nvPr>
            <p:ph sz="quarter" idx="2"/>
            <p:extLst>
              <p:ext uri="{D42A27DB-BD31-4B8C-83A1-F6EECF244321}">
                <p14:modId xmlns:p14="http://schemas.microsoft.com/office/powerpoint/2010/main" val="606683607"/>
              </p:ext>
            </p:extLst>
          </p:nvPr>
        </p:nvGraphicFramePr>
        <p:xfrm>
          <a:off x="4648994" y="2275466"/>
          <a:ext cx="4810125" cy="48101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624" name="Диаграмма" r:id="rId5" imgW="36004500" imgH="36004500" progId="MSGraph.Chart.8">
                  <p:embed followColorScheme="full"/>
                </p:oleObj>
              </mc:Choice>
              <mc:Fallback>
                <p:oleObj name="Диаграмма" r:id="rId5" imgW="36004500" imgH="36004500" progId="MSGraph.Chart.8">
                  <p:embed followColorScheme="full"/>
                  <p:pic>
                    <p:nvPicPr>
                      <p:cNvPr id="4099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48994" y="2275466"/>
                        <a:ext cx="4810125" cy="48101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100" name="Object 5"/>
          <p:cNvGraphicFramePr>
            <a:graphicFrameLocks noGrp="1" noChangeAspect="1"/>
          </p:cNvGraphicFramePr>
          <p:nvPr>
            <p:ph sz="quarter" idx="3"/>
            <p:extLst>
              <p:ext uri="{D42A27DB-BD31-4B8C-83A1-F6EECF244321}">
                <p14:modId xmlns:p14="http://schemas.microsoft.com/office/powerpoint/2010/main" val="1409533317"/>
              </p:ext>
            </p:extLst>
          </p:nvPr>
        </p:nvGraphicFramePr>
        <p:xfrm>
          <a:off x="7777018" y="2273879"/>
          <a:ext cx="4313382" cy="469026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625" name="Диаграмма" r:id="rId7" imgW="35861492" imgH="35861861" progId="MSGraph.Chart.8">
                  <p:embed followColorScheme="full"/>
                </p:oleObj>
              </mc:Choice>
              <mc:Fallback>
                <p:oleObj name="Диаграмма" r:id="rId7" imgW="35861492" imgH="35861861" progId="MSGraph.Chart.8">
                  <p:embed followColorScheme="full"/>
                  <p:pic>
                    <p:nvPicPr>
                      <p:cNvPr id="410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777018" y="2273879"/>
                        <a:ext cx="4313382" cy="469026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12588774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2" name="Rectangle 2"/>
          <p:cNvSpPr>
            <a:spLocks noGrp="1" noChangeArrowheads="1"/>
          </p:cNvSpPr>
          <p:nvPr>
            <p:ph type="title"/>
          </p:nvPr>
        </p:nvSpPr>
        <p:spPr>
          <a:xfrm>
            <a:off x="1676400" y="274638"/>
            <a:ext cx="8534400" cy="1143000"/>
          </a:xfrm>
        </p:spPr>
        <p:txBody>
          <a:bodyPr/>
          <a:lstStyle/>
          <a:p>
            <a:pPr algn="l" eaLnBrk="1" hangingPunct="1"/>
            <a:r>
              <a:rPr lang="uk-UA" altLang="uk-UA" sz="3200" b="1" dirty="0">
                <a:latin typeface="Times New Roman" panose="02020603050405020304" pitchFamily="18" charset="0"/>
              </a:rPr>
              <a:t>         Підсумки адаптації учнів 5-х класів</a:t>
            </a:r>
            <a:r>
              <a:rPr lang="uk-UA" altLang="uk-UA" sz="4000" b="1" dirty="0">
                <a:latin typeface="Times New Roman" panose="02020603050405020304" pitchFamily="18" charset="0"/>
              </a:rPr>
              <a:t/>
            </a:r>
            <a:br>
              <a:rPr lang="uk-UA" altLang="uk-UA" sz="4000" b="1" dirty="0">
                <a:latin typeface="Times New Roman" panose="02020603050405020304" pitchFamily="18" charset="0"/>
              </a:rPr>
            </a:br>
            <a:r>
              <a:rPr lang="uk-UA" altLang="uk-UA" sz="4000" b="1" dirty="0">
                <a:latin typeface="Times New Roman" panose="02020603050405020304" pitchFamily="18" charset="0"/>
              </a:rPr>
              <a:t>            </a:t>
            </a:r>
            <a:r>
              <a:rPr lang="uk-UA" altLang="uk-UA" sz="4000" b="1" dirty="0" smtClean="0">
                <a:latin typeface="Times New Roman" panose="02020603050405020304" pitchFamily="18" charset="0"/>
              </a:rPr>
              <a:t>    Англійська мова</a:t>
            </a:r>
            <a:r>
              <a:rPr lang="uk-UA" altLang="uk-UA" sz="3200" b="1" dirty="0">
                <a:latin typeface="Times New Roman" panose="02020603050405020304" pitchFamily="18" charset="0"/>
              </a:rPr>
              <a:t/>
            </a:r>
            <a:br>
              <a:rPr lang="uk-UA" altLang="uk-UA" sz="3200" b="1" dirty="0">
                <a:latin typeface="Times New Roman" panose="02020603050405020304" pitchFamily="18" charset="0"/>
              </a:rPr>
            </a:br>
            <a:r>
              <a:rPr lang="uk-UA" altLang="uk-UA" sz="3200" b="1" dirty="0">
                <a:latin typeface="Times New Roman" panose="02020603050405020304" pitchFamily="18" charset="0"/>
              </a:rPr>
              <a:t>           </a:t>
            </a:r>
            <a:r>
              <a:rPr lang="uk-UA" altLang="uk-UA" sz="3600" b="1" dirty="0">
                <a:latin typeface="Times New Roman" panose="02020603050405020304" pitchFamily="18" charset="0"/>
              </a:rPr>
              <a:t>5-А                   5-Б                      5-В</a:t>
            </a:r>
            <a:endParaRPr lang="ru-RU" altLang="uk-UA" sz="3200" b="1" dirty="0">
              <a:latin typeface="Times New Roman" panose="02020603050405020304" pitchFamily="18" charset="0"/>
            </a:endParaRPr>
          </a:p>
        </p:txBody>
      </p:sp>
      <p:graphicFrame>
        <p:nvGraphicFramePr>
          <p:cNvPr id="4098" name="Object 3"/>
          <p:cNvGraphicFramePr>
            <a:graphicFrameLocks noGrp="1" noChangeAspect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869520705"/>
              </p:ext>
            </p:extLst>
          </p:nvPr>
        </p:nvGraphicFramePr>
        <p:xfrm>
          <a:off x="1574800" y="1887538"/>
          <a:ext cx="4811713" cy="48117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8677" name="Диаграмма" r:id="rId3" imgW="70425280" imgH="70425650" progId="MSGraph.Chart.8">
                  <p:embed followColorScheme="full"/>
                </p:oleObj>
              </mc:Choice>
              <mc:Fallback>
                <p:oleObj name="Диаграмма" r:id="rId3" imgW="70425280" imgH="70425650" progId="MSGraph.Chart.8">
                  <p:embed followColorScheme="full"/>
                  <p:pic>
                    <p:nvPicPr>
                      <p:cNvPr id="4098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74800" y="1887538"/>
                        <a:ext cx="4811713" cy="481171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099" name="Object 4"/>
          <p:cNvGraphicFramePr>
            <a:graphicFrameLocks noGrp="1" noChangeAspect="1"/>
          </p:cNvGraphicFramePr>
          <p:nvPr>
            <p:ph sz="quarter" idx="2"/>
            <p:extLst>
              <p:ext uri="{D42A27DB-BD31-4B8C-83A1-F6EECF244321}">
                <p14:modId xmlns:p14="http://schemas.microsoft.com/office/powerpoint/2010/main" val="1421745204"/>
              </p:ext>
            </p:extLst>
          </p:nvPr>
        </p:nvGraphicFramePr>
        <p:xfrm>
          <a:off x="4746625" y="1887538"/>
          <a:ext cx="4810125" cy="48101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8678" name="Диаграмма" r:id="rId5" imgW="36004500" imgH="36004500" progId="MSGraph.Chart.8">
                  <p:embed followColorScheme="full"/>
                </p:oleObj>
              </mc:Choice>
              <mc:Fallback>
                <p:oleObj name="Диаграмма" r:id="rId5" imgW="36004500" imgH="36004500" progId="MSGraph.Chart.8">
                  <p:embed followColorScheme="full"/>
                  <p:pic>
                    <p:nvPicPr>
                      <p:cNvPr id="4099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746625" y="1887538"/>
                        <a:ext cx="4810125" cy="48101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100" name="Object 5"/>
          <p:cNvGraphicFramePr>
            <a:graphicFrameLocks noGrp="1" noChangeAspect="1"/>
          </p:cNvGraphicFramePr>
          <p:nvPr>
            <p:ph sz="quarter" idx="3"/>
            <p:extLst>
              <p:ext uri="{D42A27DB-BD31-4B8C-83A1-F6EECF244321}">
                <p14:modId xmlns:p14="http://schemas.microsoft.com/office/powerpoint/2010/main" val="4225597078"/>
              </p:ext>
            </p:extLst>
          </p:nvPr>
        </p:nvGraphicFramePr>
        <p:xfrm>
          <a:off x="7823200" y="1973263"/>
          <a:ext cx="4567238" cy="45672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8679" name="Диаграмма" r:id="rId7" imgW="35861492" imgH="35861861" progId="MSGraph.Chart.8">
                  <p:embed followColorScheme="full"/>
                </p:oleObj>
              </mc:Choice>
              <mc:Fallback>
                <p:oleObj name="Диаграмма" r:id="rId7" imgW="35861492" imgH="35861861" progId="MSGraph.Chart.8">
                  <p:embed followColorScheme="full"/>
                  <p:pic>
                    <p:nvPicPr>
                      <p:cNvPr id="410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823200" y="1973263"/>
                        <a:ext cx="4567238" cy="45672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1086804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6" name="Rectangle 2"/>
          <p:cNvSpPr>
            <a:spLocks noGrp="1" noChangeArrowheads="1"/>
          </p:cNvSpPr>
          <p:nvPr>
            <p:ph type="title"/>
          </p:nvPr>
        </p:nvSpPr>
        <p:spPr>
          <a:xfrm>
            <a:off x="142009" y="0"/>
            <a:ext cx="11468100" cy="1143000"/>
          </a:xfrm>
        </p:spPr>
        <p:txBody>
          <a:bodyPr/>
          <a:lstStyle/>
          <a:p>
            <a:pPr eaLnBrk="1" hangingPunct="1"/>
            <a:r>
              <a:rPr lang="uk-UA" altLang="uk-UA" sz="4000" b="1" dirty="0">
                <a:latin typeface="Times New Roman" panose="02020603050405020304" pitchFamily="18" charset="0"/>
              </a:rPr>
              <a:t>Узагальнені результати успішності 5</a:t>
            </a:r>
            <a:r>
              <a:rPr lang="uk-UA" altLang="uk-UA" sz="4000" b="1" dirty="0" smtClean="0">
                <a:latin typeface="Times New Roman" panose="02020603050405020304" pitchFamily="18" charset="0"/>
              </a:rPr>
              <a:t>-х </a:t>
            </a:r>
            <a:r>
              <a:rPr lang="uk-UA" altLang="uk-UA" sz="4000" b="1" dirty="0">
                <a:latin typeface="Times New Roman" panose="02020603050405020304" pitchFamily="18" charset="0"/>
              </a:rPr>
              <a:t>класів</a:t>
            </a:r>
            <a:endParaRPr lang="ru-RU" altLang="uk-UA" sz="4000" b="1" dirty="0">
              <a:latin typeface="Times New Roman" panose="02020603050405020304" pitchFamily="18" charset="0"/>
            </a:endParaRPr>
          </a:p>
        </p:txBody>
      </p:sp>
      <p:graphicFrame>
        <p:nvGraphicFramePr>
          <p:cNvPr id="6146" name="Object 4"/>
          <p:cNvGraphicFramePr>
            <a:graphicFrameLocks noGrp="1" noChangeAspect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56688757"/>
              </p:ext>
            </p:extLst>
          </p:nvPr>
        </p:nvGraphicFramePr>
        <p:xfrm>
          <a:off x="2712173" y="1143000"/>
          <a:ext cx="7059612" cy="70596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448" name="Диаграмма" r:id="rId4" imgW="36004500" imgH="36004500" progId="MSGraph.Chart.8">
                  <p:embed followColorScheme="full"/>
                </p:oleObj>
              </mc:Choice>
              <mc:Fallback>
                <p:oleObj name="Диаграмма" r:id="rId4" imgW="36004500" imgH="36004500" progId="MSGraph.Chart.8">
                  <p:embed followColorScheme="full"/>
                  <p:pic>
                    <p:nvPicPr>
                      <p:cNvPr id="6146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12173" y="1143000"/>
                        <a:ext cx="7059612" cy="70596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73902285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2763" y="569047"/>
            <a:ext cx="10972800" cy="3878262"/>
          </a:xfrm>
        </p:spPr>
        <p:txBody>
          <a:bodyPr/>
          <a:lstStyle/>
          <a:p>
            <a:r>
              <a:rPr lang="uk-UA" sz="6600" b="1" i="1" dirty="0">
                <a:solidFill>
                  <a:srgbClr val="7030A0"/>
                </a:solidFill>
                <a:latin typeface="Bookman Old Style" panose="02050604050505020204" pitchFamily="18" charset="0"/>
              </a:rPr>
              <a:t>Система оцінювання </a:t>
            </a:r>
            <a:r>
              <a:rPr lang="uk-UA" sz="6600" b="1" i="1" dirty="0" smtClean="0">
                <a:solidFill>
                  <a:srgbClr val="7030A0"/>
                </a:solidFill>
                <a:latin typeface="Bookman Old Style" panose="02050604050505020204" pitchFamily="18" charset="0"/>
              </a:rPr>
              <a:t/>
            </a:r>
            <a:br>
              <a:rPr lang="uk-UA" sz="6600" b="1" i="1" dirty="0" smtClean="0">
                <a:solidFill>
                  <a:srgbClr val="7030A0"/>
                </a:solidFill>
                <a:latin typeface="Bookman Old Style" panose="02050604050505020204" pitchFamily="18" charset="0"/>
              </a:rPr>
            </a:br>
            <a:r>
              <a:rPr lang="uk-UA" sz="6600" b="1" i="1" dirty="0" smtClean="0">
                <a:solidFill>
                  <a:srgbClr val="7030A0"/>
                </a:solidFill>
                <a:latin typeface="Bookman Old Style" panose="02050604050505020204" pitchFamily="18" charset="0"/>
              </a:rPr>
              <a:t>здобувачів </a:t>
            </a:r>
            <a:r>
              <a:rPr lang="uk-UA" sz="6600" b="1" i="1" dirty="0">
                <a:solidFill>
                  <a:srgbClr val="7030A0"/>
                </a:solidFill>
                <a:latin typeface="Bookman Old Style" panose="02050604050505020204" pitchFamily="18" charset="0"/>
              </a:rPr>
              <a:t>освіти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9256" y="3962400"/>
            <a:ext cx="3715657" cy="27867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3949982"/>
      </p:ext>
    </p:extLst>
  </p:cSld>
  <p:clrMapOvr>
    <a:masterClrMapping/>
  </p:clrMapOvr>
  <p:transition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Вимоги до системи оцінювання:</a:t>
            </a:r>
            <a:endParaRPr lang="uk-UA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074656" y="1417638"/>
            <a:ext cx="10138289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err="1" smtClean="0"/>
              <a:t>Вимога</a:t>
            </a:r>
            <a:r>
              <a:rPr lang="ru-RU" sz="2400" dirty="0" smtClean="0"/>
              <a:t> 1. </a:t>
            </a:r>
            <a:r>
              <a:rPr lang="ru-RU" sz="2400" dirty="0" err="1"/>
              <a:t>Наявність</a:t>
            </a:r>
            <a:r>
              <a:rPr lang="ru-RU" sz="2400" dirty="0"/>
              <a:t> </a:t>
            </a:r>
            <a:r>
              <a:rPr lang="ru-RU" sz="2400" dirty="0" err="1"/>
              <a:t>системи</a:t>
            </a:r>
            <a:r>
              <a:rPr lang="ru-RU" sz="2400" dirty="0"/>
              <a:t> </a:t>
            </a:r>
            <a:r>
              <a:rPr lang="ru-RU" sz="2400" dirty="0" err="1"/>
              <a:t>оцінювання</a:t>
            </a:r>
            <a:r>
              <a:rPr lang="ru-RU" sz="2400" dirty="0"/>
              <a:t> </a:t>
            </a:r>
            <a:r>
              <a:rPr lang="ru-RU" sz="2400" dirty="0" err="1"/>
              <a:t>результатів</a:t>
            </a:r>
            <a:r>
              <a:rPr lang="ru-RU" sz="2400" dirty="0"/>
              <a:t> </a:t>
            </a:r>
            <a:r>
              <a:rPr lang="ru-RU" sz="2400" dirty="0" err="1"/>
              <a:t>навчання</a:t>
            </a:r>
            <a:r>
              <a:rPr lang="ru-RU" sz="2400" dirty="0"/>
              <a:t> </a:t>
            </a:r>
            <a:r>
              <a:rPr lang="ru-RU" sz="2400" dirty="0" err="1"/>
              <a:t>учнів</a:t>
            </a:r>
            <a:r>
              <a:rPr lang="ru-RU" sz="2400" dirty="0"/>
              <a:t>, яка </a:t>
            </a:r>
            <a:r>
              <a:rPr lang="ru-RU" sz="2400" dirty="0" err="1"/>
              <a:t>забезпечує</a:t>
            </a:r>
            <a:r>
              <a:rPr lang="ru-RU" sz="2400" dirty="0"/>
              <a:t> </a:t>
            </a:r>
            <a:r>
              <a:rPr lang="ru-RU" sz="2400" dirty="0" err="1"/>
              <a:t>справедливе</a:t>
            </a:r>
            <a:r>
              <a:rPr lang="ru-RU" sz="2400" dirty="0"/>
              <a:t>, </a:t>
            </a:r>
            <a:r>
              <a:rPr lang="ru-RU" sz="2400" dirty="0" err="1"/>
              <a:t>неупереджене</a:t>
            </a:r>
            <a:r>
              <a:rPr lang="ru-RU" sz="2400" dirty="0"/>
              <a:t>, </a:t>
            </a:r>
            <a:r>
              <a:rPr lang="ru-RU" sz="2400" dirty="0" err="1"/>
              <a:t>об’єктивне</a:t>
            </a:r>
            <a:r>
              <a:rPr lang="ru-RU" sz="2400" dirty="0"/>
              <a:t> та </a:t>
            </a:r>
            <a:r>
              <a:rPr lang="ru-RU" sz="2400" dirty="0" err="1"/>
              <a:t>доброчесне</a:t>
            </a:r>
            <a:r>
              <a:rPr lang="ru-RU" sz="2400" dirty="0"/>
              <a:t> </a:t>
            </a:r>
            <a:r>
              <a:rPr lang="ru-RU" sz="2400" dirty="0" err="1"/>
              <a:t>оцінювання</a:t>
            </a:r>
            <a:r>
              <a:rPr lang="ru-RU" sz="2400" dirty="0"/>
              <a:t> </a:t>
            </a:r>
            <a:endParaRPr lang="ru-RU" sz="2400" dirty="0" smtClean="0"/>
          </a:p>
          <a:p>
            <a:endParaRPr lang="ru-RU" sz="2400" dirty="0"/>
          </a:p>
          <a:p>
            <a:r>
              <a:rPr lang="ru-RU" sz="2400" dirty="0" err="1" smtClean="0"/>
              <a:t>Вимога</a:t>
            </a:r>
            <a:r>
              <a:rPr lang="ru-RU" sz="2400" dirty="0"/>
              <a:t> </a:t>
            </a:r>
            <a:r>
              <a:rPr lang="ru-RU" sz="2400" dirty="0" smtClean="0"/>
              <a:t>2.  </a:t>
            </a:r>
            <a:r>
              <a:rPr lang="ru-RU" sz="2400" dirty="0" err="1"/>
              <a:t>Систематичне</a:t>
            </a:r>
            <a:r>
              <a:rPr lang="ru-RU" sz="2400" dirty="0"/>
              <a:t> </a:t>
            </a:r>
            <a:r>
              <a:rPr lang="ru-RU" sz="2400" dirty="0" err="1"/>
              <a:t>відстеження</a:t>
            </a:r>
            <a:r>
              <a:rPr lang="ru-RU" sz="2400" dirty="0"/>
              <a:t> </a:t>
            </a:r>
            <a:r>
              <a:rPr lang="ru-RU" sz="2400" dirty="0" err="1"/>
              <a:t>результатів</a:t>
            </a:r>
            <a:r>
              <a:rPr lang="ru-RU" sz="2400" dirty="0"/>
              <a:t> </a:t>
            </a:r>
            <a:r>
              <a:rPr lang="ru-RU" sz="2400" dirty="0" err="1"/>
              <a:t>навчання</a:t>
            </a:r>
            <a:r>
              <a:rPr lang="ru-RU" sz="2400" dirty="0"/>
              <a:t> кожного </a:t>
            </a:r>
            <a:r>
              <a:rPr lang="ru-RU" sz="2400" dirty="0" err="1"/>
              <a:t>учня</a:t>
            </a:r>
            <a:r>
              <a:rPr lang="ru-RU" sz="2400" dirty="0"/>
              <a:t> та </a:t>
            </a:r>
            <a:r>
              <a:rPr lang="ru-RU" sz="2400" dirty="0" err="1"/>
              <a:t>надання</a:t>
            </a:r>
            <a:r>
              <a:rPr lang="ru-RU" sz="2400" dirty="0"/>
              <a:t> </a:t>
            </a:r>
            <a:r>
              <a:rPr lang="ru-RU" sz="2400" dirty="0" err="1"/>
              <a:t>йому</a:t>
            </a:r>
            <a:r>
              <a:rPr lang="ru-RU" sz="2400" dirty="0"/>
              <a:t> (за потреби) </a:t>
            </a:r>
            <a:r>
              <a:rPr lang="ru-RU" sz="2400" dirty="0" err="1"/>
              <a:t>підтримки</a:t>
            </a:r>
            <a:r>
              <a:rPr lang="ru-RU" sz="2400" dirty="0"/>
              <a:t> в </a:t>
            </a:r>
            <a:r>
              <a:rPr lang="ru-RU" sz="2400" dirty="0" err="1"/>
              <a:t>освітньому</a:t>
            </a:r>
            <a:r>
              <a:rPr lang="ru-RU" sz="2400" dirty="0"/>
              <a:t> </a:t>
            </a:r>
            <a:r>
              <a:rPr lang="ru-RU" sz="2400" dirty="0" err="1" smtClean="0"/>
              <a:t>процесі</a:t>
            </a:r>
            <a:r>
              <a:rPr lang="ru-RU" sz="2400" dirty="0" smtClean="0"/>
              <a:t>.</a:t>
            </a:r>
          </a:p>
          <a:p>
            <a:endParaRPr lang="ru-RU" sz="2400" dirty="0" smtClean="0"/>
          </a:p>
          <a:p>
            <a:r>
              <a:rPr lang="ru-RU" sz="2400" dirty="0" smtClean="0"/>
              <a:t> </a:t>
            </a:r>
            <a:r>
              <a:rPr lang="ru-RU" sz="2400" dirty="0" err="1" smtClean="0"/>
              <a:t>Вимога</a:t>
            </a:r>
            <a:r>
              <a:rPr lang="ru-RU" sz="2400" dirty="0" smtClean="0"/>
              <a:t> 3. </a:t>
            </a:r>
            <a:r>
              <a:rPr lang="ru-RU" sz="2400" dirty="0" err="1" smtClean="0"/>
              <a:t>Спрямованість</a:t>
            </a:r>
            <a:r>
              <a:rPr lang="ru-RU" sz="2400" dirty="0" smtClean="0"/>
              <a:t> </a:t>
            </a:r>
            <a:r>
              <a:rPr lang="ru-RU" sz="2400" dirty="0" err="1"/>
              <a:t>системи</a:t>
            </a:r>
            <a:r>
              <a:rPr lang="ru-RU" sz="2400" dirty="0"/>
              <a:t> </a:t>
            </a:r>
            <a:r>
              <a:rPr lang="ru-RU" sz="2400" dirty="0" err="1"/>
              <a:t>оцінювання</a:t>
            </a:r>
            <a:r>
              <a:rPr lang="ru-RU" sz="2400" dirty="0"/>
              <a:t> на </a:t>
            </a:r>
            <a:r>
              <a:rPr lang="ru-RU" sz="2400" dirty="0" err="1"/>
              <a:t>формування</a:t>
            </a:r>
            <a:r>
              <a:rPr lang="ru-RU" sz="2400" dirty="0"/>
              <a:t> в </a:t>
            </a:r>
            <a:r>
              <a:rPr lang="ru-RU" sz="2400" dirty="0" err="1"/>
              <a:t>учнів</a:t>
            </a:r>
            <a:r>
              <a:rPr lang="ru-RU" sz="2400" dirty="0"/>
              <a:t> </a:t>
            </a:r>
            <a:r>
              <a:rPr lang="ru-RU" sz="2400" dirty="0" err="1"/>
              <a:t>відповідальності</a:t>
            </a:r>
            <a:r>
              <a:rPr lang="ru-RU" sz="2400" dirty="0"/>
              <a:t> за </a:t>
            </a:r>
            <a:r>
              <a:rPr lang="ru-RU" sz="2400" dirty="0" err="1"/>
              <a:t>результати</a:t>
            </a:r>
            <a:r>
              <a:rPr lang="ru-RU" sz="2400" dirty="0"/>
              <a:t> </a:t>
            </a:r>
            <a:r>
              <a:rPr lang="ru-RU" sz="2400" dirty="0" err="1"/>
              <a:t>свого</a:t>
            </a:r>
            <a:r>
              <a:rPr lang="ru-RU" sz="2400" dirty="0"/>
              <a:t> </a:t>
            </a:r>
            <a:r>
              <a:rPr lang="ru-RU" sz="2400" dirty="0" err="1"/>
              <a:t>навчання</a:t>
            </a:r>
            <a:r>
              <a:rPr lang="ru-RU" sz="2400" dirty="0"/>
              <a:t>, </a:t>
            </a:r>
            <a:r>
              <a:rPr lang="ru-RU" sz="2400" dirty="0" err="1"/>
              <a:t>здатності</a:t>
            </a:r>
            <a:r>
              <a:rPr lang="ru-RU" sz="2400" dirty="0"/>
              <a:t> до </a:t>
            </a:r>
            <a:r>
              <a:rPr lang="ru-RU" sz="2400" dirty="0" err="1"/>
              <a:t>самооцінювання</a:t>
            </a:r>
            <a:endParaRPr lang="uk-UA" sz="2400" dirty="0"/>
          </a:p>
        </p:txBody>
      </p:sp>
    </p:spTree>
    <p:extLst>
      <p:ext uri="{BB962C8B-B14F-4D97-AF65-F5344CB8AC3E}">
        <p14:creationId xmlns:p14="http://schemas.microsoft.com/office/powerpoint/2010/main" val="3362085912"/>
      </p:ext>
    </p:extLst>
  </p:cSld>
  <p:clrMapOvr>
    <a:masterClrMapping/>
  </p:clrMapOvr>
  <p:transition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ctrTitle"/>
          </p:nvPr>
        </p:nvSpPr>
        <p:spPr>
          <a:xfrm>
            <a:off x="720436" y="393989"/>
            <a:ext cx="10363200" cy="1470025"/>
          </a:xfrm>
        </p:spPr>
        <p:txBody>
          <a:bodyPr/>
          <a:lstStyle/>
          <a:p>
            <a:r>
              <a:rPr lang="ru-RU" sz="3600" b="1" dirty="0"/>
              <a:t>Система </a:t>
            </a:r>
            <a:r>
              <a:rPr lang="ru-RU" sz="3600" b="1" dirty="0" err="1"/>
              <a:t>оцінювання</a:t>
            </a:r>
            <a:r>
              <a:rPr lang="ru-RU" sz="3600" b="1" dirty="0"/>
              <a:t> </a:t>
            </a:r>
            <a:r>
              <a:rPr lang="ru-RU" sz="3600" b="1" dirty="0" err="1"/>
              <a:t>результатів</a:t>
            </a:r>
            <a:r>
              <a:rPr lang="ru-RU" sz="3600" b="1" dirty="0"/>
              <a:t> </a:t>
            </a:r>
            <a:r>
              <a:rPr lang="ru-RU" sz="3600" b="1" dirty="0" err="1"/>
              <a:t>навчання</a:t>
            </a:r>
            <a:r>
              <a:rPr lang="ru-RU" sz="3600" b="1" dirty="0"/>
              <a:t> </a:t>
            </a:r>
            <a:r>
              <a:rPr lang="ru-RU" sz="3600" b="1" dirty="0" err="1"/>
              <a:t>учнів</a:t>
            </a:r>
            <a:r>
              <a:rPr lang="ru-RU" sz="3600" b="1" dirty="0"/>
              <a:t> повинна:</a:t>
            </a:r>
            <a:endParaRPr lang="uk-UA" sz="3600" b="1" dirty="0"/>
          </a:p>
        </p:txBody>
      </p:sp>
      <p:sp>
        <p:nvSpPr>
          <p:cNvPr id="6" name="Подзаголовок 5"/>
          <p:cNvSpPr>
            <a:spLocks noGrp="1"/>
          </p:cNvSpPr>
          <p:nvPr>
            <p:ph type="subTitle" idx="1"/>
          </p:nvPr>
        </p:nvSpPr>
        <p:spPr>
          <a:xfrm>
            <a:off x="720436" y="1864014"/>
            <a:ext cx="11055928" cy="3392054"/>
          </a:xfrm>
        </p:spPr>
        <p:txBody>
          <a:bodyPr/>
          <a:lstStyle/>
          <a:p>
            <a:pPr marL="342900" indent="-342900" algn="l">
              <a:buFont typeface="Wingdings" panose="05000000000000000000" pitchFamily="2" charset="2"/>
              <a:buChar char="ü"/>
            </a:pPr>
            <a:r>
              <a:rPr lang="uk-UA" sz="2400" dirty="0"/>
              <a:t>ґрунтуватися на особистісно орієнтованому та </a:t>
            </a:r>
            <a:r>
              <a:rPr lang="uk-UA" sz="2400" dirty="0" err="1"/>
              <a:t>компетентнісному</a:t>
            </a:r>
            <a:r>
              <a:rPr lang="uk-UA" sz="2400" dirty="0"/>
              <a:t> підходах; </a:t>
            </a:r>
          </a:p>
          <a:p>
            <a:pPr marL="342900" indent="-342900" algn="l">
              <a:buFont typeface="Wingdings" panose="05000000000000000000" pitchFamily="2" charset="2"/>
              <a:buChar char="ü"/>
            </a:pPr>
            <a:r>
              <a:rPr lang="uk-UA" sz="2400" dirty="0" smtClean="0"/>
              <a:t>враховувати </a:t>
            </a:r>
            <a:r>
              <a:rPr lang="uk-UA" sz="2400" dirty="0"/>
              <a:t>особливості психофізичного розвитку дітей; </a:t>
            </a:r>
          </a:p>
          <a:p>
            <a:pPr marL="342900" indent="-342900" algn="l">
              <a:buFont typeface="Wingdings" panose="05000000000000000000" pitchFamily="2" charset="2"/>
              <a:buChar char="ü"/>
            </a:pPr>
            <a:r>
              <a:rPr lang="uk-UA" sz="2400" dirty="0" smtClean="0"/>
              <a:t>мати </a:t>
            </a:r>
            <a:r>
              <a:rPr lang="uk-UA" sz="2400" dirty="0"/>
              <a:t>у своїй основі чіткі та зрозумілі вимоги до навчальних результатів; </a:t>
            </a:r>
            <a:endParaRPr lang="uk-UA" sz="2400" dirty="0" smtClean="0"/>
          </a:p>
          <a:p>
            <a:pPr marL="342900" indent="-342900" algn="l">
              <a:buFont typeface="Wingdings" panose="05000000000000000000" pitchFamily="2" charset="2"/>
              <a:buChar char="ü"/>
            </a:pPr>
            <a:r>
              <a:rPr lang="uk-UA" sz="2400" dirty="0" smtClean="0"/>
              <a:t>дозволяти </a:t>
            </a:r>
            <a:r>
              <a:rPr lang="uk-UA" sz="2400" dirty="0"/>
              <a:t>гарантовано досягти і перевищити ці вимоги; </a:t>
            </a:r>
          </a:p>
          <a:p>
            <a:pPr marL="342900" indent="-342900" algn="l">
              <a:buFont typeface="Wingdings" panose="05000000000000000000" pitchFamily="2" charset="2"/>
              <a:buChar char="ü"/>
            </a:pPr>
            <a:r>
              <a:rPr lang="uk-UA" sz="2400" dirty="0" smtClean="0"/>
              <a:t>заохочувати </a:t>
            </a:r>
            <a:r>
              <a:rPr lang="uk-UA" sz="2400" dirty="0"/>
              <a:t>учнів апробувати різні моделі досягнення результату без ризику отримати за це негативну оцінку; </a:t>
            </a:r>
          </a:p>
          <a:p>
            <a:pPr marL="342900" indent="-342900" algn="l">
              <a:buFont typeface="Wingdings" panose="05000000000000000000" pitchFamily="2" charset="2"/>
              <a:buChar char="ü"/>
            </a:pPr>
            <a:r>
              <a:rPr lang="uk-UA" sz="2400" dirty="0" smtClean="0"/>
              <a:t>розвивати </a:t>
            </a:r>
            <a:r>
              <a:rPr lang="uk-UA" sz="2400" dirty="0"/>
              <a:t>в учнів впевненість у своїх здібностях і можливостях; </a:t>
            </a:r>
            <a:endParaRPr lang="uk-UA" sz="2400" dirty="0" smtClean="0"/>
          </a:p>
          <a:p>
            <a:pPr marL="342900" indent="-342900" algn="l">
              <a:buFont typeface="Wingdings" panose="05000000000000000000" pitchFamily="2" charset="2"/>
              <a:buChar char="ü"/>
            </a:pPr>
            <a:r>
              <a:rPr lang="uk-UA" sz="2400" dirty="0" smtClean="0"/>
              <a:t> </a:t>
            </a:r>
            <a:r>
              <a:rPr lang="uk-UA" sz="2400" dirty="0"/>
              <a:t>використовувати </a:t>
            </a:r>
            <a:r>
              <a:rPr lang="uk-UA" sz="2400" dirty="0" err="1"/>
              <a:t>самооцінювання</a:t>
            </a:r>
            <a:r>
              <a:rPr lang="uk-UA" sz="2400" dirty="0"/>
              <a:t> і </a:t>
            </a:r>
            <a:r>
              <a:rPr lang="uk-UA" sz="2400" dirty="0" err="1"/>
              <a:t>взаємооцінювання</a:t>
            </a:r>
            <a:r>
              <a:rPr lang="uk-UA" sz="2400" dirty="0"/>
              <a:t> як важливий елемент навчальної діяльності.</a:t>
            </a:r>
          </a:p>
        </p:txBody>
      </p:sp>
    </p:spTree>
    <p:extLst>
      <p:ext uri="{BB962C8B-B14F-4D97-AF65-F5344CB8AC3E}">
        <p14:creationId xmlns:p14="http://schemas.microsoft.com/office/powerpoint/2010/main" val="3831601870"/>
      </p:ext>
    </p:extLst>
  </p:cSld>
  <p:clrMapOvr>
    <a:masterClrMapping/>
  </p:clrMapOvr>
  <p:transition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549734"/>
            <a:ext cx="4411022" cy="3308266"/>
          </a:xfrm>
          <a:prstGeom prst="rect">
            <a:avLst/>
          </a:prstGeom>
        </p:spPr>
      </p:pic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68218" y="4541551"/>
            <a:ext cx="11222182" cy="1037213"/>
          </a:xfrm>
        </p:spPr>
        <p:txBody>
          <a:bodyPr/>
          <a:lstStyle/>
          <a:p>
            <a:pPr algn="ctr"/>
            <a:r>
              <a:rPr lang="uk-UA" sz="4400" dirty="0"/>
              <a:t>Система оцінювання результатів навчання учнів у закладі освіти </a:t>
            </a:r>
            <a:r>
              <a:rPr lang="uk-UA" sz="4400" dirty="0" smtClean="0"/>
              <a:t>включає </a:t>
            </a:r>
            <a:r>
              <a:rPr lang="uk-UA" sz="4400" dirty="0"/>
              <a:t>принципи, види, форми, методи оцінювання, шкалу, критерії, правила і процедури, за якими здійснюється оцінювання, а також відповідний </a:t>
            </a:r>
            <a:r>
              <a:rPr lang="uk-UA" sz="4400" dirty="0" smtClean="0"/>
              <a:t>інструментарій</a:t>
            </a:r>
            <a:r>
              <a:rPr lang="uk-UA" sz="44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719969637"/>
      </p:ext>
    </p:extLst>
  </p:cSld>
  <p:clrMapOvr>
    <a:masterClrMapping/>
  </p:clrMapOvr>
  <p:transition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70857" y="181884"/>
            <a:ext cx="10363200" cy="1470025"/>
          </a:xfrm>
        </p:spPr>
        <p:txBody>
          <a:bodyPr/>
          <a:lstStyle/>
          <a:p>
            <a:r>
              <a:rPr lang="ru-RU" sz="4000" b="1" dirty="0" err="1"/>
              <a:t>Форми</a:t>
            </a:r>
            <a:r>
              <a:rPr lang="ru-RU" sz="4000" b="1" dirty="0"/>
              <a:t> </a:t>
            </a:r>
            <a:r>
              <a:rPr lang="ru-RU" sz="4000" b="1" dirty="0" err="1"/>
              <a:t>оцінювання</a:t>
            </a:r>
            <a:r>
              <a:rPr lang="ru-RU" sz="4000" b="1" dirty="0"/>
              <a:t>, </a:t>
            </a:r>
            <a:r>
              <a:rPr lang="ru-RU" sz="4000" dirty="0" err="1"/>
              <a:t>відповідно</a:t>
            </a:r>
            <a:r>
              <a:rPr lang="ru-RU" sz="4000" dirty="0"/>
              <a:t> до </a:t>
            </a:r>
            <a:r>
              <a:rPr lang="ru-RU" sz="4000" dirty="0" err="1"/>
              <a:t>законодавства</a:t>
            </a:r>
            <a:r>
              <a:rPr lang="ru-RU" sz="4000" dirty="0"/>
              <a:t>, </a:t>
            </a:r>
            <a:r>
              <a:rPr lang="ru-RU" sz="4000" dirty="0" err="1"/>
              <a:t>визначаються</a:t>
            </a:r>
            <a:r>
              <a:rPr lang="ru-RU" sz="4000" dirty="0"/>
              <a:t> </a:t>
            </a:r>
            <a:r>
              <a:rPr lang="ru-RU" sz="4000" dirty="0" err="1"/>
              <a:t>такі</a:t>
            </a:r>
            <a:r>
              <a:rPr lang="ru-RU" sz="4000" b="1" dirty="0"/>
              <a:t>:</a:t>
            </a:r>
            <a:endParaRPr lang="uk-UA" sz="4000" b="1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59229" y="1651909"/>
            <a:ext cx="11832771" cy="5445578"/>
          </a:xfrm>
        </p:spPr>
        <p:txBody>
          <a:bodyPr/>
          <a:lstStyle/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uk-UA" sz="2400" dirty="0"/>
              <a:t>усна (індивідуальне, групове та фронтальне опитування</a:t>
            </a:r>
            <a:r>
              <a:rPr lang="uk-UA" sz="2400" dirty="0" smtClean="0"/>
              <a:t>);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uk-UA" sz="2400" dirty="0" smtClean="0"/>
              <a:t>письмова </a:t>
            </a:r>
            <a:r>
              <a:rPr lang="uk-UA" sz="2400" dirty="0"/>
              <a:t>(</a:t>
            </a:r>
            <a:r>
              <a:rPr lang="uk-UA" sz="2400" dirty="0" smtClean="0"/>
              <a:t>діагностичні</a:t>
            </a:r>
            <a:r>
              <a:rPr lang="uk-UA" sz="2400" dirty="0"/>
              <a:t>, самостійні та контрольні роботи, тестування); </a:t>
            </a:r>
            <a:endParaRPr lang="uk-UA" sz="2400" dirty="0" smtClean="0"/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uk-UA" sz="2400" dirty="0" smtClean="0"/>
              <a:t>цифрова </a:t>
            </a:r>
            <a:r>
              <a:rPr lang="uk-UA" sz="2400" dirty="0"/>
              <a:t>(тестування в електронному форматі); </a:t>
            </a:r>
            <a:endParaRPr lang="uk-UA" sz="2400" dirty="0" smtClean="0"/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uk-UA" sz="2400" dirty="0" smtClean="0"/>
              <a:t>графічна </a:t>
            </a:r>
            <a:r>
              <a:rPr lang="uk-UA" sz="2400" dirty="0"/>
              <a:t>(робота з діаграмами, графіками, </a:t>
            </a:r>
            <a:r>
              <a:rPr lang="uk-UA" sz="2400" dirty="0" smtClean="0"/>
              <a:t>схемами</a:t>
            </a:r>
            <a:r>
              <a:rPr lang="uk-UA" sz="2400" dirty="0"/>
              <a:t>, контурними картами); </a:t>
            </a:r>
            <a:endParaRPr lang="uk-UA" sz="2400" dirty="0" smtClean="0"/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uk-UA" sz="2400" dirty="0" smtClean="0"/>
              <a:t>практична </a:t>
            </a:r>
            <a:r>
              <a:rPr lang="uk-UA" sz="2400" dirty="0"/>
              <a:t>(дослідження, навчальні </a:t>
            </a:r>
            <a:r>
              <a:rPr lang="uk-UA" sz="2400" dirty="0" err="1"/>
              <a:t>проєкти</a:t>
            </a:r>
            <a:r>
              <a:rPr lang="uk-UA" sz="2400" dirty="0"/>
              <a:t>, роботи з біологічними об’єктами, виготовлення виробів тощо</a:t>
            </a:r>
            <a:r>
              <a:rPr lang="uk-UA" sz="2400" dirty="0" smtClean="0"/>
              <a:t>).</a:t>
            </a:r>
          </a:p>
          <a:p>
            <a:pPr algn="l"/>
            <a:r>
              <a:rPr lang="uk-UA" dirty="0" smtClean="0"/>
              <a:t>       </a:t>
            </a:r>
            <a:r>
              <a:rPr lang="uk-UA" sz="3000" dirty="0" smtClean="0"/>
              <a:t>Педагогічні </a:t>
            </a:r>
            <a:r>
              <a:rPr lang="uk-UA" sz="3000" dirty="0"/>
              <a:t>працівники самостійно визначають форми оцінювання результатів </a:t>
            </a:r>
            <a:r>
              <a:rPr lang="uk-UA" sz="3000" dirty="0" smtClean="0"/>
              <a:t>навчання </a:t>
            </a:r>
            <a:r>
              <a:rPr lang="uk-UA" sz="3000" dirty="0"/>
              <a:t>учнів з певного предмета, орієнтуючись на принцип педагогічної </a:t>
            </a:r>
            <a:r>
              <a:rPr lang="uk-UA" sz="3000" dirty="0" smtClean="0"/>
              <a:t>доцільності </a:t>
            </a:r>
            <a:r>
              <a:rPr lang="uk-UA" sz="3000" dirty="0"/>
              <a:t>та враховуючи специфіку навчального предмета і особливості учнів.</a:t>
            </a:r>
          </a:p>
        </p:txBody>
      </p:sp>
    </p:spTree>
    <p:extLst>
      <p:ext uri="{BB962C8B-B14F-4D97-AF65-F5344CB8AC3E}">
        <p14:creationId xmlns:p14="http://schemas.microsoft.com/office/powerpoint/2010/main" val="1579893237"/>
      </p:ext>
    </p:extLst>
  </p:cSld>
  <p:clrMapOvr>
    <a:masterClrMapping/>
  </p:clrMapOvr>
  <p:transition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17715" y="217715"/>
            <a:ext cx="10972800" cy="4996543"/>
          </a:xfrm>
        </p:spPr>
        <p:txBody>
          <a:bodyPr/>
          <a:lstStyle/>
          <a:p>
            <a:pPr marL="0" indent="0" algn="ctr">
              <a:buNone/>
            </a:pPr>
            <a:r>
              <a:rPr lang="uk-UA" sz="4400" b="1" dirty="0"/>
              <a:t>Методи оцінювання </a:t>
            </a:r>
            <a:r>
              <a:rPr lang="uk-UA" sz="4400" dirty="0"/>
              <a:t>педагогічні працівники закладу освіти добирають </a:t>
            </a:r>
            <a:r>
              <a:rPr lang="uk-UA" sz="4400" dirty="0" smtClean="0"/>
              <a:t>самостійно</a:t>
            </a:r>
            <a:r>
              <a:rPr lang="uk-UA" sz="4400" dirty="0"/>
              <a:t>. Це може бути спостереження, бесіда, тестування, аналіз </a:t>
            </a:r>
            <a:r>
              <a:rPr lang="uk-UA" sz="4400" dirty="0" smtClean="0"/>
              <a:t>письмових </a:t>
            </a:r>
            <a:r>
              <a:rPr lang="uk-UA" sz="4400" dirty="0"/>
              <a:t>робіт учнів тощо. 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56826" y="3715216"/>
            <a:ext cx="3519489" cy="29980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9011915"/>
      </p:ext>
    </p:extLst>
  </p:cSld>
  <p:clrMapOvr>
    <a:masterClrMapping/>
  </p:clrMapOvr>
  <p:transition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15983" y="3635828"/>
            <a:ext cx="4788147" cy="3222172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b="1" dirty="0"/>
              <a:t>Національна шкала оцінювання передбачає: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15687" y="1665515"/>
            <a:ext cx="9394370" cy="3766458"/>
          </a:xfrm>
        </p:spPr>
        <p:txBody>
          <a:bodyPr/>
          <a:lstStyle/>
          <a:p>
            <a:r>
              <a:rPr lang="ru-RU" sz="3600" dirty="0" smtClean="0"/>
              <a:t>у </a:t>
            </a:r>
            <a:r>
              <a:rPr lang="ru-RU" sz="3600" dirty="0"/>
              <a:t>1-2 </a:t>
            </a:r>
            <a:r>
              <a:rPr lang="ru-RU" sz="3600" dirty="0" err="1"/>
              <a:t>класах</a:t>
            </a:r>
            <a:r>
              <a:rPr lang="ru-RU" sz="3600" dirty="0"/>
              <a:t> </a:t>
            </a:r>
            <a:r>
              <a:rPr lang="ru-RU" sz="3600" dirty="0" err="1"/>
              <a:t>виключно</a:t>
            </a:r>
            <a:r>
              <a:rPr lang="ru-RU" sz="3600" dirty="0"/>
              <a:t> </a:t>
            </a:r>
            <a:r>
              <a:rPr lang="ru-RU" sz="3600" dirty="0" err="1"/>
              <a:t>вербальне</a:t>
            </a:r>
            <a:r>
              <a:rPr lang="ru-RU" sz="3600" dirty="0"/>
              <a:t> </a:t>
            </a:r>
            <a:r>
              <a:rPr lang="ru-RU" sz="3600" dirty="0" err="1"/>
              <a:t>оцінювання</a:t>
            </a:r>
            <a:r>
              <a:rPr lang="ru-RU" sz="3600" dirty="0" smtClean="0"/>
              <a:t>,</a:t>
            </a:r>
            <a:endParaRPr lang="ru-RU" sz="3600" dirty="0"/>
          </a:p>
          <a:p>
            <a:pPr marL="0" indent="0">
              <a:buNone/>
            </a:pPr>
            <a:r>
              <a:rPr lang="ru-RU" sz="3600" dirty="0" smtClean="0"/>
              <a:t>• </a:t>
            </a:r>
            <a:r>
              <a:rPr lang="ru-RU" sz="3600" dirty="0"/>
              <a:t>у 3-4 </a:t>
            </a:r>
            <a:r>
              <a:rPr lang="ru-RU" sz="3600" dirty="0" err="1"/>
              <a:t>класах</a:t>
            </a:r>
            <a:r>
              <a:rPr lang="ru-RU" sz="3600" dirty="0"/>
              <a:t> — </a:t>
            </a:r>
            <a:r>
              <a:rPr lang="ru-RU" sz="3600" dirty="0" err="1"/>
              <a:t>оцінювання</a:t>
            </a:r>
            <a:r>
              <a:rPr lang="ru-RU" sz="3600" dirty="0"/>
              <a:t> за </a:t>
            </a:r>
            <a:r>
              <a:rPr lang="ru-RU" sz="3600" dirty="0" err="1"/>
              <a:t>чотирма</a:t>
            </a:r>
            <a:r>
              <a:rPr lang="ru-RU" sz="3600" dirty="0"/>
              <a:t> </a:t>
            </a:r>
            <a:r>
              <a:rPr lang="ru-RU" sz="3600" dirty="0" err="1"/>
              <a:t>рівнями</a:t>
            </a:r>
            <a:r>
              <a:rPr lang="ru-RU" sz="3600" dirty="0"/>
              <a:t>: </a:t>
            </a:r>
            <a:r>
              <a:rPr lang="ru-RU" sz="3600" dirty="0" err="1"/>
              <a:t>високий</a:t>
            </a:r>
            <a:r>
              <a:rPr lang="ru-RU" sz="3600" dirty="0"/>
              <a:t>, </a:t>
            </a:r>
            <a:r>
              <a:rPr lang="ru-RU" sz="3600" dirty="0" err="1"/>
              <a:t>достатній</a:t>
            </a:r>
            <a:r>
              <a:rPr lang="ru-RU" sz="3600" dirty="0"/>
              <a:t>, </a:t>
            </a:r>
            <a:r>
              <a:rPr lang="ru-RU" sz="3600" dirty="0" err="1" smtClean="0"/>
              <a:t>середній</a:t>
            </a:r>
            <a:r>
              <a:rPr lang="ru-RU" sz="3600" dirty="0"/>
              <a:t>, </a:t>
            </a:r>
            <a:r>
              <a:rPr lang="ru-RU" sz="3600" dirty="0" err="1"/>
              <a:t>початковий</a:t>
            </a:r>
            <a:r>
              <a:rPr lang="ru-RU" sz="3600" dirty="0"/>
              <a:t>, </a:t>
            </a:r>
          </a:p>
          <a:p>
            <a:pPr marL="0" indent="0">
              <a:buNone/>
            </a:pPr>
            <a:r>
              <a:rPr lang="ru-RU" sz="3600" dirty="0" smtClean="0"/>
              <a:t>• </a:t>
            </a:r>
            <a:r>
              <a:rPr lang="ru-RU" sz="3600" dirty="0"/>
              <a:t>у 5-11 </a:t>
            </a:r>
            <a:r>
              <a:rPr lang="ru-RU" sz="3600" dirty="0" err="1"/>
              <a:t>класах</a:t>
            </a:r>
            <a:r>
              <a:rPr lang="ru-RU" sz="3600" dirty="0"/>
              <a:t> — </a:t>
            </a:r>
            <a:r>
              <a:rPr lang="ru-RU" sz="3600" dirty="0" err="1"/>
              <a:t>оцінювання</a:t>
            </a:r>
            <a:r>
              <a:rPr lang="ru-RU" sz="3600" dirty="0"/>
              <a:t> за 12-бальною шкалою. </a:t>
            </a:r>
            <a:endParaRPr lang="uk-UA" sz="3600" dirty="0"/>
          </a:p>
        </p:txBody>
      </p:sp>
    </p:spTree>
    <p:extLst>
      <p:ext uri="{BB962C8B-B14F-4D97-AF65-F5344CB8AC3E}">
        <p14:creationId xmlns:p14="http://schemas.microsoft.com/office/powerpoint/2010/main" val="182996107"/>
      </p:ext>
    </p:extLst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26" name="Object 2"/>
          <p:cNvGraphicFramePr>
            <a:graphicFrameLocks noGrp="1" noChangeAspect="1"/>
          </p:cNvGraphicFramePr>
          <p:nvPr>
            <p:ph idx="4294967295"/>
            <p:extLst>
              <p:ext uri="{D42A27DB-BD31-4B8C-83A1-F6EECF244321}">
                <p14:modId xmlns:p14="http://schemas.microsoft.com/office/powerpoint/2010/main" val="4165529833"/>
              </p:ext>
            </p:extLst>
          </p:nvPr>
        </p:nvGraphicFramePr>
        <p:xfrm>
          <a:off x="4287838" y="1419225"/>
          <a:ext cx="6280150" cy="62817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426" name="Диаграмма" r:id="rId3" imgW="36075738" imgH="36076085" progId="MSGraph.Chart.8">
                  <p:embed followColorScheme="full"/>
                </p:oleObj>
              </mc:Choice>
              <mc:Fallback>
                <p:oleObj name="Диаграмма" r:id="rId3" imgW="36075738" imgH="36076085" progId="MSGraph.Chart.8">
                  <p:embed followColorScheme="full"/>
                  <p:pic>
                    <p:nvPicPr>
                      <p:cNvPr id="1026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287838" y="1419225"/>
                        <a:ext cx="6280150" cy="62817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28" name="Rectangle 3"/>
          <p:cNvSpPr>
            <a:spLocks noGrp="1" noChangeArrowheads="1"/>
          </p:cNvSpPr>
          <p:nvPr>
            <p:ph type="title" idx="4294967295"/>
          </p:nvPr>
        </p:nvSpPr>
        <p:spPr>
          <a:xfrm>
            <a:off x="609600" y="274638"/>
            <a:ext cx="10972800" cy="854251"/>
          </a:xfrm>
        </p:spPr>
        <p:txBody>
          <a:bodyPr/>
          <a:lstStyle/>
          <a:p>
            <a:pPr eaLnBrk="1" hangingPunct="1"/>
            <a:r>
              <a:rPr lang="uk-UA" altLang="uk-UA" sz="3200" b="1" i="1" dirty="0">
                <a:latin typeface="Bookman Old Style" panose="02050604050505020204" pitchFamily="18" charset="0"/>
              </a:rPr>
              <a:t>Динаміка зміни кількості </a:t>
            </a:r>
            <a:br>
              <a:rPr lang="uk-UA" altLang="uk-UA" sz="3200" b="1" i="1" dirty="0">
                <a:latin typeface="Bookman Old Style" panose="02050604050505020204" pitchFamily="18" charset="0"/>
              </a:rPr>
            </a:br>
            <a:r>
              <a:rPr lang="uk-UA" altLang="uk-UA" sz="3200" b="1" i="1" dirty="0">
                <a:latin typeface="Bookman Old Style" panose="02050604050505020204" pitchFamily="18" charset="0"/>
              </a:rPr>
              <a:t>учнів школи за 5 років</a:t>
            </a:r>
            <a:endParaRPr lang="ru-RU" altLang="uk-UA" sz="3200" b="1" i="1" dirty="0">
              <a:latin typeface="Bookman Old Style" panose="02050604050505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3627246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78971" y="609601"/>
            <a:ext cx="10972800" cy="5203370"/>
          </a:xfrm>
        </p:spPr>
        <p:txBody>
          <a:bodyPr/>
          <a:lstStyle/>
          <a:p>
            <a:pPr marL="0" indent="0" algn="ctr">
              <a:buNone/>
            </a:pPr>
            <a:r>
              <a:rPr lang="uk-UA" sz="4800" b="1" dirty="0"/>
              <a:t>Критерії оцінювання </a:t>
            </a:r>
            <a:r>
              <a:rPr lang="uk-UA" sz="4800" dirty="0"/>
              <a:t>в закладі освіти розробляються на основі державних нормативних документів з урахуванням культури оцінювання, сформованої у школі, шляхом їх конкретизації до окремих видів робіт і видів діяльності. </a:t>
            </a:r>
          </a:p>
        </p:txBody>
      </p:sp>
    </p:spTree>
    <p:extLst>
      <p:ext uri="{BB962C8B-B14F-4D97-AF65-F5344CB8AC3E}">
        <p14:creationId xmlns:p14="http://schemas.microsoft.com/office/powerpoint/2010/main" val="2426341255"/>
      </p:ext>
    </p:extLst>
  </p:cSld>
  <p:clrMapOvr>
    <a:masterClrMapping/>
  </p:clrMapOvr>
  <p:transition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600" dirty="0" err="1"/>
              <a:t>Опис</a:t>
            </a:r>
            <a:r>
              <a:rPr lang="ru-RU" sz="3600" dirty="0"/>
              <a:t> </a:t>
            </a:r>
            <a:r>
              <a:rPr lang="ru-RU" sz="3600" dirty="0" err="1"/>
              <a:t>критеріїв</a:t>
            </a:r>
            <a:r>
              <a:rPr lang="ru-RU" sz="3600" dirty="0"/>
              <a:t> </a:t>
            </a:r>
            <a:r>
              <a:rPr lang="ru-RU" sz="3600" dirty="0" err="1"/>
              <a:t>оцінювання</a:t>
            </a:r>
            <a:r>
              <a:rPr lang="ru-RU" sz="3600" dirty="0"/>
              <a:t> </a:t>
            </a:r>
            <a:r>
              <a:rPr lang="ru-RU" sz="3600" dirty="0" err="1"/>
              <a:t>результатів</a:t>
            </a:r>
            <a:r>
              <a:rPr lang="ru-RU" sz="3600" dirty="0"/>
              <a:t> </a:t>
            </a:r>
            <a:r>
              <a:rPr lang="ru-RU" sz="3600" dirty="0" err="1"/>
              <a:t>навчання</a:t>
            </a:r>
            <a:r>
              <a:rPr lang="ru-RU" sz="3600" dirty="0"/>
              <a:t> </a:t>
            </a:r>
            <a:r>
              <a:rPr lang="ru-RU" sz="3600" dirty="0" err="1"/>
              <a:t>учнів</a:t>
            </a:r>
            <a:r>
              <a:rPr lang="ru-RU" sz="3600" dirty="0"/>
              <a:t>, </a:t>
            </a:r>
            <a:r>
              <a:rPr lang="ru-RU" sz="3600" dirty="0" err="1" smtClean="0"/>
              <a:t>ґрунтується</a:t>
            </a:r>
            <a:r>
              <a:rPr lang="ru-RU" sz="3600" dirty="0" smtClean="0"/>
              <a:t> </a:t>
            </a:r>
            <a:r>
              <a:rPr lang="ru-RU" sz="3600" dirty="0"/>
              <a:t>на таких </a:t>
            </a:r>
            <a:r>
              <a:rPr lang="ru-RU" sz="3600" dirty="0" err="1"/>
              <a:t>показниках</a:t>
            </a:r>
            <a:r>
              <a:rPr lang="ru-RU" sz="3600" dirty="0"/>
              <a:t>:</a:t>
            </a:r>
            <a:endParaRPr lang="uk-UA" sz="36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09600" y="1600201"/>
            <a:ext cx="11230466" cy="4525963"/>
          </a:xfrm>
        </p:spPr>
        <p:txBody>
          <a:bodyPr/>
          <a:lstStyle/>
          <a:p>
            <a:r>
              <a:rPr lang="uk-UA" sz="2400" dirty="0" smtClean="0"/>
              <a:t>сформованість </a:t>
            </a:r>
            <a:r>
              <a:rPr lang="uk-UA" sz="2400" dirty="0"/>
              <a:t>пізнавальної діяльності (мотивації пізнання, </a:t>
            </a:r>
            <a:r>
              <a:rPr lang="uk-UA" sz="2400" dirty="0" smtClean="0"/>
              <a:t>сприймання, осмислення</a:t>
            </a:r>
            <a:r>
              <a:rPr lang="uk-UA" sz="2400" dirty="0"/>
              <a:t>, перетворення знання, практичної діяльності); </a:t>
            </a:r>
            <a:endParaRPr lang="uk-UA" sz="2400" dirty="0" smtClean="0"/>
          </a:p>
          <a:p>
            <a:pPr marL="0" indent="0">
              <a:buNone/>
            </a:pPr>
            <a:r>
              <a:rPr lang="uk-UA" sz="2400" dirty="0" smtClean="0"/>
              <a:t>• </a:t>
            </a:r>
            <a:r>
              <a:rPr lang="uk-UA" sz="2400" dirty="0"/>
              <a:t>сформованість знань, умінь, ціннісних ставлень як складників </a:t>
            </a:r>
            <a:r>
              <a:rPr lang="uk-UA" sz="2400" dirty="0" smtClean="0"/>
              <a:t>ключових </a:t>
            </a:r>
            <a:r>
              <a:rPr lang="uk-UA" sz="2400" dirty="0"/>
              <a:t>і </a:t>
            </a:r>
            <a:r>
              <a:rPr lang="uk-UA" sz="2400" dirty="0" smtClean="0"/>
              <a:t>         предметних </a:t>
            </a:r>
            <a:r>
              <a:rPr lang="uk-UA" sz="2400" dirty="0" err="1"/>
              <a:t>компетентностей</a:t>
            </a:r>
            <a:r>
              <a:rPr lang="uk-UA" sz="2400" dirty="0"/>
              <a:t>; </a:t>
            </a:r>
            <a:endParaRPr lang="uk-UA" sz="2400" dirty="0" smtClean="0"/>
          </a:p>
          <a:p>
            <a:pPr marL="0" indent="0">
              <a:buNone/>
            </a:pPr>
            <a:r>
              <a:rPr lang="uk-UA" sz="2400" dirty="0" smtClean="0"/>
              <a:t>• </a:t>
            </a:r>
            <a:r>
              <a:rPr lang="uk-UA" sz="2400" dirty="0"/>
              <a:t>володіння розумовими операціями: вмінням аналізувати, синтезувати, порівнювати, класифікувати, узагальнювати, робити висновки тощо; </a:t>
            </a:r>
            <a:endParaRPr lang="uk-UA" sz="2400" dirty="0" smtClean="0"/>
          </a:p>
          <a:p>
            <a:pPr marL="0" indent="0">
              <a:buNone/>
            </a:pPr>
            <a:r>
              <a:rPr lang="uk-UA" sz="2400" dirty="0" smtClean="0"/>
              <a:t>• </a:t>
            </a:r>
            <a:r>
              <a:rPr lang="uk-UA" sz="2400" dirty="0"/>
              <a:t>пізнавальна активність; </a:t>
            </a:r>
            <a:endParaRPr lang="uk-UA" sz="2400" dirty="0" smtClean="0"/>
          </a:p>
          <a:p>
            <a:pPr marL="0" indent="0">
              <a:buNone/>
            </a:pPr>
            <a:r>
              <a:rPr lang="uk-UA" sz="2400" dirty="0" smtClean="0"/>
              <a:t>• </a:t>
            </a:r>
            <a:r>
              <a:rPr lang="uk-UA" sz="2400" dirty="0"/>
              <a:t>міра самостійності та творчості у виконанні навчальних завдань; </a:t>
            </a:r>
            <a:endParaRPr lang="uk-UA" sz="2400" dirty="0" smtClean="0"/>
          </a:p>
          <a:p>
            <a:pPr marL="0" indent="0">
              <a:buNone/>
            </a:pPr>
            <a:r>
              <a:rPr lang="uk-UA" sz="2400" dirty="0" smtClean="0"/>
              <a:t>• </a:t>
            </a:r>
            <a:r>
              <a:rPr lang="uk-UA" sz="2400" dirty="0"/>
              <a:t>сформованість вміння виявляти проблеми та розв’язувати їх, висувати і формулювати гіпотези.</a:t>
            </a:r>
          </a:p>
        </p:txBody>
      </p:sp>
    </p:spTree>
    <p:extLst>
      <p:ext uri="{BB962C8B-B14F-4D97-AF65-F5344CB8AC3E}">
        <p14:creationId xmlns:p14="http://schemas.microsoft.com/office/powerpoint/2010/main" val="255854887"/>
      </p:ext>
    </p:extLst>
  </p:cSld>
  <p:clrMapOvr>
    <a:masterClrMapping/>
  </p:clrMapOvr>
  <p:transition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18474" y="131944"/>
            <a:ext cx="10363200" cy="1470025"/>
          </a:xfrm>
        </p:spPr>
        <p:txBody>
          <a:bodyPr/>
          <a:lstStyle/>
          <a:p>
            <a:r>
              <a:rPr lang="ru-RU" sz="2400" b="1" dirty="0" err="1"/>
              <a:t>Критерії</a:t>
            </a:r>
            <a:r>
              <a:rPr lang="ru-RU" sz="2400" b="1" dirty="0"/>
              <a:t> та </a:t>
            </a:r>
            <a:r>
              <a:rPr lang="ru-RU" sz="2400" b="1" dirty="0" err="1"/>
              <a:t>вимоги</a:t>
            </a:r>
            <a:r>
              <a:rPr lang="ru-RU" sz="2400" b="1" dirty="0"/>
              <a:t> до </a:t>
            </a:r>
            <a:r>
              <a:rPr lang="ru-RU" sz="2400" b="1" dirty="0" err="1"/>
              <a:t>оцінювання</a:t>
            </a:r>
            <a:r>
              <a:rPr lang="ru-RU" sz="2400" b="1" dirty="0"/>
              <a:t> </a:t>
            </a:r>
            <a:r>
              <a:rPr lang="ru-RU" sz="2400" b="1" dirty="0" err="1"/>
              <a:t>результатів</a:t>
            </a:r>
            <a:r>
              <a:rPr lang="ru-RU" sz="2400" b="1" dirty="0"/>
              <a:t> </a:t>
            </a:r>
            <a:r>
              <a:rPr lang="ru-RU" sz="2400" b="1" dirty="0" err="1"/>
              <a:t>навчання</a:t>
            </a:r>
            <a:r>
              <a:rPr lang="ru-RU" sz="2400" b="1" dirty="0"/>
              <a:t> </a:t>
            </a:r>
            <a:r>
              <a:rPr lang="ru-RU" sz="2400" b="1" dirty="0" err="1" smtClean="0"/>
              <a:t>учнів</a:t>
            </a:r>
            <a:r>
              <a:rPr lang="ru-RU" sz="2400" b="1" dirty="0" smtClean="0"/>
              <a:t> </a:t>
            </a:r>
            <a:r>
              <a:rPr lang="ru-RU" sz="2400" b="1" dirty="0" err="1"/>
              <a:t>визначено</a:t>
            </a:r>
            <a:r>
              <a:rPr lang="ru-RU" sz="2400" b="1" dirty="0"/>
              <a:t> в таких </a:t>
            </a:r>
            <a:r>
              <a:rPr lang="ru-RU" sz="2400" b="1" dirty="0" err="1"/>
              <a:t>нормативних</a:t>
            </a:r>
            <a:r>
              <a:rPr lang="ru-RU" sz="2400" b="1" dirty="0"/>
              <a:t> документах:</a:t>
            </a:r>
            <a:endParaRPr lang="uk-UA" sz="2400" b="1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48792" y="1677971"/>
            <a:ext cx="11679810" cy="4685122"/>
          </a:xfrm>
        </p:spPr>
        <p:txBody>
          <a:bodyPr/>
          <a:lstStyle/>
          <a:p>
            <a:pPr marL="285750" indent="-285750" algn="l">
              <a:buFontTx/>
              <a:buChar char="-"/>
            </a:pPr>
            <a:r>
              <a:rPr lang="uk-UA" sz="1800" dirty="0" smtClean="0"/>
              <a:t>Про </a:t>
            </a:r>
            <a:r>
              <a:rPr lang="uk-UA" sz="1800" dirty="0"/>
              <a:t>затвердження Критеріїв оцінювання навчальних досягнень учнів (вихованців) у системі загальної </a:t>
            </a:r>
            <a:r>
              <a:rPr lang="uk-UA" sz="1800" dirty="0" smtClean="0"/>
              <a:t>середньої </a:t>
            </a:r>
            <a:r>
              <a:rPr lang="uk-UA" sz="1800" dirty="0"/>
              <a:t>освіти: наказ Міністерства освіти і науки України від 13.04.2011 № 329 </a:t>
            </a:r>
            <a:endParaRPr lang="uk-UA" sz="1800" dirty="0" smtClean="0"/>
          </a:p>
          <a:p>
            <a:pPr marL="285750" indent="-285750" algn="l">
              <a:buFontTx/>
              <a:buChar char="-"/>
            </a:pPr>
            <a:endParaRPr lang="uk-UA" sz="1800" dirty="0" smtClean="0"/>
          </a:p>
          <a:p>
            <a:pPr marL="285750" indent="-285750" algn="l">
              <a:buFontTx/>
              <a:buChar char="-"/>
            </a:pPr>
            <a:r>
              <a:rPr lang="uk-UA" sz="1800" dirty="0" smtClean="0"/>
              <a:t>Про </a:t>
            </a:r>
            <a:r>
              <a:rPr lang="uk-UA" sz="1800" dirty="0"/>
              <a:t>затвердження орієнтовних вимог оцінювання </a:t>
            </a:r>
            <a:r>
              <a:rPr lang="uk-UA" sz="1800" dirty="0" smtClean="0"/>
              <a:t>навчальних </a:t>
            </a:r>
            <a:r>
              <a:rPr lang="uk-UA" sz="1800" dirty="0"/>
              <a:t>досягнень учнів із базових дисциплін у системі загальної середньої освіти: наказ Міністерства освіти і </a:t>
            </a:r>
            <a:r>
              <a:rPr lang="uk-UA" sz="1800" dirty="0" smtClean="0"/>
              <a:t>науки </a:t>
            </a:r>
            <a:r>
              <a:rPr lang="uk-UA" sz="1800" dirty="0"/>
              <a:t>України від 21.08.2013 № </a:t>
            </a:r>
            <a:r>
              <a:rPr lang="uk-UA" sz="1800" dirty="0" smtClean="0"/>
              <a:t>1222</a:t>
            </a:r>
          </a:p>
          <a:p>
            <a:pPr marL="285750" indent="-285750" algn="l">
              <a:buFontTx/>
              <a:buChar char="-"/>
            </a:pPr>
            <a:endParaRPr lang="uk-UA" sz="1800" dirty="0" smtClean="0"/>
          </a:p>
          <a:p>
            <a:pPr marL="285750" indent="-285750" algn="l">
              <a:buFontTx/>
              <a:buChar char="-"/>
            </a:pPr>
            <a:r>
              <a:rPr lang="uk-UA" sz="1800" dirty="0"/>
              <a:t>Методичні рекомендації щодо оцінювання учнів початкових класів НУШ : методичних рекомендацій щодо оцінювання результатів навчання учнів  1-4 класів </a:t>
            </a:r>
            <a:r>
              <a:rPr lang="uk-UA" sz="1800" dirty="0" err="1" smtClean="0"/>
              <a:t>загальнї</a:t>
            </a:r>
            <a:r>
              <a:rPr lang="uk-UA" sz="1800" dirty="0" smtClean="0"/>
              <a:t> </a:t>
            </a:r>
            <a:r>
              <a:rPr lang="uk-UA" sz="1800" dirty="0"/>
              <a:t>середньої освіти : наказ Міністерства освіти і науки України від 13.07.2021 № </a:t>
            </a:r>
            <a:r>
              <a:rPr lang="uk-UA" sz="1800" dirty="0" smtClean="0"/>
              <a:t>813</a:t>
            </a:r>
          </a:p>
          <a:p>
            <a:pPr algn="l"/>
            <a:endParaRPr lang="uk-UA" sz="1800" dirty="0" smtClean="0"/>
          </a:p>
          <a:p>
            <a:pPr marL="285750" indent="-285750" algn="l">
              <a:buFontTx/>
              <a:buChar char="-"/>
            </a:pPr>
            <a:r>
              <a:rPr lang="uk-UA" sz="1800" dirty="0" smtClean="0"/>
              <a:t>Про </a:t>
            </a:r>
            <a:r>
              <a:rPr lang="uk-UA" sz="1800" dirty="0"/>
              <a:t>затвердження методичних рекомендацій щодо оцінювання результатів навчання </a:t>
            </a:r>
            <a:r>
              <a:rPr lang="uk-UA" sz="1800" dirty="0" smtClean="0"/>
              <a:t>учнів 5-6 класів, які здобувають освіту відповідно до нового державного стандарту базової середньої освіти : </a:t>
            </a:r>
            <a:r>
              <a:rPr lang="uk-UA" sz="1800" dirty="0"/>
              <a:t>наказ Міністерства освіти і науки України від </a:t>
            </a:r>
            <a:r>
              <a:rPr lang="uk-UA" sz="1800" dirty="0" smtClean="0"/>
              <a:t>01.04.2022 </a:t>
            </a:r>
            <a:r>
              <a:rPr lang="uk-UA" sz="1800" dirty="0"/>
              <a:t>№ </a:t>
            </a:r>
            <a:r>
              <a:rPr lang="uk-UA" sz="1800" dirty="0" smtClean="0"/>
              <a:t>289</a:t>
            </a:r>
            <a:endParaRPr lang="uk-UA" sz="1800" dirty="0"/>
          </a:p>
          <a:p>
            <a:pPr marL="285750" indent="-285750" algn="l">
              <a:buFontTx/>
              <a:buChar char="-"/>
            </a:pP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478927521"/>
      </p:ext>
    </p:extLst>
  </p:cSld>
  <p:clrMapOvr>
    <a:masterClrMapping/>
  </p:clrMapOvr>
  <p:transition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 smtClean="0"/>
              <a:t>Результати</a:t>
            </a:r>
            <a:r>
              <a:rPr lang="ru-RU" dirty="0" smtClean="0"/>
              <a:t> </a:t>
            </a:r>
            <a:r>
              <a:rPr lang="ru-RU" dirty="0" err="1"/>
              <a:t>навчальних</a:t>
            </a:r>
            <a:r>
              <a:rPr lang="ru-RU" dirty="0"/>
              <a:t> </a:t>
            </a:r>
            <a:r>
              <a:rPr lang="ru-RU" dirty="0" err="1"/>
              <a:t>досягнень</a:t>
            </a:r>
            <a:r>
              <a:rPr lang="ru-RU" dirty="0"/>
              <a:t> </a:t>
            </a:r>
            <a:r>
              <a:rPr lang="ru-RU" dirty="0" err="1" smtClean="0"/>
              <a:t>учнів</a:t>
            </a:r>
            <a:r>
              <a:rPr lang="ru-RU" dirty="0" smtClean="0"/>
              <a:t> 5 </a:t>
            </a:r>
            <a:r>
              <a:rPr lang="ru-RU" dirty="0" err="1" smtClean="0"/>
              <a:t>класу</a:t>
            </a:r>
            <a:r>
              <a:rPr lang="ru-RU" dirty="0" smtClean="0"/>
              <a:t> </a:t>
            </a:r>
            <a:r>
              <a:rPr lang="ru-RU" dirty="0" err="1" smtClean="0"/>
              <a:t>відображає</a:t>
            </a:r>
            <a:r>
              <a:rPr lang="ru-RU" dirty="0"/>
              <a:t>:</a:t>
            </a:r>
            <a:endParaRPr lang="uk-UA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357460" y="1696825"/>
            <a:ext cx="8371002" cy="50244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0172718"/>
      </p:ext>
    </p:extLst>
  </p:cSld>
  <p:clrMapOvr>
    <a:masterClrMapping/>
  </p:clrMapOvr>
  <p:transition/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t="29650" r="10239"/>
          <a:stretch/>
        </p:blipFill>
        <p:spPr>
          <a:xfrm>
            <a:off x="0" y="4996206"/>
            <a:ext cx="2298816" cy="1602556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97963" y="254491"/>
            <a:ext cx="11698664" cy="5542993"/>
          </a:xfrm>
        </p:spPr>
        <p:txBody>
          <a:bodyPr/>
          <a:lstStyle/>
          <a:p>
            <a:r>
              <a:rPr lang="ru-RU" sz="2800" dirty="0"/>
              <a:t>Графа </a:t>
            </a:r>
            <a:r>
              <a:rPr lang="ru-RU" sz="2800" b="1" dirty="0"/>
              <a:t>«Характеристика </a:t>
            </a:r>
            <a:r>
              <a:rPr lang="ru-RU" sz="2800" b="1" dirty="0" err="1"/>
              <a:t>навчальної</a:t>
            </a:r>
            <a:r>
              <a:rPr lang="ru-RU" sz="2800" b="1" dirty="0"/>
              <a:t> </a:t>
            </a:r>
            <a:r>
              <a:rPr lang="ru-RU" sz="2800" b="1" dirty="0" err="1"/>
              <a:t>діяльності</a:t>
            </a:r>
            <a:r>
              <a:rPr lang="ru-RU" sz="2800" b="1" dirty="0"/>
              <a:t>» </a:t>
            </a:r>
            <a:r>
              <a:rPr lang="ru-RU" sz="2800" dirty="0"/>
              <a:t>сформована </a:t>
            </a:r>
            <a:r>
              <a:rPr lang="ru-RU" sz="2800" dirty="0" err="1"/>
              <a:t>відповідно</a:t>
            </a:r>
            <a:r>
              <a:rPr lang="ru-RU" sz="2800" dirty="0"/>
              <a:t> до </a:t>
            </a:r>
            <a:r>
              <a:rPr lang="ru-RU" sz="2800" dirty="0" err="1"/>
              <a:t>переліку</a:t>
            </a:r>
            <a:r>
              <a:rPr lang="ru-RU" sz="2800" dirty="0"/>
              <a:t> </a:t>
            </a:r>
            <a:r>
              <a:rPr lang="ru-RU" sz="2800" dirty="0" err="1"/>
              <a:t>наскрізних</a:t>
            </a:r>
            <a:r>
              <a:rPr lang="ru-RU" sz="2800" dirty="0"/>
              <a:t> </a:t>
            </a:r>
            <a:r>
              <a:rPr lang="ru-RU" sz="2800" dirty="0" err="1"/>
              <a:t>умінь</a:t>
            </a:r>
            <a:r>
              <a:rPr lang="ru-RU" sz="2800" dirty="0"/>
              <a:t>, </a:t>
            </a:r>
            <a:r>
              <a:rPr lang="ru-RU" sz="2800" dirty="0" err="1"/>
              <a:t>визначених</a:t>
            </a:r>
            <a:r>
              <a:rPr lang="ru-RU" sz="2800" dirty="0"/>
              <a:t> </a:t>
            </a:r>
            <a:r>
              <a:rPr lang="ru-RU" sz="2800" dirty="0" err="1"/>
              <a:t>Державним</a:t>
            </a:r>
            <a:r>
              <a:rPr lang="ru-RU" sz="2800" dirty="0"/>
              <a:t> стандартом </a:t>
            </a:r>
            <a:r>
              <a:rPr lang="ru-RU" sz="2800" dirty="0" err="1"/>
              <a:t>базової</a:t>
            </a:r>
            <a:r>
              <a:rPr lang="ru-RU" sz="2800" dirty="0"/>
              <a:t> </a:t>
            </a:r>
            <a:r>
              <a:rPr lang="ru-RU" sz="2800" dirty="0" err="1"/>
              <a:t>середньої</a:t>
            </a:r>
            <a:r>
              <a:rPr lang="ru-RU" sz="2800" dirty="0"/>
              <a:t> </a:t>
            </a:r>
            <a:r>
              <a:rPr lang="ru-RU" sz="2800" dirty="0" err="1"/>
              <a:t>освіти</a:t>
            </a:r>
            <a:r>
              <a:rPr lang="ru-RU" sz="2800" dirty="0"/>
              <a:t>. </a:t>
            </a: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800" dirty="0" err="1"/>
              <a:t>З</a:t>
            </a:r>
            <a:r>
              <a:rPr lang="ru-RU" sz="2800" dirty="0" err="1" smtClean="0"/>
              <a:t>аповнюється</a:t>
            </a:r>
            <a:r>
              <a:rPr lang="ru-RU" sz="2800" dirty="0" smtClean="0"/>
              <a:t> </a:t>
            </a:r>
            <a:r>
              <a:rPr lang="ru-RU" sz="2800" dirty="0" err="1"/>
              <a:t>класним</a:t>
            </a:r>
            <a:r>
              <a:rPr lang="ru-RU" sz="2800" dirty="0"/>
              <a:t> </a:t>
            </a:r>
            <a:r>
              <a:rPr lang="ru-RU" sz="2800" dirty="0" err="1"/>
              <a:t>керівником</a:t>
            </a:r>
            <a:r>
              <a:rPr lang="ru-RU" sz="2800" dirty="0"/>
              <a:t> за результатами </a:t>
            </a:r>
            <a:r>
              <a:rPr lang="ru-RU" sz="2800" dirty="0" err="1"/>
              <a:t>спостережень</a:t>
            </a:r>
            <a:r>
              <a:rPr lang="ru-RU" sz="2800" dirty="0"/>
              <a:t>, </a:t>
            </a:r>
            <a:r>
              <a:rPr lang="ru-RU" sz="2800" dirty="0" err="1"/>
              <a:t>проведених</a:t>
            </a:r>
            <a:r>
              <a:rPr lang="ru-RU" sz="2800" dirty="0"/>
              <a:t> </a:t>
            </a:r>
            <a:r>
              <a:rPr lang="ru-RU" sz="2800" dirty="0" err="1"/>
              <a:t>спільно</a:t>
            </a:r>
            <a:r>
              <a:rPr lang="ru-RU" sz="2800" dirty="0"/>
              <a:t> з </a:t>
            </a:r>
            <a:r>
              <a:rPr lang="ru-RU" sz="2800" dirty="0" err="1"/>
              <a:t>вчителями</a:t>
            </a:r>
            <a:r>
              <a:rPr lang="ru-RU" sz="2800" dirty="0"/>
              <a:t>-предметниками</a:t>
            </a:r>
            <a:r>
              <a:rPr lang="ru-RU" sz="2800" dirty="0" smtClean="0"/>
              <a:t>,</a:t>
            </a:r>
            <a:br>
              <a:rPr lang="ru-RU" sz="2800" dirty="0" smtClean="0"/>
            </a:br>
            <a:r>
              <a:rPr lang="ru-RU" sz="2800" dirty="0" smtClean="0"/>
              <a:t> </a:t>
            </a:r>
            <a:r>
              <a:rPr lang="ru-RU" sz="2800" dirty="0" err="1"/>
              <a:t>які</a:t>
            </a:r>
            <a:r>
              <a:rPr lang="ru-RU" sz="2800" dirty="0"/>
              <a:t> </a:t>
            </a:r>
            <a:r>
              <a:rPr lang="ru-RU" sz="2800" dirty="0" err="1"/>
              <a:t>працюють</a:t>
            </a:r>
            <a:r>
              <a:rPr lang="ru-RU" sz="2800" dirty="0"/>
              <a:t> з </a:t>
            </a:r>
            <a:r>
              <a:rPr lang="ru-RU" sz="2800" dirty="0" err="1"/>
              <a:t>класом</a:t>
            </a:r>
            <a:r>
              <a:rPr lang="ru-RU" sz="2800" dirty="0"/>
              <a:t>.</a:t>
            </a:r>
            <a:br>
              <a:rPr lang="ru-RU" sz="2800" dirty="0"/>
            </a:b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800" dirty="0" err="1" smtClean="0"/>
              <a:t>Заповнення</a:t>
            </a:r>
            <a:r>
              <a:rPr lang="ru-RU" sz="2800" dirty="0" smtClean="0"/>
              <a:t> </a:t>
            </a:r>
            <a:r>
              <a:rPr lang="ru-RU" sz="2800" dirty="0" err="1" smtClean="0"/>
              <a:t>здійснюється</a:t>
            </a:r>
            <a:r>
              <a:rPr lang="ru-RU" sz="2800" dirty="0" smtClean="0"/>
              <a:t> </a:t>
            </a:r>
            <a:r>
              <a:rPr lang="ru-RU" sz="2800" dirty="0"/>
              <a:t>по </a:t>
            </a:r>
            <a:r>
              <a:rPr lang="ru-RU" sz="2800" dirty="0" err="1"/>
              <a:t>завершенню</a:t>
            </a:r>
            <a:r>
              <a:rPr lang="ru-RU" sz="2800" dirty="0"/>
              <a:t> кожного </a:t>
            </a:r>
            <a:r>
              <a:rPr lang="ru-RU" sz="2800" dirty="0" err="1"/>
              <a:t>навчального</a:t>
            </a:r>
            <a:r>
              <a:rPr lang="ru-RU" sz="2800" dirty="0"/>
              <a:t> року </a:t>
            </a:r>
            <a:r>
              <a:rPr lang="ru-RU" sz="2800" dirty="0" err="1"/>
              <a:t>або</a:t>
            </a:r>
            <a:r>
              <a:rPr lang="ru-RU" sz="2800" dirty="0"/>
              <a:t> в </a:t>
            </a:r>
            <a:r>
              <a:rPr lang="ru-RU" sz="2800" dirty="0" err="1"/>
              <a:t>разі</a:t>
            </a:r>
            <a:r>
              <a:rPr lang="ru-RU" sz="2800" dirty="0"/>
              <a:t> </a:t>
            </a:r>
            <a:r>
              <a:rPr lang="ru-RU" sz="2800" dirty="0" err="1"/>
              <a:t>зміни</a:t>
            </a:r>
            <a:r>
              <a:rPr lang="ru-RU" sz="2800" dirty="0"/>
              <a:t> </a:t>
            </a:r>
            <a:r>
              <a:rPr lang="ru-RU" sz="2800" dirty="0" err="1"/>
              <a:t>здобувачем</a:t>
            </a:r>
            <a:r>
              <a:rPr lang="ru-RU" sz="2800" dirty="0"/>
              <a:t> </a:t>
            </a:r>
            <a:r>
              <a:rPr lang="ru-RU" sz="2800" dirty="0" err="1"/>
              <a:t>освіти</a:t>
            </a:r>
            <a:r>
              <a:rPr lang="ru-RU" sz="2800" dirty="0"/>
              <a:t> </a:t>
            </a:r>
            <a:r>
              <a:rPr lang="ru-RU" sz="2800" dirty="0" err="1"/>
              <a:t>навчального</a:t>
            </a:r>
            <a:r>
              <a:rPr lang="ru-RU" sz="2800" dirty="0"/>
              <a:t> закладу.</a:t>
            </a:r>
            <a:endParaRPr lang="uk-UA" sz="2800" dirty="0"/>
          </a:p>
        </p:txBody>
      </p:sp>
    </p:spTree>
    <p:extLst>
      <p:ext uri="{BB962C8B-B14F-4D97-AF65-F5344CB8AC3E}">
        <p14:creationId xmlns:p14="http://schemas.microsoft.com/office/powerpoint/2010/main" val="776857602"/>
      </p:ext>
    </p:extLst>
  </p:cSld>
  <p:clrMapOvr>
    <a:masterClrMapping/>
  </p:clrMapOvr>
  <p:transition/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95881" y="122549"/>
            <a:ext cx="10120357" cy="64306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2099880"/>
      </p:ext>
    </p:extLst>
  </p:cSld>
  <p:clrMapOvr>
    <a:masterClrMapping/>
  </p:clrMapOvr>
  <p:transition/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800" dirty="0" err="1"/>
              <a:t>Заповнення</a:t>
            </a:r>
            <a:r>
              <a:rPr lang="ru-RU" sz="2800" dirty="0"/>
              <a:t> графи </a:t>
            </a:r>
            <a:r>
              <a:rPr lang="ru-RU" sz="2800" b="1" dirty="0"/>
              <a:t>«Характеристика </a:t>
            </a:r>
            <a:r>
              <a:rPr lang="ru-RU" sz="2800" b="1" dirty="0" err="1"/>
              <a:t>результатів</a:t>
            </a:r>
            <a:r>
              <a:rPr lang="ru-RU" sz="2800" b="1" dirty="0"/>
              <a:t> </a:t>
            </a:r>
            <a:r>
              <a:rPr lang="ru-RU" sz="2800" b="1" dirty="0" err="1"/>
              <a:t>навчання</a:t>
            </a:r>
            <a:r>
              <a:rPr lang="ru-RU" sz="2800" b="1" dirty="0"/>
              <a:t>» </a:t>
            </a:r>
            <a:r>
              <a:rPr lang="ru-RU" sz="2800" dirty="0" err="1"/>
              <a:t>здійснюється</a:t>
            </a:r>
            <a:r>
              <a:rPr lang="ru-RU" sz="2800" dirty="0"/>
              <a:t> </a:t>
            </a:r>
            <a:r>
              <a:rPr lang="ru-RU" sz="2800" dirty="0" err="1"/>
              <a:t>відповідно</a:t>
            </a:r>
            <a:r>
              <a:rPr lang="ru-RU" sz="2800" dirty="0"/>
              <a:t> до </a:t>
            </a:r>
            <a:r>
              <a:rPr lang="ru-RU" sz="2800" dirty="0" err="1"/>
              <a:t>переліку</a:t>
            </a:r>
            <a:r>
              <a:rPr lang="ru-RU" sz="2800" dirty="0"/>
              <a:t> </a:t>
            </a:r>
            <a:r>
              <a:rPr lang="ru-RU" sz="2800" dirty="0" err="1"/>
              <a:t>навчальних</a:t>
            </a:r>
            <a:r>
              <a:rPr lang="ru-RU" sz="2800" dirty="0"/>
              <a:t> </a:t>
            </a:r>
            <a:r>
              <a:rPr lang="ru-RU" sz="2800" dirty="0" err="1" smtClean="0"/>
              <a:t>предметів</a:t>
            </a:r>
            <a:endParaRPr lang="uk-UA" sz="2800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1295090"/>
            <a:ext cx="6473112" cy="2767864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81157" y="3590179"/>
            <a:ext cx="6220822" cy="2669218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50595" y="4262428"/>
            <a:ext cx="3171922" cy="22043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4089019"/>
      </p:ext>
    </p:extLst>
  </p:cSld>
  <p:clrMapOvr>
    <a:masterClrMapping/>
  </p:clrMapOvr>
  <p:transition/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400" y="452455"/>
            <a:ext cx="10363200" cy="4883116"/>
          </a:xfrm>
        </p:spPr>
        <p:txBody>
          <a:bodyPr/>
          <a:lstStyle/>
          <a:p>
            <a:r>
              <a:rPr lang="uk-UA" sz="6000" b="1" dirty="0" smtClean="0"/>
              <a:t>Заповнення сторінок журналу 5-го класу НУШ</a:t>
            </a:r>
            <a:endParaRPr lang="uk-UA" sz="6000" b="1" dirty="0"/>
          </a:p>
        </p:txBody>
      </p:sp>
    </p:spTree>
    <p:extLst>
      <p:ext uri="{BB962C8B-B14F-4D97-AF65-F5344CB8AC3E}">
        <p14:creationId xmlns:p14="http://schemas.microsoft.com/office/powerpoint/2010/main" val="812435953"/>
      </p:ext>
    </p:extLst>
  </p:cSld>
  <p:clrMapOvr>
    <a:masterClrMapping/>
  </p:clrMapOvr>
  <p:transition/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33338" y="268426"/>
            <a:ext cx="11244033" cy="3191211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3338" y="3659513"/>
            <a:ext cx="11399494" cy="25716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8725285"/>
      </p:ext>
    </p:extLst>
  </p:cSld>
  <p:clrMapOvr>
    <a:masterClrMapping/>
  </p:clrMapOvr>
  <p:transition/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305274"/>
            <a:ext cx="10191707" cy="3210923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74276" y="3344208"/>
            <a:ext cx="10248998" cy="33655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8368878"/>
      </p:ext>
    </p:extLst>
  </p:cSld>
  <p:clrMapOvr>
    <a:masterClrMapping/>
  </p:clrMapOvr>
  <p:transition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uk-UA" altLang="uk-UA" sz="3200" b="1" i="1">
                <a:latin typeface="Bookman Old Style" panose="02050604050505020204" pitchFamily="18" charset="0"/>
              </a:rPr>
              <a:t>Динаміка успішності учнів школи за 5 років</a:t>
            </a:r>
            <a:endParaRPr lang="ru-RU" altLang="uk-UA" sz="3200" b="1" i="1">
              <a:latin typeface="Bookman Old Style" panose="02050604050505020204" pitchFamily="18" charset="0"/>
            </a:endParaRPr>
          </a:p>
        </p:txBody>
      </p:sp>
      <p:graphicFrame>
        <p:nvGraphicFramePr>
          <p:cNvPr id="2050" name="Object 3"/>
          <p:cNvGraphicFramePr>
            <a:graphicFrameLocks noGrp="1" noChangeAspect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19140194"/>
              </p:ext>
            </p:extLst>
          </p:nvPr>
        </p:nvGraphicFramePr>
        <p:xfrm>
          <a:off x="3471863" y="1198563"/>
          <a:ext cx="6062662" cy="60626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77" name="Диаграмма" r:id="rId3" imgW="44815169" imgH="44815262" progId="MSGraph.Chart.8">
                  <p:embed followColorScheme="full"/>
                </p:oleObj>
              </mc:Choice>
              <mc:Fallback>
                <p:oleObj name="Диаграмма" r:id="rId3" imgW="44815169" imgH="44815262" progId="MSGraph.Chart.8">
                  <p:embed followColorScheme="full"/>
                  <p:pic>
                    <p:nvPicPr>
                      <p:cNvPr id="205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71863" y="1198563"/>
                        <a:ext cx="6062662" cy="60626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98314872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340866" y="299300"/>
            <a:ext cx="9292569" cy="63840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4572689"/>
      </p:ext>
    </p:extLst>
  </p:cSld>
  <p:clrMapOvr>
    <a:masterClrMapping/>
  </p:clrMapOvr>
  <p:transition/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64124" y="798923"/>
            <a:ext cx="10972800" cy="5007988"/>
          </a:xfrm>
        </p:spPr>
        <p:txBody>
          <a:bodyPr/>
          <a:lstStyle/>
          <a:p>
            <a:pPr marL="0" indent="0">
              <a:buNone/>
            </a:pPr>
            <a:r>
              <a:rPr lang="uk-UA" dirty="0"/>
              <a:t>Система оцінювання неможлива без інформування учнів про критерії </a:t>
            </a:r>
            <a:r>
              <a:rPr lang="uk-UA" dirty="0" smtClean="0"/>
              <a:t>оцінювання </a:t>
            </a:r>
            <a:r>
              <a:rPr lang="uk-UA" dirty="0"/>
              <a:t>та розуміння того, як і за що їх оцінюють</a:t>
            </a:r>
            <a:r>
              <a:rPr lang="uk-UA" dirty="0" smtClean="0"/>
              <a:t>.</a:t>
            </a:r>
          </a:p>
          <a:p>
            <a:pPr marL="0" indent="0">
              <a:buNone/>
            </a:pPr>
            <a:endParaRPr lang="uk-UA" dirty="0"/>
          </a:p>
          <a:p>
            <a:pPr marL="0" indent="0">
              <a:buNone/>
            </a:pPr>
            <a:r>
              <a:rPr lang="uk-UA" dirty="0" smtClean="0"/>
              <a:t> </a:t>
            </a:r>
            <a:r>
              <a:rPr lang="uk-UA" dirty="0"/>
              <a:t>Розроблення, </a:t>
            </a:r>
            <a:r>
              <a:rPr lang="uk-UA" dirty="0" smtClean="0"/>
              <a:t>оприлюднення </a:t>
            </a:r>
            <a:r>
              <a:rPr lang="uk-UA" dirty="0"/>
              <a:t>та інформування про критерії оцінювання робить процес </a:t>
            </a:r>
            <a:r>
              <a:rPr lang="uk-UA" dirty="0" smtClean="0"/>
              <a:t>оцінювання </a:t>
            </a:r>
            <a:r>
              <a:rPr lang="uk-UA" dirty="0"/>
              <a:t>прозорим і зрозумілим для всіх учасників освітнього процесу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57501" y="4515637"/>
            <a:ext cx="3245373" cy="21549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5143548"/>
      </p:ext>
    </p:extLst>
  </p:cSld>
  <p:clrMapOvr>
    <a:masterClrMapping/>
  </p:clrMapOvr>
  <p:transition/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22722" y="346436"/>
            <a:ext cx="10972800" cy="5649011"/>
          </a:xfrm>
        </p:spPr>
        <p:txBody>
          <a:bodyPr/>
          <a:lstStyle/>
          <a:p>
            <a:pPr marL="0" indent="0">
              <a:buNone/>
            </a:pPr>
            <a:r>
              <a:rPr lang="uk-UA" dirty="0" smtClean="0"/>
              <a:t>       Учнів </a:t>
            </a:r>
            <a:r>
              <a:rPr lang="uk-UA" dirty="0"/>
              <a:t>та їхніх </a:t>
            </a:r>
            <a:r>
              <a:rPr lang="uk-UA" dirty="0" smtClean="0"/>
              <a:t>батьків </a:t>
            </a:r>
            <a:r>
              <a:rPr lang="uk-UA" dirty="0"/>
              <a:t>необхідно інформувати також про </a:t>
            </a:r>
            <a:r>
              <a:rPr lang="uk-UA" b="1" dirty="0"/>
              <a:t>правила та процедури </a:t>
            </a:r>
            <a:r>
              <a:rPr lang="uk-UA" b="1" dirty="0" smtClean="0"/>
              <a:t>оцінювання</a:t>
            </a:r>
            <a:r>
              <a:rPr lang="uk-UA" dirty="0" smtClean="0"/>
              <a:t>.</a:t>
            </a:r>
          </a:p>
          <a:p>
            <a:pPr marL="0" indent="0">
              <a:buNone/>
            </a:pPr>
            <a:r>
              <a:rPr lang="uk-UA" dirty="0" smtClean="0"/>
              <a:t>      </a:t>
            </a:r>
          </a:p>
          <a:p>
            <a:pPr marL="0" indent="0">
              <a:buNone/>
            </a:pPr>
            <a:r>
              <a:rPr lang="uk-UA" dirty="0"/>
              <a:t> </a:t>
            </a:r>
            <a:r>
              <a:rPr lang="uk-UA" dirty="0" smtClean="0"/>
              <a:t>     Передусім </a:t>
            </a:r>
            <a:r>
              <a:rPr lang="uk-UA" dirty="0"/>
              <a:t>— про </a:t>
            </a:r>
            <a:r>
              <a:rPr lang="uk-UA" dirty="0" smtClean="0"/>
              <a:t>порядок </a:t>
            </a:r>
            <a:r>
              <a:rPr lang="uk-UA" dirty="0"/>
              <a:t>поточного та підсумкового оцінювання, чинники (старанність, </a:t>
            </a:r>
            <a:r>
              <a:rPr lang="uk-UA" dirty="0" err="1"/>
              <a:t>вчасність</a:t>
            </a:r>
            <a:r>
              <a:rPr lang="uk-UA" dirty="0"/>
              <a:t> виконання робіт), які впливають на тематичне оцінювання учнів тощо. </a:t>
            </a:r>
            <a:endParaRPr lang="uk-UA" dirty="0" smtClean="0"/>
          </a:p>
          <a:p>
            <a:pPr marL="0" indent="0">
              <a:buNone/>
            </a:pPr>
            <a:r>
              <a:rPr lang="uk-UA" dirty="0"/>
              <a:t> </a:t>
            </a:r>
            <a:r>
              <a:rPr lang="uk-UA" dirty="0" smtClean="0"/>
              <a:t>      </a:t>
            </a:r>
          </a:p>
          <a:p>
            <a:pPr marL="0" indent="0">
              <a:buNone/>
            </a:pPr>
            <a:r>
              <a:rPr lang="uk-UA" dirty="0"/>
              <a:t> </a:t>
            </a:r>
            <a:r>
              <a:rPr lang="uk-UA" dirty="0" smtClean="0"/>
              <a:t>      З </a:t>
            </a:r>
            <a:r>
              <a:rPr lang="uk-UA" dirty="0"/>
              <a:t>правилами і процедурами оцінювання батьків і учнів доцільно </a:t>
            </a:r>
            <a:r>
              <a:rPr lang="uk-UA" dirty="0" smtClean="0"/>
              <a:t>ознайомити  </a:t>
            </a:r>
            <a:r>
              <a:rPr lang="uk-UA" dirty="0"/>
              <a:t>через </a:t>
            </a:r>
            <a:r>
              <a:rPr lang="uk-UA" dirty="0" smtClean="0"/>
              <a:t>різні форми комунікації. 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684424361"/>
      </p:ext>
    </p:extLst>
  </p:cSld>
  <p:clrMapOvr>
    <a:masterClrMapping/>
  </p:clrMapOvr>
  <p:transition/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7"/>
            <a:ext cx="10972800" cy="1940661"/>
          </a:xfrm>
        </p:spPr>
        <p:txBody>
          <a:bodyPr/>
          <a:lstStyle/>
          <a:p>
            <a:r>
              <a:rPr lang="ru-RU" sz="3600" dirty="0"/>
              <a:t>При  </a:t>
            </a:r>
            <a:r>
              <a:rPr lang="ru-RU" sz="3600" dirty="0" err="1"/>
              <a:t>оцінюванні</a:t>
            </a:r>
            <a:r>
              <a:rPr lang="ru-RU" sz="3600" dirty="0"/>
              <a:t> </a:t>
            </a:r>
            <a:r>
              <a:rPr lang="ru-RU" sz="3600" dirty="0" err="1"/>
              <a:t>навчальних</a:t>
            </a:r>
            <a:r>
              <a:rPr lang="ru-RU" sz="3600" dirty="0"/>
              <a:t> </a:t>
            </a:r>
            <a:r>
              <a:rPr lang="ru-RU" sz="3600" dirty="0" err="1"/>
              <a:t>досягнень</a:t>
            </a:r>
            <a:r>
              <a:rPr lang="ru-RU" sz="3600" dirty="0"/>
              <a:t> </a:t>
            </a:r>
            <a:r>
              <a:rPr lang="ru-RU" sz="3600" dirty="0" err="1"/>
              <a:t>учнів</a:t>
            </a:r>
            <a:r>
              <a:rPr lang="ru-RU" sz="3600" dirty="0"/>
              <a:t>  </a:t>
            </a:r>
            <a:r>
              <a:rPr lang="ru-RU" sz="3600" dirty="0" err="1"/>
              <a:t>потрібно</a:t>
            </a:r>
            <a:r>
              <a:rPr lang="ru-RU" sz="3600" dirty="0"/>
              <a:t> </a:t>
            </a:r>
            <a:r>
              <a:rPr lang="ru-RU" sz="3600" dirty="0" err="1"/>
              <a:t>пам’ятати</a:t>
            </a:r>
            <a:r>
              <a:rPr lang="ru-RU" sz="3600" dirty="0"/>
              <a:t>:</a:t>
            </a:r>
            <a:br>
              <a:rPr lang="ru-RU" sz="3600" dirty="0"/>
            </a:br>
            <a:endParaRPr lang="uk-UA" sz="36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09600" y="274637"/>
            <a:ext cx="10972800" cy="5851527"/>
          </a:xfrm>
        </p:spPr>
        <p:txBody>
          <a:bodyPr/>
          <a:lstStyle/>
          <a:p>
            <a:pPr marL="0" indent="0">
              <a:buNone/>
            </a:pPr>
            <a:endParaRPr lang="ru-RU" b="1" dirty="0" smtClean="0"/>
          </a:p>
          <a:p>
            <a:pPr marL="0" indent="0">
              <a:buNone/>
            </a:pPr>
            <a:endParaRPr lang="ru-RU" b="1" dirty="0"/>
          </a:p>
          <a:p>
            <a:pPr marL="0" indent="0" algn="ctr">
              <a:buNone/>
            </a:pPr>
            <a:r>
              <a:rPr lang="ru-RU" sz="4000" b="1" dirty="0" err="1" smtClean="0"/>
              <a:t>оцінка</a:t>
            </a:r>
            <a:r>
              <a:rPr lang="ru-RU" sz="4000" b="1" dirty="0" smtClean="0"/>
              <a:t> </a:t>
            </a:r>
            <a:r>
              <a:rPr lang="ru-RU" sz="4000" b="1" dirty="0" err="1"/>
              <a:t>має</a:t>
            </a:r>
            <a:r>
              <a:rPr lang="ru-RU" sz="4000" b="1" dirty="0"/>
              <a:t> </a:t>
            </a:r>
            <a:r>
              <a:rPr lang="ru-RU" sz="4000" b="1" dirty="0" err="1"/>
              <a:t>стимулювати</a:t>
            </a:r>
            <a:r>
              <a:rPr lang="ru-RU" sz="4000" b="1" dirty="0"/>
              <a:t> </a:t>
            </a:r>
            <a:r>
              <a:rPr lang="ru-RU" sz="4000" b="1" dirty="0" err="1"/>
              <a:t>учнів</a:t>
            </a:r>
            <a:r>
              <a:rPr lang="ru-RU" sz="4000" b="1" dirty="0"/>
              <a:t> до </a:t>
            </a:r>
            <a:r>
              <a:rPr lang="ru-RU" sz="4000" b="1" dirty="0" err="1"/>
              <a:t>навчання</a:t>
            </a:r>
            <a:r>
              <a:rPr lang="ru-RU" sz="4000" b="1" dirty="0"/>
              <a:t>, а не </a:t>
            </a:r>
            <a:r>
              <a:rPr lang="ru-RU" sz="4000" b="1" dirty="0" err="1"/>
              <a:t>використовуватись</a:t>
            </a:r>
            <a:r>
              <a:rPr lang="ru-RU" sz="4000" b="1" dirty="0"/>
              <a:t> для </a:t>
            </a:r>
            <a:r>
              <a:rPr lang="ru-RU" sz="4000" b="1" dirty="0" err="1" smtClean="0"/>
              <a:t>покарання</a:t>
            </a:r>
            <a:endParaRPr lang="uk-UA" sz="4000" b="1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58401" y="3389533"/>
            <a:ext cx="6070441" cy="31620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0070749"/>
      </p:ext>
    </p:extLst>
  </p:cSld>
  <p:clrMapOvr>
    <a:masterClrMapping/>
  </p:clrMapOvr>
  <p:transition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ChangeArrowheads="1"/>
          </p:cNvSpPr>
          <p:nvPr/>
        </p:nvSpPr>
        <p:spPr bwMode="auto">
          <a:xfrm>
            <a:off x="2898775" y="149225"/>
            <a:ext cx="7480300" cy="922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r>
              <a:rPr lang="uk-UA" altLang="uk-UA" dirty="0">
                <a:solidFill>
                  <a:srgbClr val="000000"/>
                </a:solidFill>
                <a:cs typeface="Times New Roman" panose="02020603050405020304" pitchFamily="18" charset="0"/>
              </a:rPr>
              <a:t> </a:t>
            </a:r>
            <a:r>
              <a:rPr lang="uk-UA" altLang="uk-UA" b="1" dirty="0">
                <a:solidFill>
                  <a:srgbClr val="FF3300"/>
                </a:solidFill>
                <a:latin typeface="Bookman Old Style" panose="02050604050505020204" pitchFamily="18" charset="0"/>
              </a:rPr>
              <a:t>У</a:t>
            </a:r>
            <a:r>
              <a:rPr lang="uk-UA" altLang="uk-UA" b="1" dirty="0">
                <a:solidFill>
                  <a:srgbClr val="FF3300"/>
                </a:solidFill>
                <a:latin typeface="Bookman Old Style" panose="02050604050505020204" pitchFamily="18" charset="0"/>
                <a:cs typeface="Times New Roman" panose="02020603050405020304" pitchFamily="18" charset="0"/>
              </a:rPr>
              <a:t>спішність та рух учнів</a:t>
            </a:r>
            <a:r>
              <a:rPr lang="uk-UA" altLang="uk-UA" b="1" dirty="0">
                <a:solidFill>
                  <a:srgbClr val="FF3300"/>
                </a:solidFill>
                <a:latin typeface="Bookman Old Style" panose="02050604050505020204" pitchFamily="18" charset="0"/>
              </a:rPr>
              <a:t> СШ №313</a:t>
            </a:r>
            <a:endParaRPr lang="ru-RU" altLang="uk-UA" b="1" dirty="0">
              <a:solidFill>
                <a:srgbClr val="FF3300"/>
              </a:solidFill>
              <a:latin typeface="Bookman Old Style" panose="02050604050505020204" pitchFamily="18" charset="0"/>
            </a:endParaRPr>
          </a:p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r>
              <a:rPr lang="ru-RU" altLang="uk-UA" b="1" i="1" dirty="0">
                <a:solidFill>
                  <a:srgbClr val="FF3300"/>
                </a:solidFill>
                <a:latin typeface="Bookman Old Style" panose="02050604050505020204" pitchFamily="18" charset="0"/>
                <a:cs typeface="Times New Roman" panose="02020603050405020304" pitchFamily="18" charset="0"/>
              </a:rPr>
              <a:t>за </a:t>
            </a:r>
            <a:r>
              <a:rPr lang="ru-RU" altLang="uk-UA" b="1" i="1" dirty="0" err="1">
                <a:solidFill>
                  <a:srgbClr val="FF3300"/>
                </a:solidFill>
                <a:latin typeface="Bookman Old Style" panose="02050604050505020204" pitchFamily="18" charset="0"/>
                <a:cs typeface="Times New Roman" panose="02020603050405020304" pitchFamily="18" charset="0"/>
              </a:rPr>
              <a:t>підсумками</a:t>
            </a:r>
            <a:r>
              <a:rPr lang="ru-RU" altLang="uk-UA" b="1" i="1" dirty="0">
                <a:solidFill>
                  <a:srgbClr val="FF3300"/>
                </a:solidFill>
                <a:latin typeface="Bookman Old Style" panose="02050604050505020204" pitchFamily="18" charset="0"/>
                <a:cs typeface="Times New Roman" panose="02020603050405020304" pitchFamily="18" charset="0"/>
              </a:rPr>
              <a:t> </a:t>
            </a:r>
            <a:r>
              <a:rPr lang="uk-UA" altLang="uk-UA" b="1" i="1" dirty="0">
                <a:solidFill>
                  <a:srgbClr val="FF3300"/>
                </a:solidFill>
                <a:latin typeface="Bookman Old Style" panose="02050604050505020204" pitchFamily="18" charset="0"/>
                <a:cs typeface="Times New Roman" panose="02020603050405020304" pitchFamily="18" charset="0"/>
              </a:rPr>
              <a:t>І семестру </a:t>
            </a:r>
            <a:r>
              <a:rPr lang="uk-UA" altLang="uk-UA" b="1" i="1" dirty="0" smtClean="0">
                <a:solidFill>
                  <a:srgbClr val="FF3300"/>
                </a:solidFill>
                <a:latin typeface="Bookman Old Style" panose="02050604050505020204" pitchFamily="18" charset="0"/>
                <a:cs typeface="Times New Roman" panose="02020603050405020304" pitchFamily="18" charset="0"/>
              </a:rPr>
              <a:t>2024 </a:t>
            </a:r>
            <a:r>
              <a:rPr lang="uk-UA" altLang="uk-UA" b="1" i="1" dirty="0">
                <a:solidFill>
                  <a:srgbClr val="FF3300"/>
                </a:solidFill>
                <a:latin typeface="Bookman Old Style" panose="02050604050505020204" pitchFamily="18" charset="0"/>
                <a:cs typeface="Times New Roman" panose="02020603050405020304" pitchFamily="18" charset="0"/>
              </a:rPr>
              <a:t>- </a:t>
            </a:r>
            <a:r>
              <a:rPr lang="uk-UA" altLang="uk-UA" b="1" i="1" dirty="0" smtClean="0">
                <a:solidFill>
                  <a:srgbClr val="FF3300"/>
                </a:solidFill>
                <a:latin typeface="Bookman Old Style" panose="02050604050505020204" pitchFamily="18" charset="0"/>
                <a:cs typeface="Times New Roman" panose="02020603050405020304" pitchFamily="18" charset="0"/>
              </a:rPr>
              <a:t>2025 </a:t>
            </a:r>
            <a:r>
              <a:rPr lang="ru-RU" altLang="uk-UA" b="1" i="1" dirty="0" smtClean="0">
                <a:solidFill>
                  <a:srgbClr val="FF3300"/>
                </a:solidFill>
                <a:latin typeface="Bookman Old Style" panose="02050604050505020204" pitchFamily="18" charset="0"/>
                <a:cs typeface="Times New Roman" panose="02020603050405020304" pitchFamily="18" charset="0"/>
              </a:rPr>
              <a:t> </a:t>
            </a:r>
            <a:r>
              <a:rPr lang="ru-RU" altLang="uk-UA" b="1" i="1" dirty="0">
                <a:solidFill>
                  <a:srgbClr val="FF3300"/>
                </a:solidFill>
                <a:latin typeface="Bookman Old Style" panose="02050604050505020204" pitchFamily="18" charset="0"/>
                <a:cs typeface="Times New Roman" panose="02020603050405020304" pitchFamily="18" charset="0"/>
              </a:rPr>
              <a:t>навчального року</a:t>
            </a:r>
            <a:endParaRPr lang="ru-RU" altLang="uk-UA" b="1" dirty="0">
              <a:solidFill>
                <a:srgbClr val="FF3300"/>
              </a:solidFill>
              <a:latin typeface="Bookman Old Style" panose="02050604050505020204" pitchFamily="18" charset="0"/>
            </a:endParaRPr>
          </a:p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endParaRPr lang="ru-RU" altLang="uk-UA" b="1" dirty="0">
              <a:solidFill>
                <a:srgbClr val="FF3300"/>
              </a:solidFill>
              <a:latin typeface="Bookman Old Style" panose="02050604050505020204" pitchFamily="18" charset="0"/>
            </a:endParaRPr>
          </a:p>
        </p:txBody>
      </p:sp>
      <p:graphicFrame>
        <p:nvGraphicFramePr>
          <p:cNvPr id="10443" name="Group 20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45999063"/>
              </p:ext>
            </p:extLst>
          </p:nvPr>
        </p:nvGraphicFramePr>
        <p:xfrm>
          <a:off x="1097282" y="772160"/>
          <a:ext cx="10910232" cy="6014719"/>
        </p:xfrm>
        <a:graphic>
          <a:graphicData uri="http://schemas.openxmlformats.org/drawingml/2006/table">
            <a:tbl>
              <a:tblPr/>
              <a:tblGrid>
                <a:gridCol w="61516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90063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3800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53800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54009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533834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540089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538004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538004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535920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671462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761131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  <a:gridCol w="552603">
                  <a:extLst>
                    <a:ext uri="{9D8B030D-6E8A-4147-A177-3AD203B41FA5}">
                      <a16:colId xmlns:a16="http://schemas.microsoft.com/office/drawing/2014/main" val="20012"/>
                    </a:ext>
                  </a:extLst>
                </a:gridCol>
                <a:gridCol w="1107289">
                  <a:extLst>
                    <a:ext uri="{9D8B030D-6E8A-4147-A177-3AD203B41FA5}">
                      <a16:colId xmlns:a16="http://schemas.microsoft.com/office/drawing/2014/main" val="20013"/>
                    </a:ext>
                  </a:extLst>
                </a:gridCol>
              </a:tblGrid>
              <a:tr h="282629"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№</a:t>
                      </a:r>
                      <a:endParaRPr kumimoji="0" lang="ru-RU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T="45723" marB="45723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ЗМІСТ</a:t>
                      </a:r>
                      <a:endParaRPr kumimoji="0" lang="ru-RU" sz="1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T="45723" marB="4572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11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КЛАСИ</a:t>
                      </a:r>
                      <a:endParaRPr kumimoji="0" lang="ru-RU" sz="1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T="45723" marB="4572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Всього</a:t>
                      </a:r>
                      <a:endParaRPr kumimoji="0" lang="ru-RU" sz="1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T="45723" marB="4572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8262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kumimoji="0" lang="ru-RU" sz="1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T="45723" marB="4572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kumimoji="0" lang="ru-RU" sz="1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T="45723" marB="4572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endParaRPr kumimoji="0" lang="ru-RU" sz="1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T="45723" marB="4572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  <a:endParaRPr kumimoji="0" lang="ru-RU" sz="1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T="45723" marB="4572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</a:t>
                      </a:r>
                      <a:endParaRPr kumimoji="0" lang="ru-RU" sz="1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T="45723" marB="4572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</a:t>
                      </a:r>
                      <a:endParaRPr kumimoji="0" lang="ru-RU" sz="1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T="45723" marB="4572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</a:t>
                      </a:r>
                      <a:endParaRPr kumimoji="0" lang="ru-RU" sz="1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T="45723" marB="4572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</a:t>
                      </a:r>
                      <a:endParaRPr kumimoji="0" lang="ru-RU" sz="1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T="45723" marB="4572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</a:t>
                      </a:r>
                      <a:endParaRPr kumimoji="0" lang="ru-RU" sz="1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T="45723" marB="4572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</a:t>
                      </a:r>
                      <a:endParaRPr kumimoji="0" lang="ru-RU" sz="1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T="45723" marB="4572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11</a:t>
                      </a:r>
                      <a:endParaRPr kumimoji="0" lang="ru-RU" sz="1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T="45723" marB="4572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5927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1.</a:t>
                      </a:r>
                      <a:endParaRPr kumimoji="0" lang="ru-RU" sz="1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T="45723" marB="45723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Всього учнів на початок  </a:t>
                      </a:r>
                      <a:r>
                        <a:rPr kumimoji="0" lang="uk-UA" sz="1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І семестру</a:t>
                      </a:r>
                      <a:endParaRPr kumimoji="0" lang="uk-UA" sz="10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T="45723" marB="4572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65</a:t>
                      </a:r>
                      <a:endParaRPr kumimoji="0" lang="uk-UA" sz="10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T="45723" marB="4572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83</a:t>
                      </a:r>
                      <a:endParaRPr kumimoji="0" lang="uk-UA" sz="10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T="45723" marB="4572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82</a:t>
                      </a:r>
                      <a:endParaRPr kumimoji="0" lang="uk-UA" sz="10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T="45723" marB="4572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85</a:t>
                      </a:r>
                      <a:endParaRPr kumimoji="0" lang="uk-UA" sz="10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T="45723" marB="4572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73</a:t>
                      </a:r>
                      <a:endParaRPr kumimoji="0" lang="uk-UA" sz="10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T="45723" marB="4572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85</a:t>
                      </a:r>
                      <a:endParaRPr kumimoji="0" lang="uk-UA" sz="10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T="45723" marB="4572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86</a:t>
                      </a:r>
                      <a:endParaRPr kumimoji="0" lang="uk-UA" sz="10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T="45723" marB="4572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82</a:t>
                      </a:r>
                      <a:endParaRPr kumimoji="0" lang="uk-UA" sz="10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T="45723" marB="4572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85</a:t>
                      </a:r>
                      <a:endParaRPr kumimoji="0" lang="uk-UA" sz="10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T="45723" marB="4572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81</a:t>
                      </a:r>
                      <a:endParaRPr kumimoji="0" lang="uk-UA" sz="10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T="45723" marB="4572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37</a:t>
                      </a:r>
                      <a:endParaRPr kumimoji="0" lang="uk-UA" sz="10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T="45723" marB="4572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844</a:t>
                      </a:r>
                      <a:endParaRPr kumimoji="0" lang="uk-UA" sz="10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T="45723" marB="4572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5385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2.</a:t>
                      </a:r>
                      <a:endParaRPr kumimoji="0" lang="ru-RU" sz="1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T="45723" marB="45723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Вибуло за</a:t>
                      </a:r>
                      <a:r>
                        <a:rPr kumimoji="0" lang="uk-UA" sz="1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1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І семестр</a:t>
                      </a:r>
                      <a:endParaRPr kumimoji="0" lang="ru-RU" sz="10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T="45723" marB="4572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1</a:t>
                      </a:r>
                      <a:endParaRPr kumimoji="0" lang="uk-UA" sz="10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T="45723" marB="4572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1</a:t>
                      </a:r>
                      <a:endParaRPr kumimoji="0" lang="uk-UA" sz="10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T="45723" marB="4572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-</a:t>
                      </a:r>
                      <a:endParaRPr kumimoji="0" lang="uk-UA" sz="10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T="45723" marB="4572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1</a:t>
                      </a:r>
                      <a:endParaRPr kumimoji="0" lang="uk-UA" sz="10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T="45723" marB="4572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-</a:t>
                      </a:r>
                      <a:endParaRPr kumimoji="0" lang="ru-RU" sz="10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T="45723" marB="4572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1</a:t>
                      </a:r>
                      <a:endParaRPr kumimoji="0" lang="uk-UA" sz="10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T="45723" marB="4572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-</a:t>
                      </a:r>
                      <a:endParaRPr kumimoji="0" lang="ru-RU" sz="10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T="45723" marB="4572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3</a:t>
                      </a:r>
                      <a:endParaRPr kumimoji="0" lang="ru-RU" sz="10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T="45723" marB="4572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1</a:t>
                      </a:r>
                      <a:endParaRPr kumimoji="0" lang="ru-RU" sz="10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T="45723" marB="4572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4</a:t>
                      </a:r>
                      <a:endParaRPr kumimoji="0" lang="uk-UA" sz="10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T="45723" marB="4572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-</a:t>
                      </a:r>
                      <a:endParaRPr kumimoji="0" lang="ru-RU" sz="10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T="45723" marB="4572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12</a:t>
                      </a:r>
                      <a:endParaRPr kumimoji="0" lang="uk-UA" sz="10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T="45723" marB="4572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5385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3.</a:t>
                      </a:r>
                      <a:endParaRPr kumimoji="0" lang="ru-RU" sz="1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T="45723" marB="45723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Прибуло </a:t>
                      </a:r>
                      <a:endParaRPr kumimoji="0" lang="ru-RU" sz="10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T="45723" marB="4572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1</a:t>
                      </a:r>
                      <a:endParaRPr kumimoji="0" lang="ru-RU" sz="10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T="45723" marB="4572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-</a:t>
                      </a:r>
                      <a:endParaRPr kumimoji="0" lang="ru-RU" sz="10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T="45723" marB="4572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-</a:t>
                      </a:r>
                      <a:endParaRPr kumimoji="0" lang="ru-RU" sz="10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T="45723" marB="4572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2</a:t>
                      </a:r>
                      <a:endParaRPr kumimoji="0" lang="uk-UA" sz="10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T="45723" marB="4572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-</a:t>
                      </a:r>
                      <a:endParaRPr kumimoji="0" lang="ru-RU" sz="10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T="45723" marB="4572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3</a:t>
                      </a:r>
                      <a:endParaRPr kumimoji="0" lang="ru-RU" sz="10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T="45723" marB="4572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3</a:t>
                      </a:r>
                      <a:endParaRPr kumimoji="0" lang="ru-RU" sz="10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T="45723" marB="4572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-</a:t>
                      </a:r>
                      <a:endParaRPr kumimoji="0" lang="ru-RU" sz="10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T="45723" marB="4572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1</a:t>
                      </a:r>
                      <a:endParaRPr kumimoji="0" lang="uk-UA" sz="10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T="45723" marB="4572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3</a:t>
                      </a:r>
                      <a:endParaRPr kumimoji="0" lang="uk-UA" sz="10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T="45723" marB="4572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-</a:t>
                      </a:r>
                      <a:endParaRPr kumimoji="0" lang="ru-RU" sz="10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T="45723" marB="4572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13</a:t>
                      </a:r>
                      <a:endParaRPr kumimoji="0" lang="uk-UA" sz="10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T="45723" marB="4572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5817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4.</a:t>
                      </a:r>
                      <a:endParaRPr kumimoji="0" lang="ru-RU" sz="1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T="45723" marB="45723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Всього учнів на кінець</a:t>
                      </a:r>
                      <a:r>
                        <a:rPr kumimoji="0" lang="uk-UA" sz="1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І семестру</a:t>
                      </a:r>
                      <a:endParaRPr kumimoji="0" lang="uk-UA" sz="10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T="45723" marB="4572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65</a:t>
                      </a:r>
                      <a:endParaRPr kumimoji="0" lang="uk-UA" sz="10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T="45723" marB="4572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82</a:t>
                      </a:r>
                      <a:endParaRPr kumimoji="0" lang="uk-UA" sz="10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T="45723" marB="4572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82</a:t>
                      </a:r>
                      <a:endParaRPr kumimoji="0" lang="uk-UA" sz="10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T="45723" marB="4572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86</a:t>
                      </a:r>
                      <a:endParaRPr kumimoji="0" lang="uk-UA" sz="10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T="45723" marB="4572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73</a:t>
                      </a:r>
                      <a:endParaRPr kumimoji="0" lang="uk-UA" sz="10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T="45723" marB="4572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87</a:t>
                      </a:r>
                      <a:endParaRPr kumimoji="0" lang="uk-UA" sz="10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T="45723" marB="4572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89</a:t>
                      </a:r>
                      <a:endParaRPr kumimoji="0" lang="uk-UA" sz="10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T="45723" marB="4572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79</a:t>
                      </a:r>
                      <a:endParaRPr kumimoji="0" lang="uk-UA" sz="10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T="45723" marB="4572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85</a:t>
                      </a:r>
                      <a:endParaRPr kumimoji="0" lang="uk-UA" sz="10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T="45723" marB="4572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80</a:t>
                      </a:r>
                      <a:endParaRPr kumimoji="0" lang="uk-UA" sz="10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T="45723" marB="4572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37</a:t>
                      </a:r>
                      <a:endParaRPr kumimoji="0" lang="uk-UA" sz="10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T="45723" marB="4572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845</a:t>
                      </a:r>
                      <a:endParaRPr kumimoji="0" lang="uk-UA" sz="10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T="45723" marB="4572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5385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5.</a:t>
                      </a:r>
                      <a:endParaRPr kumimoji="0" lang="ru-RU" sz="1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T="45723" marB="45723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Рівень навчальних досягнень </a:t>
                      </a:r>
                      <a:endParaRPr kumimoji="0" lang="ru-RU" sz="10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T="45723" marB="4572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1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uk-UA" sz="10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T="45723" marB="4572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uk-UA" sz="10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T="45723" marB="4572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uk-UA" sz="10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T="45723" marB="4572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uk-UA" sz="10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T="45723" marB="4572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uk-UA" sz="10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T="45723" marB="4572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uk-UA" sz="10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T="45723" marB="4572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uk-UA" sz="10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T="45723" marB="4572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uk-UA" sz="10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T="45723" marB="4572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uk-UA" sz="10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T="45723" marB="4572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uk-UA" sz="10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T="45723" marB="4572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uk-UA" sz="10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T="45723" marB="4572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uk-UA" sz="10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T="45723" marB="4572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55569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1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5.1.</a:t>
                      </a:r>
                      <a:endParaRPr kumimoji="0" lang="ru-RU" sz="1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T="45723" marB="45723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високий (12-10б.)</a:t>
                      </a:r>
                      <a:endParaRPr kumimoji="0" lang="ru-RU" sz="10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T="45723" marB="4572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uk-UA" sz="10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T="45723" marB="4572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uk-UA" sz="10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T="45723" marB="4572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uk-UA" sz="10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T="45723" marB="4572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uk-UA" sz="10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T="45723" marB="4572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8</a:t>
                      </a:r>
                      <a:endParaRPr kumimoji="0" lang="uk-UA" sz="10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T="45723" marB="4572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3</a:t>
                      </a:r>
                      <a:endParaRPr kumimoji="0" lang="uk-UA" sz="10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T="45723" marB="4572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6</a:t>
                      </a:r>
                      <a:endParaRPr kumimoji="0" lang="uk-UA" sz="10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T="45723" marB="4572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2</a:t>
                      </a:r>
                      <a:endParaRPr kumimoji="0" lang="uk-UA" sz="10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T="45723" marB="4572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5</a:t>
                      </a:r>
                      <a:endParaRPr kumimoji="0" lang="uk-UA" sz="10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T="45723" marB="4572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2</a:t>
                      </a:r>
                      <a:endParaRPr kumimoji="0" lang="uk-UA" sz="10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T="45723" marB="4572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7</a:t>
                      </a:r>
                      <a:endParaRPr kumimoji="0" lang="uk-UA" sz="10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T="45723" marB="4572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33</a:t>
                      </a:r>
                      <a:endParaRPr kumimoji="0" lang="uk-UA" sz="10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T="45723" marB="4572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37929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1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5.2.</a:t>
                      </a:r>
                      <a:endParaRPr kumimoji="0" lang="ru-RU" sz="1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T="45723" marB="45723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достатній (7-12б.)</a:t>
                      </a:r>
                      <a:endParaRPr kumimoji="0" lang="ru-RU" sz="10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T="45723" marB="4572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uk-UA" sz="10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T="45723" marB="4572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uk-UA" sz="10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T="45723" marB="4572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uk-UA" sz="10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T="45723" marB="4572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uk-UA" sz="10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T="45723" marB="4572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28</a:t>
                      </a:r>
                      <a:endParaRPr kumimoji="0" lang="uk-UA" sz="10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T="45723" marB="4572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39</a:t>
                      </a:r>
                      <a:endParaRPr kumimoji="0" lang="uk-UA" sz="10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T="45723" marB="4572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34</a:t>
                      </a:r>
                      <a:endParaRPr kumimoji="0" lang="uk-UA" sz="10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T="45723" marB="4572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18</a:t>
                      </a:r>
                      <a:endParaRPr kumimoji="0" lang="uk-UA" sz="10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T="45723" marB="4572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21</a:t>
                      </a:r>
                      <a:endParaRPr kumimoji="0" lang="uk-UA" sz="10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T="45723" marB="4572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20</a:t>
                      </a:r>
                      <a:endParaRPr kumimoji="0" lang="uk-UA" sz="10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T="45723" marB="4572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13</a:t>
                      </a:r>
                      <a:endParaRPr kumimoji="0" lang="uk-UA" sz="10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T="45723" marB="4572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173</a:t>
                      </a:r>
                      <a:endParaRPr kumimoji="0" lang="uk-UA" sz="10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T="45723" marB="4572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55385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1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5.3.</a:t>
                      </a:r>
                      <a:endParaRPr kumimoji="0" lang="ru-RU" sz="1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T="45723" marB="45723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середній (4-12б.)</a:t>
                      </a:r>
                      <a:endParaRPr kumimoji="0" lang="ru-RU" sz="10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T="45723" marB="4572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uk-UA" sz="10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T="45723" marB="4572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uk-UA" sz="10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T="45723" marB="4572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uk-UA" sz="10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T="45723" marB="4572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uk-UA" sz="10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T="45723" marB="4572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32</a:t>
                      </a:r>
                      <a:endParaRPr kumimoji="0" lang="uk-UA" sz="10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T="45723" marB="4572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44</a:t>
                      </a:r>
                      <a:endParaRPr kumimoji="0" lang="uk-UA" sz="10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T="45723" marB="4572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49</a:t>
                      </a:r>
                      <a:endParaRPr kumimoji="0" lang="uk-UA" sz="10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T="45723" marB="4572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48</a:t>
                      </a:r>
                      <a:endParaRPr kumimoji="0" lang="uk-UA" sz="10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T="45723" marB="4572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50</a:t>
                      </a:r>
                      <a:endParaRPr kumimoji="0" lang="uk-UA" sz="10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T="45723" marB="4572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46</a:t>
                      </a:r>
                      <a:endParaRPr kumimoji="0" lang="uk-UA" sz="10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T="45723" marB="4572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17</a:t>
                      </a:r>
                      <a:endParaRPr kumimoji="0" lang="uk-UA" sz="10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T="45723" marB="4572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286</a:t>
                      </a:r>
                      <a:endParaRPr kumimoji="0" lang="uk-UA" sz="10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T="45723" marB="4572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75369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1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5.4.</a:t>
                      </a:r>
                      <a:endParaRPr kumimoji="0" lang="ru-RU" sz="1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T="45723" marB="45723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початковий (1-12б.)</a:t>
                      </a:r>
                      <a:endParaRPr kumimoji="0" lang="ru-RU" sz="10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T="45723" marB="4572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uk-UA" sz="10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T="45723" marB="4572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uk-UA" sz="10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T="45723" marB="4572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uk-UA" sz="10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T="45723" marB="4572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uk-UA" sz="10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T="45723" marB="4572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5</a:t>
                      </a:r>
                      <a:endParaRPr kumimoji="0" lang="ru-RU" sz="10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T="45723" marB="4572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1</a:t>
                      </a:r>
                      <a:endParaRPr kumimoji="0" lang="uk-UA" sz="10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T="45723" marB="4572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0</a:t>
                      </a:r>
                      <a:endParaRPr kumimoji="0" lang="uk-UA" sz="10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T="45723" marB="4572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11</a:t>
                      </a:r>
                      <a:endParaRPr kumimoji="0" lang="uk-UA" sz="10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T="45723" marB="4572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9</a:t>
                      </a:r>
                      <a:endParaRPr kumimoji="0" lang="uk-UA" sz="10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T="45723" marB="4572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12</a:t>
                      </a:r>
                      <a:endParaRPr kumimoji="0" lang="uk-UA" sz="10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T="45723" marB="4572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0</a:t>
                      </a:r>
                      <a:endParaRPr kumimoji="0" lang="uk-UA" sz="10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T="45723" marB="4572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38</a:t>
                      </a:r>
                      <a:endParaRPr kumimoji="0" lang="uk-UA" sz="10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T="45723" marB="4572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93769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1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6.</a:t>
                      </a:r>
                      <a:endParaRPr kumimoji="0" lang="ru-RU" sz="1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T="45723" marB="45723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Якість навчання(%)</a:t>
                      </a:r>
                      <a:endParaRPr kumimoji="0" lang="ru-RU" sz="10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T="45723" marB="4572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uk-UA" sz="10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T="45723" marB="4572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T="45723" marB="4572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T="45723" marB="4572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T="45723" marB="4572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49%</a:t>
                      </a:r>
                      <a:endParaRPr kumimoji="0" lang="ru-RU" sz="10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T="45723" marB="4572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48%</a:t>
                      </a:r>
                      <a:endParaRPr kumimoji="0" lang="ru-RU" sz="10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T="45723" marB="4572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45%</a:t>
                      </a:r>
                      <a:endParaRPr kumimoji="0" lang="ru-RU" sz="10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T="45723" marB="4572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25%</a:t>
                      </a:r>
                      <a:endParaRPr kumimoji="0" lang="ru-RU" sz="10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T="45723" marB="4572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31%</a:t>
                      </a:r>
                      <a:endParaRPr kumimoji="0" lang="ru-RU" sz="10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T="45723" marB="4572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28%</a:t>
                      </a:r>
                      <a:endParaRPr kumimoji="0" lang="uk-UA" sz="10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T="45723" marB="4572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54%</a:t>
                      </a:r>
                      <a:endParaRPr kumimoji="0" lang="ru-RU" sz="10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T="45723" marB="4572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39%</a:t>
                      </a:r>
                      <a:endParaRPr kumimoji="0" lang="ru-RU" sz="10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T="45723" marB="4572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55385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7.</a:t>
                      </a:r>
                      <a:endParaRPr kumimoji="0" lang="ru-RU" sz="1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T="45723" marB="45723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Початковий рівень (%)</a:t>
                      </a:r>
                      <a:endParaRPr kumimoji="0" lang="ru-RU" sz="14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T="45723" marB="4572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uk-UA" sz="14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T="45723" marB="4572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4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T="45723" marB="4572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4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T="45723" marB="4572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4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T="45723" marB="4572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7%</a:t>
                      </a:r>
                      <a:endParaRPr kumimoji="0" lang="ru-RU" sz="12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T="45723" marB="4572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1%</a:t>
                      </a:r>
                      <a:endParaRPr kumimoji="0" lang="ru-RU" sz="12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T="45723" marB="4572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0%</a:t>
                      </a:r>
                      <a:endParaRPr kumimoji="0" lang="ru-RU" sz="12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T="45723" marB="4572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14%</a:t>
                      </a:r>
                      <a:endParaRPr kumimoji="0" lang="ru-RU" sz="12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T="45723" marB="4572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11%</a:t>
                      </a:r>
                      <a:endParaRPr kumimoji="0" lang="ru-RU" sz="12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T="45723" marB="4572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15%</a:t>
                      </a:r>
                      <a:endParaRPr kumimoji="0" lang="uk-UA" sz="12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T="45723" marB="4572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0%</a:t>
                      </a:r>
                      <a:endParaRPr kumimoji="0" lang="ru-RU" sz="12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T="45723" marB="4572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7%</a:t>
                      </a:r>
                      <a:endParaRPr kumimoji="0" lang="ru-RU" sz="12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T="45723" marB="4572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9304787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uk-UA" altLang="uk-UA" sz="4000" b="1" dirty="0">
                <a:latin typeface="Times New Roman" panose="02020603050405020304" pitchFamily="18" charset="0"/>
              </a:rPr>
              <a:t>Узагальнені результати успішності </a:t>
            </a:r>
            <a:r>
              <a:rPr lang="uk-UA" altLang="uk-UA" sz="4000" b="1" dirty="0" smtClean="0">
                <a:latin typeface="Times New Roman" panose="02020603050405020304" pitchFamily="18" charset="0"/>
              </a:rPr>
              <a:t>9-х </a:t>
            </a:r>
            <a:r>
              <a:rPr lang="uk-UA" altLang="uk-UA" sz="4000" b="1" dirty="0">
                <a:latin typeface="Times New Roman" panose="02020603050405020304" pitchFamily="18" charset="0"/>
              </a:rPr>
              <a:t>класів</a:t>
            </a:r>
            <a:endParaRPr lang="ru-RU" altLang="uk-UA" sz="4000" b="1" dirty="0">
              <a:latin typeface="Times New Roman" panose="02020603050405020304" pitchFamily="18" charset="0"/>
            </a:endParaRPr>
          </a:p>
        </p:txBody>
      </p:sp>
      <p:graphicFrame>
        <p:nvGraphicFramePr>
          <p:cNvPr id="6146" name="Object 4"/>
          <p:cNvGraphicFramePr>
            <a:graphicFrameLocks noGrp="1" noChangeAspect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79119264"/>
              </p:ext>
            </p:extLst>
          </p:nvPr>
        </p:nvGraphicFramePr>
        <p:xfrm>
          <a:off x="3222625" y="1557338"/>
          <a:ext cx="6375400" cy="6375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229" name="Диаграмма" r:id="rId3" imgW="35897111" imgH="35897388" progId="MSGraph.Chart.8">
                  <p:embed followColorScheme="full"/>
                </p:oleObj>
              </mc:Choice>
              <mc:Fallback>
                <p:oleObj name="Диаграмма" r:id="rId3" imgW="35897111" imgH="35897388" progId="MSGraph.Chart.8">
                  <p:embed followColorScheme="full"/>
                  <p:pic>
                    <p:nvPicPr>
                      <p:cNvPr id="6146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22625" y="1557338"/>
                        <a:ext cx="6375400" cy="6375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420044781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uk-UA" altLang="uk-UA" sz="4000" b="1" dirty="0">
                <a:latin typeface="Times New Roman" panose="02020603050405020304" pitchFamily="18" charset="0"/>
              </a:rPr>
              <a:t>Узагальнені результати успішності </a:t>
            </a:r>
            <a:r>
              <a:rPr lang="uk-UA" altLang="uk-UA" sz="4000" b="1" dirty="0" smtClean="0">
                <a:latin typeface="Times New Roman" panose="02020603050405020304" pitchFamily="18" charset="0"/>
              </a:rPr>
              <a:t>10-х </a:t>
            </a:r>
            <a:r>
              <a:rPr lang="uk-UA" altLang="uk-UA" sz="4000" b="1" dirty="0">
                <a:latin typeface="Times New Roman" panose="02020603050405020304" pitchFamily="18" charset="0"/>
              </a:rPr>
              <a:t>класів</a:t>
            </a:r>
            <a:endParaRPr lang="ru-RU" altLang="uk-UA" sz="4000" b="1" dirty="0">
              <a:latin typeface="Times New Roman" panose="02020603050405020304" pitchFamily="18" charset="0"/>
            </a:endParaRPr>
          </a:p>
        </p:txBody>
      </p:sp>
      <p:graphicFrame>
        <p:nvGraphicFramePr>
          <p:cNvPr id="6146" name="Object 4"/>
          <p:cNvGraphicFramePr>
            <a:graphicFrameLocks noGrp="1" noChangeAspect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53492405"/>
              </p:ext>
            </p:extLst>
          </p:nvPr>
        </p:nvGraphicFramePr>
        <p:xfrm>
          <a:off x="3222625" y="1557338"/>
          <a:ext cx="6373813" cy="63722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563" name="Диаграмма" r:id="rId3" imgW="28741931" imgH="28741560" progId="MSGraph.Chart.8">
                  <p:embed followColorScheme="full"/>
                </p:oleObj>
              </mc:Choice>
              <mc:Fallback>
                <p:oleObj name="Диаграмма" r:id="rId3" imgW="28741931" imgH="28741560" progId="MSGraph.Chart.8">
                  <p:embed followColorScheme="full"/>
                  <p:pic>
                    <p:nvPicPr>
                      <p:cNvPr id="6146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22625" y="1557338"/>
                        <a:ext cx="6373813" cy="63722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66349039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6" name="Rectangle 2"/>
          <p:cNvSpPr>
            <a:spLocks noGrp="1" noChangeArrowheads="1"/>
          </p:cNvSpPr>
          <p:nvPr>
            <p:ph type="title"/>
          </p:nvPr>
        </p:nvSpPr>
        <p:spPr>
          <a:xfrm>
            <a:off x="142009" y="0"/>
            <a:ext cx="11468100" cy="1143000"/>
          </a:xfrm>
        </p:spPr>
        <p:txBody>
          <a:bodyPr/>
          <a:lstStyle/>
          <a:p>
            <a:pPr eaLnBrk="1" hangingPunct="1"/>
            <a:r>
              <a:rPr lang="uk-UA" altLang="uk-UA" sz="4000" b="1" dirty="0">
                <a:latin typeface="Times New Roman" panose="02020603050405020304" pitchFamily="18" charset="0"/>
              </a:rPr>
              <a:t>Узагальнені результати успішності </a:t>
            </a:r>
            <a:r>
              <a:rPr lang="uk-UA" altLang="uk-UA" sz="4000" b="1" dirty="0" smtClean="0">
                <a:latin typeface="Times New Roman" panose="02020603050405020304" pitchFamily="18" charset="0"/>
              </a:rPr>
              <a:t>11-го класу</a:t>
            </a:r>
            <a:endParaRPr lang="ru-RU" altLang="uk-UA" sz="4000" b="1" dirty="0">
              <a:latin typeface="Times New Roman" panose="02020603050405020304" pitchFamily="18" charset="0"/>
            </a:endParaRPr>
          </a:p>
        </p:txBody>
      </p:sp>
      <p:graphicFrame>
        <p:nvGraphicFramePr>
          <p:cNvPr id="6146" name="Object 4"/>
          <p:cNvGraphicFramePr>
            <a:graphicFrameLocks noGrp="1" noChangeAspect="1"/>
          </p:cNvGraphicFramePr>
          <p:nvPr>
            <p:ph idx="1"/>
            <p:extLst>
              <p:ext uri="{D42A27DB-BD31-4B8C-83A1-F6EECF244321}">
                <p14:modId xmlns:p14="http://schemas.microsoft.com/office/powerpoint/2010/main" val="868080775"/>
              </p:ext>
            </p:extLst>
          </p:nvPr>
        </p:nvGraphicFramePr>
        <p:xfrm>
          <a:off x="2406650" y="966788"/>
          <a:ext cx="7232650" cy="72326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359" name="Диаграмма" r:id="rId4" imgW="87629823" imgH="87629863" progId="MSGraph.Chart.8">
                  <p:embed followColorScheme="full"/>
                </p:oleObj>
              </mc:Choice>
              <mc:Fallback>
                <p:oleObj name="Диаграмма" r:id="rId4" imgW="87629823" imgH="87629863" progId="MSGraph.Chart.8">
                  <p:embed followColorScheme="full"/>
                  <p:pic>
                    <p:nvPicPr>
                      <p:cNvPr id="6146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06650" y="966788"/>
                        <a:ext cx="7232650" cy="72326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78715632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2" descr="Результат пошуку зображень за запитом &quot;Картинки про школу&quot;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5619" y="2893147"/>
            <a:ext cx="4518025" cy="3586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53667" y="238605"/>
            <a:ext cx="8534400" cy="1507067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uk-UA" b="1" dirty="0">
                <a:latin typeface="Times New Roman" pitchFamily="18" charset="0"/>
              </a:rPr>
              <a:t/>
            </a:r>
            <a:br>
              <a:rPr lang="uk-UA" b="1" dirty="0">
                <a:latin typeface="Times New Roman" pitchFamily="18" charset="0"/>
              </a:rPr>
            </a:br>
            <a:r>
              <a:rPr lang="uk-UA" b="1" dirty="0">
                <a:latin typeface="Times New Roman" pitchFamily="18" charset="0"/>
              </a:rPr>
              <a:t/>
            </a:r>
            <a:br>
              <a:rPr lang="uk-UA" b="1" dirty="0">
                <a:latin typeface="Times New Roman" pitchFamily="18" charset="0"/>
              </a:rPr>
            </a:br>
            <a:r>
              <a:rPr lang="uk-UA" b="1" dirty="0">
                <a:latin typeface="Times New Roman" pitchFamily="18" charset="0"/>
              </a:rPr>
              <a:t/>
            </a:r>
            <a:br>
              <a:rPr lang="uk-UA" b="1" dirty="0">
                <a:latin typeface="Times New Roman" pitchFamily="18" charset="0"/>
              </a:rPr>
            </a:br>
            <a:r>
              <a:rPr lang="uk-UA" b="1" dirty="0">
                <a:latin typeface="Times New Roman" pitchFamily="18" charset="0"/>
              </a:rPr>
              <a:t/>
            </a:r>
            <a:br>
              <a:rPr lang="uk-UA" b="1" dirty="0">
                <a:latin typeface="Times New Roman" pitchFamily="18" charset="0"/>
              </a:rPr>
            </a:br>
            <a:r>
              <a:rPr lang="uk-UA" b="1" dirty="0">
                <a:latin typeface="Times New Roman" pitchFamily="18" charset="0"/>
              </a:rPr>
              <a:t/>
            </a:r>
            <a:br>
              <a:rPr lang="uk-UA" b="1" dirty="0">
                <a:latin typeface="Times New Roman" pitchFamily="18" charset="0"/>
              </a:rPr>
            </a:br>
            <a:r>
              <a:rPr lang="uk-UA" sz="5400" b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</a:rPr>
              <a:t>Підсумки адаптації </a:t>
            </a:r>
            <a:br>
              <a:rPr lang="uk-UA" sz="5400" b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</a:rPr>
            </a:br>
            <a:r>
              <a:rPr lang="uk-UA" sz="5400" b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</a:rPr>
              <a:t>учнів 5-х класів до навчання в </a:t>
            </a:r>
            <a:r>
              <a:rPr lang="uk-UA" sz="5400" b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</a:rPr>
              <a:t>ОСНОВНІЙ </a:t>
            </a:r>
            <a:r>
              <a:rPr lang="uk-UA" sz="5400" b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</a:rPr>
              <a:t>школі</a:t>
            </a:r>
            <a:r>
              <a:rPr lang="uk-UA" b="1" dirty="0">
                <a:latin typeface="Times New Roman" pitchFamily="18" charset="0"/>
              </a:rPr>
              <a:t/>
            </a:r>
            <a:br>
              <a:rPr lang="uk-UA" b="1" dirty="0">
                <a:latin typeface="Times New Roman" pitchFamily="18" charset="0"/>
              </a:rPr>
            </a:b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1477436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2" name="Rectangle 2"/>
          <p:cNvSpPr>
            <a:spLocks noGrp="1" noChangeArrowheads="1"/>
          </p:cNvSpPr>
          <p:nvPr>
            <p:ph type="title"/>
          </p:nvPr>
        </p:nvSpPr>
        <p:spPr>
          <a:xfrm>
            <a:off x="1676400" y="274638"/>
            <a:ext cx="8534400" cy="1143000"/>
          </a:xfrm>
        </p:spPr>
        <p:txBody>
          <a:bodyPr/>
          <a:lstStyle/>
          <a:p>
            <a:pPr algn="l" eaLnBrk="1" hangingPunct="1"/>
            <a:r>
              <a:rPr lang="uk-UA" altLang="uk-UA" sz="3200" b="1" dirty="0">
                <a:latin typeface="Times New Roman" panose="02020603050405020304" pitchFamily="18" charset="0"/>
              </a:rPr>
              <a:t>         Підсумки адаптації учнів 5-х класів</a:t>
            </a:r>
            <a:r>
              <a:rPr lang="uk-UA" altLang="uk-UA" sz="4000" b="1" dirty="0">
                <a:latin typeface="Times New Roman" panose="02020603050405020304" pitchFamily="18" charset="0"/>
              </a:rPr>
              <a:t/>
            </a:r>
            <a:br>
              <a:rPr lang="uk-UA" altLang="uk-UA" sz="4000" b="1" dirty="0">
                <a:latin typeface="Times New Roman" panose="02020603050405020304" pitchFamily="18" charset="0"/>
              </a:rPr>
            </a:br>
            <a:r>
              <a:rPr lang="uk-UA" altLang="uk-UA" sz="4000" b="1" dirty="0">
                <a:latin typeface="Times New Roman" panose="02020603050405020304" pitchFamily="18" charset="0"/>
              </a:rPr>
              <a:t>    </a:t>
            </a:r>
            <a:r>
              <a:rPr lang="uk-UA" altLang="uk-UA" sz="4000" b="1" dirty="0" smtClean="0">
                <a:latin typeface="Times New Roman" panose="02020603050405020304" pitchFamily="18" charset="0"/>
              </a:rPr>
              <a:t>               Українська мова</a:t>
            </a:r>
            <a:r>
              <a:rPr lang="uk-UA" altLang="uk-UA" sz="3200" b="1" dirty="0" smtClean="0">
                <a:latin typeface="Times New Roman" panose="02020603050405020304" pitchFamily="18" charset="0"/>
              </a:rPr>
              <a:t/>
            </a:r>
            <a:br>
              <a:rPr lang="uk-UA" altLang="uk-UA" sz="3200" b="1" dirty="0" smtClean="0">
                <a:latin typeface="Times New Roman" panose="02020603050405020304" pitchFamily="18" charset="0"/>
              </a:rPr>
            </a:br>
            <a:r>
              <a:rPr lang="uk-UA" altLang="uk-UA" sz="3200" b="1" dirty="0" smtClean="0">
                <a:latin typeface="Times New Roman" panose="02020603050405020304" pitchFamily="18" charset="0"/>
              </a:rPr>
              <a:t>           </a:t>
            </a:r>
            <a:r>
              <a:rPr lang="uk-UA" altLang="uk-UA" sz="3600" b="1" dirty="0">
                <a:latin typeface="Times New Roman" panose="02020603050405020304" pitchFamily="18" charset="0"/>
              </a:rPr>
              <a:t>5-А                   5-Б                      5-В</a:t>
            </a:r>
            <a:endParaRPr lang="ru-RU" altLang="uk-UA" sz="3200" b="1" dirty="0">
              <a:latin typeface="Times New Roman" panose="02020603050405020304" pitchFamily="18" charset="0"/>
            </a:endParaRPr>
          </a:p>
        </p:txBody>
      </p:sp>
      <p:graphicFrame>
        <p:nvGraphicFramePr>
          <p:cNvPr id="4098" name="Object 3"/>
          <p:cNvGraphicFramePr>
            <a:graphicFrameLocks noGrp="1" noChangeAspect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2924566173"/>
              </p:ext>
            </p:extLst>
          </p:nvPr>
        </p:nvGraphicFramePr>
        <p:xfrm>
          <a:off x="1574800" y="1887538"/>
          <a:ext cx="4811713" cy="48117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24" name="Диаграмма" r:id="rId3" imgW="45005492" imgH="45005625" progId="MSGraph.Chart.8">
                  <p:embed followColorScheme="full"/>
                </p:oleObj>
              </mc:Choice>
              <mc:Fallback>
                <p:oleObj name="Диаграмма" r:id="rId3" imgW="45005492" imgH="45005625" progId="MSGraph.Chart.8">
                  <p:embed followColorScheme="full"/>
                  <p:pic>
                    <p:nvPicPr>
                      <p:cNvPr id="4098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74800" y="1887538"/>
                        <a:ext cx="4811713" cy="481171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099" name="Object 4"/>
          <p:cNvGraphicFramePr>
            <a:graphicFrameLocks noGrp="1" noChangeAspect="1"/>
          </p:cNvGraphicFramePr>
          <p:nvPr>
            <p:ph sz="quarter" idx="2"/>
            <p:extLst>
              <p:ext uri="{D42A27DB-BD31-4B8C-83A1-F6EECF244321}">
                <p14:modId xmlns:p14="http://schemas.microsoft.com/office/powerpoint/2010/main" val="2441854526"/>
              </p:ext>
            </p:extLst>
          </p:nvPr>
        </p:nvGraphicFramePr>
        <p:xfrm>
          <a:off x="4746625" y="1887538"/>
          <a:ext cx="4810125" cy="48101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25" name="Диаграмма" r:id="rId5" imgW="87867992" imgH="87867948" progId="MSGraph.Chart.8">
                  <p:embed followColorScheme="full"/>
                </p:oleObj>
              </mc:Choice>
              <mc:Fallback>
                <p:oleObj name="Диаграмма" r:id="rId5" imgW="87867992" imgH="87867948" progId="MSGraph.Chart.8">
                  <p:embed followColorScheme="full"/>
                  <p:pic>
                    <p:nvPicPr>
                      <p:cNvPr id="4099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746625" y="1887538"/>
                        <a:ext cx="4810125" cy="48101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100" name="Object 5"/>
          <p:cNvGraphicFramePr>
            <a:graphicFrameLocks noGrp="1" noChangeAspect="1"/>
          </p:cNvGraphicFramePr>
          <p:nvPr>
            <p:ph sz="quarter" idx="3"/>
            <p:extLst>
              <p:ext uri="{D42A27DB-BD31-4B8C-83A1-F6EECF244321}">
                <p14:modId xmlns:p14="http://schemas.microsoft.com/office/powerpoint/2010/main" val="90320756"/>
              </p:ext>
            </p:extLst>
          </p:nvPr>
        </p:nvGraphicFramePr>
        <p:xfrm>
          <a:off x="7860146" y="2008981"/>
          <a:ext cx="4567238" cy="45672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26" name="Диаграмма" r:id="rId7" imgW="35861492" imgH="35861861" progId="MSGraph.Chart.8">
                  <p:embed followColorScheme="full"/>
                </p:oleObj>
              </mc:Choice>
              <mc:Fallback>
                <p:oleObj name="Диаграмма" r:id="rId7" imgW="35861492" imgH="35861861" progId="MSGraph.Chart.8">
                  <p:embed followColorScheme="full"/>
                  <p:pic>
                    <p:nvPicPr>
                      <p:cNvPr id="410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860146" y="2008981"/>
                        <a:ext cx="4567238" cy="45672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3379473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Сектор">
  <a:themeElements>
    <a:clrScheme name="Сектор">
      <a:dk1>
        <a:sysClr val="windowText" lastClr="000000"/>
      </a:dk1>
      <a:lt1>
        <a:sysClr val="window" lastClr="FFFFFF"/>
      </a:lt1>
      <a:dk2>
        <a:srgbClr val="D06F1E"/>
      </a:dk2>
      <a:lt2>
        <a:srgbClr val="F0BE21"/>
      </a:lt2>
      <a:accent1>
        <a:srgbClr val="760603"/>
      </a:accent1>
      <a:accent2>
        <a:srgbClr val="9F761A"/>
      </a:accent2>
      <a:accent3>
        <a:srgbClr val="92A200"/>
      </a:accent3>
      <a:accent4>
        <a:srgbClr val="4AA157"/>
      </a:accent4>
      <a:accent5>
        <a:srgbClr val="46788D"/>
      </a:accent5>
      <a:accent6>
        <a:srgbClr val="A848A8"/>
      </a:accent6>
      <a:hlink>
        <a:srgbClr val="460402"/>
      </a:hlink>
      <a:folHlink>
        <a:srgbClr val="991111"/>
      </a:folHlink>
    </a:clrScheme>
    <a:fontScheme name="Сектор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Сектор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2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5875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162000"/>
                <a:satMod val="200000"/>
                <a:lumMod val="124000"/>
              </a:schemeClr>
            </a:gs>
            <a:gs pos="100000">
              <a:schemeClr val="phClr">
                <a:shade val="96000"/>
                <a:hueMod val="88000"/>
                <a:satMod val="220000"/>
                <a:lumMod val="82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142000"/>
                <a:satMod val="200000"/>
                <a:lumMod val="118000"/>
              </a:schemeClr>
            </a:gs>
            <a:gs pos="100000">
              <a:schemeClr val="phClr">
                <a:shade val="92000"/>
                <a:hueMod val="22000"/>
                <a:satMod val="220000"/>
                <a:lumMod val="62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282EB108-EDE6-4B8E-957B-D4A69BF580EA}"/>
    </a:ext>
  </a:extLst>
</a:theme>
</file>

<file path=ppt/theme/theme2.xml><?xml version="1.0" encoding="utf-8"?>
<a:theme xmlns:a="http://schemas.openxmlformats.org/drawingml/2006/main" name="Оформление по умолчанию">
  <a:themeElements>
    <a:clrScheme name="Оформление по умолчанию 3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99CCFF"/>
      </a:accent1>
      <a:accent2>
        <a:srgbClr val="CCCCFF"/>
      </a:accent2>
      <a:accent3>
        <a:srgbClr val="FFFFFF"/>
      </a:accent3>
      <a:accent4>
        <a:srgbClr val="000000"/>
      </a:accent4>
      <a:accent5>
        <a:srgbClr val="CAE2FF"/>
      </a:accent5>
      <a:accent6>
        <a:srgbClr val="B9B9E7"/>
      </a:accent6>
      <a:hlink>
        <a:srgbClr val="3333CC"/>
      </a:hlink>
      <a:folHlink>
        <a:srgbClr val="AF67FF"/>
      </a:folHlink>
    </a:clrScheme>
    <a:fontScheme name="Оформление по умолчанию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2_Оформление по умолчанию">
  <a:themeElements>
    <a:clrScheme name="Оформление по умолчанию 3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99CCFF"/>
      </a:accent1>
      <a:accent2>
        <a:srgbClr val="CCCCFF"/>
      </a:accent2>
      <a:accent3>
        <a:srgbClr val="FFFFFF"/>
      </a:accent3>
      <a:accent4>
        <a:srgbClr val="000000"/>
      </a:accent4>
      <a:accent5>
        <a:srgbClr val="CAE2FF"/>
      </a:accent5>
      <a:accent6>
        <a:srgbClr val="B9B9E7"/>
      </a:accent6>
      <a:hlink>
        <a:srgbClr val="3333CC"/>
      </a:hlink>
      <a:folHlink>
        <a:srgbClr val="AF67FF"/>
      </a:folHlink>
    </a:clrScheme>
    <a:fontScheme name="Оформление по умолчанию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Slice</Template>
  <TotalTime>1429</TotalTime>
  <Words>1020</Words>
  <Application>Microsoft Office PowerPoint</Application>
  <PresentationFormat>Широкоэкранный</PresentationFormat>
  <Paragraphs>210</Paragraphs>
  <Slides>33</Slides>
  <Notes>4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3</vt:i4>
      </vt:variant>
      <vt:variant>
        <vt:lpstr>Внедренные серверы OLE</vt:lpstr>
      </vt:variant>
      <vt:variant>
        <vt:i4>2</vt:i4>
      </vt:variant>
      <vt:variant>
        <vt:lpstr>Заголовки слайдов</vt:lpstr>
      </vt:variant>
      <vt:variant>
        <vt:i4>33</vt:i4>
      </vt:variant>
    </vt:vector>
  </HeadingPairs>
  <TitlesOfParts>
    <vt:vector size="45" baseType="lpstr">
      <vt:lpstr>Arial</vt:lpstr>
      <vt:lpstr>Bookman Old Style</vt:lpstr>
      <vt:lpstr>Calibri</vt:lpstr>
      <vt:lpstr>Century Gothic</vt:lpstr>
      <vt:lpstr>Times New Roman</vt:lpstr>
      <vt:lpstr>Wingdings</vt:lpstr>
      <vt:lpstr>Wingdings 3</vt:lpstr>
      <vt:lpstr>Сектор</vt:lpstr>
      <vt:lpstr>Оформление по умолчанию</vt:lpstr>
      <vt:lpstr>2_Оформление по умолчанию</vt:lpstr>
      <vt:lpstr>Диаграмма</vt:lpstr>
      <vt:lpstr>Microsoft Graph Chart</vt:lpstr>
      <vt:lpstr>       Підсумки І семестру  2024-2025 навчального року</vt:lpstr>
      <vt:lpstr>Динаміка зміни кількості  учнів школи за 5 років</vt:lpstr>
      <vt:lpstr>Динаміка успішності учнів школи за 5 років</vt:lpstr>
      <vt:lpstr>Презентация PowerPoint</vt:lpstr>
      <vt:lpstr>Узагальнені результати успішності 9-х класів</vt:lpstr>
      <vt:lpstr>Узагальнені результати успішності 10-х класів</vt:lpstr>
      <vt:lpstr>Узагальнені результати успішності 11-го класу</vt:lpstr>
      <vt:lpstr>     Підсумки адаптації  учнів 5-х класів до навчання в ОСНОВНІЙ школі </vt:lpstr>
      <vt:lpstr>         Підсумки адаптації учнів 5-х класів                    Українська мова            5-А                   5-Б                      5-В</vt:lpstr>
      <vt:lpstr>         Підсумки адаптації учнів 5-х класів                 Математика            5-А                   5-Б                      5-В</vt:lpstr>
      <vt:lpstr>         Підсумки адаптації учнів 5-х класів                 Англійська мова            5-А                   5-Б                      5-В</vt:lpstr>
      <vt:lpstr>Узагальнені результати успішності 5-х класів</vt:lpstr>
      <vt:lpstr>Система оцінювання  здобувачів освіти</vt:lpstr>
      <vt:lpstr>Вимоги до системи оцінювання:</vt:lpstr>
      <vt:lpstr>Система оцінювання результатів навчання учнів повинна:</vt:lpstr>
      <vt:lpstr>Презентация PowerPoint</vt:lpstr>
      <vt:lpstr>Форми оцінювання, відповідно до законодавства, визначаються такі:</vt:lpstr>
      <vt:lpstr>Презентация PowerPoint</vt:lpstr>
      <vt:lpstr>Національна шкала оцінювання передбачає:</vt:lpstr>
      <vt:lpstr>Презентация PowerPoint</vt:lpstr>
      <vt:lpstr>Опис критеріїв оцінювання результатів навчання учнів, ґрунтується на таких показниках:</vt:lpstr>
      <vt:lpstr>Критерії та вимоги до оцінювання результатів навчання учнів визначено в таких нормативних документах:</vt:lpstr>
      <vt:lpstr>Результати навчальних досягнень учнів 5 класу відображає:</vt:lpstr>
      <vt:lpstr>Графа «Характеристика навчальної діяльності» сформована відповідно до переліку наскрізних умінь, визначених Державним стандартом базової середньої освіти.   Заповнюється класним керівником за результатами спостережень, проведених спільно з вчителями-предметниками,  які працюють з класом.  Заповнення здійснюється по завершенню кожного навчального року або в разі зміни здобувачем освіти навчального закладу.</vt:lpstr>
      <vt:lpstr>Презентация PowerPoint</vt:lpstr>
      <vt:lpstr>Заповнення графи «Характеристика результатів навчання» здійснюється відповідно до переліку навчальних предметів</vt:lpstr>
      <vt:lpstr>Заповнення сторінок журналу 5-го класу НУШ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При  оцінюванні навчальних досягнень учнів  потрібно пам’ятати: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Що вивчає PISA?</dc:title>
  <dc:creator>Користувач Windows</dc:creator>
  <cp:lastModifiedBy>User</cp:lastModifiedBy>
  <cp:revision>137</cp:revision>
  <dcterms:created xsi:type="dcterms:W3CDTF">2019-12-25T16:49:20Z</dcterms:created>
  <dcterms:modified xsi:type="dcterms:W3CDTF">2024-12-25T13:55:11Z</dcterms:modified>
</cp:coreProperties>
</file>