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6" r:id="rId2"/>
    <p:sldMasterId id="2147483704" r:id="rId3"/>
  </p:sldMasterIdLst>
  <p:notesMasterIdLst>
    <p:notesMasterId r:id="rId16"/>
  </p:notesMasterIdLst>
  <p:sldIdLst>
    <p:sldId id="426" r:id="rId4"/>
    <p:sldId id="439" r:id="rId5"/>
    <p:sldId id="428" r:id="rId6"/>
    <p:sldId id="429" r:id="rId7"/>
    <p:sldId id="430" r:id="rId8"/>
    <p:sldId id="431" r:id="rId9"/>
    <p:sldId id="441" r:id="rId10"/>
    <p:sldId id="433" r:id="rId11"/>
    <p:sldId id="434" r:id="rId12"/>
    <p:sldId id="435" r:id="rId13"/>
    <p:sldId id="436" r:id="rId14"/>
    <p:sldId id="43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F0066"/>
    <a:srgbClr val="A2AEB9"/>
    <a:srgbClr val="8C2A85"/>
    <a:srgbClr val="CC00CC"/>
    <a:srgbClr val="FFC000"/>
    <a:srgbClr val="17009E"/>
    <a:srgbClr val="00B415"/>
    <a:srgbClr val="8D2FC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 varScale="1">
        <p:scale>
          <a:sx n="114" d="100"/>
          <a:sy n="114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0D410C-B42D-4E5E-B609-9895AAA2A5AA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6407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0ABAB6-D278-430E-8E4B-4721CF2ED661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0803166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060BE-6B23-40A9-A230-9E5FBEE1F32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1371178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AC671-0E44-40A3-BB3C-CE01890430A4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12271689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uk-UA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2C9C4-E8D0-4939-AAF3-6AD5A1EA147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5276908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37E6F-D753-43A4-9FC1-2CB3462CB75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0818317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91546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32279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609602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99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3220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4506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9011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8402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65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EA65A-E113-436D-BC5A-7174115AF52A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996350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70168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0646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00764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97672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35304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3760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30070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6606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91663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774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6554E-0C70-43DA-B340-A7D3D914D50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3972888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7946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0C0ABAB6-D278-430E-8E4B-4721CF2ED661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95118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664EA65A-E113-436D-BC5A-7174115AF52A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83271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B466554E-0C70-43DA-B340-A7D3D914D508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475574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B95B8380-A652-472F-8ED4-9E939B13902E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478981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7E29DE0B-F15E-4B11-BC66-4C4DFCBC19FF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5789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2879BB1D-7997-4F0B-8768-780F5F39D0BB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098727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60C4CF40-E20F-449A-87A9-ABC916F874BA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450593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EF5EF53C-2D60-40F9-BA6B-B8E6D8D5B106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586152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470328FB-3915-4FEC-8D68-CD12F2A3EC55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4412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5B8380-A652-472F-8ED4-9E939B13902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0691017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95B060BE-6B23-40A9-A230-9E5FBEE1F328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98563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892AC671-0E44-40A3-BB3C-CE01890430A4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168958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uk-UA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85D2C9C4-E8D0-4939-AAF3-6AD5A1EA1478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739159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342900">
              <a:defRPr/>
            </a:pPr>
            <a:fld id="{D9037E6F-D753-43A4-9FC1-2CB3462CB752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84160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9DE0B-F15E-4B11-BC66-4C4DFCBC19FF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7564485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9BB1D-7997-4F0B-8768-780F5F39D0BB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46837612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C4CF40-E20F-449A-87A9-ABC916F874BA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493607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5EF53C-2D60-40F9-BA6B-B8E6D8D5B106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8853137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0328FB-3915-4FEC-8D68-CD12F2A3EC55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61349571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36BCBB81-83DE-4220-B864-1FF1EE68AE11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3615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963334"/>
            <a:ext cx="2236394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4487333"/>
            <a:ext cx="64008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685801"/>
            <a:ext cx="64008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AD3C1AB-28B3-459A-81A2-1240E84C8056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6684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DEF437F-1F4F-4069-A3BF-590BCF99AD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2576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15859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>
                <a:latin typeface="Arial" charset="0"/>
              </a:defRPr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>
                <a:latin typeface="Arial" charset="0"/>
              </a:defRPr>
            </a:lvl1pPr>
          </a:lstStyle>
          <a:p>
            <a:pPr defTabSz="3429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defTabSz="342900">
              <a:defRPr/>
            </a:pPr>
            <a:fld id="{36BCBB81-83DE-4220-B864-1FF1EE68AE11}" type="slidenum">
              <a:rPr lang="ru-RU" altLang="uk-UA" smtClean="0">
                <a:solidFill>
                  <a:srgbClr val="000000"/>
                </a:solidFill>
              </a:rPr>
              <a:pPr defTabSz="342900">
                <a:defRPr/>
              </a:pPr>
              <a:t>‹#›</a:t>
            </a:fld>
            <a:endParaRPr lang="ru-RU" alt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53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4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4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4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C2A85">
                <a:alpha val="46000"/>
              </a:srgbClr>
            </a:gs>
            <a:gs pos="56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85000">
              <a:srgbClr val="CC00CC">
                <a:alpha val="70000"/>
                <a:lumMod val="94000"/>
                <a:lumOff val="6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1371600"/>
            <a:ext cx="8077200" cy="6184106"/>
          </a:xfrm>
        </p:spPr>
        <p:txBody>
          <a:bodyPr/>
          <a:lstStyle/>
          <a:p>
            <a:pPr eaLnBrk="1" hangingPunct="1"/>
            <a:r>
              <a:rPr lang="uk-UA" altLang="uk-UA" sz="3000" dirty="0"/>
              <a:t/>
            </a:r>
            <a:br>
              <a:rPr lang="uk-UA" altLang="uk-UA" sz="3000" dirty="0"/>
            </a:br>
            <a:r>
              <a:rPr lang="uk-UA" altLang="uk-UA" sz="3000" dirty="0"/>
              <a:t/>
            </a:r>
            <a:br>
              <a:rPr lang="uk-UA" altLang="uk-UA" sz="3000" dirty="0"/>
            </a:br>
            <a:r>
              <a:rPr lang="uk-UA" altLang="uk-UA" sz="3000" dirty="0"/>
              <a:t/>
            </a:r>
            <a:br>
              <a:rPr lang="uk-UA" altLang="uk-UA" sz="3000" dirty="0"/>
            </a:br>
            <a:r>
              <a:rPr lang="uk-UA" altLang="uk-UA" sz="3000" dirty="0"/>
              <a:t/>
            </a:r>
            <a:br>
              <a:rPr lang="uk-UA" altLang="uk-UA" sz="3000" dirty="0"/>
            </a:br>
            <a:r>
              <a:rPr lang="uk-UA" altLang="uk-UA" sz="3000" dirty="0"/>
              <a:t/>
            </a:r>
            <a:br>
              <a:rPr lang="uk-UA" altLang="uk-UA" sz="3000" dirty="0"/>
            </a:br>
            <a:r>
              <a:rPr lang="uk-UA" altLang="uk-UA" sz="3000" dirty="0"/>
              <a:t/>
            </a:r>
            <a:br>
              <a:rPr lang="uk-UA" altLang="uk-UA" sz="3000" dirty="0"/>
            </a:br>
            <a:r>
              <a:rPr lang="uk-UA" altLang="uk-UA" sz="3000" dirty="0"/>
              <a:t/>
            </a:r>
            <a:br>
              <a:rPr lang="uk-UA" altLang="uk-UA" sz="3000" dirty="0"/>
            </a:br>
            <a:r>
              <a:rPr lang="uk-UA" altLang="uk-UA" sz="4800" b="1" i="1" dirty="0">
                <a:solidFill>
                  <a:srgbClr val="FF0066"/>
                </a:solidFill>
                <a:latin typeface="Bookman Old Style" panose="02050604050505020204" pitchFamily="18" charset="0"/>
              </a:rPr>
              <a:t>Підсумки І семестру </a:t>
            </a:r>
            <a:br>
              <a:rPr lang="uk-UA" altLang="uk-UA" sz="4800" b="1" i="1" dirty="0">
                <a:solidFill>
                  <a:srgbClr val="FF0066"/>
                </a:solidFill>
                <a:latin typeface="Bookman Old Style" panose="02050604050505020204" pitchFamily="18" charset="0"/>
              </a:rPr>
            </a:br>
            <a:r>
              <a:rPr lang="uk-UA" altLang="uk-UA" sz="4800" b="1" i="1" dirty="0" smtClean="0">
                <a:solidFill>
                  <a:srgbClr val="FF0066"/>
                </a:solidFill>
                <a:latin typeface="Bookman Old Style" panose="02050604050505020204" pitchFamily="18" charset="0"/>
              </a:rPr>
              <a:t>2025-2026</a:t>
            </a:r>
            <a:r>
              <a:rPr lang="uk-UA" altLang="uk-UA" sz="4800" b="1" i="1" dirty="0">
                <a:solidFill>
                  <a:srgbClr val="FF0066"/>
                </a:solidFill>
                <a:latin typeface="Bookman Old Style" panose="02050604050505020204" pitchFamily="18" charset="0"/>
              </a:rPr>
              <a:t/>
            </a:r>
            <a:br>
              <a:rPr lang="uk-UA" altLang="uk-UA" sz="4800" b="1" i="1" dirty="0">
                <a:solidFill>
                  <a:srgbClr val="FF0066"/>
                </a:solidFill>
                <a:latin typeface="Bookman Old Style" panose="02050604050505020204" pitchFamily="18" charset="0"/>
              </a:rPr>
            </a:br>
            <a:r>
              <a:rPr lang="uk-UA" altLang="uk-UA" sz="4800" b="1" i="1" dirty="0">
                <a:solidFill>
                  <a:srgbClr val="FF0066"/>
                </a:solidFill>
                <a:latin typeface="Bookman Old Style" panose="02050604050505020204" pitchFamily="18" charset="0"/>
              </a:rPr>
              <a:t>навчального року</a:t>
            </a:r>
            <a:endParaRPr lang="ru-RU" altLang="uk-UA" sz="4800" b="1" i="1" dirty="0">
              <a:solidFill>
                <a:srgbClr val="FF006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71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1063229"/>
            <a:ext cx="6400800" cy="857250"/>
          </a:xfrm>
        </p:spPr>
        <p:txBody>
          <a:bodyPr/>
          <a:lstStyle/>
          <a:p>
            <a:pPr algn="l" eaLnBrk="1" hangingPunct="1"/>
            <a:r>
              <a:rPr lang="uk-UA" altLang="uk-UA" sz="2400" b="1" dirty="0">
                <a:latin typeface="Times New Roman" panose="02020603050405020304" pitchFamily="18" charset="0"/>
              </a:rPr>
              <a:t>         Підсумки адаптації учнів 5-х класів</a:t>
            </a:r>
            <a:r>
              <a:rPr lang="uk-UA" altLang="uk-UA" sz="3000" b="1" dirty="0">
                <a:latin typeface="Times New Roman" panose="02020603050405020304" pitchFamily="18" charset="0"/>
              </a:rPr>
              <a:t/>
            </a:r>
            <a:br>
              <a:rPr lang="uk-UA" altLang="uk-UA" sz="3000" b="1" dirty="0">
                <a:latin typeface="Times New Roman" panose="02020603050405020304" pitchFamily="18" charset="0"/>
              </a:rPr>
            </a:br>
            <a:r>
              <a:rPr lang="uk-UA" altLang="uk-UA" sz="3000" b="1" dirty="0">
                <a:latin typeface="Times New Roman" panose="02020603050405020304" pitchFamily="18" charset="0"/>
              </a:rPr>
              <a:t>                </a:t>
            </a:r>
            <a:r>
              <a:rPr lang="uk-UA" altLang="uk-UA" sz="3000" b="1" dirty="0" smtClean="0">
                <a:latin typeface="Times New Roman" panose="02020603050405020304" pitchFamily="18" charset="0"/>
              </a:rPr>
              <a:t>      Математика</a:t>
            </a:r>
            <a:r>
              <a:rPr lang="uk-UA" altLang="uk-UA" sz="2400" b="1" dirty="0">
                <a:latin typeface="Times New Roman" panose="02020603050405020304" pitchFamily="18" charset="0"/>
              </a:rPr>
              <a:t/>
            </a:r>
            <a:br>
              <a:rPr lang="uk-UA" altLang="uk-UA" sz="2400" b="1" dirty="0">
                <a:latin typeface="Times New Roman" panose="02020603050405020304" pitchFamily="18" charset="0"/>
              </a:rPr>
            </a:br>
            <a:r>
              <a:rPr lang="uk-UA" altLang="uk-UA" sz="2400" b="1" dirty="0">
                <a:latin typeface="Times New Roman" panose="02020603050405020304" pitchFamily="18" charset="0"/>
              </a:rPr>
              <a:t>           </a:t>
            </a:r>
            <a:r>
              <a:rPr lang="uk-UA" altLang="uk-UA" sz="2700" b="1" dirty="0">
                <a:latin typeface="Times New Roman" panose="02020603050405020304" pitchFamily="18" charset="0"/>
              </a:rPr>
              <a:t>5-А                   5-Б                      5-В</a:t>
            </a:r>
            <a:endParaRPr lang="ru-RU" altLang="uk-UA" sz="24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42457706"/>
              </p:ext>
            </p:extLst>
          </p:nvPr>
        </p:nvGraphicFramePr>
        <p:xfrm>
          <a:off x="1104900" y="2563813"/>
          <a:ext cx="3608388" cy="360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Диаграмма" r:id="rId3" imgW="87629823" imgH="87629783" progId="MSGraph.Chart.8">
                  <p:embed followColorScheme="full"/>
                </p:oleObj>
              </mc:Choice>
              <mc:Fallback>
                <p:oleObj name="Диаграмма" r:id="rId3" imgW="87629823" imgH="87629783" progId="MSGraph.Chart.8">
                  <p:embed followColorScheme="full"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563813"/>
                        <a:ext cx="3608388" cy="3608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123314281"/>
              </p:ext>
            </p:extLst>
          </p:nvPr>
        </p:nvGraphicFramePr>
        <p:xfrm>
          <a:off x="3505200" y="2518469"/>
          <a:ext cx="3760788" cy="360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Диаграмма" r:id="rId5" imgW="36218746" imgH="36218768" progId="MSGraph.Chart.8">
                  <p:embed followColorScheme="full"/>
                </p:oleObj>
              </mc:Choice>
              <mc:Fallback>
                <p:oleObj name="Диаграмма" r:id="rId5" imgW="36218746" imgH="36218768" progId="MSGraph.Chart.8">
                  <p:embed followColorScheme="full"/>
                  <p:pic>
                    <p:nvPicPr>
                      <p:cNvPr id="40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18469"/>
                        <a:ext cx="3760788" cy="360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081080215"/>
              </p:ext>
            </p:extLst>
          </p:nvPr>
        </p:nvGraphicFramePr>
        <p:xfrm>
          <a:off x="6115050" y="2517775"/>
          <a:ext cx="3654425" cy="365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Диаграмма" r:id="rId7" imgW="36016196" imgH="36016226" progId="MSGraph.Chart.8">
                  <p:embed followColorScheme="full"/>
                </p:oleObj>
              </mc:Choice>
              <mc:Fallback>
                <p:oleObj name="Диаграмма" r:id="rId7" imgW="36016196" imgH="36016226" progId="MSGraph.Chart.8">
                  <p:embed followColorScheme="full"/>
                  <p:pic>
                    <p:nvPicPr>
                      <p:cNvPr id="410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2517775"/>
                        <a:ext cx="3654425" cy="365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1805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1063229"/>
            <a:ext cx="6400800" cy="857250"/>
          </a:xfrm>
        </p:spPr>
        <p:txBody>
          <a:bodyPr/>
          <a:lstStyle/>
          <a:p>
            <a:pPr algn="l" eaLnBrk="1" hangingPunct="1"/>
            <a:r>
              <a:rPr lang="uk-UA" altLang="uk-UA" sz="2400" b="1" dirty="0">
                <a:latin typeface="Times New Roman" panose="02020603050405020304" pitchFamily="18" charset="0"/>
              </a:rPr>
              <a:t>         Підсумки адаптації учнів 5-х класів</a:t>
            </a:r>
            <a:r>
              <a:rPr lang="uk-UA" altLang="uk-UA" sz="3000" b="1" dirty="0">
                <a:latin typeface="Times New Roman" panose="02020603050405020304" pitchFamily="18" charset="0"/>
              </a:rPr>
              <a:t/>
            </a:r>
            <a:br>
              <a:rPr lang="uk-UA" altLang="uk-UA" sz="3000" b="1" dirty="0">
                <a:latin typeface="Times New Roman" panose="02020603050405020304" pitchFamily="18" charset="0"/>
              </a:rPr>
            </a:br>
            <a:r>
              <a:rPr lang="uk-UA" altLang="uk-UA" sz="3000" b="1" dirty="0">
                <a:latin typeface="Times New Roman" panose="02020603050405020304" pitchFamily="18" charset="0"/>
              </a:rPr>
              <a:t>                </a:t>
            </a:r>
            <a:r>
              <a:rPr lang="uk-UA" altLang="uk-UA" sz="3000" b="1" dirty="0" smtClean="0">
                <a:latin typeface="Times New Roman" panose="02020603050405020304" pitchFamily="18" charset="0"/>
              </a:rPr>
              <a:t>     Англійська </a:t>
            </a:r>
            <a:r>
              <a:rPr lang="uk-UA" altLang="uk-UA" sz="3000" b="1" dirty="0">
                <a:latin typeface="Times New Roman" panose="02020603050405020304" pitchFamily="18" charset="0"/>
              </a:rPr>
              <a:t>мова</a:t>
            </a:r>
            <a:r>
              <a:rPr lang="uk-UA" altLang="uk-UA" sz="2400" b="1" dirty="0">
                <a:latin typeface="Times New Roman" panose="02020603050405020304" pitchFamily="18" charset="0"/>
              </a:rPr>
              <a:t/>
            </a:r>
            <a:br>
              <a:rPr lang="uk-UA" altLang="uk-UA" sz="2400" b="1" dirty="0">
                <a:latin typeface="Times New Roman" panose="02020603050405020304" pitchFamily="18" charset="0"/>
              </a:rPr>
            </a:br>
            <a:r>
              <a:rPr lang="uk-UA" altLang="uk-UA" sz="2400" b="1" dirty="0">
                <a:latin typeface="Times New Roman" panose="02020603050405020304" pitchFamily="18" charset="0"/>
              </a:rPr>
              <a:t>           </a:t>
            </a:r>
            <a:r>
              <a:rPr lang="uk-UA" altLang="uk-UA" sz="2700" b="1" dirty="0">
                <a:latin typeface="Times New Roman" panose="02020603050405020304" pitchFamily="18" charset="0"/>
              </a:rPr>
              <a:t>5-А                   5-Б                      5-В</a:t>
            </a:r>
            <a:endParaRPr lang="ru-RU" altLang="uk-UA" sz="24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01682261"/>
              </p:ext>
            </p:extLst>
          </p:nvPr>
        </p:nvGraphicFramePr>
        <p:xfrm>
          <a:off x="1181100" y="2273300"/>
          <a:ext cx="3608388" cy="360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Диаграмма" r:id="rId3" imgW="28718008" imgH="28717786" progId="MSGraph.Chart.8">
                  <p:embed followColorScheme="full"/>
                </p:oleObj>
              </mc:Choice>
              <mc:Fallback>
                <p:oleObj name="Диаграмма" r:id="rId3" imgW="28718008" imgH="28717786" progId="MSGraph.Chart.8">
                  <p:embed followColorScheme="full"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273300"/>
                        <a:ext cx="3608388" cy="3608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79062087"/>
              </p:ext>
            </p:extLst>
          </p:nvPr>
        </p:nvGraphicFramePr>
        <p:xfrm>
          <a:off x="3560763" y="2273300"/>
          <a:ext cx="3605212" cy="360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Диаграмма" r:id="rId5" imgW="28729704" imgH="28730045" progId="MSGraph.Chart.8">
                  <p:embed followColorScheme="full"/>
                </p:oleObj>
              </mc:Choice>
              <mc:Fallback>
                <p:oleObj name="Диаграмма" r:id="rId5" imgW="28729704" imgH="28730045" progId="MSGraph.Chart.8">
                  <p:embed followColorScheme="full"/>
                  <p:pic>
                    <p:nvPicPr>
                      <p:cNvPr id="40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2273300"/>
                        <a:ext cx="3605212" cy="360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509674609"/>
              </p:ext>
            </p:extLst>
          </p:nvPr>
        </p:nvGraphicFramePr>
        <p:xfrm>
          <a:off x="5867400" y="2336800"/>
          <a:ext cx="3425825" cy="342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Диаграмма" r:id="rId7" imgW="35909339" imgH="35909092" progId="MSGraph.Chart.8">
                  <p:embed followColorScheme="full"/>
                </p:oleObj>
              </mc:Choice>
              <mc:Fallback>
                <p:oleObj name="Диаграмма" r:id="rId7" imgW="35909339" imgH="35909092" progId="MSGraph.Chart.8">
                  <p:embed followColorScheme="full"/>
                  <p:pic>
                    <p:nvPicPr>
                      <p:cNvPr id="410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336800"/>
                        <a:ext cx="3425825" cy="342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5736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601075" cy="857250"/>
          </a:xfrm>
        </p:spPr>
        <p:txBody>
          <a:bodyPr/>
          <a:lstStyle/>
          <a:p>
            <a:pPr eaLnBrk="1" hangingPunct="1"/>
            <a:r>
              <a:rPr lang="uk-UA" altLang="uk-UA" sz="3000" b="1" dirty="0">
                <a:latin typeface="Times New Roman" panose="02020603050405020304" pitchFamily="18" charset="0"/>
              </a:rPr>
              <a:t>Узагальнені результати успішності 5-х класів</a:t>
            </a:r>
            <a:endParaRPr lang="ru-RU" altLang="uk-UA" sz="3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112647"/>
              </p:ext>
            </p:extLst>
          </p:nvPr>
        </p:nvGraphicFramePr>
        <p:xfrm>
          <a:off x="1295400" y="1524000"/>
          <a:ext cx="9929813" cy="642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Диаграмма" r:id="rId4" imgW="45017720" imgH="45017618" progId="MSGraph.Chart.8">
                  <p:embed followColorScheme="full"/>
                </p:oleObj>
              </mc:Choice>
              <mc:Fallback>
                <p:oleObj name="Диаграмма" r:id="rId4" imgW="45017720" imgH="45017618" progId="MSGraph.Chart.8">
                  <p:embed followColorScheme="full"/>
                  <p:pic>
                    <p:nvPicPr>
                      <p:cNvPr id="61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524000"/>
                        <a:ext cx="9929813" cy="642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34772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76941445"/>
              </p:ext>
            </p:extLst>
          </p:nvPr>
        </p:nvGraphicFramePr>
        <p:xfrm>
          <a:off x="2741613" y="1524000"/>
          <a:ext cx="5868987" cy="586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Диаграмма" r:id="rId3" imgW="36016196" imgH="36016226" progId="MSGraph.Chart.8">
                  <p:embed followColorScheme="full"/>
                </p:oleObj>
              </mc:Choice>
              <mc:Fallback>
                <p:oleObj name="Диаграмма" r:id="rId3" imgW="36016196" imgH="36016226" progId="MSGraph.Chart.8">
                  <p:embed followColorScheme="full"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1524000"/>
                        <a:ext cx="5868987" cy="586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63229"/>
            <a:ext cx="8229600" cy="640688"/>
          </a:xfrm>
        </p:spPr>
        <p:txBody>
          <a:bodyPr/>
          <a:lstStyle/>
          <a:p>
            <a:pPr eaLnBrk="1" hangingPunct="1"/>
            <a:r>
              <a:rPr lang="uk-UA" altLang="uk-UA" sz="3200" b="1" i="1" dirty="0">
                <a:latin typeface="Bookman Old Style" panose="02050604050505020204" pitchFamily="18" charset="0"/>
              </a:rPr>
              <a:t>Динаміка зміни кількості </a:t>
            </a:r>
            <a:br>
              <a:rPr lang="uk-UA" altLang="uk-UA" sz="3200" b="1" i="1" dirty="0">
                <a:latin typeface="Bookman Old Style" panose="02050604050505020204" pitchFamily="18" charset="0"/>
              </a:rPr>
            </a:br>
            <a:r>
              <a:rPr lang="uk-UA" altLang="uk-UA" sz="3200" b="1" i="1" dirty="0">
                <a:latin typeface="Bookman Old Style" panose="02050604050505020204" pitchFamily="18" charset="0"/>
              </a:rPr>
              <a:t>учнів школи за 5 років</a:t>
            </a:r>
            <a:endParaRPr lang="ru-RU" altLang="uk-UA" sz="3200" b="1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899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uk-UA" altLang="uk-UA" sz="3200" b="1" i="1" dirty="0">
                <a:latin typeface="Bookman Old Style" panose="02050604050505020204" pitchFamily="18" charset="0"/>
              </a:rPr>
              <a:t>Динаміка успішності учнів школи за 5 років</a:t>
            </a:r>
            <a:endParaRPr lang="ru-RU" altLang="uk-UA" sz="3200" b="1" i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679570"/>
              </p:ext>
            </p:extLst>
          </p:nvPr>
        </p:nvGraphicFramePr>
        <p:xfrm>
          <a:off x="457200" y="1066800"/>
          <a:ext cx="11186160" cy="7263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Диаграмма" r:id="rId3" imgW="36016196" imgH="36016226" progId="MSGraph.Chart.8">
                  <p:embed followColorScheme="full"/>
                </p:oleObj>
              </mc:Choice>
              <mc:Fallback>
                <p:oleObj name="Диаграмма" r:id="rId3" imgW="36016196" imgH="36016226" progId="MSGraph.Chart.8">
                  <p:embed followColorScheme="full"/>
                  <p:pic>
                    <p:nvPicPr>
                      <p:cNvPr id="20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66800"/>
                        <a:ext cx="11186160" cy="72637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1906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080026" y="342528"/>
            <a:ext cx="6710491" cy="7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135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uk-UA" altLang="uk-UA" sz="1600" b="1" dirty="0">
                <a:solidFill>
                  <a:srgbClr val="FF3300"/>
                </a:solidFill>
                <a:latin typeface="Bookman Old Style" panose="02050604050505020204" pitchFamily="18" charset="0"/>
              </a:rPr>
              <a:t>У</a:t>
            </a:r>
            <a:r>
              <a:rPr lang="uk-UA" altLang="uk-UA" sz="1600" b="1" dirty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спішність та рух учнів</a:t>
            </a:r>
            <a:r>
              <a:rPr lang="uk-UA" altLang="uk-UA" sz="1600" b="1" dirty="0">
                <a:solidFill>
                  <a:srgbClr val="FF3300"/>
                </a:solidFill>
                <a:latin typeface="Bookman Old Style" panose="02050604050505020204" pitchFamily="18" charset="0"/>
              </a:rPr>
              <a:t> СШ №313</a:t>
            </a:r>
            <a:endParaRPr lang="ru-RU" altLang="uk-UA" sz="1600" b="1" dirty="0">
              <a:solidFill>
                <a:srgbClr val="FF3300"/>
              </a:solidFill>
              <a:latin typeface="Bookman Old Style" panose="02050604050505020204" pitchFamily="18" charset="0"/>
            </a:endParaRP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altLang="uk-UA" sz="1600" b="1" i="1" dirty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за </a:t>
            </a:r>
            <a:r>
              <a:rPr lang="ru-RU" altLang="uk-UA" sz="1600" b="1" i="1" dirty="0" err="1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підсумками</a:t>
            </a:r>
            <a:r>
              <a:rPr lang="ru-RU" altLang="uk-UA" sz="1600" b="1" i="1" dirty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1600" b="1" i="1" dirty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І семестру </a:t>
            </a:r>
            <a:r>
              <a:rPr lang="uk-UA" altLang="uk-UA" sz="1600" b="1" i="1" dirty="0" smtClean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2025 </a:t>
            </a:r>
            <a:r>
              <a:rPr lang="uk-UA" altLang="uk-UA" sz="1600" b="1" i="1" dirty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- </a:t>
            </a:r>
            <a:r>
              <a:rPr lang="uk-UA" altLang="uk-UA" sz="1600" b="1" i="1" dirty="0" smtClean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2026 </a:t>
            </a:r>
            <a:r>
              <a:rPr lang="ru-RU" altLang="uk-UA" sz="1600" b="1" i="1" dirty="0" smtClean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1600" b="1" i="1" dirty="0">
                <a:solidFill>
                  <a:srgbClr val="FF33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навчального року</a:t>
            </a:r>
            <a:endParaRPr lang="ru-RU" altLang="uk-UA" sz="1600" b="1" dirty="0">
              <a:solidFill>
                <a:srgbClr val="FF3300"/>
              </a:solidFill>
              <a:latin typeface="Bookman Old Style" panose="02050604050505020204" pitchFamily="18" charset="0"/>
            </a:endParaRP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ru-RU" altLang="uk-UA" sz="1350" b="1" dirty="0">
              <a:solidFill>
                <a:srgbClr val="FF33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10443" name="Group 2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998712"/>
              </p:ext>
            </p:extLst>
          </p:nvPr>
        </p:nvGraphicFramePr>
        <p:xfrm>
          <a:off x="381002" y="1096579"/>
          <a:ext cx="8624637" cy="5380421"/>
        </p:xfrm>
        <a:graphic>
          <a:graphicData uri="http://schemas.openxmlformats.org/drawingml/2006/table">
            <a:tbl>
              <a:tblPr/>
              <a:tblGrid>
                <a:gridCol w="48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2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5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69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20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69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52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52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3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079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16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68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7532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5282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ЗМІСТ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КЛАСИ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учнів</a:t>
                      </a: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початок  </a:t>
                      </a:r>
                      <a:r>
                        <a:rPr kumimoji="0" lang="uk-UA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 семестру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73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89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77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845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Вибуло</a:t>
                      </a: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</a:t>
                      </a:r>
                      <a:r>
                        <a:rPr kumimoji="0" lang="uk-UA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 семестр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Прибуло </a:t>
                      </a:r>
                      <a:endParaRPr kumimoji="0" lang="ru-RU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8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учнів</a:t>
                      </a: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кінець</a:t>
                      </a:r>
                      <a:r>
                        <a:rPr kumimoji="0" lang="uk-UA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І семестру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67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73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63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79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834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Рівень навчальних досягнень </a:t>
                      </a:r>
                      <a:endParaRPr kumimoji="0" lang="ru-RU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високий (12-10б.)</a:t>
                      </a:r>
                      <a:endParaRPr kumimoji="0" lang="ru-RU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5.2.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достатній (7-12б.)</a:t>
                      </a:r>
                      <a:endParaRPr kumimoji="0" lang="ru-RU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159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5.3.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середній</a:t>
                      </a: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(4-12б.)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250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5.4.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початковий (1-12б.)</a:t>
                      </a:r>
                      <a:endParaRPr kumimoji="0" lang="ru-RU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95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Якість навчання(%)</a:t>
                      </a:r>
                      <a:endParaRPr kumimoji="0" lang="ru-RU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48%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33%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41%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36%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28%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33%</a:t>
                      </a:r>
                      <a:endParaRPr kumimoji="0" lang="uk-UA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28%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36%</a:t>
                      </a:r>
                      <a:endParaRPr kumimoji="0" lang="ru-RU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5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Початковий рівень (%)</a:t>
                      </a: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14%</a:t>
                      </a:r>
                      <a:endParaRPr kumimoji="0" 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17%</a:t>
                      </a:r>
                      <a:endParaRPr kumimoji="0" 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18%</a:t>
                      </a:r>
                      <a:endParaRPr kumimoji="0" 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9%</a:t>
                      </a:r>
                      <a:endParaRPr kumimoji="0" 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27%</a:t>
                      </a:r>
                      <a:endParaRPr kumimoji="0" 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10%</a:t>
                      </a:r>
                      <a:endParaRPr kumimoji="0" lang="uk-UA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29%</a:t>
                      </a:r>
                      <a:endParaRPr kumimoji="0" 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18%</a:t>
                      </a:r>
                      <a:endParaRPr kumimoji="0" 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792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uk-UA" sz="3000" b="1" dirty="0">
                <a:latin typeface="Times New Roman" panose="02020603050405020304" pitchFamily="18" charset="0"/>
              </a:rPr>
              <a:t>Узагальнені результати успішності 9-х класів</a:t>
            </a:r>
            <a:endParaRPr lang="ru-RU" altLang="uk-UA" sz="3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523833"/>
              </p:ext>
            </p:extLst>
          </p:nvPr>
        </p:nvGraphicFramePr>
        <p:xfrm>
          <a:off x="609600" y="1413284"/>
          <a:ext cx="10347325" cy="626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Диаграмма" r:id="rId3" imgW="36040119" imgH="36040211" progId="MSGraph.Chart.8">
                  <p:embed followColorScheme="full"/>
                </p:oleObj>
              </mc:Choice>
              <mc:Fallback>
                <p:oleObj name="Диаграмма" r:id="rId3" imgW="36040119" imgH="36040211" progId="MSGraph.Chart.8">
                  <p:embed followColorScheme="full"/>
                  <p:pic>
                    <p:nvPicPr>
                      <p:cNvPr id="61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413284"/>
                        <a:ext cx="10347325" cy="626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9168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pPr eaLnBrk="1" hangingPunct="1"/>
            <a:r>
              <a:rPr lang="uk-UA" altLang="uk-UA" sz="3000" b="1" dirty="0">
                <a:latin typeface="Times New Roman" panose="02020603050405020304" pitchFamily="18" charset="0"/>
              </a:rPr>
              <a:t>Узагальнені результати успішності 10-х класів</a:t>
            </a:r>
            <a:endParaRPr lang="ru-RU" altLang="uk-UA" sz="3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791673"/>
              </p:ext>
            </p:extLst>
          </p:nvPr>
        </p:nvGraphicFramePr>
        <p:xfrm>
          <a:off x="914400" y="1393689"/>
          <a:ext cx="10077450" cy="649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Диаграмма" r:id="rId3" imgW="44969873" imgH="44969647" progId="MSGraph.Chart.8">
                  <p:embed followColorScheme="full"/>
                </p:oleObj>
              </mc:Choice>
              <mc:Fallback>
                <p:oleObj name="Диаграмма" r:id="rId3" imgW="44969873" imgH="44969647" progId="MSGraph.Chart.8">
                  <p:embed followColorScheme="full"/>
                  <p:pic>
                    <p:nvPicPr>
                      <p:cNvPr id="61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93689"/>
                        <a:ext cx="10077450" cy="649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61660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uk-UA" sz="3000" b="1" dirty="0">
                <a:latin typeface="Times New Roman" panose="02020603050405020304" pitchFamily="18" charset="0"/>
              </a:rPr>
              <a:t>Узагальнені результати успішності </a:t>
            </a:r>
            <a:r>
              <a:rPr lang="uk-UA" altLang="uk-UA" sz="3000" b="1" dirty="0" smtClean="0">
                <a:latin typeface="Times New Roman" panose="02020603050405020304" pitchFamily="18" charset="0"/>
              </a:rPr>
              <a:t>11-х </a:t>
            </a:r>
            <a:r>
              <a:rPr lang="uk-UA" altLang="uk-UA" sz="3000" b="1" dirty="0">
                <a:latin typeface="Times New Roman" panose="02020603050405020304" pitchFamily="18" charset="0"/>
              </a:rPr>
              <a:t>класів</a:t>
            </a:r>
            <a:endParaRPr lang="ru-RU" altLang="uk-UA" sz="3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18817"/>
              </p:ext>
            </p:extLst>
          </p:nvPr>
        </p:nvGraphicFramePr>
        <p:xfrm>
          <a:off x="304800" y="1417638"/>
          <a:ext cx="10948705" cy="5559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Диаграмма" r:id="rId3" imgW="56304712" imgH="56304535" progId="MSGraph.Chart.8">
                  <p:embed followColorScheme="full"/>
                </p:oleObj>
              </mc:Choice>
              <mc:Fallback>
                <p:oleObj name="Диаграмма" r:id="rId3" imgW="56304712" imgH="56304535" progId="MSGraph.Chart.8">
                  <p:embed followColorScheme="full"/>
                  <p:pic>
                    <p:nvPicPr>
                      <p:cNvPr id="61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417638"/>
                        <a:ext cx="10948705" cy="55595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5766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250" y="1036204"/>
            <a:ext cx="6400800" cy="11303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k-UA" b="1" dirty="0">
                <a:latin typeface="Times New Roman" pitchFamily="18" charset="0"/>
              </a:rPr>
              <a:t/>
            </a:r>
            <a:br>
              <a:rPr lang="uk-UA" b="1" dirty="0">
                <a:latin typeface="Times New Roman" pitchFamily="18" charset="0"/>
              </a:rPr>
            </a:br>
            <a:r>
              <a:rPr lang="uk-UA" b="1" dirty="0">
                <a:latin typeface="Times New Roman" pitchFamily="18" charset="0"/>
              </a:rPr>
              <a:t/>
            </a:r>
            <a:br>
              <a:rPr lang="uk-UA" b="1" dirty="0">
                <a:latin typeface="Times New Roman" pitchFamily="18" charset="0"/>
              </a:rPr>
            </a:br>
            <a:r>
              <a:rPr lang="uk-UA" b="1" dirty="0">
                <a:latin typeface="Times New Roman" pitchFamily="18" charset="0"/>
              </a:rPr>
              <a:t/>
            </a:r>
            <a:br>
              <a:rPr lang="uk-UA" b="1" dirty="0">
                <a:latin typeface="Times New Roman" pitchFamily="18" charset="0"/>
              </a:rPr>
            </a:br>
            <a:r>
              <a:rPr lang="uk-UA" b="1" dirty="0">
                <a:latin typeface="Times New Roman" pitchFamily="18" charset="0"/>
              </a:rPr>
              <a:t/>
            </a:r>
            <a:br>
              <a:rPr lang="uk-UA" b="1" dirty="0">
                <a:latin typeface="Times New Roman" pitchFamily="18" charset="0"/>
              </a:rPr>
            </a:br>
            <a:r>
              <a:rPr lang="uk-UA" b="1" dirty="0">
                <a:latin typeface="Times New Roman" pitchFamily="18" charset="0"/>
              </a:rPr>
              <a:t/>
            </a:r>
            <a:br>
              <a:rPr lang="uk-UA" b="1" dirty="0">
                <a:latin typeface="Times New Roman" pitchFamily="18" charset="0"/>
              </a:rPr>
            </a:br>
            <a:r>
              <a:rPr lang="uk-UA" sz="405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Підсумки адаптації </a:t>
            </a:r>
            <a:br>
              <a:rPr lang="uk-UA" sz="405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uk-UA" sz="405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учнів 5-х класів до навчання в ОСНОВНІЙ школі</a:t>
            </a:r>
            <a:r>
              <a:rPr lang="uk-UA" b="1" dirty="0">
                <a:latin typeface="Times New Roman" pitchFamily="18" charset="0"/>
              </a:rPr>
              <a:t/>
            </a:r>
            <a:br>
              <a:rPr lang="uk-UA" b="1" dirty="0">
                <a:latin typeface="Times New Roman" pitchFamily="18" charset="0"/>
              </a:rPr>
            </a:br>
            <a:endParaRPr lang="uk-UA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1073" y="3085793"/>
            <a:ext cx="3420015" cy="2617668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147040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07023" y="838200"/>
            <a:ext cx="6400800" cy="857250"/>
          </a:xfrm>
        </p:spPr>
        <p:txBody>
          <a:bodyPr/>
          <a:lstStyle/>
          <a:p>
            <a:pPr algn="l" eaLnBrk="1" hangingPunct="1"/>
            <a:r>
              <a:rPr lang="uk-UA" altLang="uk-UA" sz="2400" b="1" dirty="0">
                <a:latin typeface="Times New Roman" panose="02020603050405020304" pitchFamily="18" charset="0"/>
              </a:rPr>
              <a:t>         Підсумки адаптації учнів 5-х класів</a:t>
            </a:r>
            <a:r>
              <a:rPr lang="uk-UA" altLang="uk-UA" sz="3000" b="1" dirty="0">
                <a:latin typeface="Times New Roman" panose="02020603050405020304" pitchFamily="18" charset="0"/>
              </a:rPr>
              <a:t/>
            </a:r>
            <a:br>
              <a:rPr lang="uk-UA" altLang="uk-UA" sz="3000" b="1" dirty="0">
                <a:latin typeface="Times New Roman" panose="02020603050405020304" pitchFamily="18" charset="0"/>
              </a:rPr>
            </a:br>
            <a:r>
              <a:rPr lang="uk-UA" altLang="uk-UA" sz="3000" b="1" dirty="0">
                <a:latin typeface="Times New Roman" panose="02020603050405020304" pitchFamily="18" charset="0"/>
              </a:rPr>
              <a:t>                   Українська мова</a:t>
            </a:r>
            <a:r>
              <a:rPr lang="uk-UA" altLang="uk-UA" sz="2400" b="1" dirty="0">
                <a:latin typeface="Times New Roman" panose="02020603050405020304" pitchFamily="18" charset="0"/>
              </a:rPr>
              <a:t/>
            </a:r>
            <a:br>
              <a:rPr lang="uk-UA" altLang="uk-UA" sz="2400" b="1" dirty="0">
                <a:latin typeface="Times New Roman" panose="02020603050405020304" pitchFamily="18" charset="0"/>
              </a:rPr>
            </a:br>
            <a:r>
              <a:rPr lang="uk-UA" altLang="uk-UA" sz="2400" b="1" dirty="0">
                <a:latin typeface="Times New Roman" panose="02020603050405020304" pitchFamily="18" charset="0"/>
              </a:rPr>
              <a:t>           </a:t>
            </a:r>
            <a:r>
              <a:rPr lang="uk-UA" altLang="uk-UA" sz="2700" b="1" dirty="0">
                <a:latin typeface="Times New Roman" panose="02020603050405020304" pitchFamily="18" charset="0"/>
              </a:rPr>
              <a:t>5-А                   5-Б                      5-В</a:t>
            </a:r>
            <a:endParaRPr lang="ru-RU" altLang="uk-UA" sz="24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24161925"/>
              </p:ext>
            </p:extLst>
          </p:nvPr>
        </p:nvGraphicFramePr>
        <p:xfrm>
          <a:off x="533400" y="2271712"/>
          <a:ext cx="3733800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Диаграмма" r:id="rId3" imgW="70603907" imgH="70603998" progId="MSGraph.Chart.8">
                  <p:embed followColorScheme="full"/>
                </p:oleObj>
              </mc:Choice>
              <mc:Fallback>
                <p:oleObj name="Диаграмма" r:id="rId3" imgW="70603907" imgH="70603998" progId="MSGraph.Chart.8">
                  <p:embed followColorScheme="full"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71712"/>
                        <a:ext cx="3733800" cy="360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43307598"/>
              </p:ext>
            </p:extLst>
          </p:nvPr>
        </p:nvGraphicFramePr>
        <p:xfrm>
          <a:off x="2895600" y="2438400"/>
          <a:ext cx="4953000" cy="3321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Диаграмма" r:id="rId5" imgW="42231458" imgH="36087649" progId="MSGraph.Chart.8">
                  <p:embed followColorScheme="full"/>
                </p:oleObj>
              </mc:Choice>
              <mc:Fallback>
                <p:oleObj name="Диаграмма" r:id="rId5" imgW="42231458" imgH="36087649" progId="MSGraph.Chart.8">
                  <p:embed followColorScheme="full"/>
                  <p:pic>
                    <p:nvPicPr>
                      <p:cNvPr id="40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38400"/>
                        <a:ext cx="4953000" cy="33212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264025565"/>
              </p:ext>
            </p:extLst>
          </p:nvPr>
        </p:nvGraphicFramePr>
        <p:xfrm>
          <a:off x="5894388" y="2363788"/>
          <a:ext cx="3425825" cy="342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Диаграмма" r:id="rId7" imgW="28682389" imgH="28682075" progId="MSGraph.Chart.8">
                  <p:embed followColorScheme="full"/>
                </p:oleObj>
              </mc:Choice>
              <mc:Fallback>
                <p:oleObj name="Диаграмма" r:id="rId7" imgW="28682389" imgH="28682075" progId="MSGraph.Chart.8">
                  <p:embed followColorScheme="full"/>
                  <p:pic>
                    <p:nvPicPr>
                      <p:cNvPr id="410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388" y="2363788"/>
                        <a:ext cx="3425825" cy="342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53880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3.xml><?xml version="1.0" encoding="utf-8"?>
<a:theme xmlns:a="http://schemas.openxmlformats.org/drawingml/2006/main" name="2_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3267</TotalTime>
  <Words>257</Words>
  <Application>Microsoft Office PowerPoint</Application>
  <PresentationFormat>Экран (4:3)</PresentationFormat>
  <Paragraphs>147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Bookman Old Style</vt:lpstr>
      <vt:lpstr>Calibri</vt:lpstr>
      <vt:lpstr>Century Gothic</vt:lpstr>
      <vt:lpstr>Times New Roman</vt:lpstr>
      <vt:lpstr>Wingdings 3</vt:lpstr>
      <vt:lpstr>Оформление по умолчанию</vt:lpstr>
      <vt:lpstr>Сектор</vt:lpstr>
      <vt:lpstr>2_Оформление по умолчанию</vt:lpstr>
      <vt:lpstr>Диаграмма</vt:lpstr>
      <vt:lpstr>       Підсумки І семестру  2025-2026 навчального року</vt:lpstr>
      <vt:lpstr>Динаміка зміни кількості  учнів школи за 5 років</vt:lpstr>
      <vt:lpstr>Динаміка успішності учнів школи за 5 років</vt:lpstr>
      <vt:lpstr>Презентация PowerPoint</vt:lpstr>
      <vt:lpstr>Узагальнені результати успішності 9-х класів</vt:lpstr>
      <vt:lpstr>Узагальнені результати успішності 10-х класів</vt:lpstr>
      <vt:lpstr>Узагальнені результати успішності 11-х класів</vt:lpstr>
      <vt:lpstr>     Підсумки адаптації  учнів 5-х класів до навчання в ОСНОВНІЙ школі </vt:lpstr>
      <vt:lpstr>         Підсумки адаптації учнів 5-х класів                    Українська мова            5-А                   5-Б                      5-В</vt:lpstr>
      <vt:lpstr>         Підсумки адаптації учнів 5-х класів                       Математика            5-А                   5-Б                      5-В</vt:lpstr>
      <vt:lpstr>         Підсумки адаптації учнів 5-х класів                      Англійська мова            5-А                   5-Б                      5-В</vt:lpstr>
      <vt:lpstr>Узагальнені результати успішності 5-х класів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ART 313</cp:lastModifiedBy>
  <cp:revision>360</cp:revision>
  <dcterms:created xsi:type="dcterms:W3CDTF">2012-04-26T17:06:14Z</dcterms:created>
  <dcterms:modified xsi:type="dcterms:W3CDTF">2026-01-27T10:14:21Z</dcterms:modified>
</cp:coreProperties>
</file>