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6.svg" ContentType="image/svg+xml"/>
  <Override PartName="/ppt/media/image28.svg" ContentType="image/svg+xml"/>
  <Override PartName="/ppt/media/image3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media/image49.svg" ContentType="image/svg+xml"/>
  <Override PartName="/ppt/media/image5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media/image59.svg" ContentType="image/svg+xml"/>
  <Override PartName="/ppt/media/image61.svg" ContentType="image/svg+xml"/>
  <Override PartName="/ppt/media/image68.svg" ContentType="image/svg+xml"/>
  <Override PartName="/ppt/media/image7.svg" ContentType="image/svg+xml"/>
  <Override PartName="/ppt/media/image70.svg" ContentType="image/svg+xml"/>
  <Override PartName="/ppt/media/image76.svg" ContentType="image/svg+xml"/>
  <Override PartName="/ppt/media/image78.svg" ContentType="image/svg+xml"/>
  <Override PartName="/ppt/media/image80.svg" ContentType="image/svg+xml"/>
  <Override PartName="/ppt/media/image85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5" r:id="rId15"/>
  </p:sldIdLst>
  <p:sldSz cx="18288000" cy="10287000"/>
  <p:notesSz cx="6858000" cy="9144000"/>
  <p:embeddedFontLst>
    <p:embeddedFont>
      <p:font typeface="SimSun" panose="02010600030101010101" pitchFamily="2" charset="-122"/>
      <p:regular r:id="rId19"/>
    </p:embeddedFont>
    <p:embeddedFont>
      <p:font typeface="Dosis" panose="02010503020202060003"/>
      <p:regular r:id="rId20"/>
    </p:embeddedFont>
    <p:embeddedFont>
      <p:font typeface="Dosis Bold" panose="02010803020202060003"/>
      <p:bold r:id="rId21"/>
    </p:embeddedFont>
    <p:embeddedFont>
      <p:font typeface="Dosis Medium" panose="02010603020202060003"/>
      <p:regular r:id="rId22"/>
    </p:embeddedFont>
    <p:embeddedFont>
      <p:font typeface="Open Sans Bold" panose="020B0806030504020204"/>
      <p:bold r:id="rId23"/>
    </p:embeddedFont>
    <p:embeddedFont>
      <p:font typeface="Calibri" panose="020F050202020403020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font" Target="fonts/font9.fntdata"/><Relationship Id="rId26" Type="http://schemas.openxmlformats.org/officeDocument/2006/relationships/font" Target="fonts/font8.fntdata"/><Relationship Id="rId25" Type="http://schemas.openxmlformats.org/officeDocument/2006/relationships/font" Target="fonts/font7.fntdata"/><Relationship Id="rId24" Type="http://schemas.openxmlformats.org/officeDocument/2006/relationships/font" Target="fonts/font6.fntdata"/><Relationship Id="rId23" Type="http://schemas.openxmlformats.org/officeDocument/2006/relationships/font" Target="fonts/font5.fntdata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0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21.svg"/><Relationship Id="rId3" Type="http://schemas.openxmlformats.org/officeDocument/2006/relationships/image" Target="../media/image20.pn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70.svg"/><Relationship Id="rId3" Type="http://schemas.openxmlformats.org/officeDocument/2006/relationships/image" Target="../media/image69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8.svg"/><Relationship Id="rId3" Type="http://schemas.openxmlformats.org/officeDocument/2006/relationships/image" Target="../media/image77.png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5.svg"/><Relationship Id="rId4" Type="http://schemas.openxmlformats.org/officeDocument/2006/relationships/image" Target="../media/image84.png"/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svg"/><Relationship Id="rId8" Type="http://schemas.openxmlformats.org/officeDocument/2006/relationships/image" Target="../media/image20.png"/><Relationship Id="rId7" Type="http://schemas.openxmlformats.org/officeDocument/2006/relationships/image" Target="../media/image19.svg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svg"/><Relationship Id="rId8" Type="http://schemas.openxmlformats.org/officeDocument/2006/relationships/image" Target="../media/image37.png"/><Relationship Id="rId7" Type="http://schemas.openxmlformats.org/officeDocument/2006/relationships/image" Target="../media/image36.svg"/><Relationship Id="rId6" Type="http://schemas.openxmlformats.org/officeDocument/2006/relationships/image" Target="../media/image35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43.png"/><Relationship Id="rId13" Type="http://schemas.openxmlformats.org/officeDocument/2006/relationships/image" Target="../media/image42.png"/><Relationship Id="rId12" Type="http://schemas.openxmlformats.org/officeDocument/2006/relationships/image" Target="../media/image41.png"/><Relationship Id="rId11" Type="http://schemas.openxmlformats.org/officeDocument/2006/relationships/image" Target="../media/image40.svg"/><Relationship Id="rId10" Type="http://schemas.openxmlformats.org/officeDocument/2006/relationships/image" Target="../media/image39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svg"/><Relationship Id="rId8" Type="http://schemas.openxmlformats.org/officeDocument/2006/relationships/image" Target="../media/image16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51.svg"/><Relationship Id="rId12" Type="http://schemas.openxmlformats.org/officeDocument/2006/relationships/image" Target="../media/image50.png"/><Relationship Id="rId11" Type="http://schemas.openxmlformats.org/officeDocument/2006/relationships/image" Target="../media/image49.svg"/><Relationship Id="rId10" Type="http://schemas.openxmlformats.org/officeDocument/2006/relationships/image" Target="../media/image48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svg"/><Relationship Id="rId8" Type="http://schemas.openxmlformats.org/officeDocument/2006/relationships/image" Target="../media/image58.png"/><Relationship Id="rId7" Type="http://schemas.openxmlformats.org/officeDocument/2006/relationships/image" Target="../media/image57.svg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66.png"/><Relationship Id="rId15" Type="http://schemas.openxmlformats.org/officeDocument/2006/relationships/image" Target="../media/image65.png"/><Relationship Id="rId14" Type="http://schemas.openxmlformats.org/officeDocument/2006/relationships/image" Target="../media/image64.png"/><Relationship Id="rId13" Type="http://schemas.openxmlformats.org/officeDocument/2006/relationships/image" Target="../media/image63.png"/><Relationship Id="rId12" Type="http://schemas.openxmlformats.org/officeDocument/2006/relationships/image" Target="../media/image62.png"/><Relationship Id="rId11" Type="http://schemas.openxmlformats.org/officeDocument/2006/relationships/image" Target="../media/image61.svg"/><Relationship Id="rId10" Type="http://schemas.openxmlformats.org/officeDocument/2006/relationships/image" Target="../media/image60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jpeg"/><Relationship Id="rId8" Type="http://schemas.openxmlformats.org/officeDocument/2006/relationships/image" Target="../media/image73.jpeg"/><Relationship Id="rId7" Type="http://schemas.openxmlformats.org/officeDocument/2006/relationships/image" Target="../media/image72.jpeg"/><Relationship Id="rId6" Type="http://schemas.openxmlformats.org/officeDocument/2006/relationships/image" Target="../media/image71.jpeg"/><Relationship Id="rId5" Type="http://schemas.openxmlformats.org/officeDocument/2006/relationships/image" Target="../media/image70.svg"/><Relationship Id="rId4" Type="http://schemas.openxmlformats.org/officeDocument/2006/relationships/image" Target="../media/image69.png"/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svg"/><Relationship Id="rId8" Type="http://schemas.openxmlformats.org/officeDocument/2006/relationships/image" Target="../media/image77.png"/><Relationship Id="rId7" Type="http://schemas.openxmlformats.org/officeDocument/2006/relationships/image" Target="../media/image17.svg"/><Relationship Id="rId6" Type="http://schemas.openxmlformats.org/officeDocument/2006/relationships/image" Target="../media/image16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81.jpeg"/><Relationship Id="rId11" Type="http://schemas.openxmlformats.org/officeDocument/2006/relationships/image" Target="../media/image80.svg"/><Relationship Id="rId10" Type="http://schemas.openxmlformats.org/officeDocument/2006/relationships/image" Target="../media/image79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248505" y="6220245"/>
            <a:ext cx="6914093" cy="5028432"/>
          </a:xfrm>
          <a:custGeom>
            <a:avLst/>
            <a:gdLst/>
            <a:ahLst/>
            <a:cxnLst/>
            <a:rect l="l" t="t" r="r" b="b"/>
            <a:pathLst>
              <a:path w="6914093" h="5028432">
                <a:moveTo>
                  <a:pt x="0" y="0"/>
                </a:moveTo>
                <a:lnTo>
                  <a:pt x="6914093" y="0"/>
                </a:lnTo>
                <a:lnTo>
                  <a:pt x="6914093" y="5028431"/>
                </a:lnTo>
                <a:lnTo>
                  <a:pt x="0" y="50284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29971" y="4820778"/>
            <a:ext cx="10228058" cy="1710875"/>
          </a:xfrm>
          <a:custGeom>
            <a:avLst/>
            <a:gdLst/>
            <a:ahLst/>
            <a:cxnLst/>
            <a:rect l="l" t="t" r="r" b="b"/>
            <a:pathLst>
              <a:path w="10228058" h="1710875">
                <a:moveTo>
                  <a:pt x="0" y="0"/>
                </a:moveTo>
                <a:lnTo>
                  <a:pt x="10228058" y="0"/>
                </a:lnTo>
                <a:lnTo>
                  <a:pt x="10228058" y="1710876"/>
                </a:lnTo>
                <a:lnTo>
                  <a:pt x="0" y="171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51137" y="2959045"/>
            <a:ext cx="12532513" cy="3532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20"/>
              </a:lnSpc>
            </a:pPr>
            <a:r>
              <a:rPr lang="en-US" sz="10155">
                <a:solidFill>
                  <a:srgbClr val="01070A"/>
                </a:solidFill>
                <a:latin typeface="Carelia" panose="00000500000000000000"/>
                <a:ea typeface="Carelia" panose="00000500000000000000"/>
                <a:cs typeface="Carelia" panose="00000500000000000000"/>
                <a:sym typeface="Carelia" panose="00000500000000000000"/>
              </a:rPr>
              <a:t>Звіт бібліотеки-філії с. Воскресінці</a:t>
            </a:r>
            <a:endParaRPr lang="en-US" sz="10155">
              <a:solidFill>
                <a:srgbClr val="01070A"/>
              </a:solidFill>
              <a:latin typeface="Carelia" panose="00000500000000000000"/>
              <a:ea typeface="Carelia" panose="00000500000000000000"/>
              <a:cs typeface="Carelia" panose="00000500000000000000"/>
              <a:sym typeface="Carelia" panose="0000050000000000000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456379" y="5404911"/>
            <a:ext cx="8246933" cy="6247677"/>
          </a:xfrm>
          <a:custGeom>
            <a:avLst/>
            <a:gdLst/>
            <a:ahLst/>
            <a:cxnLst/>
            <a:rect l="l" t="t" r="r" b="b"/>
            <a:pathLst>
              <a:path w="8246933" h="6247677">
                <a:moveTo>
                  <a:pt x="0" y="0"/>
                </a:moveTo>
                <a:lnTo>
                  <a:pt x="8246933" y="0"/>
                </a:lnTo>
                <a:lnTo>
                  <a:pt x="8246933" y="6247677"/>
                </a:lnTo>
                <a:lnTo>
                  <a:pt x="0" y="62476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08980" y="-1652824"/>
            <a:ext cx="8905028" cy="5575060"/>
          </a:xfrm>
          <a:custGeom>
            <a:avLst/>
            <a:gdLst/>
            <a:ahLst/>
            <a:cxnLst/>
            <a:rect l="l" t="t" r="r" b="b"/>
            <a:pathLst>
              <a:path w="8905028" h="5575060">
                <a:moveTo>
                  <a:pt x="0" y="0"/>
                </a:moveTo>
                <a:lnTo>
                  <a:pt x="8905029" y="0"/>
                </a:lnTo>
                <a:lnTo>
                  <a:pt x="8905029" y="5575060"/>
                </a:lnTo>
                <a:lnTo>
                  <a:pt x="0" y="55750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495846">
            <a:off x="-3929800" y="-2685694"/>
            <a:ext cx="5243739" cy="7338566"/>
          </a:xfrm>
          <a:custGeom>
            <a:avLst/>
            <a:gdLst/>
            <a:ahLst/>
            <a:cxnLst/>
            <a:rect l="l" t="t" r="r" b="b"/>
            <a:pathLst>
              <a:path w="5243739" h="7338566">
                <a:moveTo>
                  <a:pt x="0" y="0"/>
                </a:moveTo>
                <a:lnTo>
                  <a:pt x="5243739" y="0"/>
                </a:lnTo>
                <a:lnTo>
                  <a:pt x="5243739" y="7338565"/>
                </a:lnTo>
                <a:lnTo>
                  <a:pt x="0" y="73385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191843" y="1867294"/>
            <a:ext cx="10391876" cy="1035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40"/>
              </a:lnSpc>
            </a:pPr>
            <a:r>
              <a:rPr lang="en-US" sz="6100">
                <a:solidFill>
                  <a:srgbClr val="01070A"/>
                </a:solidFill>
                <a:latin typeface="Carelia" panose="00000500000000000000"/>
                <a:ea typeface="Carelia" panose="00000500000000000000"/>
                <a:cs typeface="Carelia" panose="00000500000000000000"/>
                <a:sym typeface="Carelia" panose="00000500000000000000"/>
              </a:rPr>
              <a:t>Презентація 2024</a:t>
            </a:r>
            <a:endParaRPr lang="en-US" sz="6100">
              <a:solidFill>
                <a:srgbClr val="01070A"/>
              </a:solidFill>
              <a:latin typeface="Carelia" panose="00000500000000000000"/>
              <a:ea typeface="Carelia" panose="00000500000000000000"/>
              <a:cs typeface="Carelia" panose="00000500000000000000"/>
              <a:sym typeface="Carelia" panose="0000050000000000000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Freeform 3"/>
          <p:cNvSpPr/>
          <p:nvPr/>
        </p:nvSpPr>
        <p:spPr>
          <a:xfrm>
            <a:off x="304800" y="6210300"/>
            <a:ext cx="5486400" cy="3682365"/>
          </a:xfrm>
          <a:custGeom>
            <a:avLst/>
            <a:gdLst/>
            <a:ahLst/>
            <a:cxnLst/>
            <a:rect l="l" t="t" r="r" b="b"/>
            <a:pathLst>
              <a:path w="6914093" h="5028432">
                <a:moveTo>
                  <a:pt x="0" y="0"/>
                </a:moveTo>
                <a:lnTo>
                  <a:pt x="6914093" y="0"/>
                </a:lnTo>
                <a:lnTo>
                  <a:pt x="6914093" y="5028431"/>
                </a:lnTo>
                <a:lnTo>
                  <a:pt x="0" y="502843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125200" y="5829300"/>
            <a:ext cx="6904355" cy="3700145"/>
          </a:xfrm>
          <a:custGeom>
            <a:avLst/>
            <a:gdLst/>
            <a:ahLst/>
            <a:cxnLst/>
            <a:rect l="l" t="t" r="r" b="b"/>
            <a:pathLst>
              <a:path w="9448343" h="5616757">
                <a:moveTo>
                  <a:pt x="0" y="0"/>
                </a:moveTo>
                <a:lnTo>
                  <a:pt x="9448342" y="0"/>
                </a:lnTo>
                <a:lnTo>
                  <a:pt x="9448342" y="5616757"/>
                </a:lnTo>
                <a:lnTo>
                  <a:pt x="0" y="56167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17286">
            <a:off x="13943910" y="864039"/>
            <a:ext cx="3828638" cy="4509103"/>
          </a:xfrm>
          <a:custGeom>
            <a:avLst/>
            <a:gdLst/>
            <a:ahLst/>
            <a:cxnLst/>
            <a:rect l="l" t="t" r="r" b="b"/>
            <a:pathLst>
              <a:path w="3828638" h="4509103">
                <a:moveTo>
                  <a:pt x="0" y="0"/>
                </a:moveTo>
                <a:lnTo>
                  <a:pt x="3828638" y="0"/>
                </a:lnTo>
                <a:lnTo>
                  <a:pt x="3828638" y="4509103"/>
                </a:lnTo>
                <a:lnTo>
                  <a:pt x="0" y="45091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Текстовое поле 3"/>
          <p:cNvSpPr txBox="1"/>
          <p:nvPr/>
        </p:nvSpPr>
        <p:spPr>
          <a:xfrm>
            <a:off x="762000" y="952500"/>
            <a:ext cx="14726920" cy="56330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ts val="14220"/>
              </a:lnSpc>
            </a:pPr>
            <a:r>
              <a:rPr lang="uk-UA" altLang="en-US" sz="96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Carelia" panose="00000500000000000000"/>
                <a:ea typeface="Carelia" panose="00000500000000000000"/>
                <a:cs typeface="Carelia" panose="00000500000000000000"/>
                <a:sym typeface="Carelia" panose="00000500000000000000"/>
              </a:rPr>
              <a:t>План роботи </a:t>
            </a:r>
            <a:r>
              <a:rPr lang="en-US" sz="96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Carelia" panose="00000500000000000000"/>
                <a:ea typeface="Carelia" panose="00000500000000000000"/>
                <a:cs typeface="Carelia" panose="00000500000000000000"/>
                <a:sym typeface="Carelia" panose="00000500000000000000"/>
              </a:rPr>
              <a:t>бібліотеки</a:t>
            </a:r>
            <a:r>
              <a:rPr lang="uk-UA" altLang="en-US" sz="96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Carelia" panose="00000500000000000000"/>
                <a:ea typeface="Carelia" panose="00000500000000000000"/>
                <a:cs typeface="Carelia" panose="00000500000000000000"/>
                <a:sym typeface="Carelia" panose="00000500000000000000"/>
              </a:rPr>
              <a:t>-</a:t>
            </a:r>
            <a:r>
              <a:rPr lang="en-US" sz="96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Carelia" panose="00000500000000000000"/>
                <a:ea typeface="Carelia" panose="00000500000000000000"/>
                <a:cs typeface="Carelia" panose="00000500000000000000"/>
                <a:sym typeface="Carelia" panose="00000500000000000000"/>
              </a:rPr>
              <a:t>філії </a:t>
            </a:r>
            <a:endParaRPr lang="en-US" sz="96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Carelia" panose="00000500000000000000"/>
              <a:ea typeface="Carelia" panose="00000500000000000000"/>
              <a:cs typeface="Carelia" panose="00000500000000000000"/>
              <a:sym typeface="Carelia" panose="00000500000000000000"/>
            </a:endParaRPr>
          </a:p>
          <a:p>
            <a:pPr algn="ctr">
              <a:lnSpc>
                <a:spcPts val="14220"/>
              </a:lnSpc>
            </a:pPr>
            <a:r>
              <a:rPr lang="en-US" sz="96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Carelia" panose="00000500000000000000"/>
                <a:ea typeface="Carelia" panose="00000500000000000000"/>
                <a:cs typeface="Carelia" panose="00000500000000000000"/>
                <a:sym typeface="Carelia" panose="00000500000000000000"/>
              </a:rPr>
              <a:t>с. Воскресінці</a:t>
            </a:r>
            <a:endParaRPr lang="en-US" altLang="en-US" sz="96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Carelia" panose="00000500000000000000"/>
              <a:ea typeface="Carelia" panose="00000500000000000000"/>
              <a:cs typeface="Carelia" panose="00000500000000000000"/>
              <a:sym typeface="Carelia" panose="0000050000000000000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Group 6"/>
          <p:cNvGrpSpPr/>
          <p:nvPr/>
        </p:nvGrpSpPr>
        <p:grpSpPr>
          <a:xfrm rot="-147716">
            <a:off x="1896816" y="1526849"/>
            <a:ext cx="13889067" cy="7025338"/>
            <a:chOff x="-156921" y="-61570"/>
            <a:chExt cx="3658026" cy="18502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01105" cy="1788725"/>
            </a:xfrm>
            <a:custGeom>
              <a:avLst/>
              <a:gdLst/>
              <a:ahLst/>
              <a:cxnLst/>
              <a:rect l="l" t="t" r="r" b="b"/>
              <a:pathLst>
                <a:path w="3501105" h="1788725">
                  <a:moveTo>
                    <a:pt x="6406" y="0"/>
                  </a:moveTo>
                  <a:lnTo>
                    <a:pt x="3494699" y="0"/>
                  </a:lnTo>
                  <a:cubicBezTo>
                    <a:pt x="3496397" y="0"/>
                    <a:pt x="3498027" y="675"/>
                    <a:pt x="3499229" y="1876"/>
                  </a:cubicBezTo>
                  <a:cubicBezTo>
                    <a:pt x="3500430" y="3078"/>
                    <a:pt x="3501105" y="4707"/>
                    <a:pt x="3501105" y="6406"/>
                  </a:cubicBezTo>
                  <a:lnTo>
                    <a:pt x="3501105" y="1782318"/>
                  </a:lnTo>
                  <a:cubicBezTo>
                    <a:pt x="3501105" y="1785856"/>
                    <a:pt x="3498237" y="1788725"/>
                    <a:pt x="3494699" y="1788725"/>
                  </a:cubicBezTo>
                  <a:lnTo>
                    <a:pt x="6406" y="1788725"/>
                  </a:lnTo>
                  <a:cubicBezTo>
                    <a:pt x="4707" y="1788725"/>
                    <a:pt x="3078" y="1788050"/>
                    <a:pt x="1876" y="1786848"/>
                  </a:cubicBezTo>
                  <a:cubicBezTo>
                    <a:pt x="675" y="1785647"/>
                    <a:pt x="0" y="1784017"/>
                    <a:pt x="0" y="1782318"/>
                  </a:cubicBezTo>
                  <a:lnTo>
                    <a:pt x="0" y="6406"/>
                  </a:lnTo>
                  <a:cubicBezTo>
                    <a:pt x="0" y="4707"/>
                    <a:pt x="675" y="3078"/>
                    <a:pt x="1876" y="1876"/>
                  </a:cubicBezTo>
                  <a:cubicBezTo>
                    <a:pt x="3078" y="675"/>
                    <a:pt x="4707" y="0"/>
                    <a:pt x="6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-156921" y="-61570"/>
              <a:ext cx="3413258" cy="1136582"/>
            </a:xfrm>
            <a:prstGeom prst="rect">
              <a:avLst/>
            </a:prstGeom>
          </p:spPr>
          <p:txBody>
            <a:bodyPr lIns="50800" tIns="50800" rIns="50800" bIns="50800" rtlCol="0" anchor="ctr"/>
            <a:p>
              <a:pPr algn="ctr">
                <a:lnSpc>
                  <a:spcPts val="3210"/>
                </a:lnSpc>
              </a:pPr>
              <a:r>
                <a:rPr lang="uk-UA" sz="6600" b="1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</a:rPr>
                <a:t>Проєкти 2025 року:</a:t>
              </a:r>
              <a:endParaRPr lang="uk-UA" sz="6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endParaRPr>
            </a:p>
            <a:p>
              <a:pPr marL="857250" indent="-857250" algn="ctr">
                <a:lnSpc>
                  <a:spcPts val="3210"/>
                </a:lnSpc>
                <a:buFont typeface="Wingdings" panose="05000000000000000000" charset="0"/>
                <a:buChar char="ü"/>
              </a:pPr>
              <a:r>
                <a:rPr lang="uk-UA" sz="6600" b="1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</a:rPr>
                <a:t>  </a:t>
              </a:r>
              <a:endParaRPr lang="uk-UA" sz="6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endParaRPr>
            </a:p>
            <a:p>
              <a:pPr marL="857250" indent="-857250" algn="ctr">
                <a:lnSpc>
                  <a:spcPts val="3210"/>
                </a:lnSpc>
                <a:buFont typeface="Wingdings" panose="05000000000000000000" charset="0"/>
                <a:buChar char="ü"/>
              </a:pPr>
              <a:r>
                <a:rPr lang="uk-UA" sz="6600" b="1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</a:rPr>
                <a:t>“Літо з бібліотекою”</a:t>
              </a:r>
              <a:endParaRPr lang="uk-UA" sz="6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endParaRPr>
            </a:p>
            <a:p>
              <a:pPr marL="857250" indent="-857250" algn="ctr">
                <a:lnSpc>
                  <a:spcPts val="3210"/>
                </a:lnSpc>
                <a:buFont typeface="Wingdings" panose="05000000000000000000" charset="0"/>
                <a:buChar char="ü"/>
              </a:pPr>
              <a:endParaRPr lang="uk-UA" sz="6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endParaRPr>
            </a:p>
            <a:p>
              <a:pPr marL="857250" indent="-857250" algn="ctr">
                <a:lnSpc>
                  <a:spcPts val="3210"/>
                </a:lnSpc>
                <a:buFont typeface="Wingdings" panose="05000000000000000000" charset="0"/>
                <a:buChar char="ü"/>
              </a:pPr>
              <a:r>
                <a:rPr lang="uk-UA" sz="6600" b="1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</a:rPr>
                <a:t>“Наш крок для допомоги ЗСУ”</a:t>
              </a:r>
              <a:endParaRPr lang="uk-UA" sz="6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endParaRPr>
            </a:p>
          </p:txBody>
        </p:sp>
      </p:grpSp>
      <p:sp>
        <p:nvSpPr>
          <p:cNvPr id="2" name="Freeform 6"/>
          <p:cNvSpPr/>
          <p:nvPr/>
        </p:nvSpPr>
        <p:spPr>
          <a:xfrm>
            <a:off x="381121" y="695815"/>
            <a:ext cx="3584090" cy="3192451"/>
          </a:xfrm>
          <a:custGeom>
            <a:avLst/>
            <a:gdLst/>
            <a:ahLst/>
            <a:cxnLst/>
            <a:rect l="l" t="t" r="r" b="b"/>
            <a:pathLst>
              <a:path w="3584090" h="3192451">
                <a:moveTo>
                  <a:pt x="0" y="0"/>
                </a:moveTo>
                <a:lnTo>
                  <a:pt x="3584090" y="0"/>
                </a:lnTo>
                <a:lnTo>
                  <a:pt x="3584090" y="3192451"/>
                </a:lnTo>
                <a:lnTo>
                  <a:pt x="0" y="319245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7"/>
          <p:cNvSpPr/>
          <p:nvPr/>
        </p:nvSpPr>
        <p:spPr>
          <a:xfrm rot="1437982">
            <a:off x="13889997" y="778042"/>
            <a:ext cx="3160431" cy="3028267"/>
          </a:xfrm>
          <a:custGeom>
            <a:avLst/>
            <a:gdLst/>
            <a:ahLst/>
            <a:cxnLst/>
            <a:rect l="l" t="t" r="r" b="b"/>
            <a:pathLst>
              <a:path w="3160431" h="3028267">
                <a:moveTo>
                  <a:pt x="0" y="0"/>
                </a:moveTo>
                <a:lnTo>
                  <a:pt x="3160431" y="0"/>
                </a:lnTo>
                <a:lnTo>
                  <a:pt x="3160431" y="3028267"/>
                </a:lnTo>
                <a:lnTo>
                  <a:pt x="0" y="30282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7" name="Рисунок 77" descr="C:\Users\Танюша\Desktop\воскресинціфото 2024р\455760986_974681461007941_2509572395203493920_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5219700"/>
            <a:ext cx="4946015" cy="286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1800" y="4838700"/>
            <a:ext cx="4744085" cy="3159760"/>
          </a:xfrm>
          <a:prstGeom prst="rect">
            <a:avLst/>
          </a:prstGeom>
        </p:spPr>
      </p:pic>
      <p:sp>
        <p:nvSpPr>
          <p:cNvPr id="9" name="Freeform 6"/>
          <p:cNvSpPr/>
          <p:nvPr/>
        </p:nvSpPr>
        <p:spPr>
          <a:xfrm>
            <a:off x="508121" y="822815"/>
            <a:ext cx="3584090" cy="3192451"/>
          </a:xfrm>
          <a:custGeom>
            <a:avLst/>
            <a:gdLst/>
            <a:ahLst/>
            <a:cxnLst/>
            <a:rect l="l" t="t" r="r" b="b"/>
            <a:pathLst>
              <a:path w="3584090" h="3192451">
                <a:moveTo>
                  <a:pt x="0" y="0"/>
                </a:moveTo>
                <a:lnTo>
                  <a:pt x="3584090" y="0"/>
                </a:lnTo>
                <a:lnTo>
                  <a:pt x="3584090" y="3192451"/>
                </a:lnTo>
                <a:lnTo>
                  <a:pt x="0" y="319245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Group 3"/>
          <p:cNvGrpSpPr/>
          <p:nvPr/>
        </p:nvGrpSpPr>
        <p:grpSpPr>
          <a:xfrm rot="0">
            <a:off x="1829106" y="1118870"/>
            <a:ext cx="14154503" cy="8229600"/>
            <a:chOff x="0" y="0"/>
            <a:chExt cx="372793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27935" cy="2167467"/>
            </a:xfrm>
            <a:custGeom>
              <a:avLst/>
              <a:gdLst/>
              <a:ahLst/>
              <a:cxnLst/>
              <a:rect l="l" t="t" r="r" b="b"/>
              <a:pathLst>
                <a:path w="3727935" h="2167467">
                  <a:moveTo>
                    <a:pt x="6017" y="0"/>
                  </a:moveTo>
                  <a:lnTo>
                    <a:pt x="3721918" y="0"/>
                  </a:lnTo>
                  <a:cubicBezTo>
                    <a:pt x="3725241" y="0"/>
                    <a:pt x="3727935" y="2694"/>
                    <a:pt x="3727935" y="6017"/>
                  </a:cubicBezTo>
                  <a:lnTo>
                    <a:pt x="3727935" y="2161450"/>
                  </a:lnTo>
                  <a:cubicBezTo>
                    <a:pt x="3727935" y="2164773"/>
                    <a:pt x="3725241" y="2167467"/>
                    <a:pt x="3721918" y="2167467"/>
                  </a:cubicBezTo>
                  <a:lnTo>
                    <a:pt x="6017" y="2167467"/>
                  </a:lnTo>
                  <a:cubicBezTo>
                    <a:pt x="2694" y="2167467"/>
                    <a:pt x="0" y="2164773"/>
                    <a:pt x="0" y="2161450"/>
                  </a:cubicBezTo>
                  <a:lnTo>
                    <a:pt x="0" y="6017"/>
                  </a:lnTo>
                  <a:cubicBezTo>
                    <a:pt x="0" y="2694"/>
                    <a:pt x="2694" y="0"/>
                    <a:pt x="601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727935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id="2" name="Текстовое поле 1"/>
          <p:cNvSpPr txBox="1"/>
          <p:nvPr/>
        </p:nvSpPr>
        <p:spPr>
          <a:xfrm>
            <a:off x="2489200" y="1723390"/>
            <a:ext cx="12793345" cy="6343015"/>
          </a:xfrm>
          <a:prstGeom prst="rect">
            <a:avLst/>
          </a:prstGeom>
        </p:spPr>
        <p:txBody>
          <a:bodyPr>
            <a:noAutofit/>
          </a:bodyPr>
          <a:p>
            <a:pPr marL="0" indent="0" defTabSz="444500">
              <a:spcBef>
                <a:spcPct val="0"/>
              </a:spcBef>
              <a:spcAft>
                <a:spcPct val="0"/>
              </a:spcAft>
            </a:pPr>
            <a:endParaRPr lang="zh-CN" sz="2000">
              <a:solidFill>
                <a:srgbClr val="C00000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indent="0" defTabSz="444500">
              <a:spcBef>
                <a:spcPct val="0"/>
              </a:spcBef>
              <a:spcAft>
                <a:spcPct val="0"/>
              </a:spcAft>
            </a:pPr>
            <a:r>
              <a:rPr lang="uk-UA" altLang="zh-CN" sz="5400" b="1">
                <a:solidFill>
                  <a:srgbClr val="002060"/>
                </a:solidFill>
                <a:latin typeface="Calibri" panose="020F0502020204030204" charset="0"/>
                <a:ea typeface="Times New Roman" panose="02020603050405020304"/>
                <a:cs typeface="Calibri" panose="020F0502020204030204" charset="0"/>
                <a:sym typeface="+mn-ea"/>
              </a:rPr>
              <a:t>       У  </a:t>
            </a:r>
            <a:r>
              <a:rPr lang="zh-CN" sz="5400" b="1">
                <a:solidFill>
                  <a:srgbClr val="002060"/>
                </a:solidFill>
                <a:latin typeface="Calibri" panose="020F0502020204030204" charset="0"/>
                <a:ea typeface="Times New Roman" panose="02020603050405020304"/>
                <a:cs typeface="Calibri" panose="020F0502020204030204" charset="0"/>
                <a:sym typeface="+mn-ea"/>
              </a:rPr>
              <a:t>2025 р</a:t>
            </a:r>
            <a:r>
              <a:rPr lang="uk-UA" altLang="zh-CN" sz="5400" b="1">
                <a:solidFill>
                  <a:srgbClr val="002060"/>
                </a:solidFill>
                <a:latin typeface="Calibri" panose="020F0502020204030204" charset="0"/>
                <a:ea typeface="Times New Roman" panose="02020603050405020304"/>
                <a:cs typeface="Calibri" panose="020F0502020204030204" charset="0"/>
                <a:sym typeface="+mn-ea"/>
              </a:rPr>
              <a:t>оці відбудуться такі заходи:</a:t>
            </a:r>
            <a:endParaRPr lang="uk-UA" altLang="zh-CN" sz="5400" b="1">
              <a:solidFill>
                <a:srgbClr val="002060"/>
              </a:solidFill>
              <a:latin typeface="Calibri" panose="020F0502020204030204" charset="0"/>
              <a:ea typeface="Times New Roman" panose="02020603050405020304"/>
              <a:cs typeface="Calibri" panose="020F0502020204030204" charset="0"/>
              <a:sym typeface="+mn-ea"/>
            </a:endParaRPr>
          </a:p>
          <a:p>
            <a:pPr marL="0" indent="0" defTabSz="444500">
              <a:spcBef>
                <a:spcPct val="0"/>
              </a:spcBef>
              <a:spcAft>
                <a:spcPct val="0"/>
              </a:spcAft>
            </a:pPr>
            <a:endParaRPr lang="zh-CN" sz="4000" b="1">
              <a:solidFill>
                <a:srgbClr val="002060"/>
              </a:solidFill>
              <a:latin typeface="Calibri" panose="020F0502020204030204" charset="0"/>
              <a:ea typeface="Times New Roman" panose="02020603050405020304"/>
              <a:cs typeface="Calibri" panose="020F0502020204030204" charset="0"/>
            </a:endParaRPr>
          </a:p>
          <a:p>
            <a:pPr marL="457200" indent="-228600" defTabSz="444500">
              <a:spcBef>
                <a:spcPct val="0"/>
              </a:spcBef>
              <a:spcAft>
                <a:spcPct val="0"/>
              </a:spcAft>
            </a:pPr>
            <a:r>
              <a:rPr lang="zh-CN" sz="4000" b="1">
                <a:solidFill>
                  <a:srgbClr val="002060"/>
                </a:solidFill>
                <a:latin typeface="Calibri" panose="020F0502020204030204" charset="0"/>
                <a:ea typeface="Symbol" panose="05050102010706020507"/>
                <a:cs typeface="Calibri" panose="020F0502020204030204" charset="0"/>
                <a:sym typeface="+mn-ea"/>
              </a:rPr>
              <a:t>· </a:t>
            </a:r>
            <a:r>
              <a:rPr lang="zh-CN" sz="4000" b="1">
                <a:solidFill>
                  <a:srgbClr val="002060"/>
                </a:solidFill>
                <a:latin typeface="Calibri" panose="020F0502020204030204" charset="0"/>
                <a:ea typeface="Times New Roman" panose="02020603050405020304"/>
                <a:cs typeface="Calibri" panose="020F0502020204030204" charset="0"/>
                <a:sym typeface="+mn-ea"/>
              </a:rPr>
              <a:t>творчі зустрічі, презентації книг з письменниками</a:t>
            </a:r>
            <a:r>
              <a:rPr lang="uk-UA" altLang="zh-CN" sz="4000" b="1">
                <a:solidFill>
                  <a:srgbClr val="002060"/>
                </a:solidFill>
                <a:latin typeface="Calibri" panose="020F0502020204030204" charset="0"/>
                <a:ea typeface="Times New Roman" panose="02020603050405020304"/>
                <a:cs typeface="Calibri" panose="020F0502020204030204" charset="0"/>
                <a:sym typeface="+mn-ea"/>
              </a:rPr>
              <a:t>;</a:t>
            </a:r>
            <a:endParaRPr lang="uk-UA" altLang="zh-CN" sz="4000" b="1">
              <a:solidFill>
                <a:srgbClr val="002060"/>
              </a:solidFill>
              <a:latin typeface="Calibri" panose="020F0502020204030204" charset="0"/>
              <a:ea typeface="Times New Roman" panose="02020603050405020304"/>
              <a:cs typeface="Calibri" panose="020F0502020204030204" charset="0"/>
              <a:sym typeface="+mn-ea"/>
            </a:endParaRPr>
          </a:p>
          <a:p>
            <a:pPr marL="457200" indent="-228600" defTabSz="444500">
              <a:spcBef>
                <a:spcPct val="0"/>
              </a:spcBef>
              <a:spcAft>
                <a:spcPct val="0"/>
              </a:spcAft>
            </a:pPr>
            <a:r>
              <a:rPr lang="zh-CN" sz="4000" b="1">
                <a:solidFill>
                  <a:srgbClr val="002060"/>
                </a:solidFill>
                <a:latin typeface="Calibri" panose="020F0502020204030204" charset="0"/>
                <a:ea typeface="Symbol" panose="05050102010706020507"/>
                <a:cs typeface="Calibri" panose="020F0502020204030204" charset="0"/>
                <a:sym typeface="+mn-ea"/>
              </a:rPr>
              <a:t>· </a:t>
            </a:r>
            <a:r>
              <a:rPr lang="uk-UA" altLang="zh-CN" sz="4000" b="1">
                <a:solidFill>
                  <a:srgbClr val="002060"/>
                </a:solidFill>
                <a:latin typeface="Calibri" panose="020F0502020204030204" charset="0"/>
                <a:ea typeface="Symbol" panose="05050102010706020507"/>
                <a:cs typeface="Calibri" panose="020F0502020204030204" charset="0"/>
                <a:sym typeface="+mn-ea"/>
              </a:rPr>
              <a:t>майстеркласи;</a:t>
            </a:r>
            <a:endParaRPr lang="zh-CN" sz="4000" b="1">
              <a:solidFill>
                <a:srgbClr val="002060"/>
              </a:solidFill>
              <a:latin typeface="Calibri" panose="020F0502020204030204" charset="0"/>
              <a:ea typeface="Symbol" panose="05050102010706020507"/>
              <a:cs typeface="Calibri" panose="020F0502020204030204" charset="0"/>
              <a:sym typeface="+mn-ea"/>
            </a:endParaRPr>
          </a:p>
          <a:p>
            <a:pPr marL="457200" indent="-228600" defTabSz="444500">
              <a:spcBef>
                <a:spcPct val="0"/>
              </a:spcBef>
              <a:spcAft>
                <a:spcPct val="0"/>
              </a:spcAft>
            </a:pPr>
            <a:r>
              <a:rPr lang="zh-CN" sz="4000" b="1">
                <a:solidFill>
                  <a:srgbClr val="002060"/>
                </a:solidFill>
                <a:latin typeface="Calibri" panose="020F0502020204030204" charset="0"/>
                <a:ea typeface="Symbol" panose="05050102010706020507"/>
                <a:cs typeface="Calibri" panose="020F0502020204030204" charset="0"/>
                <a:sym typeface="+mn-ea"/>
              </a:rPr>
              <a:t>· </a:t>
            </a:r>
            <a:r>
              <a:rPr lang="uk-UA" altLang="zh-CN" sz="4000" b="1">
                <a:solidFill>
                  <a:srgbClr val="002060"/>
                </a:solidFill>
                <a:latin typeface="Calibri" panose="020F0502020204030204" charset="0"/>
                <a:ea typeface="Symbol" panose="05050102010706020507"/>
                <a:cs typeface="Calibri" panose="020F0502020204030204" charset="0"/>
                <a:sym typeface="+mn-ea"/>
              </a:rPr>
              <a:t>флешмоби;</a:t>
            </a:r>
            <a:endParaRPr lang="uk-UA" altLang="zh-CN" sz="4000" b="1">
              <a:solidFill>
                <a:srgbClr val="002060"/>
              </a:solidFill>
              <a:latin typeface="Calibri" panose="020F0502020204030204" charset="0"/>
              <a:ea typeface="Symbol" panose="05050102010706020507"/>
              <a:cs typeface="Calibri" panose="020F0502020204030204" charset="0"/>
              <a:sym typeface="+mn-ea"/>
            </a:endParaRPr>
          </a:p>
          <a:p>
            <a:pPr marL="457200" indent="-228600" defTabSz="444500">
              <a:spcBef>
                <a:spcPct val="0"/>
              </a:spcBef>
              <a:spcAft>
                <a:spcPct val="0"/>
              </a:spcAft>
            </a:pPr>
            <a:r>
              <a:rPr lang="zh-CN" sz="4000" b="1">
                <a:solidFill>
                  <a:srgbClr val="002060"/>
                </a:solidFill>
                <a:latin typeface="Calibri" panose="020F0502020204030204" charset="0"/>
                <a:ea typeface="Symbol" panose="05050102010706020507"/>
                <a:cs typeface="Calibri" panose="020F0502020204030204" charset="0"/>
                <a:sym typeface="+mn-ea"/>
              </a:rPr>
              <a:t>· </a:t>
            </a:r>
            <a:r>
              <a:rPr lang="uk-UA" altLang="zh-CN" sz="4000" b="1">
                <a:solidFill>
                  <a:srgbClr val="002060"/>
                </a:solidFill>
                <a:latin typeface="Calibri" panose="020F0502020204030204" charset="0"/>
                <a:ea typeface="Symbol" panose="05050102010706020507"/>
                <a:cs typeface="Calibri" panose="020F0502020204030204" charset="0"/>
                <a:sym typeface="+mn-ea"/>
              </a:rPr>
              <a:t>конкурси;</a:t>
            </a:r>
            <a:endParaRPr lang="uk-UA" altLang="zh-CN" sz="4000" b="1">
              <a:solidFill>
                <a:srgbClr val="002060"/>
              </a:solidFill>
              <a:latin typeface="Calibri" panose="020F0502020204030204" charset="0"/>
              <a:ea typeface="Symbol" panose="05050102010706020507"/>
              <a:cs typeface="Calibri" panose="020F0502020204030204" charset="0"/>
              <a:sym typeface="+mn-ea"/>
            </a:endParaRPr>
          </a:p>
          <a:p>
            <a:pPr marL="457200" indent="-228600" defTabSz="444500">
              <a:spcBef>
                <a:spcPct val="0"/>
              </a:spcBef>
              <a:spcAft>
                <a:spcPct val="0"/>
              </a:spcAft>
            </a:pPr>
            <a:r>
              <a:rPr lang="zh-CN" sz="4000" b="1">
                <a:solidFill>
                  <a:srgbClr val="002060"/>
                </a:solidFill>
                <a:latin typeface="Calibri" panose="020F0502020204030204" charset="0"/>
                <a:ea typeface="Symbol" panose="05050102010706020507"/>
                <a:cs typeface="Calibri" panose="020F0502020204030204" charset="0"/>
                <a:sym typeface="+mn-ea"/>
              </a:rPr>
              <a:t>· </a:t>
            </a:r>
            <a:r>
              <a:rPr lang="uk-UA" altLang="zh-CN" sz="4000" b="1">
                <a:solidFill>
                  <a:srgbClr val="002060"/>
                </a:solidFill>
                <a:latin typeface="Calibri" panose="020F0502020204030204" charset="0"/>
                <a:ea typeface="Symbol" panose="05050102010706020507"/>
                <a:cs typeface="Calibri" panose="020F0502020204030204" charset="0"/>
                <a:sym typeface="+mn-ea"/>
              </a:rPr>
              <a:t>акції</a:t>
            </a:r>
            <a:r>
              <a:rPr lang="zh-CN" sz="4000" b="1">
                <a:solidFill>
                  <a:srgbClr val="002060"/>
                </a:solidFill>
                <a:latin typeface="Calibri" panose="020F0502020204030204" charset="0"/>
                <a:ea typeface="Symbol" panose="05050102010706020507"/>
                <a:cs typeface="Calibri" panose="020F0502020204030204" charset="0"/>
                <a:sym typeface="+mn-ea"/>
              </a:rPr>
              <a:t>  </a:t>
            </a:r>
            <a:r>
              <a:rPr lang="zh-CN" sz="4000">
                <a:latin typeface="Calibri" panose="020F0502020204030204" charset="0"/>
                <a:ea typeface="Symbol" panose="05050102010706020507"/>
                <a:cs typeface="Calibri" panose="020F0502020204030204" charset="0"/>
                <a:sym typeface="+mn-ea"/>
              </a:rPr>
              <a:t> </a:t>
            </a:r>
            <a:r>
              <a:rPr lang="zh-CN" sz="2000">
                <a:latin typeface="Times New Roman" panose="02020603050405020304"/>
                <a:ea typeface="Symbol" panose="05050102010706020507"/>
                <a:sym typeface="+mn-ea"/>
              </a:rPr>
              <a:t>    </a:t>
            </a:r>
            <a:endParaRPr lang="zh-CN" sz="2000"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753600" y="4305300"/>
            <a:ext cx="6001385" cy="4685665"/>
          </a:xfrm>
          <a:custGeom>
            <a:avLst/>
            <a:gdLst/>
            <a:ahLst/>
            <a:cxnLst/>
            <a:rect l="l" t="t" r="r" b="b"/>
            <a:pathLst>
              <a:path w="8246933" h="6247677">
                <a:moveTo>
                  <a:pt x="0" y="0"/>
                </a:moveTo>
                <a:lnTo>
                  <a:pt x="8246933" y="0"/>
                </a:lnTo>
                <a:lnTo>
                  <a:pt x="8246933" y="6247677"/>
                </a:lnTo>
                <a:lnTo>
                  <a:pt x="0" y="624767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p>
            <a:endParaRPr lang="ru-RU" altLang="en-US"/>
          </a:p>
        </p:txBody>
      </p:sp>
      <p:sp>
        <p:nvSpPr>
          <p:cNvPr id="16" name="Freeform 16"/>
          <p:cNvSpPr/>
          <p:nvPr/>
        </p:nvSpPr>
        <p:spPr>
          <a:xfrm rot="-117286">
            <a:off x="417195" y="1061720"/>
            <a:ext cx="1981835" cy="2174240"/>
          </a:xfrm>
          <a:custGeom>
            <a:avLst/>
            <a:gdLst/>
            <a:ahLst/>
            <a:cxnLst/>
            <a:rect l="l" t="t" r="r" b="b"/>
            <a:pathLst>
              <a:path w="3828638" h="4509103">
                <a:moveTo>
                  <a:pt x="0" y="0"/>
                </a:moveTo>
                <a:lnTo>
                  <a:pt x="3828638" y="0"/>
                </a:lnTo>
                <a:lnTo>
                  <a:pt x="3828638" y="4509103"/>
                </a:lnTo>
                <a:lnTo>
                  <a:pt x="0" y="4509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p>
            <a:endParaRPr lang="ru-RU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57225" cap="sq">
              <a:solidFill>
                <a:srgbClr val="1E3F48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id="6" name="Freeform 6"/>
          <p:cNvSpPr/>
          <p:nvPr/>
        </p:nvSpPr>
        <p:spPr>
          <a:xfrm>
            <a:off x="10775654" y="5143500"/>
            <a:ext cx="9448343" cy="5616757"/>
          </a:xfrm>
          <a:custGeom>
            <a:avLst/>
            <a:gdLst/>
            <a:ahLst/>
            <a:cxnLst/>
            <a:rect l="l" t="t" r="r" b="b"/>
            <a:pathLst>
              <a:path w="9448343" h="5616757">
                <a:moveTo>
                  <a:pt x="0" y="0"/>
                </a:moveTo>
                <a:lnTo>
                  <a:pt x="9448342" y="0"/>
                </a:lnTo>
                <a:lnTo>
                  <a:pt x="9448342" y="5616757"/>
                </a:lnTo>
                <a:lnTo>
                  <a:pt x="0" y="5616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00634" y="5428244"/>
            <a:ext cx="8436357" cy="5844796"/>
          </a:xfrm>
          <a:custGeom>
            <a:avLst/>
            <a:gdLst/>
            <a:ahLst/>
            <a:cxnLst/>
            <a:rect l="l" t="t" r="r" b="b"/>
            <a:pathLst>
              <a:path w="8436357" h="5844796">
                <a:moveTo>
                  <a:pt x="0" y="0"/>
                </a:moveTo>
                <a:lnTo>
                  <a:pt x="8436357" y="0"/>
                </a:lnTo>
                <a:lnTo>
                  <a:pt x="8436357" y="5844796"/>
                </a:lnTo>
                <a:lnTo>
                  <a:pt x="0" y="58447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653376" y="1351054"/>
            <a:ext cx="6322880" cy="5521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95"/>
              </a:lnSpc>
            </a:pPr>
            <a:r>
              <a:rPr lang="en-US" sz="10570">
                <a:solidFill>
                  <a:srgbClr val="01070A"/>
                </a:solidFill>
                <a:latin typeface="Carelia" panose="00000500000000000000"/>
                <a:ea typeface="Carelia" panose="00000500000000000000"/>
                <a:cs typeface="Carelia" panose="00000500000000000000"/>
                <a:sym typeface="Carelia" panose="00000500000000000000"/>
              </a:rPr>
              <a:t>Дякую за перегляд</a:t>
            </a:r>
            <a:endParaRPr lang="en-US" sz="10570">
              <a:solidFill>
                <a:srgbClr val="01070A"/>
              </a:solidFill>
              <a:latin typeface="Carelia" panose="00000500000000000000"/>
              <a:ea typeface="Carelia" panose="00000500000000000000"/>
              <a:cs typeface="Carelia" panose="00000500000000000000"/>
              <a:sym typeface="Carelia" panose="0000050000000000000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 rot="0">
            <a:off x="3428838" y="0"/>
            <a:ext cx="9048214" cy="10287000"/>
            <a:chOff x="0" y="0"/>
            <a:chExt cx="238306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3069" cy="2709333"/>
            </a:xfrm>
            <a:custGeom>
              <a:avLst/>
              <a:gdLst/>
              <a:ahLst/>
              <a:cxnLst/>
              <a:rect l="l" t="t" r="r" b="b"/>
              <a:pathLst>
                <a:path w="2383069" h="2709333">
                  <a:moveTo>
                    <a:pt x="0" y="0"/>
                  </a:moveTo>
                  <a:lnTo>
                    <a:pt x="2383069" y="0"/>
                  </a:lnTo>
                  <a:lnTo>
                    <a:pt x="238306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83069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1945782" y="6239585"/>
            <a:ext cx="5565196" cy="4047415"/>
          </a:xfrm>
          <a:custGeom>
            <a:avLst/>
            <a:gdLst/>
            <a:ahLst/>
            <a:cxnLst/>
            <a:rect l="l" t="t" r="r" b="b"/>
            <a:pathLst>
              <a:path w="5565196" h="4047415">
                <a:moveTo>
                  <a:pt x="5565196" y="0"/>
                </a:moveTo>
                <a:lnTo>
                  <a:pt x="0" y="0"/>
                </a:lnTo>
                <a:lnTo>
                  <a:pt x="0" y="4047415"/>
                </a:lnTo>
                <a:lnTo>
                  <a:pt x="5565196" y="4047415"/>
                </a:lnTo>
                <a:lnTo>
                  <a:pt x="556519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105400" y="266700"/>
            <a:ext cx="5494020" cy="40132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</a:pPr>
            <a:r>
              <a:rPr lang="en-US" sz="4870">
                <a:solidFill>
                  <a:srgbClr val="01070A"/>
                </a:solidFill>
                <a:latin typeface="Carelia" panose="00000500000000000000"/>
                <a:ea typeface="Carelia" panose="00000500000000000000"/>
                <a:cs typeface="Carelia" panose="00000500000000000000"/>
                <a:sym typeface="Carelia" panose="00000500000000000000"/>
              </a:rPr>
              <a:t>Презентаційна</a:t>
            </a:r>
            <a:r>
              <a:rPr lang="uk-UA" altLang="en-US" sz="4870">
                <a:solidFill>
                  <a:srgbClr val="01070A"/>
                </a:solidFill>
                <a:latin typeface="Carelia" panose="00000500000000000000"/>
                <a:ea typeface="Carelia" panose="00000500000000000000"/>
                <a:cs typeface="Carelia" panose="00000500000000000000"/>
                <a:sym typeface="Carelia" panose="00000500000000000000"/>
              </a:rPr>
              <a:t> карта</a:t>
            </a:r>
            <a:r>
              <a:rPr lang="en-US" sz="4870">
                <a:solidFill>
                  <a:srgbClr val="01070A"/>
                </a:solidFill>
                <a:latin typeface="Carelia" panose="00000500000000000000"/>
                <a:ea typeface="Carelia" panose="00000500000000000000"/>
                <a:cs typeface="Carelia" panose="00000500000000000000"/>
                <a:sym typeface="Carelia" panose="00000500000000000000"/>
              </a:rPr>
              <a:t> </a:t>
            </a:r>
            <a:endParaRPr lang="en-US" sz="4870">
              <a:solidFill>
                <a:srgbClr val="01070A"/>
              </a:solidFill>
              <a:latin typeface="Carelia" panose="00000500000000000000"/>
              <a:ea typeface="Carelia" panose="00000500000000000000"/>
              <a:cs typeface="Carelia" panose="00000500000000000000"/>
              <a:sym typeface="Carelia" panose="0000050000000000000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733800" y="1790700"/>
            <a:ext cx="8154035" cy="807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7205" lvl="1" indent="-248285" algn="just">
              <a:lnSpc>
                <a:spcPts val="3225"/>
              </a:lnSpc>
              <a:buFont typeface="Arial" panose="020B0604020202020204"/>
              <a:buChar char="•"/>
            </a:pPr>
            <a:r>
              <a:rPr lang="en-US" sz="230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За період 2024 року було зареєстровано 496 читачів. Відвідування бібліотеки - 5010, і було видано 10171 книгу і періодику </a:t>
            </a:r>
            <a:endParaRPr lang="en-US" sz="2300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  <a:p>
            <a:pPr marL="497205" lvl="1" indent="-248285" algn="just">
              <a:lnSpc>
                <a:spcPts val="3225"/>
              </a:lnSpc>
              <a:buFont typeface="Arial" panose="020B0604020202020204"/>
              <a:buChar char="•"/>
            </a:pPr>
            <a:r>
              <a:rPr lang="en-US" sz="230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Для послуг користувачів є безкоштовна зона Wi-Fi. Також бібліотека надає послуги ксерокопіювання.</a:t>
            </a:r>
            <a:endParaRPr lang="en-US" sz="2300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  <a:p>
            <a:pPr marL="518795" lvl="1" indent="-259080" algn="just">
              <a:lnSpc>
                <a:spcPts val="3365"/>
              </a:lnSpc>
              <a:buFont typeface="Arial" panose="020B0604020202020204"/>
              <a:buChar char="•"/>
            </a:pPr>
            <a:r>
              <a:rPr lang="en-US" sz="240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 Бібліотека є цікавим осередком де проводяться різноманітні заходи: зустрічі, презентаціі, майстеркласи, вікторини, сторі-тайми, літературні екскурси, екскурсіі та інше.</a:t>
            </a:r>
            <a:endParaRPr lang="en-US" sz="2400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  <a:p>
            <a:pPr marL="497205" lvl="1" indent="-248285" algn="just">
              <a:lnSpc>
                <a:spcPts val="3225"/>
              </a:lnSpc>
              <a:buFont typeface="Arial" panose="020B0604020202020204"/>
              <a:buChar char="•"/>
            </a:pPr>
            <a:r>
              <a:rPr lang="en-US" sz="230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   Бібліотека продовжує бути центром підтримки військових, дітей військовослужбовців, внутрішньо переміщених осіб, сімей з дітьми з постраждалих областей України.</a:t>
            </a:r>
            <a:endParaRPr lang="en-US" sz="2300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  <a:p>
            <a:pPr marL="475615" lvl="1" indent="-237490" algn="just">
              <a:lnSpc>
                <a:spcPts val="3085"/>
              </a:lnSpc>
              <a:buFont typeface="Arial" panose="020B0604020202020204"/>
              <a:buChar char="•"/>
            </a:pPr>
            <a:r>
              <a:rPr lang="en-US" sz="220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 </a:t>
            </a:r>
            <a:r>
              <a:rPr lang="en-US" sz="2200" b="1">
                <a:solidFill>
                  <a:srgbClr val="01070A"/>
                </a:solidFill>
                <a:latin typeface="Dosis Bold" panose="02010803020202060003"/>
                <a:ea typeface="Dosis Bold" panose="02010803020202060003"/>
                <a:cs typeface="Dosis Bold" panose="02010803020202060003"/>
                <a:sym typeface="Dosis Bold" panose="02010803020202060003"/>
              </a:rPr>
              <a:t>Місія бібліотеки: </a:t>
            </a:r>
            <a:r>
              <a:rPr lang="en-US" sz="220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збереження бібліотечно-інформаційних ресурсів та забезпечення вільного доступу користувачів до краєзнавчих, світових документальних та інформаційних ресурсів мережі Інтернет, задоволення їх інформаційних, освітніх потреб, організація відпочинку і дозвілля всіх категорій користувачів.</a:t>
            </a:r>
            <a:endParaRPr lang="en-US" sz="2200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  <a:p>
            <a:pPr algn="just">
              <a:lnSpc>
                <a:spcPts val="1965"/>
              </a:lnSpc>
            </a:pPr>
          </a:p>
        </p:txBody>
      </p:sp>
      <p:sp>
        <p:nvSpPr>
          <p:cNvPr id="9" name="Freeform 9"/>
          <p:cNvSpPr/>
          <p:nvPr/>
        </p:nvSpPr>
        <p:spPr>
          <a:xfrm flipH="1">
            <a:off x="238517" y="6239585"/>
            <a:ext cx="3190321" cy="3316969"/>
          </a:xfrm>
          <a:custGeom>
            <a:avLst/>
            <a:gdLst/>
            <a:ahLst/>
            <a:cxnLst/>
            <a:rect l="l" t="t" r="r" b="b"/>
            <a:pathLst>
              <a:path w="3190321" h="3316969">
                <a:moveTo>
                  <a:pt x="3190321" y="0"/>
                </a:moveTo>
                <a:lnTo>
                  <a:pt x="0" y="0"/>
                </a:lnTo>
                <a:lnTo>
                  <a:pt x="0" y="3316969"/>
                </a:lnTo>
                <a:lnTo>
                  <a:pt x="3190321" y="3316969"/>
                </a:lnTo>
                <a:lnTo>
                  <a:pt x="319032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 rot="0">
            <a:off x="3037331" y="2030095"/>
            <a:ext cx="13293258" cy="6791564"/>
            <a:chOff x="0" y="0"/>
            <a:chExt cx="3501105" cy="1788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01105" cy="1788725"/>
            </a:xfrm>
            <a:custGeom>
              <a:avLst/>
              <a:gdLst/>
              <a:ahLst/>
              <a:cxnLst/>
              <a:rect l="l" t="t" r="r" b="b"/>
              <a:pathLst>
                <a:path w="3501105" h="1788725">
                  <a:moveTo>
                    <a:pt x="0" y="0"/>
                  </a:moveTo>
                  <a:lnTo>
                    <a:pt x="3501105" y="0"/>
                  </a:lnTo>
                  <a:lnTo>
                    <a:pt x="3501105" y="1788725"/>
                  </a:lnTo>
                  <a:lnTo>
                    <a:pt x="0" y="1788725"/>
                  </a:ln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  <a:ln w="38100" cap="sq">
              <a:solidFill>
                <a:srgbClr val="000000">
                  <a:alpha val="31765"/>
                </a:srgbClr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501105" cy="1836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grpSp>
        <p:nvGrpSpPr>
          <p:cNvPr id="6" name="Group 6"/>
          <p:cNvGrpSpPr/>
          <p:nvPr/>
        </p:nvGrpSpPr>
        <p:grpSpPr>
          <a:xfrm rot="-147716">
            <a:off x="2497371" y="1747718"/>
            <a:ext cx="13293258" cy="6791564"/>
            <a:chOff x="0" y="0"/>
            <a:chExt cx="3501105" cy="1788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01105" cy="1788725"/>
            </a:xfrm>
            <a:custGeom>
              <a:avLst/>
              <a:gdLst/>
              <a:ahLst/>
              <a:cxnLst/>
              <a:rect l="l" t="t" r="r" b="b"/>
              <a:pathLst>
                <a:path w="3501105" h="1788725">
                  <a:moveTo>
                    <a:pt x="6406" y="0"/>
                  </a:moveTo>
                  <a:lnTo>
                    <a:pt x="3494699" y="0"/>
                  </a:lnTo>
                  <a:cubicBezTo>
                    <a:pt x="3496397" y="0"/>
                    <a:pt x="3498027" y="675"/>
                    <a:pt x="3499229" y="1876"/>
                  </a:cubicBezTo>
                  <a:cubicBezTo>
                    <a:pt x="3500430" y="3078"/>
                    <a:pt x="3501105" y="4707"/>
                    <a:pt x="3501105" y="6406"/>
                  </a:cubicBezTo>
                  <a:lnTo>
                    <a:pt x="3501105" y="1782318"/>
                  </a:lnTo>
                  <a:cubicBezTo>
                    <a:pt x="3501105" y="1785856"/>
                    <a:pt x="3498237" y="1788725"/>
                    <a:pt x="3494699" y="1788725"/>
                  </a:cubicBezTo>
                  <a:lnTo>
                    <a:pt x="6406" y="1788725"/>
                  </a:lnTo>
                  <a:cubicBezTo>
                    <a:pt x="4707" y="1788725"/>
                    <a:pt x="3078" y="1788050"/>
                    <a:pt x="1876" y="1786848"/>
                  </a:cubicBezTo>
                  <a:cubicBezTo>
                    <a:pt x="675" y="1785647"/>
                    <a:pt x="0" y="1784017"/>
                    <a:pt x="0" y="1782318"/>
                  </a:cubicBezTo>
                  <a:lnTo>
                    <a:pt x="0" y="6406"/>
                  </a:lnTo>
                  <a:cubicBezTo>
                    <a:pt x="0" y="4707"/>
                    <a:pt x="675" y="3078"/>
                    <a:pt x="1876" y="1876"/>
                  </a:cubicBezTo>
                  <a:cubicBezTo>
                    <a:pt x="3078" y="675"/>
                    <a:pt x="4707" y="0"/>
                    <a:pt x="6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501105" cy="1836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id="9" name="Freeform 9"/>
          <p:cNvSpPr/>
          <p:nvPr/>
        </p:nvSpPr>
        <p:spPr>
          <a:xfrm>
            <a:off x="6928985" y="1314623"/>
            <a:ext cx="3667332" cy="946839"/>
          </a:xfrm>
          <a:custGeom>
            <a:avLst/>
            <a:gdLst/>
            <a:ahLst/>
            <a:cxnLst/>
            <a:rect l="l" t="t" r="r" b="b"/>
            <a:pathLst>
              <a:path w="3667332" h="946839">
                <a:moveTo>
                  <a:pt x="0" y="0"/>
                </a:moveTo>
                <a:lnTo>
                  <a:pt x="3667333" y="0"/>
                </a:lnTo>
                <a:lnTo>
                  <a:pt x="3667333" y="946839"/>
                </a:lnTo>
                <a:lnTo>
                  <a:pt x="0" y="946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302188" y="5976034"/>
            <a:ext cx="1367954" cy="378053"/>
          </a:xfrm>
          <a:custGeom>
            <a:avLst/>
            <a:gdLst/>
            <a:ahLst/>
            <a:cxnLst/>
            <a:rect l="l" t="t" r="r" b="b"/>
            <a:pathLst>
              <a:path w="1367954" h="378053">
                <a:moveTo>
                  <a:pt x="0" y="0"/>
                </a:moveTo>
                <a:lnTo>
                  <a:pt x="1367954" y="0"/>
                </a:lnTo>
                <a:lnTo>
                  <a:pt x="1367954" y="378053"/>
                </a:lnTo>
                <a:lnTo>
                  <a:pt x="0" y="378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302188" y="4131793"/>
            <a:ext cx="2622717" cy="324263"/>
          </a:xfrm>
          <a:custGeom>
            <a:avLst/>
            <a:gdLst/>
            <a:ahLst/>
            <a:cxnLst/>
            <a:rect l="l" t="t" r="r" b="b"/>
            <a:pathLst>
              <a:path w="2622717" h="324263">
                <a:moveTo>
                  <a:pt x="0" y="0"/>
                </a:moveTo>
                <a:lnTo>
                  <a:pt x="2622717" y="0"/>
                </a:lnTo>
                <a:lnTo>
                  <a:pt x="2622717" y="324263"/>
                </a:lnTo>
                <a:lnTo>
                  <a:pt x="0" y="324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469465" y="5905716"/>
            <a:ext cx="6921795" cy="4114800"/>
          </a:xfrm>
          <a:custGeom>
            <a:avLst/>
            <a:gdLst/>
            <a:ahLst/>
            <a:cxnLst/>
            <a:rect l="l" t="t" r="r" b="b"/>
            <a:pathLst>
              <a:path w="6921795" h="4114800">
                <a:moveTo>
                  <a:pt x="0" y="0"/>
                </a:moveTo>
                <a:lnTo>
                  <a:pt x="6921795" y="0"/>
                </a:lnTo>
                <a:lnTo>
                  <a:pt x="6921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224063">
            <a:off x="12748280" y="1584279"/>
            <a:ext cx="5082771" cy="3744308"/>
            <a:chOff x="0" y="0"/>
            <a:chExt cx="19050000" cy="14033500"/>
          </a:xfrm>
        </p:grpSpPr>
        <p:sp>
          <p:nvSpPr>
            <p:cNvPr id="14" name="Freeform 14"/>
            <p:cNvSpPr/>
            <p:nvPr/>
          </p:nvSpPr>
          <p:spPr>
            <a:xfrm rot="-731674">
              <a:off x="90233" y="-615058"/>
              <a:ext cx="18869533" cy="15263616"/>
            </a:xfrm>
            <a:custGeom>
              <a:avLst/>
              <a:gdLst/>
              <a:ahLst/>
              <a:cxnLst/>
              <a:rect l="l" t="t" r="r" b="b"/>
              <a:pathLst>
                <a:path w="18869533" h="15263616">
                  <a:moveTo>
                    <a:pt x="2535764" y="0"/>
                  </a:moveTo>
                  <a:lnTo>
                    <a:pt x="18869534" y="3529868"/>
                  </a:lnTo>
                  <a:lnTo>
                    <a:pt x="16333770" y="15263616"/>
                  </a:lnTo>
                  <a:lnTo>
                    <a:pt x="0" y="11733748"/>
                  </a:lnTo>
                  <a:close/>
                </a:path>
              </a:pathLst>
            </a:custGeom>
            <a:blipFill>
              <a:blip r:embed="rId10"/>
              <a:stretch>
                <a:fillRect l="-21735" r="-21735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9050000" cy="14033500"/>
            </a:xfrm>
            <a:custGeom>
              <a:avLst/>
              <a:gdLst/>
              <a:ahLst/>
              <a:cxnLst/>
              <a:rect l="l" t="t" r="r" b="b"/>
              <a:pathLst>
                <a:path w="19050000" h="14033500">
                  <a:moveTo>
                    <a:pt x="0" y="0"/>
                  </a:moveTo>
                  <a:lnTo>
                    <a:pt x="19050000" y="0"/>
                  </a:lnTo>
                  <a:lnTo>
                    <a:pt x="19050000" y="14033500"/>
                  </a:lnTo>
                  <a:lnTo>
                    <a:pt x="0" y="14033500"/>
                  </a:lnTo>
                  <a:close/>
                </a:path>
              </a:pathLst>
            </a:custGeom>
            <a:blipFill>
              <a:blip r:embed="rId11"/>
              <a:stretch>
                <a:fillRect t="-226" b="-226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-1130058">
            <a:off x="425594" y="6194087"/>
            <a:ext cx="4619091" cy="3402730"/>
            <a:chOff x="0" y="0"/>
            <a:chExt cx="19050000" cy="14033500"/>
          </a:xfrm>
        </p:grpSpPr>
        <p:sp>
          <p:nvSpPr>
            <p:cNvPr id="17" name="Freeform 17"/>
            <p:cNvSpPr/>
            <p:nvPr/>
          </p:nvSpPr>
          <p:spPr>
            <a:xfrm>
              <a:off x="1169582" y="1014439"/>
              <a:ext cx="16710835" cy="12004622"/>
            </a:xfrm>
            <a:custGeom>
              <a:avLst/>
              <a:gdLst/>
              <a:ahLst/>
              <a:cxnLst/>
              <a:rect l="l" t="t" r="r" b="b"/>
              <a:pathLst>
                <a:path w="16710835" h="12004622">
                  <a:moveTo>
                    <a:pt x="0" y="0"/>
                  </a:moveTo>
                  <a:lnTo>
                    <a:pt x="16710835" y="0"/>
                  </a:lnTo>
                  <a:lnTo>
                    <a:pt x="16710835" y="12004622"/>
                  </a:lnTo>
                  <a:lnTo>
                    <a:pt x="0" y="12004622"/>
                  </a:lnTo>
                  <a:close/>
                </a:path>
              </a:pathLst>
            </a:custGeom>
            <a:blipFill>
              <a:blip r:embed="rId12"/>
              <a:stretch>
                <a:fillRect t="-42728" b="-42728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9050000" cy="14033500"/>
            </a:xfrm>
            <a:custGeom>
              <a:avLst/>
              <a:gdLst/>
              <a:ahLst/>
              <a:cxnLst/>
              <a:rect l="l" t="t" r="r" b="b"/>
              <a:pathLst>
                <a:path w="19050000" h="14033500">
                  <a:moveTo>
                    <a:pt x="0" y="0"/>
                  </a:moveTo>
                  <a:lnTo>
                    <a:pt x="19050000" y="0"/>
                  </a:lnTo>
                  <a:lnTo>
                    <a:pt x="19050000" y="14033500"/>
                  </a:lnTo>
                  <a:lnTo>
                    <a:pt x="0" y="14033500"/>
                  </a:lnTo>
                  <a:close/>
                </a:path>
              </a:pathLst>
            </a:custGeom>
            <a:blipFill>
              <a:blip r:embed="rId11"/>
              <a:stretch>
                <a:fillRect t="-226" b="-226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5317291" y="2300092"/>
            <a:ext cx="7799340" cy="1615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5"/>
              </a:lnSpc>
              <a:spcBef>
                <a:spcPct val="0"/>
              </a:spcBef>
            </a:pPr>
            <a:r>
              <a:rPr lang="en-US" sz="4630">
                <a:solidFill>
                  <a:srgbClr val="01070A"/>
                </a:solidFill>
                <a:latin typeface="Carelia" panose="00000500000000000000"/>
                <a:ea typeface="Carelia" panose="00000500000000000000"/>
                <a:cs typeface="Carelia" panose="00000500000000000000"/>
                <a:sym typeface="Carelia" panose="00000500000000000000"/>
              </a:rPr>
              <a:t>Культурно-просвітницька робота</a:t>
            </a:r>
            <a:endParaRPr lang="en-US" sz="4630">
              <a:solidFill>
                <a:srgbClr val="01070A"/>
              </a:solidFill>
              <a:latin typeface="Carelia" panose="00000500000000000000"/>
              <a:ea typeface="Carelia" panose="00000500000000000000"/>
              <a:cs typeface="Carelia" panose="00000500000000000000"/>
              <a:sym typeface="Carelia" panose="0000050000000000000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302188" y="6596417"/>
            <a:ext cx="7913275" cy="129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5940" lvl="1" indent="-267970" algn="l">
              <a:lnSpc>
                <a:spcPts val="3475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248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Флешмоб «Наш прапор - дух єдиний» ( до Дня Державного прапора» -23.08. (Бібліотека-філія с.Воскресинці)</a:t>
            </a:r>
            <a:endParaRPr lang="en-US" sz="2480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302188" y="3858830"/>
            <a:ext cx="7015500" cy="993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5"/>
              </a:lnSpc>
            </a:pPr>
            <a:r>
              <a:rPr lang="en-US" sz="2880" b="1">
                <a:solidFill>
                  <a:srgbClr val="01070A"/>
                </a:solidFill>
                <a:latin typeface="Dosis Medium" panose="02010603020202060003"/>
                <a:ea typeface="Dosis Medium" panose="02010603020202060003"/>
                <a:cs typeface="Dosis Medium" panose="02010603020202060003"/>
                <a:sym typeface="Dosis Medium" panose="02010603020202060003"/>
              </a:rPr>
              <a:t>Заходи патріотичного спрямуванняи </a:t>
            </a:r>
            <a:endParaRPr lang="en-US" sz="2880" b="1">
              <a:solidFill>
                <a:srgbClr val="01070A"/>
              </a:solidFill>
              <a:latin typeface="Dosis Medium" panose="02010603020202060003"/>
              <a:ea typeface="Dosis Medium" panose="02010603020202060003"/>
              <a:cs typeface="Dosis Medium" panose="02010603020202060003"/>
              <a:sym typeface="Dosis Medium" panose="02010603020202060003"/>
            </a:endParaRPr>
          </a:p>
          <a:p>
            <a:pPr algn="l">
              <a:lnSpc>
                <a:spcPts val="4035"/>
              </a:lnSpc>
            </a:pPr>
            <a:r>
              <a:rPr lang="en-US" sz="2880" b="1">
                <a:solidFill>
                  <a:srgbClr val="01070A"/>
                </a:solidFill>
                <a:latin typeface="Dosis Bold" panose="02010803020202060003"/>
                <a:ea typeface="Dosis Bold" panose="02010803020202060003"/>
                <a:cs typeface="Dosis Bold" panose="02010803020202060003"/>
                <a:sym typeface="Dosis Bold" panose="02010803020202060003"/>
              </a:rPr>
              <a:t>8- заходів</a:t>
            </a:r>
            <a:endParaRPr lang="en-US" sz="2880" b="1">
              <a:solidFill>
                <a:srgbClr val="01070A"/>
              </a:solidFill>
              <a:latin typeface="Dosis Bold" panose="02010803020202060003"/>
              <a:ea typeface="Dosis Bold" panose="02010803020202060003"/>
              <a:cs typeface="Dosis Bold" panose="02010803020202060003"/>
              <a:sym typeface="Dosis Bold" panose="02010803020202060003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229227" y="4804806"/>
            <a:ext cx="9829546" cy="129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5940" lvl="1" indent="-267970" algn="l">
              <a:lnSpc>
                <a:spcPts val="3475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248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Година пам'яті «Афганістан - мій біль"» (до 35-ої річниці виведення радянських військ з Афганістану) – 15.02(Бібліотека-філія с.Воскресинці та Народний дім) </a:t>
            </a:r>
            <a:endParaRPr lang="en-US" sz="2480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 rot="0">
            <a:off x="2007541" y="1028700"/>
            <a:ext cx="14154503" cy="8229600"/>
            <a:chOff x="0" y="0"/>
            <a:chExt cx="372793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27935" cy="2167467"/>
            </a:xfrm>
            <a:custGeom>
              <a:avLst/>
              <a:gdLst/>
              <a:ahLst/>
              <a:cxnLst/>
              <a:rect l="l" t="t" r="r" b="b"/>
              <a:pathLst>
                <a:path w="3727935" h="2167467">
                  <a:moveTo>
                    <a:pt x="6017" y="0"/>
                  </a:moveTo>
                  <a:lnTo>
                    <a:pt x="3721918" y="0"/>
                  </a:lnTo>
                  <a:cubicBezTo>
                    <a:pt x="3725241" y="0"/>
                    <a:pt x="3727935" y="2694"/>
                    <a:pt x="3727935" y="6017"/>
                  </a:cubicBezTo>
                  <a:lnTo>
                    <a:pt x="3727935" y="2161450"/>
                  </a:lnTo>
                  <a:cubicBezTo>
                    <a:pt x="3727935" y="2164773"/>
                    <a:pt x="3725241" y="2167467"/>
                    <a:pt x="3721918" y="2167467"/>
                  </a:cubicBezTo>
                  <a:lnTo>
                    <a:pt x="6017" y="2167467"/>
                  </a:lnTo>
                  <a:cubicBezTo>
                    <a:pt x="2694" y="2167467"/>
                    <a:pt x="0" y="2164773"/>
                    <a:pt x="0" y="2161450"/>
                  </a:cubicBezTo>
                  <a:lnTo>
                    <a:pt x="0" y="6017"/>
                  </a:lnTo>
                  <a:cubicBezTo>
                    <a:pt x="0" y="2694"/>
                    <a:pt x="2694" y="0"/>
                    <a:pt x="601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727935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id="6" name="Freeform 6"/>
          <p:cNvSpPr/>
          <p:nvPr/>
        </p:nvSpPr>
        <p:spPr>
          <a:xfrm>
            <a:off x="276159" y="6894969"/>
            <a:ext cx="3835024" cy="3091905"/>
          </a:xfrm>
          <a:custGeom>
            <a:avLst/>
            <a:gdLst/>
            <a:ahLst/>
            <a:cxnLst/>
            <a:rect l="l" t="t" r="r" b="b"/>
            <a:pathLst>
              <a:path w="3835024" h="3091905">
                <a:moveTo>
                  <a:pt x="0" y="0"/>
                </a:moveTo>
                <a:lnTo>
                  <a:pt x="3835024" y="0"/>
                </a:lnTo>
                <a:lnTo>
                  <a:pt x="3835024" y="3091905"/>
                </a:lnTo>
                <a:lnTo>
                  <a:pt x="0" y="3091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64827" y="7806013"/>
            <a:ext cx="5792103" cy="2522235"/>
          </a:xfrm>
          <a:custGeom>
            <a:avLst/>
            <a:gdLst/>
            <a:ahLst/>
            <a:cxnLst/>
            <a:rect l="l" t="t" r="r" b="b"/>
            <a:pathLst>
              <a:path w="5792103" h="2522235">
                <a:moveTo>
                  <a:pt x="0" y="0"/>
                </a:moveTo>
                <a:lnTo>
                  <a:pt x="5792103" y="0"/>
                </a:lnTo>
                <a:lnTo>
                  <a:pt x="5792103" y="2522235"/>
                </a:lnTo>
                <a:lnTo>
                  <a:pt x="0" y="25222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112593">
            <a:off x="3088790" y="3738050"/>
            <a:ext cx="2552847" cy="2162411"/>
            <a:chOff x="0" y="0"/>
            <a:chExt cx="2374900" cy="2011680"/>
          </a:xfrm>
        </p:grpSpPr>
        <p:sp>
          <p:nvSpPr>
            <p:cNvPr id="9" name="Freeform 9"/>
            <p:cNvSpPr/>
            <p:nvPr/>
          </p:nvSpPr>
          <p:spPr>
            <a:xfrm>
              <a:off x="-2540" y="-2540"/>
              <a:ext cx="2377440" cy="2009140"/>
            </a:xfrm>
            <a:custGeom>
              <a:avLst/>
              <a:gdLst/>
              <a:ahLst/>
              <a:cxnLst/>
              <a:rect l="l" t="t" r="r" b="b"/>
              <a:pathLst>
                <a:path w="2377440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10" y="132080"/>
                    <a:pt x="1635760" y="125730"/>
                  </a:cubicBezTo>
                  <a:cubicBezTo>
                    <a:pt x="1631950" y="121920"/>
                    <a:pt x="1629410" y="123190"/>
                    <a:pt x="1625600" y="125730"/>
                  </a:cubicBezTo>
                  <a:lnTo>
                    <a:pt x="1617980" y="133350"/>
                  </a:lnTo>
                  <a:cubicBezTo>
                    <a:pt x="1616710" y="134620"/>
                    <a:pt x="1614170" y="134620"/>
                    <a:pt x="1612900" y="134620"/>
                  </a:cubicBezTo>
                  <a:lnTo>
                    <a:pt x="1605280" y="134620"/>
                  </a:lnTo>
                  <a:cubicBezTo>
                    <a:pt x="1600200" y="134620"/>
                    <a:pt x="1595120" y="133350"/>
                    <a:pt x="1590040" y="132080"/>
                  </a:cubicBezTo>
                  <a:cubicBezTo>
                    <a:pt x="1583690" y="130810"/>
                    <a:pt x="1578610" y="127000"/>
                    <a:pt x="1572260" y="125730"/>
                  </a:cubicBezTo>
                  <a:cubicBezTo>
                    <a:pt x="1562100" y="124460"/>
                    <a:pt x="1559560" y="115570"/>
                    <a:pt x="1555750" y="109220"/>
                  </a:cubicBezTo>
                  <a:cubicBezTo>
                    <a:pt x="1553210" y="105410"/>
                    <a:pt x="1548130" y="100330"/>
                    <a:pt x="1543050" y="101600"/>
                  </a:cubicBezTo>
                  <a:cubicBezTo>
                    <a:pt x="1537970" y="104140"/>
                    <a:pt x="1532890" y="101600"/>
                    <a:pt x="1529080" y="100330"/>
                  </a:cubicBezTo>
                  <a:cubicBezTo>
                    <a:pt x="1527810" y="100330"/>
                    <a:pt x="1525270" y="99060"/>
                    <a:pt x="1524000" y="99060"/>
                  </a:cubicBezTo>
                  <a:cubicBezTo>
                    <a:pt x="1515110" y="96520"/>
                    <a:pt x="1508760" y="101600"/>
                    <a:pt x="1502410" y="107950"/>
                  </a:cubicBezTo>
                  <a:lnTo>
                    <a:pt x="1497330" y="113030"/>
                  </a:lnTo>
                  <a:cubicBezTo>
                    <a:pt x="1496060" y="114300"/>
                    <a:pt x="1496060" y="116840"/>
                    <a:pt x="1494790" y="118110"/>
                  </a:cubicBezTo>
                  <a:cubicBezTo>
                    <a:pt x="1487170" y="124460"/>
                    <a:pt x="1479550" y="121920"/>
                    <a:pt x="1470660" y="118110"/>
                  </a:cubicBezTo>
                  <a:cubicBezTo>
                    <a:pt x="1463040" y="114300"/>
                    <a:pt x="1454150" y="118110"/>
                    <a:pt x="1451610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80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60" y="116840"/>
                    <a:pt x="1202690" y="118110"/>
                  </a:cubicBezTo>
                  <a:cubicBezTo>
                    <a:pt x="1197610" y="119380"/>
                    <a:pt x="1197610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10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6"/>
              <a:stretch>
                <a:fillRect t="-9129" b="-9129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3437385" y="1527166"/>
            <a:ext cx="10087719" cy="2210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65"/>
              </a:lnSpc>
              <a:spcBef>
                <a:spcPct val="0"/>
              </a:spcBef>
            </a:pPr>
            <a:r>
              <a:rPr lang="en-US" sz="6330">
                <a:solidFill>
                  <a:srgbClr val="01070A"/>
                </a:solidFill>
                <a:latin typeface="Carelia" panose="00000500000000000000"/>
                <a:ea typeface="Carelia" panose="00000500000000000000"/>
                <a:cs typeface="Carelia" panose="00000500000000000000"/>
                <a:sym typeface="Carelia" panose="00000500000000000000"/>
              </a:rPr>
              <a:t>Заходи літературного спрямування</a:t>
            </a:r>
            <a:endParaRPr lang="en-US" sz="6330">
              <a:solidFill>
                <a:srgbClr val="01070A"/>
              </a:solidFill>
              <a:latin typeface="Carelia" panose="00000500000000000000"/>
              <a:ea typeface="Carelia" panose="00000500000000000000"/>
              <a:cs typeface="Carelia" panose="00000500000000000000"/>
              <a:sym typeface="Carelia" panose="00000500000000000000"/>
            </a:endParaRPr>
          </a:p>
        </p:txBody>
      </p:sp>
      <p:grpSp>
        <p:nvGrpSpPr>
          <p:cNvPr id="11" name="Group 11"/>
          <p:cNvGrpSpPr/>
          <p:nvPr/>
        </p:nvGrpSpPr>
        <p:grpSpPr>
          <a:xfrm rot="518419">
            <a:off x="12967320" y="2307048"/>
            <a:ext cx="2552847" cy="2162411"/>
            <a:chOff x="0" y="0"/>
            <a:chExt cx="2374900" cy="2011680"/>
          </a:xfrm>
        </p:grpSpPr>
        <p:sp>
          <p:nvSpPr>
            <p:cNvPr id="12" name="Freeform 12"/>
            <p:cNvSpPr/>
            <p:nvPr/>
          </p:nvSpPr>
          <p:spPr>
            <a:xfrm>
              <a:off x="-2540" y="-2540"/>
              <a:ext cx="2377440" cy="2009140"/>
            </a:xfrm>
            <a:custGeom>
              <a:avLst/>
              <a:gdLst/>
              <a:ahLst/>
              <a:cxnLst/>
              <a:rect l="l" t="t" r="r" b="b"/>
              <a:pathLst>
                <a:path w="2377440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10" y="132080"/>
                    <a:pt x="1635760" y="125730"/>
                  </a:cubicBezTo>
                  <a:cubicBezTo>
                    <a:pt x="1631950" y="121920"/>
                    <a:pt x="1629410" y="123190"/>
                    <a:pt x="1625600" y="125730"/>
                  </a:cubicBezTo>
                  <a:lnTo>
                    <a:pt x="1617980" y="133350"/>
                  </a:lnTo>
                  <a:cubicBezTo>
                    <a:pt x="1616710" y="134620"/>
                    <a:pt x="1614170" y="134620"/>
                    <a:pt x="1612900" y="134620"/>
                  </a:cubicBezTo>
                  <a:lnTo>
                    <a:pt x="1605280" y="134620"/>
                  </a:lnTo>
                  <a:cubicBezTo>
                    <a:pt x="1600200" y="134620"/>
                    <a:pt x="1595120" y="133350"/>
                    <a:pt x="1590040" y="132080"/>
                  </a:cubicBezTo>
                  <a:cubicBezTo>
                    <a:pt x="1583690" y="130810"/>
                    <a:pt x="1578610" y="127000"/>
                    <a:pt x="1572260" y="125730"/>
                  </a:cubicBezTo>
                  <a:cubicBezTo>
                    <a:pt x="1562100" y="124460"/>
                    <a:pt x="1559560" y="115570"/>
                    <a:pt x="1555750" y="109220"/>
                  </a:cubicBezTo>
                  <a:cubicBezTo>
                    <a:pt x="1553210" y="105410"/>
                    <a:pt x="1548130" y="100330"/>
                    <a:pt x="1543050" y="101600"/>
                  </a:cubicBezTo>
                  <a:cubicBezTo>
                    <a:pt x="1537970" y="104140"/>
                    <a:pt x="1532890" y="101600"/>
                    <a:pt x="1529080" y="100330"/>
                  </a:cubicBezTo>
                  <a:cubicBezTo>
                    <a:pt x="1527810" y="100330"/>
                    <a:pt x="1525270" y="99060"/>
                    <a:pt x="1524000" y="99060"/>
                  </a:cubicBezTo>
                  <a:cubicBezTo>
                    <a:pt x="1515110" y="96520"/>
                    <a:pt x="1508760" y="101600"/>
                    <a:pt x="1502410" y="107950"/>
                  </a:cubicBezTo>
                  <a:lnTo>
                    <a:pt x="1497330" y="113030"/>
                  </a:lnTo>
                  <a:cubicBezTo>
                    <a:pt x="1496060" y="114300"/>
                    <a:pt x="1496060" y="116840"/>
                    <a:pt x="1494790" y="118110"/>
                  </a:cubicBezTo>
                  <a:cubicBezTo>
                    <a:pt x="1487170" y="124460"/>
                    <a:pt x="1479550" y="121920"/>
                    <a:pt x="1470660" y="118110"/>
                  </a:cubicBezTo>
                  <a:cubicBezTo>
                    <a:pt x="1463040" y="114300"/>
                    <a:pt x="1454150" y="118110"/>
                    <a:pt x="1451610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80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60" y="116840"/>
                    <a:pt x="1202690" y="118110"/>
                  </a:cubicBezTo>
                  <a:cubicBezTo>
                    <a:pt x="1197610" y="119380"/>
                    <a:pt x="1197610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10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7"/>
              <a:stretch>
                <a:fillRect t="-7598" b="-7598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 rot="-494565">
            <a:off x="12631910" y="4834364"/>
            <a:ext cx="2778429" cy="2662513"/>
            <a:chOff x="0" y="0"/>
            <a:chExt cx="6334760" cy="6070473"/>
          </a:xfrm>
        </p:grpSpPr>
        <p:sp>
          <p:nvSpPr>
            <p:cNvPr id="14" name="Freeform 14"/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19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8"/>
                  </a:cubicBezTo>
                  <a:cubicBezTo>
                    <a:pt x="0" y="4473448"/>
                    <a:pt x="151130" y="4495927"/>
                    <a:pt x="124587" y="4430776"/>
                  </a:cubicBezTo>
                  <a:cubicBezTo>
                    <a:pt x="75057" y="4336034"/>
                    <a:pt x="143510" y="4247007"/>
                    <a:pt x="181229" y="4188460"/>
                  </a:cubicBezTo>
                  <a:cubicBezTo>
                    <a:pt x="287655" y="4070350"/>
                    <a:pt x="377952" y="3877183"/>
                    <a:pt x="353441" y="3840988"/>
                  </a:cubicBezTo>
                  <a:cubicBezTo>
                    <a:pt x="356489" y="3775456"/>
                    <a:pt x="444246" y="3738372"/>
                    <a:pt x="416433" y="3670300"/>
                  </a:cubicBezTo>
                  <a:cubicBezTo>
                    <a:pt x="440817" y="3625850"/>
                    <a:pt x="489839" y="3551428"/>
                    <a:pt x="543814" y="3502152"/>
                  </a:cubicBezTo>
                  <a:cubicBezTo>
                    <a:pt x="550926" y="3320288"/>
                    <a:pt x="585851" y="3252978"/>
                    <a:pt x="608838" y="3158744"/>
                  </a:cubicBezTo>
                  <a:cubicBezTo>
                    <a:pt x="658495" y="3074797"/>
                    <a:pt x="674497" y="2991612"/>
                    <a:pt x="723392" y="2921127"/>
                  </a:cubicBezTo>
                  <a:cubicBezTo>
                    <a:pt x="674116" y="2844927"/>
                    <a:pt x="740918" y="2833751"/>
                    <a:pt x="718820" y="2801239"/>
                  </a:cubicBezTo>
                  <a:cubicBezTo>
                    <a:pt x="815848" y="2672842"/>
                    <a:pt x="786130" y="2438527"/>
                    <a:pt x="764667" y="2299843"/>
                  </a:cubicBezTo>
                  <a:cubicBezTo>
                    <a:pt x="732028" y="2202053"/>
                    <a:pt x="705866" y="2152650"/>
                    <a:pt x="634111" y="2110740"/>
                  </a:cubicBezTo>
                  <a:cubicBezTo>
                    <a:pt x="649732" y="2057400"/>
                    <a:pt x="597154" y="2011299"/>
                    <a:pt x="581025" y="2017522"/>
                  </a:cubicBezTo>
                  <a:cubicBezTo>
                    <a:pt x="590423" y="1912493"/>
                    <a:pt x="540766" y="1883156"/>
                    <a:pt x="528701" y="1841881"/>
                  </a:cubicBezTo>
                  <a:cubicBezTo>
                    <a:pt x="469265" y="1788668"/>
                    <a:pt x="606679" y="1780921"/>
                    <a:pt x="532130" y="1711833"/>
                  </a:cubicBezTo>
                  <a:cubicBezTo>
                    <a:pt x="553466" y="1610106"/>
                    <a:pt x="556133" y="1557909"/>
                    <a:pt x="535813" y="1513078"/>
                  </a:cubicBezTo>
                  <a:cubicBezTo>
                    <a:pt x="520319" y="1475867"/>
                    <a:pt x="599948" y="1400810"/>
                    <a:pt x="571500" y="1407033"/>
                  </a:cubicBezTo>
                  <a:cubicBezTo>
                    <a:pt x="572770" y="1350645"/>
                    <a:pt x="535686" y="1326769"/>
                    <a:pt x="514858" y="1309878"/>
                  </a:cubicBezTo>
                  <a:cubicBezTo>
                    <a:pt x="524383" y="1286637"/>
                    <a:pt x="584200" y="1243330"/>
                    <a:pt x="590931" y="1230249"/>
                  </a:cubicBezTo>
                  <a:cubicBezTo>
                    <a:pt x="598170" y="1172464"/>
                    <a:pt x="524383" y="1159637"/>
                    <a:pt x="579374" y="1100328"/>
                  </a:cubicBezTo>
                  <a:cubicBezTo>
                    <a:pt x="541274" y="1030097"/>
                    <a:pt x="511175" y="1020699"/>
                    <a:pt x="524002" y="969645"/>
                  </a:cubicBezTo>
                  <a:cubicBezTo>
                    <a:pt x="416687" y="569087"/>
                    <a:pt x="523367" y="697992"/>
                    <a:pt x="565404" y="482981"/>
                  </a:cubicBezTo>
                  <a:cubicBezTo>
                    <a:pt x="622173" y="322580"/>
                    <a:pt x="547878" y="357378"/>
                    <a:pt x="532384" y="246888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8"/>
              <a:stretch>
                <a:fillRect l="-5479" r="-5479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 rot="-1104345">
            <a:off x="9596317" y="6491590"/>
            <a:ext cx="2597135" cy="3285864"/>
            <a:chOff x="0" y="0"/>
            <a:chExt cx="2077720" cy="2628707"/>
          </a:xfrm>
        </p:grpSpPr>
        <p:sp>
          <p:nvSpPr>
            <p:cNvPr id="16" name="Freeform 16"/>
            <p:cNvSpPr/>
            <p:nvPr/>
          </p:nvSpPr>
          <p:spPr>
            <a:xfrm>
              <a:off x="-7620" y="-2540"/>
              <a:ext cx="2085340" cy="2631247"/>
            </a:xfrm>
            <a:custGeom>
              <a:avLst/>
              <a:gdLst/>
              <a:ahLst/>
              <a:cxnLst/>
              <a:rect l="l" t="t" r="r" b="b"/>
              <a:pathLst>
                <a:path w="2085340" h="2631247">
                  <a:moveTo>
                    <a:pt x="2085340" y="473149"/>
                  </a:moveTo>
                  <a:cubicBezTo>
                    <a:pt x="2084070" y="473149"/>
                    <a:pt x="2082800" y="473149"/>
                    <a:pt x="2081530" y="471626"/>
                  </a:cubicBezTo>
                  <a:cubicBezTo>
                    <a:pt x="2075180" y="470103"/>
                    <a:pt x="2067560" y="471626"/>
                    <a:pt x="2063750" y="464011"/>
                  </a:cubicBezTo>
                  <a:cubicBezTo>
                    <a:pt x="2062480" y="460965"/>
                    <a:pt x="2058670" y="457919"/>
                    <a:pt x="2056130" y="456395"/>
                  </a:cubicBezTo>
                  <a:cubicBezTo>
                    <a:pt x="2051050" y="450303"/>
                    <a:pt x="2044700" y="444211"/>
                    <a:pt x="2038350" y="438119"/>
                  </a:cubicBezTo>
                  <a:lnTo>
                    <a:pt x="2026920" y="424412"/>
                  </a:lnTo>
                  <a:cubicBezTo>
                    <a:pt x="2025650" y="422889"/>
                    <a:pt x="2025650" y="421366"/>
                    <a:pt x="2025650" y="419843"/>
                  </a:cubicBezTo>
                  <a:cubicBezTo>
                    <a:pt x="2023110" y="416797"/>
                    <a:pt x="2019300" y="413751"/>
                    <a:pt x="2015490" y="413751"/>
                  </a:cubicBezTo>
                  <a:cubicBezTo>
                    <a:pt x="2009140" y="412228"/>
                    <a:pt x="2002790" y="412228"/>
                    <a:pt x="1996440" y="410705"/>
                  </a:cubicBezTo>
                  <a:lnTo>
                    <a:pt x="1991360" y="410705"/>
                  </a:lnTo>
                  <a:cubicBezTo>
                    <a:pt x="1985010" y="407659"/>
                    <a:pt x="1979930" y="406136"/>
                    <a:pt x="1973580" y="407659"/>
                  </a:cubicBezTo>
                  <a:cubicBezTo>
                    <a:pt x="1971040" y="407659"/>
                    <a:pt x="1968500" y="407659"/>
                    <a:pt x="1967230" y="404613"/>
                  </a:cubicBezTo>
                  <a:cubicBezTo>
                    <a:pt x="1965960" y="401567"/>
                    <a:pt x="1963420" y="400044"/>
                    <a:pt x="1962150" y="398521"/>
                  </a:cubicBezTo>
                  <a:cubicBezTo>
                    <a:pt x="1959610" y="395475"/>
                    <a:pt x="1955800" y="393952"/>
                    <a:pt x="1953260" y="392429"/>
                  </a:cubicBezTo>
                  <a:cubicBezTo>
                    <a:pt x="1948180" y="387860"/>
                    <a:pt x="1944370" y="383291"/>
                    <a:pt x="1938020" y="383291"/>
                  </a:cubicBezTo>
                  <a:cubicBezTo>
                    <a:pt x="1932940" y="383291"/>
                    <a:pt x="1927860" y="381768"/>
                    <a:pt x="1922780" y="380245"/>
                  </a:cubicBezTo>
                  <a:cubicBezTo>
                    <a:pt x="1921510" y="380245"/>
                    <a:pt x="1921510" y="380245"/>
                    <a:pt x="1921510" y="378722"/>
                  </a:cubicBezTo>
                  <a:cubicBezTo>
                    <a:pt x="1917700" y="372630"/>
                    <a:pt x="1911350" y="371107"/>
                    <a:pt x="1905000" y="371107"/>
                  </a:cubicBezTo>
                  <a:cubicBezTo>
                    <a:pt x="1902460" y="371107"/>
                    <a:pt x="1899920" y="369584"/>
                    <a:pt x="1899920" y="368061"/>
                  </a:cubicBezTo>
                  <a:cubicBezTo>
                    <a:pt x="1898650" y="363492"/>
                    <a:pt x="1896110" y="361969"/>
                    <a:pt x="1893570" y="361969"/>
                  </a:cubicBezTo>
                  <a:cubicBezTo>
                    <a:pt x="1889760" y="361969"/>
                    <a:pt x="1885950" y="360446"/>
                    <a:pt x="1883410" y="361969"/>
                  </a:cubicBezTo>
                  <a:cubicBezTo>
                    <a:pt x="1873250" y="366538"/>
                    <a:pt x="1865630" y="357400"/>
                    <a:pt x="1856740" y="355877"/>
                  </a:cubicBezTo>
                  <a:lnTo>
                    <a:pt x="1855470" y="354354"/>
                  </a:lnTo>
                  <a:cubicBezTo>
                    <a:pt x="1852930" y="346739"/>
                    <a:pt x="1846580" y="346739"/>
                    <a:pt x="1840230" y="345216"/>
                  </a:cubicBezTo>
                  <a:cubicBezTo>
                    <a:pt x="1840230" y="343693"/>
                    <a:pt x="1841500" y="343693"/>
                    <a:pt x="1841500" y="342170"/>
                  </a:cubicBezTo>
                  <a:cubicBezTo>
                    <a:pt x="1840230" y="342170"/>
                    <a:pt x="1838960" y="343693"/>
                    <a:pt x="1836420" y="343693"/>
                  </a:cubicBezTo>
                  <a:cubicBezTo>
                    <a:pt x="1835150" y="343693"/>
                    <a:pt x="1832610" y="345216"/>
                    <a:pt x="1831340" y="343693"/>
                  </a:cubicBezTo>
                  <a:cubicBezTo>
                    <a:pt x="1828800" y="339124"/>
                    <a:pt x="1824990" y="334555"/>
                    <a:pt x="1824990" y="329986"/>
                  </a:cubicBezTo>
                  <a:cubicBezTo>
                    <a:pt x="1824990" y="325417"/>
                    <a:pt x="1821180" y="325417"/>
                    <a:pt x="1819910" y="323894"/>
                  </a:cubicBezTo>
                  <a:lnTo>
                    <a:pt x="1817370" y="323894"/>
                  </a:lnTo>
                  <a:cubicBezTo>
                    <a:pt x="1812290" y="317802"/>
                    <a:pt x="1807210" y="316279"/>
                    <a:pt x="1800860" y="320848"/>
                  </a:cubicBezTo>
                  <a:cubicBezTo>
                    <a:pt x="1799590" y="316279"/>
                    <a:pt x="1802130" y="310187"/>
                    <a:pt x="1797050" y="308664"/>
                  </a:cubicBezTo>
                  <a:lnTo>
                    <a:pt x="1797050" y="307141"/>
                  </a:lnTo>
                  <a:cubicBezTo>
                    <a:pt x="1799590" y="299526"/>
                    <a:pt x="1795780" y="294957"/>
                    <a:pt x="1790700" y="291911"/>
                  </a:cubicBezTo>
                  <a:cubicBezTo>
                    <a:pt x="1786890" y="288865"/>
                    <a:pt x="1785620" y="285819"/>
                    <a:pt x="1785620" y="281250"/>
                  </a:cubicBezTo>
                  <a:lnTo>
                    <a:pt x="1785620" y="275158"/>
                  </a:lnTo>
                  <a:cubicBezTo>
                    <a:pt x="1780540" y="273635"/>
                    <a:pt x="1778000" y="267543"/>
                    <a:pt x="1775460" y="262974"/>
                  </a:cubicBezTo>
                  <a:cubicBezTo>
                    <a:pt x="1774190" y="256882"/>
                    <a:pt x="1771650" y="252313"/>
                    <a:pt x="1769110" y="247744"/>
                  </a:cubicBezTo>
                  <a:cubicBezTo>
                    <a:pt x="1766570" y="243175"/>
                    <a:pt x="1761490" y="240129"/>
                    <a:pt x="1761490" y="232514"/>
                  </a:cubicBezTo>
                  <a:cubicBezTo>
                    <a:pt x="1761490" y="227945"/>
                    <a:pt x="1760220" y="223376"/>
                    <a:pt x="1758950" y="218807"/>
                  </a:cubicBezTo>
                  <a:cubicBezTo>
                    <a:pt x="1756410" y="212715"/>
                    <a:pt x="1753870" y="208146"/>
                    <a:pt x="1750060" y="202054"/>
                  </a:cubicBezTo>
                  <a:cubicBezTo>
                    <a:pt x="1752600" y="197485"/>
                    <a:pt x="1755140" y="194439"/>
                    <a:pt x="1751330" y="189870"/>
                  </a:cubicBezTo>
                  <a:lnTo>
                    <a:pt x="1751330" y="186824"/>
                  </a:lnTo>
                  <a:cubicBezTo>
                    <a:pt x="1751330" y="185301"/>
                    <a:pt x="1750060" y="183778"/>
                    <a:pt x="1750060" y="182255"/>
                  </a:cubicBezTo>
                  <a:cubicBezTo>
                    <a:pt x="1748790" y="180732"/>
                    <a:pt x="1746250" y="179209"/>
                    <a:pt x="1744980" y="177686"/>
                  </a:cubicBezTo>
                  <a:cubicBezTo>
                    <a:pt x="1741170" y="173117"/>
                    <a:pt x="1738630" y="167025"/>
                    <a:pt x="1732280" y="170071"/>
                  </a:cubicBezTo>
                  <a:cubicBezTo>
                    <a:pt x="1729740" y="163979"/>
                    <a:pt x="1728470" y="157887"/>
                    <a:pt x="1727200" y="151794"/>
                  </a:cubicBezTo>
                  <a:cubicBezTo>
                    <a:pt x="1725930" y="147225"/>
                    <a:pt x="1724660" y="144179"/>
                    <a:pt x="1723390" y="139610"/>
                  </a:cubicBezTo>
                  <a:lnTo>
                    <a:pt x="1723390" y="138087"/>
                  </a:lnTo>
                  <a:cubicBezTo>
                    <a:pt x="1725930" y="131995"/>
                    <a:pt x="1722120" y="127426"/>
                    <a:pt x="1722120" y="122857"/>
                  </a:cubicBezTo>
                  <a:cubicBezTo>
                    <a:pt x="1722120" y="119811"/>
                    <a:pt x="1719580" y="116765"/>
                    <a:pt x="1718310" y="113719"/>
                  </a:cubicBezTo>
                  <a:cubicBezTo>
                    <a:pt x="1717040" y="109150"/>
                    <a:pt x="1713230" y="106104"/>
                    <a:pt x="1713230" y="101535"/>
                  </a:cubicBezTo>
                  <a:lnTo>
                    <a:pt x="1713230" y="77167"/>
                  </a:lnTo>
                  <a:cubicBezTo>
                    <a:pt x="1711960" y="68029"/>
                    <a:pt x="1709420" y="63460"/>
                    <a:pt x="1700530" y="61937"/>
                  </a:cubicBezTo>
                  <a:cubicBezTo>
                    <a:pt x="1699260" y="61937"/>
                    <a:pt x="1697990" y="61937"/>
                    <a:pt x="1697990" y="60414"/>
                  </a:cubicBezTo>
                  <a:cubicBezTo>
                    <a:pt x="1695450" y="55845"/>
                    <a:pt x="1691640" y="54322"/>
                    <a:pt x="1686560" y="52799"/>
                  </a:cubicBezTo>
                  <a:cubicBezTo>
                    <a:pt x="1682750" y="52799"/>
                    <a:pt x="1680210" y="52799"/>
                    <a:pt x="1677670" y="54322"/>
                  </a:cubicBezTo>
                  <a:cubicBezTo>
                    <a:pt x="1671320" y="58891"/>
                    <a:pt x="1664970" y="63460"/>
                    <a:pt x="1659890" y="69552"/>
                  </a:cubicBezTo>
                  <a:cubicBezTo>
                    <a:pt x="1653540" y="75644"/>
                    <a:pt x="1648460" y="80213"/>
                    <a:pt x="1640840" y="75644"/>
                  </a:cubicBezTo>
                  <a:lnTo>
                    <a:pt x="1638300" y="75644"/>
                  </a:lnTo>
                  <a:cubicBezTo>
                    <a:pt x="1635760" y="74121"/>
                    <a:pt x="1631950" y="72598"/>
                    <a:pt x="1629410" y="71075"/>
                  </a:cubicBezTo>
                  <a:cubicBezTo>
                    <a:pt x="1628140" y="72598"/>
                    <a:pt x="1626870" y="74121"/>
                    <a:pt x="1623060" y="72598"/>
                  </a:cubicBezTo>
                  <a:cubicBezTo>
                    <a:pt x="1615440" y="71075"/>
                    <a:pt x="1609090" y="69552"/>
                    <a:pt x="1602740" y="63460"/>
                  </a:cubicBezTo>
                  <a:cubicBezTo>
                    <a:pt x="1601470" y="61937"/>
                    <a:pt x="1598930" y="61937"/>
                    <a:pt x="1597660" y="61937"/>
                  </a:cubicBezTo>
                  <a:cubicBezTo>
                    <a:pt x="1592580" y="60414"/>
                    <a:pt x="1586230" y="58891"/>
                    <a:pt x="1579880" y="55845"/>
                  </a:cubicBezTo>
                  <a:cubicBezTo>
                    <a:pt x="1584960" y="51276"/>
                    <a:pt x="1583690" y="48230"/>
                    <a:pt x="1581150" y="45184"/>
                  </a:cubicBezTo>
                  <a:cubicBezTo>
                    <a:pt x="1577340" y="39092"/>
                    <a:pt x="1572260" y="39092"/>
                    <a:pt x="1568450" y="42138"/>
                  </a:cubicBezTo>
                  <a:cubicBezTo>
                    <a:pt x="1559560" y="46707"/>
                    <a:pt x="1550670" y="52799"/>
                    <a:pt x="1540510" y="57368"/>
                  </a:cubicBezTo>
                  <a:cubicBezTo>
                    <a:pt x="1536700" y="60414"/>
                    <a:pt x="1531620" y="61937"/>
                    <a:pt x="1526540" y="63460"/>
                  </a:cubicBezTo>
                  <a:cubicBezTo>
                    <a:pt x="1522730" y="64983"/>
                    <a:pt x="1518920" y="63460"/>
                    <a:pt x="1515110" y="64983"/>
                  </a:cubicBezTo>
                  <a:cubicBezTo>
                    <a:pt x="1511300" y="66506"/>
                    <a:pt x="1507490" y="68029"/>
                    <a:pt x="1502410" y="66506"/>
                  </a:cubicBezTo>
                  <a:cubicBezTo>
                    <a:pt x="1501140" y="66506"/>
                    <a:pt x="1498600" y="68029"/>
                    <a:pt x="1497330" y="68029"/>
                  </a:cubicBezTo>
                  <a:cubicBezTo>
                    <a:pt x="1494790" y="69552"/>
                    <a:pt x="1493520" y="71075"/>
                    <a:pt x="1490980" y="69552"/>
                  </a:cubicBezTo>
                  <a:cubicBezTo>
                    <a:pt x="1485900" y="69552"/>
                    <a:pt x="1483360" y="72598"/>
                    <a:pt x="1480820" y="75644"/>
                  </a:cubicBezTo>
                  <a:cubicBezTo>
                    <a:pt x="1478280" y="78690"/>
                    <a:pt x="1475740" y="84782"/>
                    <a:pt x="1473200" y="86305"/>
                  </a:cubicBezTo>
                  <a:cubicBezTo>
                    <a:pt x="1469390" y="87828"/>
                    <a:pt x="1466850" y="90874"/>
                    <a:pt x="1464310" y="93920"/>
                  </a:cubicBezTo>
                  <a:cubicBezTo>
                    <a:pt x="1461770" y="96966"/>
                    <a:pt x="1459230" y="98489"/>
                    <a:pt x="1456690" y="100012"/>
                  </a:cubicBezTo>
                  <a:cubicBezTo>
                    <a:pt x="1452880" y="103058"/>
                    <a:pt x="1449070" y="104581"/>
                    <a:pt x="1445260" y="107627"/>
                  </a:cubicBezTo>
                  <a:cubicBezTo>
                    <a:pt x="1441450" y="112196"/>
                    <a:pt x="1436370" y="115242"/>
                    <a:pt x="1431290" y="115242"/>
                  </a:cubicBezTo>
                  <a:cubicBezTo>
                    <a:pt x="1426210" y="116765"/>
                    <a:pt x="1419860" y="116765"/>
                    <a:pt x="1414780" y="121334"/>
                  </a:cubicBezTo>
                  <a:cubicBezTo>
                    <a:pt x="1414780" y="121334"/>
                    <a:pt x="1413510" y="122857"/>
                    <a:pt x="1412240" y="122857"/>
                  </a:cubicBezTo>
                  <a:cubicBezTo>
                    <a:pt x="1407160" y="122857"/>
                    <a:pt x="1402080" y="121334"/>
                    <a:pt x="1397000" y="121334"/>
                  </a:cubicBezTo>
                  <a:cubicBezTo>
                    <a:pt x="1393190" y="121334"/>
                    <a:pt x="1386840" y="119811"/>
                    <a:pt x="1384300" y="127426"/>
                  </a:cubicBezTo>
                  <a:cubicBezTo>
                    <a:pt x="1384300" y="127426"/>
                    <a:pt x="1383030" y="128949"/>
                    <a:pt x="1381760" y="128949"/>
                  </a:cubicBezTo>
                  <a:cubicBezTo>
                    <a:pt x="1377950" y="130472"/>
                    <a:pt x="1374140" y="133518"/>
                    <a:pt x="1370330" y="135041"/>
                  </a:cubicBezTo>
                  <a:cubicBezTo>
                    <a:pt x="1370330" y="138087"/>
                    <a:pt x="1366520" y="139610"/>
                    <a:pt x="1363980" y="139610"/>
                  </a:cubicBezTo>
                  <a:cubicBezTo>
                    <a:pt x="1352550" y="138087"/>
                    <a:pt x="1342390" y="138087"/>
                    <a:pt x="1330960" y="133518"/>
                  </a:cubicBezTo>
                  <a:cubicBezTo>
                    <a:pt x="1325880" y="131995"/>
                    <a:pt x="1320800" y="128949"/>
                    <a:pt x="1314450" y="125903"/>
                  </a:cubicBezTo>
                  <a:cubicBezTo>
                    <a:pt x="1313180" y="125903"/>
                    <a:pt x="1311910" y="124380"/>
                    <a:pt x="1310640" y="124380"/>
                  </a:cubicBezTo>
                  <a:cubicBezTo>
                    <a:pt x="1301750" y="124380"/>
                    <a:pt x="1292860" y="125903"/>
                    <a:pt x="1282700" y="125903"/>
                  </a:cubicBezTo>
                  <a:lnTo>
                    <a:pt x="1281430" y="125903"/>
                  </a:lnTo>
                  <a:cubicBezTo>
                    <a:pt x="1276350" y="122857"/>
                    <a:pt x="1270000" y="124380"/>
                    <a:pt x="1264920" y="128949"/>
                  </a:cubicBezTo>
                  <a:cubicBezTo>
                    <a:pt x="1263650" y="130472"/>
                    <a:pt x="1261110" y="131995"/>
                    <a:pt x="1259840" y="131995"/>
                  </a:cubicBezTo>
                  <a:cubicBezTo>
                    <a:pt x="1253490" y="130472"/>
                    <a:pt x="1248410" y="128949"/>
                    <a:pt x="1242060" y="127426"/>
                  </a:cubicBezTo>
                  <a:cubicBezTo>
                    <a:pt x="1235710" y="125903"/>
                    <a:pt x="1230630" y="124380"/>
                    <a:pt x="1224280" y="124380"/>
                  </a:cubicBezTo>
                  <a:cubicBezTo>
                    <a:pt x="1219200" y="124380"/>
                    <a:pt x="1214120" y="122857"/>
                    <a:pt x="1209040" y="119811"/>
                  </a:cubicBezTo>
                  <a:cubicBezTo>
                    <a:pt x="1203960" y="116765"/>
                    <a:pt x="1198880" y="115242"/>
                    <a:pt x="1193800" y="112196"/>
                  </a:cubicBezTo>
                  <a:cubicBezTo>
                    <a:pt x="1191260" y="110673"/>
                    <a:pt x="1187450" y="110673"/>
                    <a:pt x="1183640" y="109150"/>
                  </a:cubicBezTo>
                  <a:cubicBezTo>
                    <a:pt x="1183640" y="104581"/>
                    <a:pt x="1184910" y="101535"/>
                    <a:pt x="1184910" y="98489"/>
                  </a:cubicBezTo>
                  <a:cubicBezTo>
                    <a:pt x="1178560" y="101535"/>
                    <a:pt x="1174750" y="100012"/>
                    <a:pt x="1170940" y="96966"/>
                  </a:cubicBezTo>
                  <a:cubicBezTo>
                    <a:pt x="1168400" y="95443"/>
                    <a:pt x="1164590" y="95443"/>
                    <a:pt x="1162050" y="93920"/>
                  </a:cubicBezTo>
                  <a:lnTo>
                    <a:pt x="1158240" y="93920"/>
                  </a:lnTo>
                  <a:cubicBezTo>
                    <a:pt x="1153160" y="90874"/>
                    <a:pt x="1146810" y="90874"/>
                    <a:pt x="1140460" y="90874"/>
                  </a:cubicBezTo>
                  <a:cubicBezTo>
                    <a:pt x="1132840" y="90874"/>
                    <a:pt x="1123950" y="89351"/>
                    <a:pt x="1116330" y="83259"/>
                  </a:cubicBezTo>
                  <a:cubicBezTo>
                    <a:pt x="1109980" y="78690"/>
                    <a:pt x="1102360" y="75644"/>
                    <a:pt x="1094740" y="77167"/>
                  </a:cubicBezTo>
                  <a:cubicBezTo>
                    <a:pt x="1090930" y="78690"/>
                    <a:pt x="1087120" y="81736"/>
                    <a:pt x="1083310" y="83259"/>
                  </a:cubicBezTo>
                  <a:cubicBezTo>
                    <a:pt x="1076960" y="86305"/>
                    <a:pt x="1071880" y="92397"/>
                    <a:pt x="1065530" y="95443"/>
                  </a:cubicBezTo>
                  <a:cubicBezTo>
                    <a:pt x="1059180" y="98489"/>
                    <a:pt x="1051560" y="101535"/>
                    <a:pt x="1043940" y="104581"/>
                  </a:cubicBezTo>
                  <a:cubicBezTo>
                    <a:pt x="1040130" y="106104"/>
                    <a:pt x="1036320" y="109150"/>
                    <a:pt x="1032510" y="110673"/>
                  </a:cubicBezTo>
                  <a:cubicBezTo>
                    <a:pt x="1026160" y="113719"/>
                    <a:pt x="1021080" y="115242"/>
                    <a:pt x="1014730" y="118288"/>
                  </a:cubicBezTo>
                  <a:cubicBezTo>
                    <a:pt x="1010920" y="119811"/>
                    <a:pt x="1005840" y="124380"/>
                    <a:pt x="1002030" y="125903"/>
                  </a:cubicBezTo>
                  <a:cubicBezTo>
                    <a:pt x="994410" y="128949"/>
                    <a:pt x="986790" y="133518"/>
                    <a:pt x="977900" y="135041"/>
                  </a:cubicBezTo>
                  <a:cubicBezTo>
                    <a:pt x="974090" y="136564"/>
                    <a:pt x="972820" y="139610"/>
                    <a:pt x="970280" y="141133"/>
                  </a:cubicBezTo>
                  <a:lnTo>
                    <a:pt x="958850" y="145702"/>
                  </a:lnTo>
                  <a:cubicBezTo>
                    <a:pt x="951230" y="148748"/>
                    <a:pt x="944880" y="151794"/>
                    <a:pt x="937260" y="153318"/>
                  </a:cubicBezTo>
                  <a:cubicBezTo>
                    <a:pt x="933450" y="154841"/>
                    <a:pt x="928370" y="156364"/>
                    <a:pt x="924560" y="157887"/>
                  </a:cubicBezTo>
                  <a:cubicBezTo>
                    <a:pt x="923290" y="157887"/>
                    <a:pt x="923290" y="159410"/>
                    <a:pt x="922020" y="159410"/>
                  </a:cubicBezTo>
                  <a:cubicBezTo>
                    <a:pt x="919480" y="162456"/>
                    <a:pt x="916940" y="165502"/>
                    <a:pt x="913130" y="167025"/>
                  </a:cubicBezTo>
                  <a:cubicBezTo>
                    <a:pt x="906780" y="170071"/>
                    <a:pt x="900430" y="173117"/>
                    <a:pt x="894080" y="174640"/>
                  </a:cubicBezTo>
                  <a:cubicBezTo>
                    <a:pt x="891540" y="176163"/>
                    <a:pt x="887730" y="176163"/>
                    <a:pt x="885190" y="176163"/>
                  </a:cubicBezTo>
                  <a:cubicBezTo>
                    <a:pt x="877570" y="177686"/>
                    <a:pt x="869950" y="182255"/>
                    <a:pt x="862330" y="185301"/>
                  </a:cubicBezTo>
                  <a:cubicBezTo>
                    <a:pt x="855980" y="188347"/>
                    <a:pt x="849630" y="189870"/>
                    <a:pt x="844550" y="192916"/>
                  </a:cubicBezTo>
                  <a:cubicBezTo>
                    <a:pt x="836930" y="195962"/>
                    <a:pt x="829310" y="199008"/>
                    <a:pt x="825500" y="208146"/>
                  </a:cubicBezTo>
                  <a:cubicBezTo>
                    <a:pt x="825500" y="209669"/>
                    <a:pt x="822960" y="209669"/>
                    <a:pt x="822960" y="209669"/>
                  </a:cubicBezTo>
                  <a:cubicBezTo>
                    <a:pt x="819150" y="211192"/>
                    <a:pt x="814070" y="212715"/>
                    <a:pt x="810260" y="214238"/>
                  </a:cubicBezTo>
                  <a:cubicBezTo>
                    <a:pt x="808990" y="215761"/>
                    <a:pt x="807720" y="214238"/>
                    <a:pt x="807720" y="212715"/>
                  </a:cubicBezTo>
                  <a:cubicBezTo>
                    <a:pt x="806450" y="206623"/>
                    <a:pt x="806450" y="199008"/>
                    <a:pt x="798830" y="195962"/>
                  </a:cubicBezTo>
                  <a:lnTo>
                    <a:pt x="797560" y="194439"/>
                  </a:lnTo>
                  <a:cubicBezTo>
                    <a:pt x="797560" y="186824"/>
                    <a:pt x="792480" y="183778"/>
                    <a:pt x="787400" y="180732"/>
                  </a:cubicBezTo>
                  <a:cubicBezTo>
                    <a:pt x="782320" y="177686"/>
                    <a:pt x="778510" y="176163"/>
                    <a:pt x="774700" y="170071"/>
                  </a:cubicBezTo>
                  <a:cubicBezTo>
                    <a:pt x="772160" y="165502"/>
                    <a:pt x="767080" y="162456"/>
                    <a:pt x="763270" y="157887"/>
                  </a:cubicBezTo>
                  <a:cubicBezTo>
                    <a:pt x="759460" y="154841"/>
                    <a:pt x="754380" y="153318"/>
                    <a:pt x="751840" y="147225"/>
                  </a:cubicBezTo>
                  <a:cubicBezTo>
                    <a:pt x="750570" y="144179"/>
                    <a:pt x="748030" y="142656"/>
                    <a:pt x="745490" y="139610"/>
                  </a:cubicBezTo>
                  <a:cubicBezTo>
                    <a:pt x="746760" y="139610"/>
                    <a:pt x="744220" y="139610"/>
                    <a:pt x="742950" y="138087"/>
                  </a:cubicBezTo>
                  <a:cubicBezTo>
                    <a:pt x="741680" y="136564"/>
                    <a:pt x="740410" y="136564"/>
                    <a:pt x="739140" y="135041"/>
                  </a:cubicBezTo>
                  <a:cubicBezTo>
                    <a:pt x="737870" y="131995"/>
                    <a:pt x="736600" y="128949"/>
                    <a:pt x="732790" y="128949"/>
                  </a:cubicBezTo>
                  <a:cubicBezTo>
                    <a:pt x="731520" y="128949"/>
                    <a:pt x="730250" y="127426"/>
                    <a:pt x="728980" y="125903"/>
                  </a:cubicBezTo>
                  <a:cubicBezTo>
                    <a:pt x="727710" y="125903"/>
                    <a:pt x="726440" y="124380"/>
                    <a:pt x="723900" y="124380"/>
                  </a:cubicBezTo>
                  <a:lnTo>
                    <a:pt x="708660" y="115242"/>
                  </a:lnTo>
                  <a:cubicBezTo>
                    <a:pt x="704850" y="112196"/>
                    <a:pt x="701040" y="107627"/>
                    <a:pt x="695960" y="106104"/>
                  </a:cubicBezTo>
                  <a:cubicBezTo>
                    <a:pt x="688340" y="103058"/>
                    <a:pt x="681990" y="98489"/>
                    <a:pt x="676910" y="90874"/>
                  </a:cubicBezTo>
                  <a:cubicBezTo>
                    <a:pt x="671830" y="83259"/>
                    <a:pt x="665480" y="78690"/>
                    <a:pt x="657860" y="74121"/>
                  </a:cubicBezTo>
                  <a:cubicBezTo>
                    <a:pt x="654050" y="71075"/>
                    <a:pt x="650240" y="69552"/>
                    <a:pt x="647700" y="68029"/>
                  </a:cubicBezTo>
                  <a:cubicBezTo>
                    <a:pt x="642620" y="63460"/>
                    <a:pt x="636270" y="60414"/>
                    <a:pt x="629920" y="57368"/>
                  </a:cubicBezTo>
                  <a:cubicBezTo>
                    <a:pt x="632460" y="52799"/>
                    <a:pt x="631190" y="52799"/>
                    <a:pt x="628650" y="51276"/>
                  </a:cubicBezTo>
                  <a:cubicBezTo>
                    <a:pt x="626110" y="49753"/>
                    <a:pt x="623570" y="49753"/>
                    <a:pt x="622300" y="48230"/>
                  </a:cubicBezTo>
                  <a:cubicBezTo>
                    <a:pt x="621030" y="43661"/>
                    <a:pt x="617220" y="43661"/>
                    <a:pt x="614680" y="40615"/>
                  </a:cubicBezTo>
                  <a:cubicBezTo>
                    <a:pt x="610870" y="36046"/>
                    <a:pt x="605790" y="31477"/>
                    <a:pt x="601980" y="26908"/>
                  </a:cubicBezTo>
                  <a:cubicBezTo>
                    <a:pt x="600710" y="25385"/>
                    <a:pt x="599440" y="23862"/>
                    <a:pt x="598170" y="23862"/>
                  </a:cubicBezTo>
                  <a:cubicBezTo>
                    <a:pt x="588010" y="22339"/>
                    <a:pt x="580390" y="14724"/>
                    <a:pt x="571500" y="10155"/>
                  </a:cubicBezTo>
                  <a:cubicBezTo>
                    <a:pt x="570230" y="8632"/>
                    <a:pt x="567690" y="7109"/>
                    <a:pt x="566420" y="7109"/>
                  </a:cubicBezTo>
                  <a:cubicBezTo>
                    <a:pt x="561340" y="7109"/>
                    <a:pt x="556260" y="8632"/>
                    <a:pt x="549910" y="8632"/>
                  </a:cubicBezTo>
                  <a:cubicBezTo>
                    <a:pt x="544830" y="8632"/>
                    <a:pt x="538480" y="7109"/>
                    <a:pt x="533400" y="5586"/>
                  </a:cubicBezTo>
                  <a:cubicBezTo>
                    <a:pt x="528320" y="4063"/>
                    <a:pt x="523240" y="4063"/>
                    <a:pt x="518160" y="1270"/>
                  </a:cubicBezTo>
                  <a:cubicBezTo>
                    <a:pt x="513080" y="0"/>
                    <a:pt x="509270" y="2540"/>
                    <a:pt x="505460" y="1270"/>
                  </a:cubicBezTo>
                  <a:cubicBezTo>
                    <a:pt x="502920" y="2540"/>
                    <a:pt x="496570" y="5586"/>
                    <a:pt x="492760" y="8632"/>
                  </a:cubicBezTo>
                  <a:cubicBezTo>
                    <a:pt x="487680" y="11678"/>
                    <a:pt x="482600" y="16247"/>
                    <a:pt x="477520" y="20816"/>
                  </a:cubicBezTo>
                  <a:cubicBezTo>
                    <a:pt x="471170" y="25385"/>
                    <a:pt x="463550" y="29954"/>
                    <a:pt x="455930" y="34523"/>
                  </a:cubicBezTo>
                  <a:cubicBezTo>
                    <a:pt x="454660" y="36046"/>
                    <a:pt x="452120" y="36046"/>
                    <a:pt x="449580" y="34523"/>
                  </a:cubicBezTo>
                  <a:cubicBezTo>
                    <a:pt x="447040" y="33000"/>
                    <a:pt x="444500" y="34523"/>
                    <a:pt x="441960" y="36046"/>
                  </a:cubicBezTo>
                  <a:cubicBezTo>
                    <a:pt x="438150" y="39092"/>
                    <a:pt x="433070" y="40615"/>
                    <a:pt x="429260" y="43661"/>
                  </a:cubicBezTo>
                  <a:cubicBezTo>
                    <a:pt x="422910" y="49753"/>
                    <a:pt x="416560" y="57368"/>
                    <a:pt x="407670" y="58891"/>
                  </a:cubicBezTo>
                  <a:cubicBezTo>
                    <a:pt x="402590" y="58891"/>
                    <a:pt x="397510" y="63460"/>
                    <a:pt x="392430" y="63460"/>
                  </a:cubicBezTo>
                  <a:cubicBezTo>
                    <a:pt x="388620" y="63460"/>
                    <a:pt x="386080" y="63460"/>
                    <a:pt x="382270" y="64983"/>
                  </a:cubicBezTo>
                  <a:cubicBezTo>
                    <a:pt x="377190" y="66506"/>
                    <a:pt x="372110" y="69552"/>
                    <a:pt x="365760" y="69552"/>
                  </a:cubicBezTo>
                  <a:cubicBezTo>
                    <a:pt x="358140" y="69552"/>
                    <a:pt x="351790" y="74121"/>
                    <a:pt x="344170" y="77167"/>
                  </a:cubicBezTo>
                  <a:cubicBezTo>
                    <a:pt x="336550" y="81736"/>
                    <a:pt x="330200" y="86305"/>
                    <a:pt x="322580" y="90874"/>
                  </a:cubicBezTo>
                  <a:cubicBezTo>
                    <a:pt x="317500" y="93920"/>
                    <a:pt x="312420" y="93920"/>
                    <a:pt x="306070" y="92397"/>
                  </a:cubicBezTo>
                  <a:cubicBezTo>
                    <a:pt x="302260" y="92397"/>
                    <a:pt x="299720" y="90874"/>
                    <a:pt x="297180" y="93920"/>
                  </a:cubicBezTo>
                  <a:lnTo>
                    <a:pt x="285750" y="103058"/>
                  </a:lnTo>
                  <a:cubicBezTo>
                    <a:pt x="280670" y="107627"/>
                    <a:pt x="276860" y="113719"/>
                    <a:pt x="273050" y="118288"/>
                  </a:cubicBezTo>
                  <a:cubicBezTo>
                    <a:pt x="267970" y="125903"/>
                    <a:pt x="265430" y="135041"/>
                    <a:pt x="257810" y="139610"/>
                  </a:cubicBezTo>
                  <a:cubicBezTo>
                    <a:pt x="256540" y="141133"/>
                    <a:pt x="255270" y="144179"/>
                    <a:pt x="254000" y="147225"/>
                  </a:cubicBezTo>
                  <a:cubicBezTo>
                    <a:pt x="252730" y="148748"/>
                    <a:pt x="252730" y="150271"/>
                    <a:pt x="251460" y="151794"/>
                  </a:cubicBezTo>
                  <a:cubicBezTo>
                    <a:pt x="247650" y="156364"/>
                    <a:pt x="243840" y="160933"/>
                    <a:pt x="241300" y="167025"/>
                  </a:cubicBezTo>
                  <a:cubicBezTo>
                    <a:pt x="238760" y="173117"/>
                    <a:pt x="232410" y="174640"/>
                    <a:pt x="229870" y="179209"/>
                  </a:cubicBezTo>
                  <a:cubicBezTo>
                    <a:pt x="226060" y="185301"/>
                    <a:pt x="218440" y="188347"/>
                    <a:pt x="213360" y="191393"/>
                  </a:cubicBezTo>
                  <a:cubicBezTo>
                    <a:pt x="205740" y="195962"/>
                    <a:pt x="199390" y="202054"/>
                    <a:pt x="195580" y="211192"/>
                  </a:cubicBezTo>
                  <a:cubicBezTo>
                    <a:pt x="195580" y="212715"/>
                    <a:pt x="195580" y="212715"/>
                    <a:pt x="194310" y="214238"/>
                  </a:cubicBezTo>
                  <a:cubicBezTo>
                    <a:pt x="185420" y="220330"/>
                    <a:pt x="176530" y="224899"/>
                    <a:pt x="167640" y="230991"/>
                  </a:cubicBezTo>
                  <a:cubicBezTo>
                    <a:pt x="161290" y="235560"/>
                    <a:pt x="153670" y="235560"/>
                    <a:pt x="147320" y="241652"/>
                  </a:cubicBezTo>
                  <a:cubicBezTo>
                    <a:pt x="144780" y="244698"/>
                    <a:pt x="140970" y="246221"/>
                    <a:pt x="137160" y="247744"/>
                  </a:cubicBezTo>
                  <a:cubicBezTo>
                    <a:pt x="129540" y="252313"/>
                    <a:pt x="121920" y="253836"/>
                    <a:pt x="116840" y="261451"/>
                  </a:cubicBezTo>
                  <a:cubicBezTo>
                    <a:pt x="110490" y="270589"/>
                    <a:pt x="101600" y="273635"/>
                    <a:pt x="95250" y="279727"/>
                  </a:cubicBezTo>
                  <a:cubicBezTo>
                    <a:pt x="86360" y="287342"/>
                    <a:pt x="77470" y="294957"/>
                    <a:pt x="68580" y="304095"/>
                  </a:cubicBezTo>
                  <a:cubicBezTo>
                    <a:pt x="63500" y="307141"/>
                    <a:pt x="58420" y="308664"/>
                    <a:pt x="53340" y="305618"/>
                  </a:cubicBezTo>
                  <a:cubicBezTo>
                    <a:pt x="50800" y="304095"/>
                    <a:pt x="48260" y="302572"/>
                    <a:pt x="46990" y="304095"/>
                  </a:cubicBezTo>
                  <a:cubicBezTo>
                    <a:pt x="41910" y="308664"/>
                    <a:pt x="35560" y="310187"/>
                    <a:pt x="29210" y="311710"/>
                  </a:cubicBezTo>
                  <a:cubicBezTo>
                    <a:pt x="27940" y="311710"/>
                    <a:pt x="26670" y="313233"/>
                    <a:pt x="25400" y="313233"/>
                  </a:cubicBezTo>
                  <a:cubicBezTo>
                    <a:pt x="22860" y="488379"/>
                    <a:pt x="16510" y="665047"/>
                    <a:pt x="10160" y="840193"/>
                  </a:cubicBezTo>
                  <a:cubicBezTo>
                    <a:pt x="3810" y="1029045"/>
                    <a:pt x="13970" y="1193530"/>
                    <a:pt x="12700" y="1382383"/>
                  </a:cubicBezTo>
                  <a:cubicBezTo>
                    <a:pt x="11430" y="1572758"/>
                    <a:pt x="0" y="1782933"/>
                    <a:pt x="13970" y="1971785"/>
                  </a:cubicBezTo>
                  <a:cubicBezTo>
                    <a:pt x="26670" y="2159115"/>
                    <a:pt x="41910" y="2346445"/>
                    <a:pt x="54610" y="2533774"/>
                  </a:cubicBezTo>
                  <a:lnTo>
                    <a:pt x="55880" y="2533774"/>
                  </a:lnTo>
                  <a:cubicBezTo>
                    <a:pt x="60960" y="2532251"/>
                    <a:pt x="66040" y="2532251"/>
                    <a:pt x="72390" y="2532251"/>
                  </a:cubicBezTo>
                  <a:cubicBezTo>
                    <a:pt x="80010" y="2530728"/>
                    <a:pt x="86360" y="2527682"/>
                    <a:pt x="93980" y="2527682"/>
                  </a:cubicBezTo>
                  <a:cubicBezTo>
                    <a:pt x="102870" y="2527682"/>
                    <a:pt x="111760" y="2529205"/>
                    <a:pt x="120650" y="2529205"/>
                  </a:cubicBezTo>
                  <a:cubicBezTo>
                    <a:pt x="129540" y="2529205"/>
                    <a:pt x="138430" y="2530728"/>
                    <a:pt x="146050" y="2532251"/>
                  </a:cubicBezTo>
                  <a:cubicBezTo>
                    <a:pt x="153670" y="2533774"/>
                    <a:pt x="160020" y="2533774"/>
                    <a:pt x="166370" y="2529205"/>
                  </a:cubicBezTo>
                  <a:lnTo>
                    <a:pt x="167640" y="2529205"/>
                  </a:lnTo>
                  <a:cubicBezTo>
                    <a:pt x="175260" y="2527682"/>
                    <a:pt x="182880" y="2526159"/>
                    <a:pt x="191770" y="2524636"/>
                  </a:cubicBezTo>
                  <a:cubicBezTo>
                    <a:pt x="194310" y="2524636"/>
                    <a:pt x="198120" y="2524636"/>
                    <a:pt x="199390" y="2526159"/>
                  </a:cubicBezTo>
                  <a:cubicBezTo>
                    <a:pt x="204470" y="2532251"/>
                    <a:pt x="209550" y="2530728"/>
                    <a:pt x="215900" y="2529205"/>
                  </a:cubicBezTo>
                  <a:cubicBezTo>
                    <a:pt x="222250" y="2527682"/>
                    <a:pt x="226060" y="2529205"/>
                    <a:pt x="231140" y="2532251"/>
                  </a:cubicBezTo>
                  <a:cubicBezTo>
                    <a:pt x="233680" y="2533774"/>
                    <a:pt x="236220" y="2533774"/>
                    <a:pt x="238760" y="2533774"/>
                  </a:cubicBezTo>
                  <a:lnTo>
                    <a:pt x="255270" y="2533774"/>
                  </a:lnTo>
                  <a:cubicBezTo>
                    <a:pt x="259080" y="2533774"/>
                    <a:pt x="262890" y="2536820"/>
                    <a:pt x="266700" y="2536820"/>
                  </a:cubicBezTo>
                  <a:cubicBezTo>
                    <a:pt x="271780" y="2538343"/>
                    <a:pt x="278130" y="2538343"/>
                    <a:pt x="283210" y="2538343"/>
                  </a:cubicBezTo>
                  <a:cubicBezTo>
                    <a:pt x="285750" y="2538343"/>
                    <a:pt x="288290" y="2541389"/>
                    <a:pt x="289560" y="2542912"/>
                  </a:cubicBezTo>
                  <a:cubicBezTo>
                    <a:pt x="300990" y="2547482"/>
                    <a:pt x="311150" y="2544435"/>
                    <a:pt x="322580" y="2544435"/>
                  </a:cubicBezTo>
                  <a:cubicBezTo>
                    <a:pt x="325120" y="2544435"/>
                    <a:pt x="327660" y="2541389"/>
                    <a:pt x="330200" y="2541389"/>
                  </a:cubicBezTo>
                  <a:cubicBezTo>
                    <a:pt x="339090" y="2539867"/>
                    <a:pt x="346710" y="2541389"/>
                    <a:pt x="354330" y="2545958"/>
                  </a:cubicBezTo>
                  <a:cubicBezTo>
                    <a:pt x="358140" y="2547482"/>
                    <a:pt x="363220" y="2547482"/>
                    <a:pt x="368300" y="2547482"/>
                  </a:cubicBezTo>
                  <a:lnTo>
                    <a:pt x="372110" y="2547482"/>
                  </a:lnTo>
                  <a:cubicBezTo>
                    <a:pt x="377190" y="2549004"/>
                    <a:pt x="381000" y="2552050"/>
                    <a:pt x="386080" y="2550527"/>
                  </a:cubicBezTo>
                  <a:cubicBezTo>
                    <a:pt x="392430" y="2549004"/>
                    <a:pt x="398780" y="2549004"/>
                    <a:pt x="406400" y="2547482"/>
                  </a:cubicBezTo>
                  <a:cubicBezTo>
                    <a:pt x="412750" y="2545958"/>
                    <a:pt x="419100" y="2547482"/>
                    <a:pt x="425450" y="2549004"/>
                  </a:cubicBezTo>
                  <a:cubicBezTo>
                    <a:pt x="426720" y="2549004"/>
                    <a:pt x="427990" y="2550527"/>
                    <a:pt x="429260" y="2549004"/>
                  </a:cubicBezTo>
                  <a:cubicBezTo>
                    <a:pt x="435610" y="2547482"/>
                    <a:pt x="440690" y="2544435"/>
                    <a:pt x="447040" y="2545958"/>
                  </a:cubicBezTo>
                  <a:cubicBezTo>
                    <a:pt x="452120" y="2547482"/>
                    <a:pt x="455930" y="2549004"/>
                    <a:pt x="461010" y="2550527"/>
                  </a:cubicBezTo>
                  <a:cubicBezTo>
                    <a:pt x="466090" y="2552050"/>
                    <a:pt x="469900" y="2553573"/>
                    <a:pt x="474980" y="2555097"/>
                  </a:cubicBezTo>
                  <a:cubicBezTo>
                    <a:pt x="481330" y="2556619"/>
                    <a:pt x="487680" y="2556619"/>
                    <a:pt x="492760" y="2558143"/>
                  </a:cubicBezTo>
                  <a:cubicBezTo>
                    <a:pt x="499110" y="2559665"/>
                    <a:pt x="502920" y="2565758"/>
                    <a:pt x="509270" y="2565758"/>
                  </a:cubicBezTo>
                  <a:cubicBezTo>
                    <a:pt x="515620" y="2565758"/>
                    <a:pt x="520700" y="2570327"/>
                    <a:pt x="527050" y="2573373"/>
                  </a:cubicBezTo>
                  <a:cubicBezTo>
                    <a:pt x="529590" y="2574895"/>
                    <a:pt x="532130" y="2574895"/>
                    <a:pt x="535940" y="2576419"/>
                  </a:cubicBezTo>
                  <a:cubicBezTo>
                    <a:pt x="543560" y="2577942"/>
                    <a:pt x="549910" y="2577942"/>
                    <a:pt x="557530" y="2579464"/>
                  </a:cubicBezTo>
                  <a:cubicBezTo>
                    <a:pt x="563880" y="2580988"/>
                    <a:pt x="570230" y="2584034"/>
                    <a:pt x="576580" y="2582510"/>
                  </a:cubicBezTo>
                  <a:cubicBezTo>
                    <a:pt x="586740" y="2580988"/>
                    <a:pt x="594360" y="2584034"/>
                    <a:pt x="603250" y="2587080"/>
                  </a:cubicBezTo>
                  <a:cubicBezTo>
                    <a:pt x="609600" y="2588603"/>
                    <a:pt x="614680" y="2593172"/>
                    <a:pt x="621030" y="2593172"/>
                  </a:cubicBezTo>
                  <a:cubicBezTo>
                    <a:pt x="628650" y="2594695"/>
                    <a:pt x="636270" y="2596218"/>
                    <a:pt x="641350" y="2602310"/>
                  </a:cubicBezTo>
                  <a:cubicBezTo>
                    <a:pt x="642620" y="2600787"/>
                    <a:pt x="643890" y="2600787"/>
                    <a:pt x="643890" y="2600787"/>
                  </a:cubicBezTo>
                  <a:cubicBezTo>
                    <a:pt x="647700" y="2602310"/>
                    <a:pt x="652780" y="2602310"/>
                    <a:pt x="656590" y="2603833"/>
                  </a:cubicBezTo>
                  <a:cubicBezTo>
                    <a:pt x="664210" y="2605356"/>
                    <a:pt x="670560" y="2608402"/>
                    <a:pt x="676910" y="2609925"/>
                  </a:cubicBezTo>
                  <a:cubicBezTo>
                    <a:pt x="680720" y="2611448"/>
                    <a:pt x="684530" y="2611448"/>
                    <a:pt x="687070" y="2614494"/>
                  </a:cubicBezTo>
                  <a:cubicBezTo>
                    <a:pt x="690880" y="2617540"/>
                    <a:pt x="694690" y="2619063"/>
                    <a:pt x="698500" y="2617540"/>
                  </a:cubicBezTo>
                  <a:cubicBezTo>
                    <a:pt x="702310" y="2617540"/>
                    <a:pt x="704850" y="2616017"/>
                    <a:pt x="708660" y="2617540"/>
                  </a:cubicBezTo>
                  <a:cubicBezTo>
                    <a:pt x="716280" y="2619063"/>
                    <a:pt x="722630" y="2623632"/>
                    <a:pt x="730250" y="2625155"/>
                  </a:cubicBezTo>
                  <a:cubicBezTo>
                    <a:pt x="732790" y="2626678"/>
                    <a:pt x="736600" y="2626678"/>
                    <a:pt x="740410" y="2625155"/>
                  </a:cubicBezTo>
                  <a:cubicBezTo>
                    <a:pt x="750570" y="2622109"/>
                    <a:pt x="760730" y="2622109"/>
                    <a:pt x="770890" y="2625155"/>
                  </a:cubicBezTo>
                  <a:cubicBezTo>
                    <a:pt x="777240" y="2626678"/>
                    <a:pt x="784860" y="2631247"/>
                    <a:pt x="791210" y="2628201"/>
                  </a:cubicBezTo>
                  <a:cubicBezTo>
                    <a:pt x="796290" y="2626678"/>
                    <a:pt x="800100" y="2626678"/>
                    <a:pt x="803910" y="2626678"/>
                  </a:cubicBezTo>
                  <a:cubicBezTo>
                    <a:pt x="806450" y="2626678"/>
                    <a:pt x="808990" y="2628201"/>
                    <a:pt x="810260" y="2626678"/>
                  </a:cubicBezTo>
                  <a:cubicBezTo>
                    <a:pt x="816610" y="2619063"/>
                    <a:pt x="824230" y="2622109"/>
                    <a:pt x="831850" y="2622109"/>
                  </a:cubicBezTo>
                  <a:cubicBezTo>
                    <a:pt x="836930" y="2623632"/>
                    <a:pt x="843280" y="2623632"/>
                    <a:pt x="848360" y="2620586"/>
                  </a:cubicBezTo>
                  <a:lnTo>
                    <a:pt x="850900" y="2620586"/>
                  </a:lnTo>
                  <a:cubicBezTo>
                    <a:pt x="858520" y="2620586"/>
                    <a:pt x="866140" y="2622109"/>
                    <a:pt x="873760" y="2622109"/>
                  </a:cubicBezTo>
                  <a:lnTo>
                    <a:pt x="876300" y="2622109"/>
                  </a:lnTo>
                  <a:cubicBezTo>
                    <a:pt x="881380" y="2620586"/>
                    <a:pt x="885190" y="2617540"/>
                    <a:pt x="890270" y="2616017"/>
                  </a:cubicBezTo>
                  <a:cubicBezTo>
                    <a:pt x="897890" y="2612971"/>
                    <a:pt x="905510" y="2611448"/>
                    <a:pt x="913130" y="2609925"/>
                  </a:cubicBezTo>
                  <a:cubicBezTo>
                    <a:pt x="919480" y="2608402"/>
                    <a:pt x="924560" y="2609925"/>
                    <a:pt x="930910" y="2608402"/>
                  </a:cubicBezTo>
                  <a:cubicBezTo>
                    <a:pt x="932180" y="2608402"/>
                    <a:pt x="933450" y="2608402"/>
                    <a:pt x="934720" y="2606879"/>
                  </a:cubicBezTo>
                  <a:cubicBezTo>
                    <a:pt x="938530" y="2603833"/>
                    <a:pt x="944880" y="2606879"/>
                    <a:pt x="946150" y="2600787"/>
                  </a:cubicBezTo>
                  <a:lnTo>
                    <a:pt x="947420" y="2600787"/>
                  </a:lnTo>
                  <a:cubicBezTo>
                    <a:pt x="949960" y="2600787"/>
                    <a:pt x="953770" y="2600787"/>
                    <a:pt x="956310" y="2597741"/>
                  </a:cubicBezTo>
                  <a:cubicBezTo>
                    <a:pt x="961390" y="2593172"/>
                    <a:pt x="965200" y="2594695"/>
                    <a:pt x="970280" y="2596218"/>
                  </a:cubicBezTo>
                  <a:cubicBezTo>
                    <a:pt x="976630" y="2597741"/>
                    <a:pt x="982980" y="2599264"/>
                    <a:pt x="988060" y="2597741"/>
                  </a:cubicBezTo>
                  <a:cubicBezTo>
                    <a:pt x="994410" y="2596218"/>
                    <a:pt x="1002030" y="2593172"/>
                    <a:pt x="1008380" y="2591649"/>
                  </a:cubicBezTo>
                  <a:cubicBezTo>
                    <a:pt x="1009650" y="2591649"/>
                    <a:pt x="1010920" y="2590125"/>
                    <a:pt x="1012190" y="2588603"/>
                  </a:cubicBezTo>
                  <a:cubicBezTo>
                    <a:pt x="1016000" y="2585557"/>
                    <a:pt x="1018540" y="2580988"/>
                    <a:pt x="1022350" y="2577942"/>
                  </a:cubicBezTo>
                  <a:cubicBezTo>
                    <a:pt x="1022350" y="2577942"/>
                    <a:pt x="1023620" y="2576419"/>
                    <a:pt x="1024890" y="2576419"/>
                  </a:cubicBezTo>
                  <a:cubicBezTo>
                    <a:pt x="1031240" y="2579464"/>
                    <a:pt x="1033780" y="2571849"/>
                    <a:pt x="1037590" y="2568804"/>
                  </a:cubicBezTo>
                  <a:cubicBezTo>
                    <a:pt x="1042670" y="2565758"/>
                    <a:pt x="1045210" y="2556619"/>
                    <a:pt x="1052830" y="2558143"/>
                  </a:cubicBezTo>
                  <a:lnTo>
                    <a:pt x="1054100" y="2558143"/>
                  </a:lnTo>
                  <a:cubicBezTo>
                    <a:pt x="1059180" y="2555097"/>
                    <a:pt x="1064260" y="2550527"/>
                    <a:pt x="1068070" y="2547482"/>
                  </a:cubicBezTo>
                  <a:cubicBezTo>
                    <a:pt x="1069340" y="2545958"/>
                    <a:pt x="1070610" y="2544435"/>
                    <a:pt x="1070610" y="2542912"/>
                  </a:cubicBezTo>
                  <a:cubicBezTo>
                    <a:pt x="1071880" y="2541389"/>
                    <a:pt x="1073150" y="2538343"/>
                    <a:pt x="1075690" y="2536820"/>
                  </a:cubicBezTo>
                  <a:cubicBezTo>
                    <a:pt x="1084580" y="2529205"/>
                    <a:pt x="1093470" y="2523113"/>
                    <a:pt x="1102360" y="2515498"/>
                  </a:cubicBezTo>
                  <a:cubicBezTo>
                    <a:pt x="1106170" y="2512452"/>
                    <a:pt x="1112520" y="2509406"/>
                    <a:pt x="1112520" y="2500268"/>
                  </a:cubicBezTo>
                  <a:cubicBezTo>
                    <a:pt x="1112520" y="2491130"/>
                    <a:pt x="1120140" y="2488084"/>
                    <a:pt x="1125220" y="2485038"/>
                  </a:cubicBezTo>
                  <a:cubicBezTo>
                    <a:pt x="1129030" y="2481992"/>
                    <a:pt x="1134110" y="2481992"/>
                    <a:pt x="1139190" y="2480469"/>
                  </a:cubicBezTo>
                  <a:cubicBezTo>
                    <a:pt x="1141730" y="2480469"/>
                    <a:pt x="1143000" y="2478946"/>
                    <a:pt x="1145540" y="2478946"/>
                  </a:cubicBezTo>
                  <a:cubicBezTo>
                    <a:pt x="1148080" y="2478946"/>
                    <a:pt x="1150620" y="2478946"/>
                    <a:pt x="1151890" y="2475900"/>
                  </a:cubicBezTo>
                  <a:cubicBezTo>
                    <a:pt x="1153160" y="2474377"/>
                    <a:pt x="1154430" y="2474377"/>
                    <a:pt x="1155700" y="2472854"/>
                  </a:cubicBezTo>
                  <a:cubicBezTo>
                    <a:pt x="1158240" y="2471331"/>
                    <a:pt x="1160780" y="2469808"/>
                    <a:pt x="1162050" y="2468285"/>
                  </a:cubicBezTo>
                  <a:lnTo>
                    <a:pt x="1169670" y="2468285"/>
                  </a:lnTo>
                  <a:cubicBezTo>
                    <a:pt x="1174750" y="2471331"/>
                    <a:pt x="1178560" y="2474377"/>
                    <a:pt x="1182370" y="2475900"/>
                  </a:cubicBezTo>
                  <a:cubicBezTo>
                    <a:pt x="1182370" y="2475900"/>
                    <a:pt x="1183640" y="2474377"/>
                    <a:pt x="1184910" y="2474377"/>
                  </a:cubicBezTo>
                  <a:cubicBezTo>
                    <a:pt x="1182370" y="2472854"/>
                    <a:pt x="1181100" y="2471331"/>
                    <a:pt x="1178560" y="2469808"/>
                  </a:cubicBezTo>
                  <a:cubicBezTo>
                    <a:pt x="1178560" y="2466762"/>
                    <a:pt x="1178560" y="2465239"/>
                    <a:pt x="1179830" y="2462193"/>
                  </a:cubicBezTo>
                  <a:cubicBezTo>
                    <a:pt x="1182370" y="2463716"/>
                    <a:pt x="1186180" y="2465239"/>
                    <a:pt x="1184910" y="2459147"/>
                  </a:cubicBezTo>
                  <a:lnTo>
                    <a:pt x="1186180" y="2457624"/>
                  </a:lnTo>
                  <a:cubicBezTo>
                    <a:pt x="1188720" y="2454578"/>
                    <a:pt x="1191260" y="2451532"/>
                    <a:pt x="1195070" y="2453055"/>
                  </a:cubicBezTo>
                  <a:cubicBezTo>
                    <a:pt x="1195070" y="2453055"/>
                    <a:pt x="1196340" y="2451532"/>
                    <a:pt x="1197610" y="2451532"/>
                  </a:cubicBezTo>
                  <a:lnTo>
                    <a:pt x="1205230" y="2456101"/>
                  </a:lnTo>
                  <a:cubicBezTo>
                    <a:pt x="1205230" y="2454578"/>
                    <a:pt x="1205230" y="2453055"/>
                    <a:pt x="1203960" y="2453055"/>
                  </a:cubicBezTo>
                  <a:lnTo>
                    <a:pt x="1205230" y="2453055"/>
                  </a:lnTo>
                  <a:cubicBezTo>
                    <a:pt x="1206500" y="2454578"/>
                    <a:pt x="1207770" y="2454578"/>
                    <a:pt x="1210310" y="2456101"/>
                  </a:cubicBezTo>
                  <a:cubicBezTo>
                    <a:pt x="1210310" y="2453055"/>
                    <a:pt x="1216660" y="2448486"/>
                    <a:pt x="1217930" y="2450009"/>
                  </a:cubicBezTo>
                  <a:lnTo>
                    <a:pt x="1219200" y="2450009"/>
                  </a:lnTo>
                  <a:cubicBezTo>
                    <a:pt x="1220470" y="2454578"/>
                    <a:pt x="1223010" y="2457624"/>
                    <a:pt x="1224280" y="2462193"/>
                  </a:cubicBezTo>
                  <a:cubicBezTo>
                    <a:pt x="1226820" y="2460670"/>
                    <a:pt x="1229360" y="2457624"/>
                    <a:pt x="1231900" y="2456101"/>
                  </a:cubicBezTo>
                  <a:cubicBezTo>
                    <a:pt x="1233170" y="2459147"/>
                    <a:pt x="1233170" y="2462193"/>
                    <a:pt x="1234440" y="2466762"/>
                  </a:cubicBezTo>
                  <a:cubicBezTo>
                    <a:pt x="1236980" y="2463716"/>
                    <a:pt x="1238250" y="2462193"/>
                    <a:pt x="1238250" y="2460670"/>
                  </a:cubicBezTo>
                  <a:cubicBezTo>
                    <a:pt x="1242060" y="2462193"/>
                    <a:pt x="1245870" y="2462193"/>
                    <a:pt x="1248410" y="2463716"/>
                  </a:cubicBezTo>
                  <a:cubicBezTo>
                    <a:pt x="1252220" y="2466762"/>
                    <a:pt x="1256030" y="2466762"/>
                    <a:pt x="1259840" y="2465239"/>
                  </a:cubicBezTo>
                  <a:cubicBezTo>
                    <a:pt x="1262380" y="2463716"/>
                    <a:pt x="1263650" y="2462193"/>
                    <a:pt x="1266190" y="2460670"/>
                  </a:cubicBezTo>
                  <a:cubicBezTo>
                    <a:pt x="1267460" y="2463716"/>
                    <a:pt x="1268730" y="2465239"/>
                    <a:pt x="1271270" y="2466762"/>
                  </a:cubicBezTo>
                  <a:cubicBezTo>
                    <a:pt x="1270000" y="2466762"/>
                    <a:pt x="1268730" y="2468285"/>
                    <a:pt x="1267460" y="2468285"/>
                  </a:cubicBezTo>
                  <a:cubicBezTo>
                    <a:pt x="1264920" y="2469808"/>
                    <a:pt x="1263650" y="2471331"/>
                    <a:pt x="1262380" y="2474377"/>
                  </a:cubicBezTo>
                  <a:cubicBezTo>
                    <a:pt x="1261110" y="2477423"/>
                    <a:pt x="1261110" y="2480469"/>
                    <a:pt x="1258570" y="2481992"/>
                  </a:cubicBezTo>
                  <a:cubicBezTo>
                    <a:pt x="1256030" y="2483515"/>
                    <a:pt x="1256030" y="2480469"/>
                    <a:pt x="1253490" y="2480469"/>
                  </a:cubicBezTo>
                  <a:cubicBezTo>
                    <a:pt x="1256030" y="2478946"/>
                    <a:pt x="1257300" y="2478946"/>
                    <a:pt x="1258570" y="2478946"/>
                  </a:cubicBezTo>
                  <a:lnTo>
                    <a:pt x="1258570" y="2475900"/>
                  </a:lnTo>
                  <a:cubicBezTo>
                    <a:pt x="1250950" y="2478946"/>
                    <a:pt x="1243330" y="2474377"/>
                    <a:pt x="1234440" y="2475900"/>
                  </a:cubicBezTo>
                  <a:cubicBezTo>
                    <a:pt x="1239520" y="2478946"/>
                    <a:pt x="1244600" y="2480469"/>
                    <a:pt x="1249680" y="2481992"/>
                  </a:cubicBezTo>
                  <a:lnTo>
                    <a:pt x="1247140" y="2485038"/>
                  </a:lnTo>
                  <a:cubicBezTo>
                    <a:pt x="1249680" y="2486561"/>
                    <a:pt x="1252220" y="2486561"/>
                    <a:pt x="1254760" y="2486561"/>
                  </a:cubicBezTo>
                  <a:lnTo>
                    <a:pt x="1254760" y="2488084"/>
                  </a:lnTo>
                  <a:cubicBezTo>
                    <a:pt x="1252220" y="2488084"/>
                    <a:pt x="1250950" y="2489607"/>
                    <a:pt x="1248410" y="2489607"/>
                  </a:cubicBezTo>
                  <a:lnTo>
                    <a:pt x="1248410" y="2491130"/>
                  </a:lnTo>
                  <a:lnTo>
                    <a:pt x="1259840" y="2491130"/>
                  </a:lnTo>
                  <a:cubicBezTo>
                    <a:pt x="1262380" y="2483515"/>
                    <a:pt x="1270000" y="2486561"/>
                    <a:pt x="1273810" y="2481992"/>
                  </a:cubicBezTo>
                  <a:lnTo>
                    <a:pt x="1276350" y="2481992"/>
                  </a:lnTo>
                  <a:lnTo>
                    <a:pt x="1272540" y="2486561"/>
                  </a:lnTo>
                  <a:cubicBezTo>
                    <a:pt x="1273810" y="2488084"/>
                    <a:pt x="1275080" y="2488084"/>
                    <a:pt x="1276350" y="2489607"/>
                  </a:cubicBezTo>
                  <a:cubicBezTo>
                    <a:pt x="1277620" y="2491130"/>
                    <a:pt x="1278890" y="2491130"/>
                    <a:pt x="1280160" y="2492653"/>
                  </a:cubicBezTo>
                  <a:cubicBezTo>
                    <a:pt x="1282700" y="2491130"/>
                    <a:pt x="1283970" y="2491130"/>
                    <a:pt x="1286510" y="2489607"/>
                  </a:cubicBezTo>
                  <a:cubicBezTo>
                    <a:pt x="1285240" y="2492653"/>
                    <a:pt x="1285240" y="2494176"/>
                    <a:pt x="1285240" y="2495699"/>
                  </a:cubicBezTo>
                  <a:lnTo>
                    <a:pt x="1291590" y="2495699"/>
                  </a:lnTo>
                  <a:lnTo>
                    <a:pt x="1291590" y="2491130"/>
                  </a:lnTo>
                  <a:cubicBezTo>
                    <a:pt x="1291590" y="2486561"/>
                    <a:pt x="1294130" y="2486561"/>
                    <a:pt x="1296670" y="2488084"/>
                  </a:cubicBezTo>
                  <a:cubicBezTo>
                    <a:pt x="1300480" y="2491130"/>
                    <a:pt x="1303020" y="2489607"/>
                    <a:pt x="1306830" y="2488084"/>
                  </a:cubicBezTo>
                  <a:cubicBezTo>
                    <a:pt x="1310640" y="2488084"/>
                    <a:pt x="1313180" y="2485038"/>
                    <a:pt x="1314450" y="2480469"/>
                  </a:cubicBezTo>
                  <a:lnTo>
                    <a:pt x="1309370" y="2480469"/>
                  </a:lnTo>
                  <a:cubicBezTo>
                    <a:pt x="1309370" y="2478946"/>
                    <a:pt x="1310640" y="2477423"/>
                    <a:pt x="1310640" y="2475900"/>
                  </a:cubicBezTo>
                  <a:lnTo>
                    <a:pt x="1310640" y="2469808"/>
                  </a:lnTo>
                  <a:lnTo>
                    <a:pt x="1311910" y="2469808"/>
                  </a:lnTo>
                  <a:cubicBezTo>
                    <a:pt x="1311910" y="2472854"/>
                    <a:pt x="1313180" y="2474377"/>
                    <a:pt x="1313180" y="2477423"/>
                  </a:cubicBezTo>
                  <a:cubicBezTo>
                    <a:pt x="1315720" y="2475900"/>
                    <a:pt x="1319530" y="2475900"/>
                    <a:pt x="1323340" y="2474377"/>
                  </a:cubicBezTo>
                  <a:lnTo>
                    <a:pt x="1323340" y="2478946"/>
                  </a:lnTo>
                  <a:cubicBezTo>
                    <a:pt x="1327150" y="2480469"/>
                    <a:pt x="1330960" y="2483515"/>
                    <a:pt x="1333500" y="2489607"/>
                  </a:cubicBezTo>
                  <a:cubicBezTo>
                    <a:pt x="1333500" y="2489607"/>
                    <a:pt x="1334770" y="2491130"/>
                    <a:pt x="1334770" y="2489607"/>
                  </a:cubicBezTo>
                  <a:lnTo>
                    <a:pt x="1346200" y="2485038"/>
                  </a:lnTo>
                  <a:cubicBezTo>
                    <a:pt x="1351280" y="2483515"/>
                    <a:pt x="1355090" y="2481992"/>
                    <a:pt x="1360170" y="2480469"/>
                  </a:cubicBezTo>
                  <a:cubicBezTo>
                    <a:pt x="1362710" y="2480469"/>
                    <a:pt x="1363980" y="2483515"/>
                    <a:pt x="1367790" y="2486561"/>
                  </a:cubicBezTo>
                  <a:cubicBezTo>
                    <a:pt x="1371600" y="2486561"/>
                    <a:pt x="1384300" y="2489607"/>
                    <a:pt x="1389380" y="2494176"/>
                  </a:cubicBezTo>
                  <a:cubicBezTo>
                    <a:pt x="1390650" y="2495699"/>
                    <a:pt x="1393190" y="2494176"/>
                    <a:pt x="1394460" y="2494176"/>
                  </a:cubicBezTo>
                  <a:cubicBezTo>
                    <a:pt x="1398270" y="2492653"/>
                    <a:pt x="1402080" y="2492653"/>
                    <a:pt x="1405890" y="2491130"/>
                  </a:cubicBezTo>
                  <a:lnTo>
                    <a:pt x="1407160" y="2492653"/>
                  </a:lnTo>
                  <a:cubicBezTo>
                    <a:pt x="1408430" y="2495699"/>
                    <a:pt x="1408430" y="2498745"/>
                    <a:pt x="1408430" y="2501791"/>
                  </a:cubicBezTo>
                  <a:cubicBezTo>
                    <a:pt x="1412240" y="2506360"/>
                    <a:pt x="1416050" y="2510929"/>
                    <a:pt x="1421130" y="2503314"/>
                  </a:cubicBezTo>
                  <a:cubicBezTo>
                    <a:pt x="1421130" y="2504837"/>
                    <a:pt x="1419860" y="2506360"/>
                    <a:pt x="1419860" y="2507883"/>
                  </a:cubicBezTo>
                  <a:cubicBezTo>
                    <a:pt x="1421130" y="2507883"/>
                    <a:pt x="1421130" y="2509406"/>
                    <a:pt x="1422400" y="2509406"/>
                  </a:cubicBezTo>
                  <a:cubicBezTo>
                    <a:pt x="1424940" y="2510929"/>
                    <a:pt x="1432560" y="2512452"/>
                    <a:pt x="1433830" y="2509406"/>
                  </a:cubicBezTo>
                  <a:cubicBezTo>
                    <a:pt x="1435100" y="2504837"/>
                    <a:pt x="1437640" y="2506360"/>
                    <a:pt x="1438910" y="2506360"/>
                  </a:cubicBezTo>
                  <a:cubicBezTo>
                    <a:pt x="1440180" y="2507883"/>
                    <a:pt x="1440180" y="2510929"/>
                    <a:pt x="1441450" y="2513975"/>
                  </a:cubicBezTo>
                  <a:lnTo>
                    <a:pt x="1441450" y="2503314"/>
                  </a:lnTo>
                  <a:cubicBezTo>
                    <a:pt x="1443990" y="2506360"/>
                    <a:pt x="1445260" y="2507883"/>
                    <a:pt x="1446530" y="2510929"/>
                  </a:cubicBezTo>
                  <a:cubicBezTo>
                    <a:pt x="1447800" y="2512452"/>
                    <a:pt x="1447800" y="2513975"/>
                    <a:pt x="1447800" y="2515498"/>
                  </a:cubicBezTo>
                  <a:cubicBezTo>
                    <a:pt x="1446530" y="2515498"/>
                    <a:pt x="1445260" y="2515498"/>
                    <a:pt x="1443990" y="2517021"/>
                  </a:cubicBezTo>
                  <a:lnTo>
                    <a:pt x="1440180" y="2517021"/>
                  </a:lnTo>
                  <a:cubicBezTo>
                    <a:pt x="1443990" y="2520067"/>
                    <a:pt x="1442720" y="2527682"/>
                    <a:pt x="1447800" y="2524636"/>
                  </a:cubicBezTo>
                  <a:cubicBezTo>
                    <a:pt x="1449070" y="2523113"/>
                    <a:pt x="1450340" y="2520067"/>
                    <a:pt x="1451610" y="2518544"/>
                  </a:cubicBezTo>
                  <a:cubicBezTo>
                    <a:pt x="1451610" y="2520067"/>
                    <a:pt x="1452880" y="2523113"/>
                    <a:pt x="1452880" y="2524636"/>
                  </a:cubicBezTo>
                  <a:cubicBezTo>
                    <a:pt x="1454150" y="2524636"/>
                    <a:pt x="1455420" y="2524636"/>
                    <a:pt x="1456690" y="2526159"/>
                  </a:cubicBezTo>
                  <a:cubicBezTo>
                    <a:pt x="1459230" y="2530728"/>
                    <a:pt x="1463040" y="2529205"/>
                    <a:pt x="1466850" y="2530728"/>
                  </a:cubicBezTo>
                  <a:cubicBezTo>
                    <a:pt x="1469390" y="2530728"/>
                    <a:pt x="1470660" y="2533774"/>
                    <a:pt x="1471930" y="2535297"/>
                  </a:cubicBezTo>
                  <a:cubicBezTo>
                    <a:pt x="1473200" y="2538343"/>
                    <a:pt x="1474470" y="2541389"/>
                    <a:pt x="1478280" y="2541389"/>
                  </a:cubicBezTo>
                  <a:cubicBezTo>
                    <a:pt x="1480820" y="2541389"/>
                    <a:pt x="1483360" y="2544435"/>
                    <a:pt x="1485900" y="2547482"/>
                  </a:cubicBezTo>
                  <a:cubicBezTo>
                    <a:pt x="1489710" y="2550527"/>
                    <a:pt x="1493520" y="2556619"/>
                    <a:pt x="1497330" y="2559665"/>
                  </a:cubicBezTo>
                  <a:cubicBezTo>
                    <a:pt x="1503680" y="2564234"/>
                    <a:pt x="1510030" y="2570327"/>
                    <a:pt x="1517650" y="2568804"/>
                  </a:cubicBezTo>
                  <a:cubicBezTo>
                    <a:pt x="1521460" y="2568804"/>
                    <a:pt x="1525270" y="2571849"/>
                    <a:pt x="1529080" y="2571849"/>
                  </a:cubicBezTo>
                  <a:cubicBezTo>
                    <a:pt x="1532890" y="2571849"/>
                    <a:pt x="1537970" y="2571849"/>
                    <a:pt x="1543050" y="2570327"/>
                  </a:cubicBezTo>
                  <a:cubicBezTo>
                    <a:pt x="1543050" y="2574895"/>
                    <a:pt x="1543050" y="2576419"/>
                    <a:pt x="1546860" y="2576419"/>
                  </a:cubicBezTo>
                  <a:cubicBezTo>
                    <a:pt x="1549400" y="2576419"/>
                    <a:pt x="1551940" y="2576419"/>
                    <a:pt x="1554480" y="2577942"/>
                  </a:cubicBezTo>
                  <a:cubicBezTo>
                    <a:pt x="1562100" y="2577942"/>
                    <a:pt x="1568450" y="2582510"/>
                    <a:pt x="1576070" y="2580988"/>
                  </a:cubicBezTo>
                  <a:cubicBezTo>
                    <a:pt x="1578610" y="2580988"/>
                    <a:pt x="1581150" y="2582510"/>
                    <a:pt x="1583690" y="2584034"/>
                  </a:cubicBezTo>
                  <a:cubicBezTo>
                    <a:pt x="1591310" y="2587080"/>
                    <a:pt x="1596390" y="2594695"/>
                    <a:pt x="1605280" y="2593172"/>
                  </a:cubicBezTo>
                  <a:cubicBezTo>
                    <a:pt x="1606550" y="2593172"/>
                    <a:pt x="1609090" y="2593172"/>
                    <a:pt x="1610360" y="2594695"/>
                  </a:cubicBezTo>
                  <a:cubicBezTo>
                    <a:pt x="1612900" y="2597741"/>
                    <a:pt x="1614170" y="2596218"/>
                    <a:pt x="1615440" y="2594695"/>
                  </a:cubicBezTo>
                  <a:cubicBezTo>
                    <a:pt x="1617980" y="2593172"/>
                    <a:pt x="1620520" y="2591649"/>
                    <a:pt x="1621790" y="2593172"/>
                  </a:cubicBezTo>
                  <a:cubicBezTo>
                    <a:pt x="1626870" y="2594695"/>
                    <a:pt x="1633220" y="2596218"/>
                    <a:pt x="1638300" y="2597741"/>
                  </a:cubicBezTo>
                  <a:lnTo>
                    <a:pt x="1643380" y="2597741"/>
                  </a:lnTo>
                  <a:cubicBezTo>
                    <a:pt x="1647190" y="2596218"/>
                    <a:pt x="1652270" y="2594695"/>
                    <a:pt x="1656080" y="2594695"/>
                  </a:cubicBezTo>
                  <a:cubicBezTo>
                    <a:pt x="1662430" y="2593172"/>
                    <a:pt x="1668780" y="2593172"/>
                    <a:pt x="1675130" y="2593172"/>
                  </a:cubicBezTo>
                  <a:lnTo>
                    <a:pt x="1677670" y="2593172"/>
                  </a:lnTo>
                  <a:cubicBezTo>
                    <a:pt x="1686560" y="2590125"/>
                    <a:pt x="1696720" y="2587080"/>
                    <a:pt x="1705610" y="2584034"/>
                  </a:cubicBezTo>
                  <a:cubicBezTo>
                    <a:pt x="1711960" y="2582510"/>
                    <a:pt x="1718310" y="2580988"/>
                    <a:pt x="1725930" y="2579464"/>
                  </a:cubicBezTo>
                  <a:cubicBezTo>
                    <a:pt x="1733550" y="2577942"/>
                    <a:pt x="1739900" y="2574895"/>
                    <a:pt x="1747520" y="2573373"/>
                  </a:cubicBezTo>
                  <a:cubicBezTo>
                    <a:pt x="1750060" y="2573373"/>
                    <a:pt x="1752600" y="2573373"/>
                    <a:pt x="1756410" y="2571849"/>
                  </a:cubicBezTo>
                  <a:cubicBezTo>
                    <a:pt x="1766570" y="2570327"/>
                    <a:pt x="1776730" y="2565758"/>
                    <a:pt x="1786890" y="2571849"/>
                  </a:cubicBezTo>
                  <a:lnTo>
                    <a:pt x="1802130" y="2576419"/>
                  </a:lnTo>
                  <a:cubicBezTo>
                    <a:pt x="1808480" y="2577942"/>
                    <a:pt x="1813560" y="2582510"/>
                    <a:pt x="1819910" y="2582510"/>
                  </a:cubicBezTo>
                  <a:cubicBezTo>
                    <a:pt x="1821180" y="2582510"/>
                    <a:pt x="1823720" y="2584034"/>
                    <a:pt x="1824990" y="2584034"/>
                  </a:cubicBezTo>
                  <a:cubicBezTo>
                    <a:pt x="1832610" y="2587080"/>
                    <a:pt x="1838960" y="2594695"/>
                    <a:pt x="1847850" y="2591649"/>
                  </a:cubicBezTo>
                  <a:cubicBezTo>
                    <a:pt x="1851660" y="2590125"/>
                    <a:pt x="1858010" y="2593172"/>
                    <a:pt x="1861820" y="2594695"/>
                  </a:cubicBezTo>
                  <a:cubicBezTo>
                    <a:pt x="1865630" y="2596218"/>
                    <a:pt x="1869440" y="2596218"/>
                    <a:pt x="1873250" y="2597741"/>
                  </a:cubicBezTo>
                  <a:lnTo>
                    <a:pt x="1873250" y="2600787"/>
                  </a:lnTo>
                  <a:cubicBezTo>
                    <a:pt x="1880870" y="2600787"/>
                    <a:pt x="1888490" y="2602310"/>
                    <a:pt x="1896110" y="2597741"/>
                  </a:cubicBezTo>
                  <a:cubicBezTo>
                    <a:pt x="1898650" y="2596218"/>
                    <a:pt x="1899920" y="2594695"/>
                    <a:pt x="1902460" y="2594695"/>
                  </a:cubicBezTo>
                  <a:cubicBezTo>
                    <a:pt x="1907540" y="2593172"/>
                    <a:pt x="1913890" y="2593172"/>
                    <a:pt x="1918970" y="2596218"/>
                  </a:cubicBezTo>
                  <a:cubicBezTo>
                    <a:pt x="1922780" y="2597741"/>
                    <a:pt x="1929130" y="2596218"/>
                    <a:pt x="1932940" y="2593172"/>
                  </a:cubicBezTo>
                  <a:cubicBezTo>
                    <a:pt x="1938020" y="2590125"/>
                    <a:pt x="1944370" y="2591649"/>
                    <a:pt x="1949450" y="2591649"/>
                  </a:cubicBezTo>
                  <a:cubicBezTo>
                    <a:pt x="1954530" y="2591649"/>
                    <a:pt x="1958340" y="2593172"/>
                    <a:pt x="1963420" y="2591649"/>
                  </a:cubicBezTo>
                  <a:cubicBezTo>
                    <a:pt x="1974850" y="2590125"/>
                    <a:pt x="1985010" y="2585557"/>
                    <a:pt x="1997710" y="2587080"/>
                  </a:cubicBezTo>
                  <a:cubicBezTo>
                    <a:pt x="2002790" y="2587080"/>
                    <a:pt x="2007870" y="2588603"/>
                    <a:pt x="2012950" y="2587080"/>
                  </a:cubicBezTo>
                  <a:cubicBezTo>
                    <a:pt x="2023110" y="2585557"/>
                    <a:pt x="2030730" y="2590125"/>
                    <a:pt x="2038350" y="2596218"/>
                  </a:cubicBezTo>
                  <a:cubicBezTo>
                    <a:pt x="2044700" y="2602310"/>
                    <a:pt x="2052320" y="2606879"/>
                    <a:pt x="2059940" y="2611448"/>
                  </a:cubicBezTo>
                  <a:cubicBezTo>
                    <a:pt x="2065020" y="2614494"/>
                    <a:pt x="2072640" y="2608402"/>
                    <a:pt x="2072640" y="2600787"/>
                  </a:cubicBezTo>
                  <a:lnTo>
                    <a:pt x="2072640" y="2587080"/>
                  </a:lnTo>
                  <a:cubicBezTo>
                    <a:pt x="2072640" y="2547482"/>
                    <a:pt x="2072640" y="2509406"/>
                    <a:pt x="2073910" y="2469808"/>
                  </a:cubicBezTo>
                  <a:cubicBezTo>
                    <a:pt x="2073910" y="2442394"/>
                    <a:pt x="2075180" y="2414980"/>
                    <a:pt x="2075180" y="2386043"/>
                  </a:cubicBezTo>
                  <a:cubicBezTo>
                    <a:pt x="2075180" y="2355583"/>
                    <a:pt x="2073910" y="535592"/>
                    <a:pt x="2073910" y="505132"/>
                  </a:cubicBezTo>
                  <a:cubicBezTo>
                    <a:pt x="2081530" y="491425"/>
                    <a:pt x="2078990" y="480764"/>
                    <a:pt x="2085340" y="473149"/>
                  </a:cubicBezTo>
                  <a:close/>
                  <a:moveTo>
                    <a:pt x="1263650" y="2460670"/>
                  </a:moveTo>
                  <a:cubicBezTo>
                    <a:pt x="1266190" y="2453055"/>
                    <a:pt x="1271270" y="2454578"/>
                    <a:pt x="1275080" y="2456101"/>
                  </a:cubicBezTo>
                  <a:cubicBezTo>
                    <a:pt x="1272540" y="2462193"/>
                    <a:pt x="1267460" y="2459147"/>
                    <a:pt x="1263650" y="2460670"/>
                  </a:cubicBezTo>
                  <a:close/>
                  <a:moveTo>
                    <a:pt x="1275080" y="2468285"/>
                  </a:moveTo>
                  <a:cubicBezTo>
                    <a:pt x="1276350" y="2465239"/>
                    <a:pt x="1276350" y="2460670"/>
                    <a:pt x="1280160" y="2460670"/>
                  </a:cubicBezTo>
                  <a:cubicBezTo>
                    <a:pt x="1281430" y="2460670"/>
                    <a:pt x="1283970" y="2462193"/>
                    <a:pt x="1285240" y="2462193"/>
                  </a:cubicBezTo>
                  <a:cubicBezTo>
                    <a:pt x="1283970" y="2465239"/>
                    <a:pt x="1282700" y="2466762"/>
                    <a:pt x="1281430" y="2469808"/>
                  </a:cubicBezTo>
                  <a:cubicBezTo>
                    <a:pt x="1280160" y="2469808"/>
                    <a:pt x="1277620" y="2469808"/>
                    <a:pt x="1275080" y="2468285"/>
                  </a:cubicBezTo>
                  <a:close/>
                  <a:moveTo>
                    <a:pt x="1280160" y="2483515"/>
                  </a:moveTo>
                  <a:cubicBezTo>
                    <a:pt x="1282700" y="2481992"/>
                    <a:pt x="1283970" y="2478946"/>
                    <a:pt x="1286510" y="2477423"/>
                  </a:cubicBezTo>
                  <a:cubicBezTo>
                    <a:pt x="1287780" y="2477423"/>
                    <a:pt x="1289050" y="2478946"/>
                    <a:pt x="1290320" y="2478946"/>
                  </a:cubicBezTo>
                  <a:cubicBezTo>
                    <a:pt x="1290320" y="2485038"/>
                    <a:pt x="1285240" y="2486561"/>
                    <a:pt x="1280160" y="2483515"/>
                  </a:cubicBezTo>
                  <a:close/>
                  <a:moveTo>
                    <a:pt x="1285240" y="2434779"/>
                  </a:moveTo>
                  <a:cubicBezTo>
                    <a:pt x="1286510" y="2436302"/>
                    <a:pt x="1286510" y="2437825"/>
                    <a:pt x="1289050" y="2439348"/>
                  </a:cubicBezTo>
                  <a:lnTo>
                    <a:pt x="1277620" y="2439348"/>
                  </a:lnTo>
                  <a:cubicBezTo>
                    <a:pt x="1277620" y="2437825"/>
                    <a:pt x="1277620" y="2436302"/>
                    <a:pt x="1278890" y="2434779"/>
                  </a:cubicBezTo>
                  <a:cubicBezTo>
                    <a:pt x="1283970" y="2434779"/>
                    <a:pt x="1285240" y="2434779"/>
                    <a:pt x="1285240" y="2428687"/>
                  </a:cubicBezTo>
                  <a:cubicBezTo>
                    <a:pt x="1289050" y="2430210"/>
                    <a:pt x="1294130" y="2425641"/>
                    <a:pt x="1295400" y="2433256"/>
                  </a:cubicBezTo>
                  <a:cubicBezTo>
                    <a:pt x="1291590" y="2434779"/>
                    <a:pt x="1289050" y="2434779"/>
                    <a:pt x="1285240" y="2434779"/>
                  </a:cubicBezTo>
                  <a:close/>
                </a:path>
              </a:pathLst>
            </a:custGeom>
            <a:blipFill>
              <a:blip r:embed="rId9"/>
              <a:stretch>
                <a:fillRect l="-18896" r="-18896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5356218" y="5622541"/>
            <a:ext cx="3551446" cy="312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197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Літературно- музична композиція «Уклін тобі, Тарасе» (до 210-ї річниці від дня народження Тараса Шевченка)- 3.03-10.03 (Бібліотека-філія с.Воскресинці та Народний дім біля пам’ятника Т.Шевченка)</a:t>
            </a:r>
            <a:endParaRPr lang="en-US" sz="1970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907663" y="3911468"/>
            <a:ext cx="3738107" cy="2425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197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Поетичний флешмоб «Шевченкові читання» (до 210-ї річниці від дня народження Тараса Шевченка)-  3.03-10.03 (Бібліотека-філія с.Воскресинці)</a:t>
            </a:r>
            <a:endParaRPr lang="en-US" sz="1970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  <a:p>
            <a:pPr algn="ctr">
              <a:lnSpc>
                <a:spcPts val="2760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4484" y="3045203"/>
            <a:ext cx="4568927" cy="4927274"/>
          </a:xfrm>
          <a:custGeom>
            <a:avLst/>
            <a:gdLst/>
            <a:ahLst/>
            <a:cxnLst/>
            <a:rect l="l" t="t" r="r" b="b"/>
            <a:pathLst>
              <a:path w="4568927" h="4927274">
                <a:moveTo>
                  <a:pt x="0" y="0"/>
                </a:moveTo>
                <a:lnTo>
                  <a:pt x="4568928" y="0"/>
                </a:lnTo>
                <a:lnTo>
                  <a:pt x="4568928" y="4927274"/>
                </a:lnTo>
                <a:lnTo>
                  <a:pt x="0" y="49272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26602" y="4372195"/>
            <a:ext cx="2560425" cy="707608"/>
          </a:xfrm>
          <a:custGeom>
            <a:avLst/>
            <a:gdLst/>
            <a:ahLst/>
            <a:cxnLst/>
            <a:rect l="l" t="t" r="r" b="b"/>
            <a:pathLst>
              <a:path w="2560425" h="707608">
                <a:moveTo>
                  <a:pt x="0" y="0"/>
                </a:moveTo>
                <a:lnTo>
                  <a:pt x="2560425" y="0"/>
                </a:lnTo>
                <a:lnTo>
                  <a:pt x="2560425" y="707608"/>
                </a:lnTo>
                <a:lnTo>
                  <a:pt x="0" y="7076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57461" y="3045203"/>
            <a:ext cx="4568927" cy="4927274"/>
          </a:xfrm>
          <a:custGeom>
            <a:avLst/>
            <a:gdLst/>
            <a:ahLst/>
            <a:cxnLst/>
            <a:rect l="l" t="t" r="r" b="b"/>
            <a:pathLst>
              <a:path w="4568927" h="4927274">
                <a:moveTo>
                  <a:pt x="0" y="0"/>
                </a:moveTo>
                <a:lnTo>
                  <a:pt x="4568927" y="0"/>
                </a:lnTo>
                <a:lnTo>
                  <a:pt x="4568927" y="4927274"/>
                </a:lnTo>
                <a:lnTo>
                  <a:pt x="0" y="49272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29579" y="4372195"/>
            <a:ext cx="2560425" cy="707608"/>
          </a:xfrm>
          <a:custGeom>
            <a:avLst/>
            <a:gdLst/>
            <a:ahLst/>
            <a:cxnLst/>
            <a:rect l="l" t="t" r="r" b="b"/>
            <a:pathLst>
              <a:path w="2560425" h="707608">
                <a:moveTo>
                  <a:pt x="0" y="0"/>
                </a:moveTo>
                <a:lnTo>
                  <a:pt x="2560424" y="0"/>
                </a:lnTo>
                <a:lnTo>
                  <a:pt x="2560424" y="707608"/>
                </a:lnTo>
                <a:lnTo>
                  <a:pt x="0" y="7076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55163" y="3045203"/>
            <a:ext cx="4568927" cy="4927274"/>
          </a:xfrm>
          <a:custGeom>
            <a:avLst/>
            <a:gdLst/>
            <a:ahLst/>
            <a:cxnLst/>
            <a:rect l="l" t="t" r="r" b="b"/>
            <a:pathLst>
              <a:path w="4568927" h="4927274">
                <a:moveTo>
                  <a:pt x="0" y="0"/>
                </a:moveTo>
                <a:lnTo>
                  <a:pt x="4568928" y="0"/>
                </a:lnTo>
                <a:lnTo>
                  <a:pt x="4568928" y="4927274"/>
                </a:lnTo>
                <a:lnTo>
                  <a:pt x="0" y="49272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236706" y="4372195"/>
            <a:ext cx="2560425" cy="707608"/>
          </a:xfrm>
          <a:custGeom>
            <a:avLst/>
            <a:gdLst/>
            <a:ahLst/>
            <a:cxnLst/>
            <a:rect l="l" t="t" r="r" b="b"/>
            <a:pathLst>
              <a:path w="2560425" h="707608">
                <a:moveTo>
                  <a:pt x="0" y="0"/>
                </a:moveTo>
                <a:lnTo>
                  <a:pt x="2560424" y="0"/>
                </a:lnTo>
                <a:lnTo>
                  <a:pt x="2560424" y="707608"/>
                </a:lnTo>
                <a:lnTo>
                  <a:pt x="0" y="7076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63001" y="7012197"/>
            <a:ext cx="5939287" cy="4114800"/>
          </a:xfrm>
          <a:custGeom>
            <a:avLst/>
            <a:gdLst/>
            <a:ahLst/>
            <a:cxnLst/>
            <a:rect l="l" t="t" r="r" b="b"/>
            <a:pathLst>
              <a:path w="5939287" h="4114800">
                <a:moveTo>
                  <a:pt x="0" y="0"/>
                </a:moveTo>
                <a:lnTo>
                  <a:pt x="5939287" y="0"/>
                </a:lnTo>
                <a:lnTo>
                  <a:pt x="5939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0">
            <a:off x="9078564" y="6528631"/>
            <a:ext cx="4104094" cy="4104094"/>
            <a:chOff x="0" y="0"/>
            <a:chExt cx="13716000" cy="13716000"/>
          </a:xfrm>
        </p:grpSpPr>
        <p:sp>
          <p:nvSpPr>
            <p:cNvPr id="11" name="Freeform 11"/>
            <p:cNvSpPr/>
            <p:nvPr/>
          </p:nvSpPr>
          <p:spPr>
            <a:xfrm>
              <a:off x="894057" y="1133893"/>
              <a:ext cx="11927886" cy="11384715"/>
            </a:xfrm>
            <a:custGeom>
              <a:avLst/>
              <a:gdLst/>
              <a:ahLst/>
              <a:cxnLst/>
              <a:rect l="l" t="t" r="r" b="b"/>
              <a:pathLst>
                <a:path w="11927886" h="11384715">
                  <a:moveTo>
                    <a:pt x="5963943" y="9107"/>
                  </a:moveTo>
                  <a:cubicBezTo>
                    <a:pt x="3927458" y="0"/>
                    <a:pt x="2041761" y="1081225"/>
                    <a:pt x="1020880" y="2843370"/>
                  </a:cubicBezTo>
                  <a:cubicBezTo>
                    <a:pt x="0" y="4605515"/>
                    <a:pt x="0" y="6779199"/>
                    <a:pt x="1020880" y="8541344"/>
                  </a:cubicBezTo>
                  <a:cubicBezTo>
                    <a:pt x="2041761" y="10303489"/>
                    <a:pt x="3927458" y="11384714"/>
                    <a:pt x="5963943" y="11375607"/>
                  </a:cubicBezTo>
                  <a:cubicBezTo>
                    <a:pt x="8000427" y="11384714"/>
                    <a:pt x="9886125" y="10303489"/>
                    <a:pt x="10907006" y="8541344"/>
                  </a:cubicBezTo>
                  <a:cubicBezTo>
                    <a:pt x="11927886" y="6779199"/>
                    <a:pt x="11927886" y="4605515"/>
                    <a:pt x="10907006" y="2843370"/>
                  </a:cubicBezTo>
                  <a:cubicBezTo>
                    <a:pt x="9886125" y="1081225"/>
                    <a:pt x="8000427" y="0"/>
                    <a:pt x="5963943" y="9107"/>
                  </a:cubicBezTo>
                  <a:close/>
                </a:path>
              </a:pathLst>
            </a:custGeom>
            <a:blipFill>
              <a:blip r:embed="rId12"/>
              <a:stretch>
                <a:fillRect l="-16319" r="-16319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close/>
                </a:path>
              </a:pathLst>
            </a:custGeom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0">
            <a:off x="14267800" y="422018"/>
            <a:ext cx="3473927" cy="3473927"/>
            <a:chOff x="0" y="0"/>
            <a:chExt cx="13716000" cy="13716000"/>
          </a:xfrm>
        </p:grpSpPr>
        <p:sp>
          <p:nvSpPr>
            <p:cNvPr id="14" name="Freeform 14"/>
            <p:cNvSpPr/>
            <p:nvPr/>
          </p:nvSpPr>
          <p:spPr>
            <a:xfrm>
              <a:off x="1447800" y="1447800"/>
              <a:ext cx="10820400" cy="10820400"/>
            </a:xfrm>
            <a:custGeom>
              <a:avLst/>
              <a:gdLst/>
              <a:ahLst/>
              <a:cxnLst/>
              <a:rect l="l" t="t" r="r" b="b"/>
              <a:pathLst>
                <a:path w="10820400" h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10820400"/>
                  </a:lnTo>
                  <a:lnTo>
                    <a:pt x="0" y="10820400"/>
                  </a:lnTo>
                  <a:close/>
                </a:path>
              </a:pathLst>
            </a:custGeom>
            <a:blipFill>
              <a:blip r:embed="rId13"/>
              <a:stretch>
                <a:fillRect l="-17027" r="-17027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close/>
                </a:path>
              </a:pathLst>
            </a:custGeom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0">
            <a:off x="-225593" y="-193626"/>
            <a:ext cx="4565821" cy="4565821"/>
            <a:chOff x="0" y="0"/>
            <a:chExt cx="13716000" cy="13716000"/>
          </a:xfrm>
        </p:grpSpPr>
        <p:sp>
          <p:nvSpPr>
            <p:cNvPr id="17" name="Freeform 17"/>
            <p:cNvSpPr/>
            <p:nvPr/>
          </p:nvSpPr>
          <p:spPr>
            <a:xfrm>
              <a:off x="1447800" y="1447800"/>
              <a:ext cx="10820400" cy="10820400"/>
            </a:xfrm>
            <a:custGeom>
              <a:avLst/>
              <a:gdLst/>
              <a:ahLst/>
              <a:cxnLst/>
              <a:rect l="l" t="t" r="r" b="b"/>
              <a:pathLst>
                <a:path w="10820400" h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10820400"/>
                  </a:lnTo>
                  <a:lnTo>
                    <a:pt x="0" y="10820400"/>
                  </a:lnTo>
                  <a:close/>
                </a:path>
              </a:pathLst>
            </a:custGeom>
            <a:blipFill>
              <a:blip r:embed="rId14"/>
              <a:stretch>
                <a:fillRect l="-16666" r="-16666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close/>
                </a:path>
              </a:pathLst>
            </a:custGeom>
          </p:spPr>
        </p:sp>
      </p:grpSp>
      <p:sp>
        <p:nvSpPr>
          <p:cNvPr id="19" name="TextBox 19"/>
          <p:cNvSpPr txBox="1"/>
          <p:nvPr/>
        </p:nvSpPr>
        <p:spPr>
          <a:xfrm>
            <a:off x="7800568" y="5470740"/>
            <a:ext cx="2757164" cy="138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197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Майстерклас «Квіти українського віночка» -12.07.(Бібліотека-філія с.Воскресинці) </a:t>
            </a:r>
            <a:endParaRPr lang="en-US" sz="1970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961045" y="5470740"/>
            <a:ext cx="2757164" cy="2077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197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Майстерклас «Маковійчик – магічний букет-оберіг» (виготовлення букетів на Маковея) - 01.08. (Бібліотека-філія </a:t>
            </a:r>
            <a:endParaRPr lang="en-US" sz="1970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454466" y="279112"/>
            <a:ext cx="9449368" cy="3674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0"/>
              </a:lnSpc>
            </a:pPr>
            <a:r>
              <a:rPr lang="en-US" sz="4195">
                <a:solidFill>
                  <a:srgbClr val="01070A"/>
                </a:solidFill>
                <a:latin typeface="Carelia" panose="00000500000000000000"/>
                <a:ea typeface="Carelia" panose="00000500000000000000"/>
                <a:cs typeface="Carelia" panose="00000500000000000000"/>
                <a:sym typeface="Carelia" panose="00000500000000000000"/>
              </a:rPr>
              <a:t>Заходи пізнання культурної спадщини, </a:t>
            </a:r>
            <a:endParaRPr lang="en-US" sz="4195">
              <a:solidFill>
                <a:srgbClr val="01070A"/>
              </a:solidFill>
              <a:latin typeface="Carelia" panose="00000500000000000000"/>
              <a:ea typeface="Carelia" panose="00000500000000000000"/>
              <a:cs typeface="Carelia" panose="00000500000000000000"/>
              <a:sym typeface="Carelia" panose="00000500000000000000"/>
            </a:endParaRPr>
          </a:p>
          <a:p>
            <a:pPr algn="ctr">
              <a:lnSpc>
                <a:spcPts val="5870"/>
              </a:lnSpc>
            </a:pPr>
            <a:r>
              <a:rPr lang="en-US" sz="4195">
                <a:solidFill>
                  <a:srgbClr val="01070A"/>
                </a:solidFill>
                <a:latin typeface="Carelia" panose="00000500000000000000"/>
                <a:ea typeface="Carelia" panose="00000500000000000000"/>
                <a:cs typeface="Carelia" panose="00000500000000000000"/>
                <a:sym typeface="Carelia" panose="00000500000000000000"/>
              </a:rPr>
              <a:t>формування духовності та естетичних смаків.</a:t>
            </a:r>
            <a:endParaRPr lang="en-US" sz="4195">
              <a:solidFill>
                <a:srgbClr val="01070A"/>
              </a:solidFill>
              <a:latin typeface="Carelia" panose="00000500000000000000"/>
              <a:ea typeface="Carelia" panose="00000500000000000000"/>
              <a:cs typeface="Carelia" panose="00000500000000000000"/>
              <a:sym typeface="Carelia" panose="00000500000000000000"/>
            </a:endParaRPr>
          </a:p>
          <a:p>
            <a:pPr marL="0" lvl="0" indent="0" algn="ctr">
              <a:lnSpc>
                <a:spcPts val="5870"/>
              </a:lnSpc>
              <a:spcBef>
                <a:spcPct val="0"/>
              </a:spcBef>
            </a:pPr>
          </a:p>
        </p:txBody>
      </p:sp>
      <p:sp>
        <p:nvSpPr>
          <p:cNvPr id="22" name="TextBox 22"/>
          <p:cNvSpPr txBox="1"/>
          <p:nvPr/>
        </p:nvSpPr>
        <p:spPr>
          <a:xfrm>
            <a:off x="2397592" y="5470740"/>
            <a:ext cx="2757164" cy="1729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197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Майстерклас «Корзинки для писанки»- 06.04. (Бібліотека-філія с.Воскресинці) </a:t>
            </a:r>
            <a:endParaRPr lang="en-US" sz="1970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498143" y="4520100"/>
            <a:ext cx="1666042" cy="41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0"/>
              </a:lnSpc>
              <a:spcBef>
                <a:spcPct val="0"/>
              </a:spcBef>
            </a:pPr>
            <a:r>
              <a:rPr lang="en-US" sz="2295" b="1">
                <a:solidFill>
                  <a:srgbClr val="01070A"/>
                </a:solidFill>
                <a:latin typeface="Open Sans Bold" panose="020B0806030504020204"/>
                <a:ea typeface="Open Sans Bold" panose="020B0806030504020204"/>
                <a:cs typeface="Open Sans Bold" panose="020B0806030504020204"/>
                <a:sym typeface="Open Sans Bold" panose="020B0806030504020204"/>
              </a:rPr>
              <a:t>5</a:t>
            </a:r>
            <a:r>
              <a:rPr lang="uk-UA" altLang="en-US" sz="2295" b="1">
                <a:solidFill>
                  <a:srgbClr val="01070A"/>
                </a:solidFill>
                <a:latin typeface="Open Sans Bold" panose="020B0806030504020204"/>
                <a:ea typeface="Open Sans Bold" panose="020B0806030504020204"/>
                <a:cs typeface="Open Sans Bold" panose="020B0806030504020204"/>
                <a:sym typeface="Open Sans Bold" panose="020B0806030504020204"/>
              </a:rPr>
              <a:t> </a:t>
            </a:r>
            <a:r>
              <a:rPr lang="en-US" sz="2295" b="1">
                <a:solidFill>
                  <a:srgbClr val="01070A"/>
                </a:solidFill>
                <a:latin typeface="Open Sans Bold" panose="020B0806030504020204"/>
                <a:ea typeface="Open Sans Bold" panose="020B0806030504020204"/>
                <a:cs typeface="Open Sans Bold" panose="020B0806030504020204"/>
                <a:sym typeface="Open Sans Bold" panose="020B0806030504020204"/>
              </a:rPr>
              <a:t>ЗАХОДІВ</a:t>
            </a:r>
            <a:endParaRPr lang="en-US" sz="2295" b="1">
              <a:solidFill>
                <a:srgbClr val="01070A"/>
              </a:solidFill>
              <a:latin typeface="Open Sans Bold" panose="020B0806030504020204"/>
              <a:ea typeface="Open Sans Bold" panose="020B0806030504020204"/>
              <a:cs typeface="Open Sans Bold" panose="020B0806030504020204"/>
              <a:sym typeface="Open Sans Bold" panose="020B0806030504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 rot="0">
            <a:off x="1973208" y="2725793"/>
            <a:ext cx="3320006" cy="5572849"/>
            <a:chOff x="0" y="0"/>
            <a:chExt cx="1415529" cy="23760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15529" cy="2376060"/>
            </a:xfrm>
            <a:custGeom>
              <a:avLst/>
              <a:gdLst/>
              <a:ahLst/>
              <a:cxnLst/>
              <a:rect l="l" t="t" r="r" b="b"/>
              <a:pathLst>
                <a:path w="1415529" h="2376060">
                  <a:moveTo>
                    <a:pt x="72289" y="0"/>
                  </a:moveTo>
                  <a:lnTo>
                    <a:pt x="1343240" y="0"/>
                  </a:lnTo>
                  <a:cubicBezTo>
                    <a:pt x="1383165" y="0"/>
                    <a:pt x="1415529" y="32365"/>
                    <a:pt x="1415529" y="72289"/>
                  </a:cubicBezTo>
                  <a:lnTo>
                    <a:pt x="1415529" y="2303771"/>
                  </a:lnTo>
                  <a:cubicBezTo>
                    <a:pt x="1415529" y="2343695"/>
                    <a:pt x="1383165" y="2376060"/>
                    <a:pt x="1343240" y="2376060"/>
                  </a:cubicBezTo>
                  <a:lnTo>
                    <a:pt x="72289" y="2376060"/>
                  </a:lnTo>
                  <a:cubicBezTo>
                    <a:pt x="53117" y="2376060"/>
                    <a:pt x="34730" y="2368443"/>
                    <a:pt x="21173" y="2354887"/>
                  </a:cubicBezTo>
                  <a:cubicBezTo>
                    <a:pt x="7616" y="2341330"/>
                    <a:pt x="0" y="2322943"/>
                    <a:pt x="0" y="2303771"/>
                  </a:cubicBezTo>
                  <a:lnTo>
                    <a:pt x="0" y="72289"/>
                  </a:lnTo>
                  <a:cubicBezTo>
                    <a:pt x="0" y="53117"/>
                    <a:pt x="7616" y="34730"/>
                    <a:pt x="21173" y="21173"/>
                  </a:cubicBezTo>
                  <a:cubicBezTo>
                    <a:pt x="34730" y="7616"/>
                    <a:pt x="53117" y="0"/>
                    <a:pt x="722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15529" cy="2423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grpSp>
        <p:nvGrpSpPr>
          <p:cNvPr id="6" name="Group 6"/>
          <p:cNvGrpSpPr/>
          <p:nvPr/>
        </p:nvGrpSpPr>
        <p:grpSpPr>
          <a:xfrm rot="0">
            <a:off x="2181266" y="2902296"/>
            <a:ext cx="2903889" cy="290388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t="-16898" b="-1689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0">
            <a:off x="5647867" y="2725793"/>
            <a:ext cx="3320006" cy="5572849"/>
            <a:chOff x="0" y="0"/>
            <a:chExt cx="1415529" cy="23760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15529" cy="2376060"/>
            </a:xfrm>
            <a:custGeom>
              <a:avLst/>
              <a:gdLst/>
              <a:ahLst/>
              <a:cxnLst/>
              <a:rect l="l" t="t" r="r" b="b"/>
              <a:pathLst>
                <a:path w="1415529" h="2376060">
                  <a:moveTo>
                    <a:pt x="72289" y="0"/>
                  </a:moveTo>
                  <a:lnTo>
                    <a:pt x="1343240" y="0"/>
                  </a:lnTo>
                  <a:cubicBezTo>
                    <a:pt x="1383165" y="0"/>
                    <a:pt x="1415529" y="32365"/>
                    <a:pt x="1415529" y="72289"/>
                  </a:cubicBezTo>
                  <a:lnTo>
                    <a:pt x="1415529" y="2303771"/>
                  </a:lnTo>
                  <a:cubicBezTo>
                    <a:pt x="1415529" y="2343695"/>
                    <a:pt x="1383165" y="2376060"/>
                    <a:pt x="1343240" y="2376060"/>
                  </a:cubicBezTo>
                  <a:lnTo>
                    <a:pt x="72289" y="2376060"/>
                  </a:lnTo>
                  <a:cubicBezTo>
                    <a:pt x="53117" y="2376060"/>
                    <a:pt x="34730" y="2368443"/>
                    <a:pt x="21173" y="2354887"/>
                  </a:cubicBezTo>
                  <a:cubicBezTo>
                    <a:pt x="7616" y="2341330"/>
                    <a:pt x="0" y="2322943"/>
                    <a:pt x="0" y="2303771"/>
                  </a:cubicBezTo>
                  <a:lnTo>
                    <a:pt x="0" y="72289"/>
                  </a:lnTo>
                  <a:cubicBezTo>
                    <a:pt x="0" y="53117"/>
                    <a:pt x="7616" y="34730"/>
                    <a:pt x="21173" y="21173"/>
                  </a:cubicBezTo>
                  <a:cubicBezTo>
                    <a:pt x="34730" y="7616"/>
                    <a:pt x="53117" y="0"/>
                    <a:pt x="722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415529" cy="2423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5855926" y="2902296"/>
            <a:ext cx="2903889" cy="290388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16740" r="-16740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5973505" y="6187563"/>
            <a:ext cx="2664364" cy="329412"/>
          </a:xfrm>
          <a:custGeom>
            <a:avLst/>
            <a:gdLst/>
            <a:ahLst/>
            <a:cxnLst/>
            <a:rect l="l" t="t" r="r" b="b"/>
            <a:pathLst>
              <a:path w="2664364" h="329412">
                <a:moveTo>
                  <a:pt x="0" y="0"/>
                </a:moveTo>
                <a:lnTo>
                  <a:pt x="2664364" y="0"/>
                </a:lnTo>
                <a:lnTo>
                  <a:pt x="2664364" y="329412"/>
                </a:lnTo>
                <a:lnTo>
                  <a:pt x="0" y="329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 rot="0">
            <a:off x="9321327" y="2781549"/>
            <a:ext cx="3320006" cy="5572849"/>
            <a:chOff x="0" y="0"/>
            <a:chExt cx="1415529" cy="23760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15529" cy="2376060"/>
            </a:xfrm>
            <a:custGeom>
              <a:avLst/>
              <a:gdLst/>
              <a:ahLst/>
              <a:cxnLst/>
              <a:rect l="l" t="t" r="r" b="b"/>
              <a:pathLst>
                <a:path w="1415529" h="2376060">
                  <a:moveTo>
                    <a:pt x="72289" y="0"/>
                  </a:moveTo>
                  <a:lnTo>
                    <a:pt x="1343240" y="0"/>
                  </a:lnTo>
                  <a:cubicBezTo>
                    <a:pt x="1383165" y="0"/>
                    <a:pt x="1415529" y="32365"/>
                    <a:pt x="1415529" y="72289"/>
                  </a:cubicBezTo>
                  <a:lnTo>
                    <a:pt x="1415529" y="2303771"/>
                  </a:lnTo>
                  <a:cubicBezTo>
                    <a:pt x="1415529" y="2343695"/>
                    <a:pt x="1383165" y="2376060"/>
                    <a:pt x="1343240" y="2376060"/>
                  </a:cubicBezTo>
                  <a:lnTo>
                    <a:pt x="72289" y="2376060"/>
                  </a:lnTo>
                  <a:cubicBezTo>
                    <a:pt x="53117" y="2376060"/>
                    <a:pt x="34730" y="2368443"/>
                    <a:pt x="21173" y="2354887"/>
                  </a:cubicBezTo>
                  <a:cubicBezTo>
                    <a:pt x="7616" y="2341330"/>
                    <a:pt x="0" y="2322943"/>
                    <a:pt x="0" y="2303771"/>
                  </a:cubicBezTo>
                  <a:lnTo>
                    <a:pt x="0" y="72289"/>
                  </a:lnTo>
                  <a:cubicBezTo>
                    <a:pt x="0" y="53117"/>
                    <a:pt x="7616" y="34730"/>
                    <a:pt x="21173" y="21173"/>
                  </a:cubicBezTo>
                  <a:cubicBezTo>
                    <a:pt x="34730" y="7616"/>
                    <a:pt x="53117" y="0"/>
                    <a:pt x="722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415529" cy="2423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grpSp>
        <p:nvGrpSpPr>
          <p:cNvPr id="17" name="Group 17"/>
          <p:cNvGrpSpPr/>
          <p:nvPr/>
        </p:nvGrpSpPr>
        <p:grpSpPr>
          <a:xfrm rot="0">
            <a:off x="9529385" y="2958052"/>
            <a:ext cx="2903889" cy="2903889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16838" b="-16838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9646965" y="6243319"/>
            <a:ext cx="2664364" cy="329412"/>
          </a:xfrm>
          <a:custGeom>
            <a:avLst/>
            <a:gdLst/>
            <a:ahLst/>
            <a:cxnLst/>
            <a:rect l="l" t="t" r="r" b="b"/>
            <a:pathLst>
              <a:path w="2664364" h="329412">
                <a:moveTo>
                  <a:pt x="0" y="0"/>
                </a:moveTo>
                <a:lnTo>
                  <a:pt x="2664364" y="0"/>
                </a:lnTo>
                <a:lnTo>
                  <a:pt x="2664364" y="329412"/>
                </a:lnTo>
                <a:lnTo>
                  <a:pt x="0" y="329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 rot="0">
            <a:off x="12994787" y="2725793"/>
            <a:ext cx="3320006" cy="5572849"/>
            <a:chOff x="0" y="0"/>
            <a:chExt cx="1415529" cy="237606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15529" cy="2376060"/>
            </a:xfrm>
            <a:custGeom>
              <a:avLst/>
              <a:gdLst/>
              <a:ahLst/>
              <a:cxnLst/>
              <a:rect l="l" t="t" r="r" b="b"/>
              <a:pathLst>
                <a:path w="1415529" h="2376060">
                  <a:moveTo>
                    <a:pt x="72289" y="0"/>
                  </a:moveTo>
                  <a:lnTo>
                    <a:pt x="1343240" y="0"/>
                  </a:lnTo>
                  <a:cubicBezTo>
                    <a:pt x="1383165" y="0"/>
                    <a:pt x="1415529" y="32365"/>
                    <a:pt x="1415529" y="72289"/>
                  </a:cubicBezTo>
                  <a:lnTo>
                    <a:pt x="1415529" y="2303771"/>
                  </a:lnTo>
                  <a:cubicBezTo>
                    <a:pt x="1415529" y="2343695"/>
                    <a:pt x="1383165" y="2376060"/>
                    <a:pt x="1343240" y="2376060"/>
                  </a:cubicBezTo>
                  <a:lnTo>
                    <a:pt x="72289" y="2376060"/>
                  </a:lnTo>
                  <a:cubicBezTo>
                    <a:pt x="53117" y="2376060"/>
                    <a:pt x="34730" y="2368443"/>
                    <a:pt x="21173" y="2354887"/>
                  </a:cubicBezTo>
                  <a:cubicBezTo>
                    <a:pt x="7616" y="2341330"/>
                    <a:pt x="0" y="2322943"/>
                    <a:pt x="0" y="2303771"/>
                  </a:cubicBezTo>
                  <a:lnTo>
                    <a:pt x="0" y="72289"/>
                  </a:lnTo>
                  <a:cubicBezTo>
                    <a:pt x="0" y="53117"/>
                    <a:pt x="7616" y="34730"/>
                    <a:pt x="21173" y="21173"/>
                  </a:cubicBezTo>
                  <a:cubicBezTo>
                    <a:pt x="34730" y="7616"/>
                    <a:pt x="53117" y="0"/>
                    <a:pt x="722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415529" cy="2423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grpSp>
        <p:nvGrpSpPr>
          <p:cNvPr id="23" name="Group 23"/>
          <p:cNvGrpSpPr/>
          <p:nvPr/>
        </p:nvGrpSpPr>
        <p:grpSpPr>
          <a:xfrm rot="0">
            <a:off x="13202845" y="2902296"/>
            <a:ext cx="2903889" cy="2903889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l="-16788" r="-16788"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2298846" y="6187563"/>
            <a:ext cx="2664364" cy="329412"/>
          </a:xfrm>
          <a:custGeom>
            <a:avLst/>
            <a:gdLst/>
            <a:ahLst/>
            <a:cxnLst/>
            <a:rect l="l" t="t" r="r" b="b"/>
            <a:pathLst>
              <a:path w="2664364" h="329412">
                <a:moveTo>
                  <a:pt x="0" y="0"/>
                </a:moveTo>
                <a:lnTo>
                  <a:pt x="2664364" y="0"/>
                </a:lnTo>
                <a:lnTo>
                  <a:pt x="2664364" y="329412"/>
                </a:lnTo>
                <a:lnTo>
                  <a:pt x="0" y="329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3496103" y="6103849"/>
            <a:ext cx="2317374" cy="640438"/>
          </a:xfrm>
          <a:custGeom>
            <a:avLst/>
            <a:gdLst/>
            <a:ahLst/>
            <a:cxnLst/>
            <a:rect l="l" t="t" r="r" b="b"/>
            <a:pathLst>
              <a:path w="2317374" h="640438">
                <a:moveTo>
                  <a:pt x="0" y="0"/>
                </a:moveTo>
                <a:lnTo>
                  <a:pt x="2317373" y="0"/>
                </a:lnTo>
                <a:lnTo>
                  <a:pt x="2317373" y="640438"/>
                </a:lnTo>
                <a:lnTo>
                  <a:pt x="0" y="640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957345" y="6744287"/>
            <a:ext cx="6266893" cy="4307065"/>
          </a:xfrm>
          <a:custGeom>
            <a:avLst/>
            <a:gdLst/>
            <a:ahLst/>
            <a:cxnLst/>
            <a:rect l="l" t="t" r="r" b="b"/>
            <a:pathLst>
              <a:path w="6266893" h="4307065">
                <a:moveTo>
                  <a:pt x="0" y="0"/>
                </a:moveTo>
                <a:lnTo>
                  <a:pt x="6266894" y="0"/>
                </a:lnTo>
                <a:lnTo>
                  <a:pt x="6266894" y="4307064"/>
                </a:lnTo>
                <a:lnTo>
                  <a:pt x="0" y="4307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-2023959" y="6897975"/>
            <a:ext cx="4793068" cy="3485868"/>
          </a:xfrm>
          <a:custGeom>
            <a:avLst/>
            <a:gdLst/>
            <a:ahLst/>
            <a:cxnLst/>
            <a:rect l="l" t="t" r="r" b="b"/>
            <a:pathLst>
              <a:path w="4793068" h="3485868">
                <a:moveTo>
                  <a:pt x="0" y="0"/>
                </a:moveTo>
                <a:lnTo>
                  <a:pt x="4793068" y="0"/>
                </a:lnTo>
                <a:lnTo>
                  <a:pt x="4793068" y="3485868"/>
                </a:lnTo>
                <a:lnTo>
                  <a:pt x="0" y="34858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2954546" y="630287"/>
            <a:ext cx="12378908" cy="1809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0"/>
              </a:lnSpc>
            </a:pPr>
            <a:r>
              <a:rPr lang="en-US" sz="5250">
                <a:solidFill>
                  <a:srgbClr val="01070A"/>
                </a:solidFill>
                <a:latin typeface="Carelia" panose="00000500000000000000"/>
                <a:ea typeface="Carelia" panose="00000500000000000000"/>
                <a:cs typeface="Carelia" panose="00000500000000000000"/>
                <a:sym typeface="Carelia" panose="00000500000000000000"/>
              </a:rPr>
              <a:t>Заходи з особистісного розвитку людини</a:t>
            </a:r>
            <a:endParaRPr lang="en-US" sz="5250">
              <a:solidFill>
                <a:srgbClr val="01070A"/>
              </a:solidFill>
              <a:latin typeface="Carelia" panose="00000500000000000000"/>
              <a:ea typeface="Carelia" panose="00000500000000000000"/>
              <a:cs typeface="Carelia" panose="00000500000000000000"/>
              <a:sym typeface="Carelia" panose="0000050000000000000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221744" y="6783169"/>
            <a:ext cx="2822933" cy="1058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5"/>
              </a:lnSpc>
            </a:pPr>
            <a:r>
              <a:rPr lang="en-US" sz="153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Майстерклас «Підсніжники» ( виготовлення підсніжників з фоамірану) -03.03. (Бібліотека-філія с.Воскресинці) </a:t>
            </a:r>
            <a:endParaRPr lang="en-US" sz="1530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5896404" y="6783169"/>
            <a:ext cx="2822933" cy="1325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5"/>
              </a:lnSpc>
            </a:pPr>
            <a:r>
              <a:rPr lang="en-US" sz="153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Дитяче свято «Хай усмішки квітнуть сонцем зігріті» (до Міжнародного захисту дітей) - 02.06 (Бібліотека-філія с.Воскресинці)</a:t>
            </a:r>
            <a:endParaRPr lang="en-US" sz="1530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9569863" y="6838925"/>
            <a:ext cx="2822933" cy="79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5"/>
              </a:lnSpc>
            </a:pPr>
            <a:r>
              <a:rPr lang="en-US" sz="153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Майстерклас «День дружби» - 30.07 (Бібліотека-філія с.Воскресинці)</a:t>
            </a:r>
            <a:endParaRPr lang="en-US" sz="1530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3243323" y="6783169"/>
            <a:ext cx="2822933" cy="1058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5"/>
              </a:lnSpc>
            </a:pPr>
            <a:r>
              <a:rPr lang="en-US" sz="153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Майстерклас «Осінній кошик з листочків» -3.11. (Бібліотека-філія с.Воскресинці) </a:t>
            </a:r>
            <a:endParaRPr lang="en-US" sz="1530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  <a:p>
            <a:pPr algn="ctr">
              <a:lnSpc>
                <a:spcPts val="2145"/>
              </a:lnSpc>
            </a:pPr>
          </a:p>
        </p:txBody>
      </p:sp>
      <p:sp>
        <p:nvSpPr>
          <p:cNvPr id="34" name="TextBox 34"/>
          <p:cNvSpPr txBox="1"/>
          <p:nvPr/>
        </p:nvSpPr>
        <p:spPr>
          <a:xfrm>
            <a:off x="11131853" y="1685282"/>
            <a:ext cx="3018959" cy="41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0"/>
              </a:lnSpc>
              <a:spcBef>
                <a:spcPct val="0"/>
              </a:spcBef>
            </a:pPr>
            <a:r>
              <a:rPr lang="en-US" sz="2295" b="1">
                <a:solidFill>
                  <a:srgbClr val="01070A"/>
                </a:solidFill>
                <a:latin typeface="Open Sans Bold" panose="020B0806030504020204"/>
                <a:ea typeface="Open Sans Bold" panose="020B0806030504020204"/>
                <a:cs typeface="Open Sans Bold" panose="020B0806030504020204"/>
                <a:sym typeface="Open Sans Bold" panose="020B0806030504020204"/>
              </a:rPr>
              <a:t>10</a:t>
            </a:r>
            <a:r>
              <a:rPr lang="en-US" sz="2295" b="1">
                <a:solidFill>
                  <a:srgbClr val="01070A"/>
                </a:solidFill>
                <a:latin typeface="Open Sans Bold" panose="020B0806030504020204"/>
                <a:ea typeface="Open Sans Bold" panose="020B0806030504020204"/>
                <a:cs typeface="Open Sans Bold" panose="020B0806030504020204"/>
                <a:sym typeface="Open Sans Bold" panose="020B0806030504020204"/>
              </a:rPr>
              <a:t> ЗАХОДІВ</a:t>
            </a:r>
            <a:endParaRPr lang="en-US" sz="2295" b="1">
              <a:solidFill>
                <a:srgbClr val="01070A"/>
              </a:solidFill>
              <a:latin typeface="Open Sans Bold" panose="020B0806030504020204"/>
              <a:ea typeface="Open Sans Bold" panose="020B0806030504020204"/>
              <a:cs typeface="Open Sans Bold" panose="020B0806030504020204"/>
              <a:sym typeface="Open Sans Bold" panose="020B080603050402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 rot="93123">
            <a:off x="1897558" y="3281266"/>
            <a:ext cx="3283874" cy="5122453"/>
            <a:chOff x="0" y="0"/>
            <a:chExt cx="1006794" cy="15704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06794" cy="1570479"/>
            </a:xfrm>
            <a:custGeom>
              <a:avLst/>
              <a:gdLst/>
              <a:ahLst/>
              <a:cxnLst/>
              <a:rect l="l" t="t" r="r" b="b"/>
              <a:pathLst>
                <a:path w="1006794" h="1570479">
                  <a:moveTo>
                    <a:pt x="16503" y="0"/>
                  </a:moveTo>
                  <a:lnTo>
                    <a:pt x="990291" y="0"/>
                  </a:lnTo>
                  <a:cubicBezTo>
                    <a:pt x="999405" y="0"/>
                    <a:pt x="1006794" y="7389"/>
                    <a:pt x="1006794" y="16503"/>
                  </a:cubicBezTo>
                  <a:lnTo>
                    <a:pt x="1006794" y="1553976"/>
                  </a:lnTo>
                  <a:cubicBezTo>
                    <a:pt x="1006794" y="1563090"/>
                    <a:pt x="999405" y="1570479"/>
                    <a:pt x="990291" y="1570479"/>
                  </a:cubicBezTo>
                  <a:lnTo>
                    <a:pt x="16503" y="1570479"/>
                  </a:lnTo>
                  <a:cubicBezTo>
                    <a:pt x="7389" y="1570479"/>
                    <a:pt x="0" y="1563090"/>
                    <a:pt x="0" y="1553976"/>
                  </a:cubicBezTo>
                  <a:lnTo>
                    <a:pt x="0" y="16503"/>
                  </a:lnTo>
                  <a:cubicBezTo>
                    <a:pt x="0" y="7389"/>
                    <a:pt x="7389" y="0"/>
                    <a:pt x="16503" y="0"/>
                  </a:cubicBez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  <a:ln w="38100" cap="sq">
              <a:solidFill>
                <a:srgbClr val="000000">
                  <a:alpha val="31765"/>
                </a:srgbClr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006794" cy="1618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6" name="Group 6"/>
          <p:cNvGrpSpPr/>
          <p:nvPr/>
        </p:nvGrpSpPr>
        <p:grpSpPr>
          <a:xfrm rot="0">
            <a:off x="1795706" y="3150740"/>
            <a:ext cx="3283874" cy="5202453"/>
            <a:chOff x="0" y="0"/>
            <a:chExt cx="1006794" cy="15950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06794" cy="1595006"/>
            </a:xfrm>
            <a:custGeom>
              <a:avLst/>
              <a:gdLst/>
              <a:ahLst/>
              <a:cxnLst/>
              <a:rect l="l" t="t" r="r" b="b"/>
              <a:pathLst>
                <a:path w="1006794" h="1595006">
                  <a:moveTo>
                    <a:pt x="25933" y="0"/>
                  </a:moveTo>
                  <a:lnTo>
                    <a:pt x="980861" y="0"/>
                  </a:lnTo>
                  <a:cubicBezTo>
                    <a:pt x="987739" y="0"/>
                    <a:pt x="994335" y="2732"/>
                    <a:pt x="999198" y="7596"/>
                  </a:cubicBezTo>
                  <a:cubicBezTo>
                    <a:pt x="1004062" y="12459"/>
                    <a:pt x="1006794" y="19055"/>
                    <a:pt x="1006794" y="25933"/>
                  </a:cubicBezTo>
                  <a:lnTo>
                    <a:pt x="1006794" y="1569073"/>
                  </a:lnTo>
                  <a:cubicBezTo>
                    <a:pt x="1006794" y="1575951"/>
                    <a:pt x="1004062" y="1582547"/>
                    <a:pt x="999198" y="1587410"/>
                  </a:cubicBezTo>
                  <a:cubicBezTo>
                    <a:pt x="994335" y="1592274"/>
                    <a:pt x="987739" y="1595006"/>
                    <a:pt x="980861" y="1595006"/>
                  </a:cubicBezTo>
                  <a:lnTo>
                    <a:pt x="25933" y="1595006"/>
                  </a:lnTo>
                  <a:cubicBezTo>
                    <a:pt x="19055" y="1595006"/>
                    <a:pt x="12459" y="1592274"/>
                    <a:pt x="7596" y="1587410"/>
                  </a:cubicBezTo>
                  <a:cubicBezTo>
                    <a:pt x="2732" y="1582547"/>
                    <a:pt x="0" y="1575951"/>
                    <a:pt x="0" y="1569073"/>
                  </a:cubicBezTo>
                  <a:lnTo>
                    <a:pt x="0" y="25933"/>
                  </a:lnTo>
                  <a:cubicBezTo>
                    <a:pt x="0" y="19055"/>
                    <a:pt x="2732" y="12459"/>
                    <a:pt x="7596" y="7596"/>
                  </a:cubicBezTo>
                  <a:cubicBezTo>
                    <a:pt x="12459" y="2732"/>
                    <a:pt x="19055" y="0"/>
                    <a:pt x="2593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006794" cy="1642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id="9" name="Freeform 9"/>
          <p:cNvSpPr/>
          <p:nvPr/>
        </p:nvSpPr>
        <p:spPr>
          <a:xfrm rot="-78655">
            <a:off x="2561380" y="2956369"/>
            <a:ext cx="1752527" cy="388742"/>
          </a:xfrm>
          <a:custGeom>
            <a:avLst/>
            <a:gdLst/>
            <a:ahLst/>
            <a:cxnLst/>
            <a:rect l="l" t="t" r="r" b="b"/>
            <a:pathLst>
              <a:path w="1752527" h="388742">
                <a:moveTo>
                  <a:pt x="0" y="0"/>
                </a:moveTo>
                <a:lnTo>
                  <a:pt x="1752527" y="0"/>
                </a:lnTo>
                <a:lnTo>
                  <a:pt x="1752527" y="388742"/>
                </a:lnTo>
                <a:lnTo>
                  <a:pt x="0" y="388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99048">
            <a:off x="5406865" y="3934666"/>
            <a:ext cx="2287365" cy="777704"/>
          </a:xfrm>
          <a:custGeom>
            <a:avLst/>
            <a:gdLst/>
            <a:ahLst/>
            <a:cxnLst/>
            <a:rect l="l" t="t" r="r" b="b"/>
            <a:pathLst>
              <a:path w="2287365" h="777704">
                <a:moveTo>
                  <a:pt x="0" y="0"/>
                </a:moveTo>
                <a:lnTo>
                  <a:pt x="2287364" y="0"/>
                </a:lnTo>
                <a:lnTo>
                  <a:pt x="2287364" y="777704"/>
                </a:lnTo>
                <a:lnTo>
                  <a:pt x="0" y="777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843482">
            <a:off x="5166969" y="6013813"/>
            <a:ext cx="2287365" cy="777704"/>
          </a:xfrm>
          <a:custGeom>
            <a:avLst/>
            <a:gdLst/>
            <a:ahLst/>
            <a:cxnLst/>
            <a:rect l="l" t="t" r="r" b="b"/>
            <a:pathLst>
              <a:path w="2287365" h="777704">
                <a:moveTo>
                  <a:pt x="0" y="0"/>
                </a:moveTo>
                <a:lnTo>
                  <a:pt x="2287365" y="0"/>
                </a:lnTo>
                <a:lnTo>
                  <a:pt x="2287365" y="777704"/>
                </a:lnTo>
                <a:lnTo>
                  <a:pt x="0" y="777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039046" y="6481400"/>
            <a:ext cx="1894813" cy="299725"/>
          </a:xfrm>
          <a:custGeom>
            <a:avLst/>
            <a:gdLst/>
            <a:ahLst/>
            <a:cxnLst/>
            <a:rect l="l" t="t" r="r" b="b"/>
            <a:pathLst>
              <a:path w="1894813" h="299725">
                <a:moveTo>
                  <a:pt x="0" y="0"/>
                </a:moveTo>
                <a:lnTo>
                  <a:pt x="1894813" y="0"/>
                </a:lnTo>
                <a:lnTo>
                  <a:pt x="1894813" y="299725"/>
                </a:lnTo>
                <a:lnTo>
                  <a:pt x="0" y="2997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09643">
            <a:off x="10242424" y="8129897"/>
            <a:ext cx="3382872" cy="535109"/>
          </a:xfrm>
          <a:custGeom>
            <a:avLst/>
            <a:gdLst/>
            <a:ahLst/>
            <a:cxnLst/>
            <a:rect l="l" t="t" r="r" b="b"/>
            <a:pathLst>
              <a:path w="3382872" h="535109">
                <a:moveTo>
                  <a:pt x="0" y="0"/>
                </a:moveTo>
                <a:lnTo>
                  <a:pt x="3382871" y="0"/>
                </a:lnTo>
                <a:lnTo>
                  <a:pt x="3382871" y="535109"/>
                </a:lnTo>
                <a:lnTo>
                  <a:pt x="0" y="5351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99757" flipH="1">
            <a:off x="11163603" y="2882628"/>
            <a:ext cx="2043165" cy="1675395"/>
          </a:xfrm>
          <a:custGeom>
            <a:avLst/>
            <a:gdLst/>
            <a:ahLst/>
            <a:cxnLst/>
            <a:rect l="l" t="t" r="r" b="b"/>
            <a:pathLst>
              <a:path w="2043165" h="1675395">
                <a:moveTo>
                  <a:pt x="2043164" y="0"/>
                </a:moveTo>
                <a:lnTo>
                  <a:pt x="0" y="0"/>
                </a:lnTo>
                <a:lnTo>
                  <a:pt x="0" y="1675395"/>
                </a:lnTo>
                <a:lnTo>
                  <a:pt x="2043164" y="1675395"/>
                </a:lnTo>
                <a:lnTo>
                  <a:pt x="204316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231698" y="6874904"/>
            <a:ext cx="2221057" cy="1320352"/>
          </a:xfrm>
          <a:custGeom>
            <a:avLst/>
            <a:gdLst/>
            <a:ahLst/>
            <a:cxnLst/>
            <a:rect l="l" t="t" r="r" b="b"/>
            <a:pathLst>
              <a:path w="2221057" h="1320352">
                <a:moveTo>
                  <a:pt x="0" y="0"/>
                </a:moveTo>
                <a:lnTo>
                  <a:pt x="2221056" y="0"/>
                </a:lnTo>
                <a:lnTo>
                  <a:pt x="2221056" y="1320352"/>
                </a:lnTo>
                <a:lnTo>
                  <a:pt x="0" y="13203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61433">
            <a:off x="7776389" y="2230635"/>
            <a:ext cx="2436776" cy="2785257"/>
          </a:xfrm>
          <a:custGeom>
            <a:avLst/>
            <a:gdLst/>
            <a:ahLst/>
            <a:cxnLst/>
            <a:rect l="l" t="t" r="r" b="b"/>
            <a:pathLst>
              <a:path w="2436776" h="2785257">
                <a:moveTo>
                  <a:pt x="0" y="0"/>
                </a:moveTo>
                <a:lnTo>
                  <a:pt x="2436776" y="0"/>
                </a:lnTo>
                <a:lnTo>
                  <a:pt x="2436776" y="2785256"/>
                </a:lnTo>
                <a:lnTo>
                  <a:pt x="0" y="27852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6878"/>
            </a:stretch>
          </a:blipFill>
        </p:spPr>
      </p:sp>
      <p:sp>
        <p:nvSpPr>
          <p:cNvPr id="17" name="Freeform 17"/>
          <p:cNvSpPr/>
          <p:nvPr/>
        </p:nvSpPr>
        <p:spPr>
          <a:xfrm rot="817499">
            <a:off x="14333451" y="670398"/>
            <a:ext cx="2822609" cy="3753247"/>
          </a:xfrm>
          <a:custGeom>
            <a:avLst/>
            <a:gdLst/>
            <a:ahLst/>
            <a:cxnLst/>
            <a:rect l="l" t="t" r="r" b="b"/>
            <a:pathLst>
              <a:path w="2822609" h="3753247">
                <a:moveTo>
                  <a:pt x="0" y="0"/>
                </a:moveTo>
                <a:lnTo>
                  <a:pt x="2822609" y="0"/>
                </a:lnTo>
                <a:lnTo>
                  <a:pt x="2822609" y="3753246"/>
                </a:lnTo>
                <a:lnTo>
                  <a:pt x="0" y="37532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4413"/>
            </a:stretch>
          </a:blipFill>
        </p:spPr>
      </p:sp>
      <p:sp>
        <p:nvSpPr>
          <p:cNvPr id="18" name="Freeform 18"/>
          <p:cNvSpPr/>
          <p:nvPr/>
        </p:nvSpPr>
        <p:spPr>
          <a:xfrm rot="-1521235">
            <a:off x="6609182" y="7273587"/>
            <a:ext cx="3094229" cy="2090329"/>
          </a:xfrm>
          <a:custGeom>
            <a:avLst/>
            <a:gdLst/>
            <a:ahLst/>
            <a:cxnLst/>
            <a:rect l="l" t="t" r="r" b="b"/>
            <a:pathLst>
              <a:path w="3094229" h="2090329">
                <a:moveTo>
                  <a:pt x="0" y="0"/>
                </a:moveTo>
                <a:lnTo>
                  <a:pt x="3094229" y="0"/>
                </a:lnTo>
                <a:lnTo>
                  <a:pt x="3094229" y="2090328"/>
                </a:lnTo>
                <a:lnTo>
                  <a:pt x="0" y="20903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09" b="-5509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286807" y="4703288"/>
            <a:ext cx="3288583" cy="2460161"/>
          </a:xfrm>
          <a:custGeom>
            <a:avLst/>
            <a:gdLst/>
            <a:ahLst/>
            <a:cxnLst/>
            <a:rect l="l" t="t" r="r" b="b"/>
            <a:pathLst>
              <a:path w="3288583" h="2460161">
                <a:moveTo>
                  <a:pt x="0" y="0"/>
                </a:moveTo>
                <a:lnTo>
                  <a:pt x="3288583" y="0"/>
                </a:lnTo>
                <a:lnTo>
                  <a:pt x="3288583" y="2460162"/>
                </a:lnTo>
                <a:lnTo>
                  <a:pt x="0" y="246016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765712">
            <a:off x="15056250" y="6220774"/>
            <a:ext cx="2997277" cy="3533426"/>
          </a:xfrm>
          <a:custGeom>
            <a:avLst/>
            <a:gdLst/>
            <a:ahLst/>
            <a:cxnLst/>
            <a:rect l="l" t="t" r="r" b="b"/>
            <a:pathLst>
              <a:path w="2997277" h="3533426">
                <a:moveTo>
                  <a:pt x="0" y="0"/>
                </a:moveTo>
                <a:lnTo>
                  <a:pt x="2997277" y="0"/>
                </a:lnTo>
                <a:lnTo>
                  <a:pt x="2997277" y="3533426"/>
                </a:lnTo>
                <a:lnTo>
                  <a:pt x="0" y="35334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28666" b="-22306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227885" y="1162717"/>
            <a:ext cx="7832231" cy="811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30"/>
              </a:lnSpc>
              <a:spcBef>
                <a:spcPct val="0"/>
              </a:spcBef>
            </a:pPr>
            <a:r>
              <a:rPr lang="en-US" sz="4810">
                <a:solidFill>
                  <a:srgbClr val="01070A"/>
                </a:solidFill>
                <a:latin typeface="Carelia" panose="00000500000000000000"/>
                <a:ea typeface="Carelia" panose="00000500000000000000"/>
                <a:cs typeface="Carelia" panose="00000500000000000000"/>
                <a:sym typeface="Carelia" panose="00000500000000000000"/>
              </a:rPr>
              <a:t>Літо з бібліотекою</a:t>
            </a:r>
            <a:endParaRPr lang="en-US" sz="4810">
              <a:solidFill>
                <a:srgbClr val="01070A"/>
              </a:solidFill>
              <a:latin typeface="Carelia" panose="00000500000000000000"/>
              <a:ea typeface="Carelia" panose="00000500000000000000"/>
              <a:cs typeface="Carelia" panose="00000500000000000000"/>
              <a:sym typeface="Carelia" panose="0000050000000000000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795706" y="3405663"/>
            <a:ext cx="3250791" cy="3755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0"/>
              </a:lnSpc>
            </a:pPr>
            <a:r>
              <a:rPr lang="en-US" sz="177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Протягом канікул вони читали улюблені книжки, знайомилися з новими літературними героями, брали участь у спільних читаннях і обговореннях.    Окрім цього, бібліотека пропонувала великий вибір настільних ігор, які захоплювали та об’єднували дітей різного віку.</a:t>
            </a:r>
            <a:endParaRPr lang="en-US" sz="1770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  <a:p>
            <a:pPr algn="ctr">
              <a:lnSpc>
                <a:spcPts val="2480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 rot="0">
            <a:off x="1818968" y="1760572"/>
            <a:ext cx="14650064" cy="7379489"/>
            <a:chOff x="0" y="0"/>
            <a:chExt cx="4491524" cy="22624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1524" cy="2262458"/>
            </a:xfrm>
            <a:custGeom>
              <a:avLst/>
              <a:gdLst/>
              <a:ahLst/>
              <a:cxnLst/>
              <a:rect l="l" t="t" r="r" b="b"/>
              <a:pathLst>
                <a:path w="4491524" h="2262458">
                  <a:moveTo>
                    <a:pt x="5813" y="0"/>
                  </a:moveTo>
                  <a:lnTo>
                    <a:pt x="4485710" y="0"/>
                  </a:lnTo>
                  <a:cubicBezTo>
                    <a:pt x="4487252" y="0"/>
                    <a:pt x="4488731" y="612"/>
                    <a:pt x="4489821" y="1703"/>
                  </a:cubicBezTo>
                  <a:cubicBezTo>
                    <a:pt x="4490911" y="2793"/>
                    <a:pt x="4491524" y="4271"/>
                    <a:pt x="4491524" y="5813"/>
                  </a:cubicBezTo>
                  <a:lnTo>
                    <a:pt x="4491524" y="2256645"/>
                  </a:lnTo>
                  <a:cubicBezTo>
                    <a:pt x="4491524" y="2258187"/>
                    <a:pt x="4490911" y="2259665"/>
                    <a:pt x="4489821" y="2260755"/>
                  </a:cubicBezTo>
                  <a:cubicBezTo>
                    <a:pt x="4488731" y="2261845"/>
                    <a:pt x="4487252" y="2262458"/>
                    <a:pt x="4485710" y="2262458"/>
                  </a:cubicBezTo>
                  <a:lnTo>
                    <a:pt x="5813" y="2262458"/>
                  </a:lnTo>
                  <a:cubicBezTo>
                    <a:pt x="4271" y="2262458"/>
                    <a:pt x="2793" y="2261845"/>
                    <a:pt x="1703" y="2260755"/>
                  </a:cubicBezTo>
                  <a:cubicBezTo>
                    <a:pt x="612" y="2259665"/>
                    <a:pt x="0" y="2258187"/>
                    <a:pt x="0" y="2256645"/>
                  </a:cubicBezTo>
                  <a:lnTo>
                    <a:pt x="0" y="5813"/>
                  </a:lnTo>
                  <a:cubicBezTo>
                    <a:pt x="0" y="4271"/>
                    <a:pt x="612" y="2793"/>
                    <a:pt x="1703" y="1703"/>
                  </a:cubicBezTo>
                  <a:cubicBezTo>
                    <a:pt x="2793" y="612"/>
                    <a:pt x="4271" y="0"/>
                    <a:pt x="581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91524" cy="2310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id="6" name="Freeform 6"/>
          <p:cNvSpPr/>
          <p:nvPr/>
        </p:nvSpPr>
        <p:spPr>
          <a:xfrm>
            <a:off x="209671" y="6753080"/>
            <a:ext cx="3584090" cy="3192451"/>
          </a:xfrm>
          <a:custGeom>
            <a:avLst/>
            <a:gdLst/>
            <a:ahLst/>
            <a:cxnLst/>
            <a:rect l="l" t="t" r="r" b="b"/>
            <a:pathLst>
              <a:path w="3584090" h="3192451">
                <a:moveTo>
                  <a:pt x="0" y="0"/>
                </a:moveTo>
                <a:lnTo>
                  <a:pt x="3584090" y="0"/>
                </a:lnTo>
                <a:lnTo>
                  <a:pt x="3584090" y="3192451"/>
                </a:lnTo>
                <a:lnTo>
                  <a:pt x="0" y="3192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37982">
            <a:off x="14323702" y="511342"/>
            <a:ext cx="3160431" cy="3028267"/>
          </a:xfrm>
          <a:custGeom>
            <a:avLst/>
            <a:gdLst/>
            <a:ahLst/>
            <a:cxnLst/>
            <a:rect l="l" t="t" r="r" b="b"/>
            <a:pathLst>
              <a:path w="3160431" h="3028267">
                <a:moveTo>
                  <a:pt x="0" y="0"/>
                </a:moveTo>
                <a:lnTo>
                  <a:pt x="3160431" y="0"/>
                </a:lnTo>
                <a:lnTo>
                  <a:pt x="3160431" y="3028267"/>
                </a:lnTo>
                <a:lnTo>
                  <a:pt x="0" y="3028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6794562" y="4050950"/>
            <a:ext cx="0" cy="455424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1493438" y="4050950"/>
            <a:ext cx="0" cy="455424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 rot="0">
            <a:off x="2270512" y="4481624"/>
            <a:ext cx="4167278" cy="647248"/>
            <a:chOff x="0" y="0"/>
            <a:chExt cx="1008606" cy="15665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08606" cy="156653"/>
            </a:xfrm>
            <a:custGeom>
              <a:avLst/>
              <a:gdLst/>
              <a:ahLst/>
              <a:cxnLst/>
              <a:rect l="l" t="t" r="r" b="b"/>
              <a:pathLst>
                <a:path w="1008606" h="156653">
                  <a:moveTo>
                    <a:pt x="14862" y="0"/>
                  </a:moveTo>
                  <a:lnTo>
                    <a:pt x="993744" y="0"/>
                  </a:lnTo>
                  <a:cubicBezTo>
                    <a:pt x="997686" y="0"/>
                    <a:pt x="1001466" y="1566"/>
                    <a:pt x="1004253" y="4353"/>
                  </a:cubicBezTo>
                  <a:cubicBezTo>
                    <a:pt x="1007040" y="7140"/>
                    <a:pt x="1008606" y="10921"/>
                    <a:pt x="1008606" y="14862"/>
                  </a:cubicBezTo>
                  <a:lnTo>
                    <a:pt x="1008606" y="141791"/>
                  </a:lnTo>
                  <a:cubicBezTo>
                    <a:pt x="1008606" y="145733"/>
                    <a:pt x="1007040" y="149513"/>
                    <a:pt x="1004253" y="152300"/>
                  </a:cubicBezTo>
                  <a:cubicBezTo>
                    <a:pt x="1001466" y="155088"/>
                    <a:pt x="997686" y="156653"/>
                    <a:pt x="993744" y="156653"/>
                  </a:cubicBezTo>
                  <a:lnTo>
                    <a:pt x="14862" y="156653"/>
                  </a:lnTo>
                  <a:cubicBezTo>
                    <a:pt x="10921" y="156653"/>
                    <a:pt x="7140" y="155088"/>
                    <a:pt x="4353" y="152300"/>
                  </a:cubicBezTo>
                  <a:cubicBezTo>
                    <a:pt x="1566" y="149513"/>
                    <a:pt x="0" y="145733"/>
                    <a:pt x="0" y="141791"/>
                  </a:cubicBezTo>
                  <a:lnTo>
                    <a:pt x="0" y="14862"/>
                  </a:lnTo>
                  <a:cubicBezTo>
                    <a:pt x="0" y="10921"/>
                    <a:pt x="1566" y="7140"/>
                    <a:pt x="4353" y="4353"/>
                  </a:cubicBezTo>
                  <a:cubicBezTo>
                    <a:pt x="7140" y="1566"/>
                    <a:pt x="10921" y="0"/>
                    <a:pt x="14862" y="0"/>
                  </a:cubicBezTo>
                  <a:close/>
                </a:path>
              </a:pathLst>
            </a:custGeom>
            <a:solidFill>
              <a:srgbClr val="01070A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008606" cy="204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0"/>
                </a:lnSpc>
              </a:pPr>
              <a:r>
                <a:rPr lang="en-US" sz="2370">
                  <a:solidFill>
                    <a:srgbClr val="FFFFFF"/>
                  </a:solidFill>
                  <a:latin typeface="Dosis" panose="02010503020202060003"/>
                  <a:ea typeface="Dosis" panose="02010503020202060003"/>
                  <a:cs typeface="Dosis" panose="02010503020202060003"/>
                  <a:sym typeface="Dosis" panose="02010503020202060003"/>
                </a:rPr>
                <a:t>Толока</a:t>
              </a:r>
              <a:endParaRPr lang="en-US" sz="2370">
                <a:solidFill>
                  <a:srgbClr val="FFFFFF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0">
            <a:off x="7060361" y="3584107"/>
            <a:ext cx="4167278" cy="933686"/>
            <a:chOff x="0" y="0"/>
            <a:chExt cx="1008606" cy="2259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08606" cy="225980"/>
            </a:xfrm>
            <a:custGeom>
              <a:avLst/>
              <a:gdLst/>
              <a:ahLst/>
              <a:cxnLst/>
              <a:rect l="l" t="t" r="r" b="b"/>
              <a:pathLst>
                <a:path w="1008606" h="225980">
                  <a:moveTo>
                    <a:pt x="14862" y="0"/>
                  </a:moveTo>
                  <a:lnTo>
                    <a:pt x="993744" y="0"/>
                  </a:lnTo>
                  <a:cubicBezTo>
                    <a:pt x="997686" y="0"/>
                    <a:pt x="1001466" y="1566"/>
                    <a:pt x="1004253" y="4353"/>
                  </a:cubicBezTo>
                  <a:cubicBezTo>
                    <a:pt x="1007040" y="7140"/>
                    <a:pt x="1008606" y="10921"/>
                    <a:pt x="1008606" y="14862"/>
                  </a:cubicBezTo>
                  <a:lnTo>
                    <a:pt x="1008606" y="211118"/>
                  </a:lnTo>
                  <a:cubicBezTo>
                    <a:pt x="1008606" y="215060"/>
                    <a:pt x="1007040" y="218840"/>
                    <a:pt x="1004253" y="221627"/>
                  </a:cubicBezTo>
                  <a:cubicBezTo>
                    <a:pt x="1001466" y="224414"/>
                    <a:pt x="997686" y="225980"/>
                    <a:pt x="993744" y="225980"/>
                  </a:cubicBezTo>
                  <a:lnTo>
                    <a:pt x="14862" y="225980"/>
                  </a:lnTo>
                  <a:cubicBezTo>
                    <a:pt x="10921" y="225980"/>
                    <a:pt x="7140" y="224414"/>
                    <a:pt x="4353" y="221627"/>
                  </a:cubicBezTo>
                  <a:cubicBezTo>
                    <a:pt x="1566" y="218840"/>
                    <a:pt x="0" y="215060"/>
                    <a:pt x="0" y="211118"/>
                  </a:cubicBezTo>
                  <a:lnTo>
                    <a:pt x="0" y="14862"/>
                  </a:lnTo>
                  <a:cubicBezTo>
                    <a:pt x="0" y="10921"/>
                    <a:pt x="1566" y="7140"/>
                    <a:pt x="4353" y="4353"/>
                  </a:cubicBezTo>
                  <a:cubicBezTo>
                    <a:pt x="7140" y="1566"/>
                    <a:pt x="10921" y="0"/>
                    <a:pt x="14862" y="0"/>
                  </a:cubicBezTo>
                  <a:close/>
                </a:path>
              </a:pathLst>
            </a:custGeom>
            <a:solidFill>
              <a:srgbClr val="01070A"/>
            </a:solidFill>
            <a:ln cap="sq">
              <a:noFill/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008606" cy="2736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0"/>
                </a:lnSpc>
              </a:pPr>
              <a:r>
                <a:rPr lang="en-US" sz="2370">
                  <a:solidFill>
                    <a:srgbClr val="FFFFFF"/>
                  </a:solidFill>
                  <a:latin typeface="Dosis" panose="02010503020202060003"/>
                  <a:ea typeface="Dosis" panose="02010503020202060003"/>
                  <a:cs typeface="Dosis" panose="02010503020202060003"/>
                  <a:sym typeface="Dosis" panose="02010503020202060003"/>
                </a:rPr>
                <a:t>Фестиваль</a:t>
              </a:r>
              <a:endParaRPr lang="en-US" sz="2370">
                <a:solidFill>
                  <a:srgbClr val="FFFFFF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endParaRPr>
            </a:p>
            <a:p>
              <a:pPr algn="ctr">
                <a:lnSpc>
                  <a:spcPts val="3320"/>
                </a:lnSpc>
              </a:pPr>
              <a:r>
                <a:rPr lang="en-US" sz="2370">
                  <a:solidFill>
                    <a:srgbClr val="FFFFFF"/>
                  </a:solidFill>
                  <a:latin typeface="Dosis" panose="02010503020202060003"/>
                  <a:ea typeface="Dosis" panose="02010503020202060003"/>
                  <a:cs typeface="Dosis" panose="02010503020202060003"/>
                  <a:sym typeface="Dosis" panose="02010503020202060003"/>
                </a:rPr>
                <a:t> “Гарбузовий бум”</a:t>
              </a:r>
              <a:endParaRPr lang="en-US" sz="2370">
                <a:solidFill>
                  <a:srgbClr val="FFFFFF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0">
            <a:off x="11736640" y="4209814"/>
            <a:ext cx="4167278" cy="933686"/>
            <a:chOff x="0" y="0"/>
            <a:chExt cx="1008606" cy="2259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08606" cy="225980"/>
            </a:xfrm>
            <a:custGeom>
              <a:avLst/>
              <a:gdLst/>
              <a:ahLst/>
              <a:cxnLst/>
              <a:rect l="l" t="t" r="r" b="b"/>
              <a:pathLst>
                <a:path w="1008606" h="225980">
                  <a:moveTo>
                    <a:pt x="14862" y="0"/>
                  </a:moveTo>
                  <a:lnTo>
                    <a:pt x="993744" y="0"/>
                  </a:lnTo>
                  <a:cubicBezTo>
                    <a:pt x="997686" y="0"/>
                    <a:pt x="1001466" y="1566"/>
                    <a:pt x="1004253" y="4353"/>
                  </a:cubicBezTo>
                  <a:cubicBezTo>
                    <a:pt x="1007040" y="7140"/>
                    <a:pt x="1008606" y="10921"/>
                    <a:pt x="1008606" y="14862"/>
                  </a:cubicBezTo>
                  <a:lnTo>
                    <a:pt x="1008606" y="211118"/>
                  </a:lnTo>
                  <a:cubicBezTo>
                    <a:pt x="1008606" y="215060"/>
                    <a:pt x="1007040" y="218840"/>
                    <a:pt x="1004253" y="221627"/>
                  </a:cubicBezTo>
                  <a:cubicBezTo>
                    <a:pt x="1001466" y="224414"/>
                    <a:pt x="997686" y="225980"/>
                    <a:pt x="993744" y="225980"/>
                  </a:cubicBezTo>
                  <a:lnTo>
                    <a:pt x="14862" y="225980"/>
                  </a:lnTo>
                  <a:cubicBezTo>
                    <a:pt x="10921" y="225980"/>
                    <a:pt x="7140" y="224414"/>
                    <a:pt x="4353" y="221627"/>
                  </a:cubicBezTo>
                  <a:cubicBezTo>
                    <a:pt x="1566" y="218840"/>
                    <a:pt x="0" y="215060"/>
                    <a:pt x="0" y="211118"/>
                  </a:cubicBezTo>
                  <a:lnTo>
                    <a:pt x="0" y="14862"/>
                  </a:lnTo>
                  <a:cubicBezTo>
                    <a:pt x="0" y="10921"/>
                    <a:pt x="1566" y="7140"/>
                    <a:pt x="4353" y="4353"/>
                  </a:cubicBezTo>
                  <a:cubicBezTo>
                    <a:pt x="7140" y="1566"/>
                    <a:pt x="10921" y="0"/>
                    <a:pt x="14862" y="0"/>
                  </a:cubicBezTo>
                  <a:close/>
                </a:path>
              </a:pathLst>
            </a:custGeom>
            <a:solidFill>
              <a:srgbClr val="01070A"/>
            </a:solidFill>
            <a:ln cap="sq">
              <a:noFill/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008606" cy="2736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0"/>
                </a:lnSpc>
              </a:pPr>
              <a:r>
                <a:rPr lang="en-US" sz="2370">
                  <a:solidFill>
                    <a:srgbClr val="FFFFFF"/>
                  </a:solidFill>
                  <a:latin typeface="Dosis" panose="02010503020202060003"/>
                  <a:ea typeface="Dosis" panose="02010503020202060003"/>
                  <a:cs typeface="Dosis" panose="02010503020202060003"/>
                  <a:sym typeface="Dosis" panose="02010503020202060003"/>
                </a:rPr>
                <a:t>Фестиваль “Коломийський </a:t>
              </a:r>
              <a:endParaRPr lang="en-US" sz="2370">
                <a:solidFill>
                  <a:srgbClr val="FFFFFF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endParaRPr>
            </a:p>
            <a:p>
              <a:pPr algn="ctr">
                <a:lnSpc>
                  <a:spcPts val="3320"/>
                </a:lnSpc>
              </a:pPr>
              <a:r>
                <a:rPr lang="en-US" sz="2370">
                  <a:solidFill>
                    <a:srgbClr val="FFFFFF"/>
                  </a:solidFill>
                  <a:latin typeface="Dosis" panose="02010503020202060003"/>
                  <a:ea typeface="Dosis" panose="02010503020202060003"/>
                  <a:cs typeface="Dosis" panose="02010503020202060003"/>
                  <a:sym typeface="Dosis" panose="02010503020202060003"/>
                </a:rPr>
                <a:t>манускрипт”</a:t>
              </a:r>
              <a:endParaRPr lang="en-US" sz="2370">
                <a:solidFill>
                  <a:srgbClr val="FFFFFF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3318629" y="7267695"/>
            <a:ext cx="3475933" cy="1600123"/>
          </a:xfrm>
          <a:custGeom>
            <a:avLst/>
            <a:gdLst/>
            <a:ahLst/>
            <a:cxnLst/>
            <a:rect l="l" t="t" r="r" b="b"/>
            <a:pathLst>
              <a:path w="3475933" h="1600123">
                <a:moveTo>
                  <a:pt x="0" y="0"/>
                </a:moveTo>
                <a:lnTo>
                  <a:pt x="3475933" y="0"/>
                </a:lnTo>
                <a:lnTo>
                  <a:pt x="3475933" y="1600123"/>
                </a:lnTo>
                <a:lnTo>
                  <a:pt x="0" y="1600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3736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529731" y="6753080"/>
            <a:ext cx="3136128" cy="2052749"/>
          </a:xfrm>
          <a:custGeom>
            <a:avLst/>
            <a:gdLst/>
            <a:ahLst/>
            <a:cxnLst/>
            <a:rect l="l" t="t" r="r" b="b"/>
            <a:pathLst>
              <a:path w="3136128" h="2052749">
                <a:moveTo>
                  <a:pt x="0" y="0"/>
                </a:moveTo>
                <a:lnTo>
                  <a:pt x="3136128" y="0"/>
                </a:lnTo>
                <a:lnTo>
                  <a:pt x="3136128" y="2052750"/>
                </a:lnTo>
                <a:lnTo>
                  <a:pt x="0" y="20527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148" t="-35194" r="-14840"/>
            </a:stretch>
          </a:blipFill>
        </p:spPr>
      </p:sp>
      <p:sp>
        <p:nvSpPr>
          <p:cNvPr id="21" name="Freeform 21"/>
          <p:cNvSpPr/>
          <p:nvPr/>
        </p:nvSpPr>
        <p:spPr>
          <a:xfrm rot="-294344">
            <a:off x="6784037" y="6751788"/>
            <a:ext cx="2674553" cy="1949786"/>
          </a:xfrm>
          <a:custGeom>
            <a:avLst/>
            <a:gdLst/>
            <a:ahLst/>
            <a:cxnLst/>
            <a:rect l="l" t="t" r="r" b="b"/>
            <a:pathLst>
              <a:path w="2674553" h="1949786">
                <a:moveTo>
                  <a:pt x="0" y="0"/>
                </a:moveTo>
                <a:lnTo>
                  <a:pt x="2674553" y="0"/>
                </a:lnTo>
                <a:lnTo>
                  <a:pt x="2674553" y="1949785"/>
                </a:lnTo>
                <a:lnTo>
                  <a:pt x="0" y="19497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0151" r="-16789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365733" y="7200176"/>
            <a:ext cx="2721884" cy="1735161"/>
          </a:xfrm>
          <a:custGeom>
            <a:avLst/>
            <a:gdLst/>
            <a:ahLst/>
            <a:cxnLst/>
            <a:rect l="l" t="t" r="r" b="b"/>
            <a:pathLst>
              <a:path w="2721884" h="1735161">
                <a:moveTo>
                  <a:pt x="0" y="0"/>
                </a:moveTo>
                <a:lnTo>
                  <a:pt x="2721884" y="0"/>
                </a:lnTo>
                <a:lnTo>
                  <a:pt x="2721884" y="1735161"/>
                </a:lnTo>
                <a:lnTo>
                  <a:pt x="0" y="17351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7493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531823" y="2425354"/>
            <a:ext cx="11224355" cy="920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30"/>
              </a:lnSpc>
              <a:spcBef>
                <a:spcPct val="0"/>
              </a:spcBef>
            </a:pPr>
            <a:r>
              <a:rPr lang="en-US" sz="5380">
                <a:solidFill>
                  <a:srgbClr val="01070A"/>
                </a:solidFill>
                <a:latin typeface="Carelia" panose="00000500000000000000"/>
                <a:ea typeface="Carelia" panose="00000500000000000000"/>
                <a:cs typeface="Carelia" panose="00000500000000000000"/>
                <a:sym typeface="Carelia" panose="00000500000000000000"/>
              </a:rPr>
              <a:t>Співпраця з установами:</a:t>
            </a:r>
            <a:endParaRPr lang="en-US" sz="5380">
              <a:solidFill>
                <a:srgbClr val="01070A"/>
              </a:solidFill>
              <a:latin typeface="Carelia" panose="00000500000000000000"/>
              <a:ea typeface="Carelia" panose="00000500000000000000"/>
              <a:cs typeface="Carelia" panose="00000500000000000000"/>
              <a:sym typeface="Carelia" panose="0000050000000000000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874569" y="5325312"/>
            <a:ext cx="2959165" cy="1544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5"/>
              </a:lnSpc>
            </a:pPr>
            <a:r>
              <a:rPr lang="en-US" sz="2195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Була на толоці у селах Грушева, Товмачика і Шепарівців</a:t>
            </a:r>
            <a:endParaRPr lang="en-US" sz="2195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142933" y="4638557"/>
            <a:ext cx="4002133" cy="1934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5"/>
              </a:lnSpc>
            </a:pPr>
            <a:r>
              <a:rPr lang="en-US" sz="2195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У Шепарівцях створювали фотозону до осіннього фестивалю. Та брала участь у благодійному ярмарку страв з гарбуза</a:t>
            </a:r>
            <a:endParaRPr lang="en-US" sz="2195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2365317" y="5325312"/>
            <a:ext cx="3300541" cy="1153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5"/>
              </a:lnSpc>
            </a:pPr>
            <a:r>
              <a:rPr lang="en-US" sz="2195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Участь у фестивалі книги “Коломийський манускрипт”</a:t>
            </a:r>
            <a:endParaRPr lang="en-US" sz="2195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 rot="93123">
            <a:off x="2244226" y="1467293"/>
            <a:ext cx="13118097" cy="8000329"/>
            <a:chOff x="0" y="0"/>
            <a:chExt cx="4021842" cy="24527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1842" cy="2452800"/>
            </a:xfrm>
            <a:custGeom>
              <a:avLst/>
              <a:gdLst/>
              <a:ahLst/>
              <a:cxnLst/>
              <a:rect l="l" t="t" r="r" b="b"/>
              <a:pathLst>
                <a:path w="4021842" h="2452800">
                  <a:moveTo>
                    <a:pt x="15344" y="0"/>
                  </a:moveTo>
                  <a:lnTo>
                    <a:pt x="4006497" y="0"/>
                  </a:lnTo>
                  <a:cubicBezTo>
                    <a:pt x="4010567" y="0"/>
                    <a:pt x="4014470" y="1617"/>
                    <a:pt x="4017347" y="4494"/>
                  </a:cubicBezTo>
                  <a:cubicBezTo>
                    <a:pt x="4020225" y="7372"/>
                    <a:pt x="4021842" y="11275"/>
                    <a:pt x="4021842" y="15344"/>
                  </a:cubicBezTo>
                  <a:lnTo>
                    <a:pt x="4021842" y="2437455"/>
                  </a:lnTo>
                  <a:cubicBezTo>
                    <a:pt x="4021842" y="2441525"/>
                    <a:pt x="4020225" y="2445428"/>
                    <a:pt x="4017347" y="2448305"/>
                  </a:cubicBezTo>
                  <a:cubicBezTo>
                    <a:pt x="4014470" y="2451183"/>
                    <a:pt x="4010567" y="2452800"/>
                    <a:pt x="4006497" y="2452800"/>
                  </a:cubicBezTo>
                  <a:lnTo>
                    <a:pt x="15344" y="2452800"/>
                  </a:lnTo>
                  <a:cubicBezTo>
                    <a:pt x="11275" y="2452800"/>
                    <a:pt x="7372" y="2451183"/>
                    <a:pt x="4494" y="2448305"/>
                  </a:cubicBezTo>
                  <a:cubicBezTo>
                    <a:pt x="1617" y="2445428"/>
                    <a:pt x="0" y="2441525"/>
                    <a:pt x="0" y="2437455"/>
                  </a:cubicBezTo>
                  <a:lnTo>
                    <a:pt x="0" y="15344"/>
                  </a:lnTo>
                  <a:cubicBezTo>
                    <a:pt x="0" y="11275"/>
                    <a:pt x="1617" y="7372"/>
                    <a:pt x="4494" y="4494"/>
                  </a:cubicBezTo>
                  <a:cubicBezTo>
                    <a:pt x="7372" y="1617"/>
                    <a:pt x="11275" y="0"/>
                    <a:pt x="15344" y="0"/>
                  </a:cubicBez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021842" cy="2500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6" name="Group 6"/>
          <p:cNvGrpSpPr/>
          <p:nvPr/>
        </p:nvGrpSpPr>
        <p:grpSpPr>
          <a:xfrm rot="0">
            <a:off x="1921443" y="933053"/>
            <a:ext cx="12705720" cy="8334250"/>
            <a:chOff x="0" y="0"/>
            <a:chExt cx="3895412" cy="25551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895412" cy="260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4700348" y="5021231"/>
            <a:ext cx="3131856" cy="387211"/>
          </a:xfrm>
          <a:custGeom>
            <a:avLst/>
            <a:gdLst/>
            <a:ahLst/>
            <a:cxnLst/>
            <a:rect l="l" t="t" r="r" b="b"/>
            <a:pathLst>
              <a:path w="3131856" h="387211">
                <a:moveTo>
                  <a:pt x="3131855" y="0"/>
                </a:moveTo>
                <a:lnTo>
                  <a:pt x="0" y="0"/>
                </a:lnTo>
                <a:lnTo>
                  <a:pt x="0" y="387212"/>
                </a:lnTo>
                <a:lnTo>
                  <a:pt x="3131855" y="387212"/>
                </a:lnTo>
                <a:lnTo>
                  <a:pt x="31318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0">
            <a:off x="3178043" y="2639921"/>
            <a:ext cx="1066105" cy="106610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70A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5140"/>
                </a:lnSpc>
                <a:spcBef>
                  <a:spcPct val="0"/>
                </a:spcBef>
              </a:p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373848" y="2930856"/>
            <a:ext cx="674495" cy="506485"/>
          </a:xfrm>
          <a:custGeom>
            <a:avLst/>
            <a:gdLst/>
            <a:ahLst/>
            <a:cxnLst/>
            <a:rect l="l" t="t" r="r" b="b"/>
            <a:pathLst>
              <a:path w="674495" h="506485">
                <a:moveTo>
                  <a:pt x="0" y="0"/>
                </a:moveTo>
                <a:lnTo>
                  <a:pt x="674496" y="0"/>
                </a:lnTo>
                <a:lnTo>
                  <a:pt x="674496" y="506485"/>
                </a:lnTo>
                <a:lnTo>
                  <a:pt x="0" y="506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592187" y="2794921"/>
            <a:ext cx="1367954" cy="378053"/>
          </a:xfrm>
          <a:custGeom>
            <a:avLst/>
            <a:gdLst/>
            <a:ahLst/>
            <a:cxnLst/>
            <a:rect l="l" t="t" r="r" b="b"/>
            <a:pathLst>
              <a:path w="1367954" h="378053">
                <a:moveTo>
                  <a:pt x="0" y="0"/>
                </a:moveTo>
                <a:lnTo>
                  <a:pt x="1367954" y="0"/>
                </a:lnTo>
                <a:lnTo>
                  <a:pt x="1367954" y="378053"/>
                </a:lnTo>
                <a:lnTo>
                  <a:pt x="0" y="378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592187" y="7333736"/>
            <a:ext cx="4043515" cy="499925"/>
          </a:xfrm>
          <a:custGeom>
            <a:avLst/>
            <a:gdLst/>
            <a:ahLst/>
            <a:cxnLst/>
            <a:rect l="l" t="t" r="r" b="b"/>
            <a:pathLst>
              <a:path w="4043515" h="499925">
                <a:moveTo>
                  <a:pt x="0" y="0"/>
                </a:moveTo>
                <a:lnTo>
                  <a:pt x="4043515" y="0"/>
                </a:lnTo>
                <a:lnTo>
                  <a:pt x="4043515" y="499926"/>
                </a:lnTo>
                <a:lnTo>
                  <a:pt x="0" y="4999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17286">
            <a:off x="12481505" y="1156774"/>
            <a:ext cx="3828638" cy="4509103"/>
          </a:xfrm>
          <a:custGeom>
            <a:avLst/>
            <a:gdLst/>
            <a:ahLst/>
            <a:cxnLst/>
            <a:rect l="l" t="t" r="r" b="b"/>
            <a:pathLst>
              <a:path w="3828638" h="4509103">
                <a:moveTo>
                  <a:pt x="0" y="0"/>
                </a:moveTo>
                <a:lnTo>
                  <a:pt x="3828638" y="0"/>
                </a:lnTo>
                <a:lnTo>
                  <a:pt x="3828638" y="4509103"/>
                </a:lnTo>
                <a:lnTo>
                  <a:pt x="0" y="4509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225464" y="239562"/>
            <a:ext cx="1239167" cy="11896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278505" y="4842510"/>
            <a:ext cx="9173845" cy="3883025"/>
          </a:xfrm>
          <a:custGeom>
            <a:avLst/>
            <a:gdLst/>
            <a:ahLst/>
            <a:cxnLst/>
            <a:rect l="l" t="t" r="r" b="b"/>
            <a:pathLst>
              <a:path w="7960894" h="3288431">
                <a:moveTo>
                  <a:pt x="0" y="0"/>
                </a:moveTo>
                <a:lnTo>
                  <a:pt x="7960895" y="0"/>
                </a:lnTo>
                <a:lnTo>
                  <a:pt x="7960895" y="3288431"/>
                </a:lnTo>
                <a:lnTo>
                  <a:pt x="0" y="328843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81565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667071" y="1333367"/>
            <a:ext cx="9511798" cy="987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20"/>
              </a:lnSpc>
              <a:spcBef>
                <a:spcPct val="0"/>
              </a:spcBef>
            </a:pPr>
            <a:r>
              <a:rPr lang="en-US" sz="5800">
                <a:solidFill>
                  <a:srgbClr val="01070A"/>
                </a:solidFill>
                <a:latin typeface="Carelia" panose="00000500000000000000"/>
                <a:ea typeface="Carelia" panose="00000500000000000000"/>
                <a:cs typeface="Carelia" panose="00000500000000000000"/>
                <a:sym typeface="Carelia" panose="00000500000000000000"/>
              </a:rPr>
              <a:t>Підвищення кваліфікації</a:t>
            </a:r>
            <a:endParaRPr lang="en-US" sz="5800">
              <a:solidFill>
                <a:srgbClr val="01070A"/>
              </a:solidFill>
              <a:latin typeface="Carelia" panose="00000500000000000000"/>
              <a:ea typeface="Carelia" panose="00000500000000000000"/>
              <a:cs typeface="Carelia" panose="00000500000000000000"/>
              <a:sym typeface="Carelia" panose="0000050000000000000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244340" y="2552700"/>
            <a:ext cx="6979920" cy="2717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81610" lvl="1" indent="0" algn="l">
              <a:lnSpc>
                <a:spcPts val="2355"/>
              </a:lnSpc>
              <a:buFont typeface="Arial" panose="020B0604020202020204"/>
              <a:buNone/>
            </a:pPr>
            <a:r>
              <a:rPr lang="en-US" sz="280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Впродовж року активно брала участь у навчаннях, тренінгах та курсах підвищення кваліфікації:</a:t>
            </a:r>
            <a:endParaRPr lang="en-US" sz="2800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  <a:p>
            <a:pPr marL="457200" indent="-457200" algn="l">
              <a:lnSpc>
                <a:spcPts val="2355"/>
              </a:lnSpc>
              <a:buFont typeface="Wingdings" panose="05000000000000000000" charset="0"/>
              <a:buChar char="ü"/>
            </a:pPr>
            <a:r>
              <a:rPr lang="en-US" sz="280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Навички XXI століття</a:t>
            </a:r>
            <a:r>
              <a:rPr lang="uk-UA" altLang="en-US" sz="280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:</a:t>
            </a:r>
            <a:endParaRPr lang="uk-UA" altLang="en-US" sz="2800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  <a:p>
            <a:pPr marL="457200" indent="-457200" algn="l">
              <a:lnSpc>
                <a:spcPts val="2355"/>
              </a:lnSpc>
              <a:buFont typeface="Wingdings" panose="05000000000000000000" charset="0"/>
              <a:buChar char="ü"/>
            </a:pPr>
            <a:r>
              <a:rPr lang="en-US" sz="280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Психологічні тренінги</a:t>
            </a:r>
            <a:r>
              <a:rPr lang="uk-UA" altLang="en-US" sz="280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;</a:t>
            </a:r>
            <a:endParaRPr lang="en-US" sz="2800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  <a:p>
            <a:pPr marL="457200" indent="-457200" algn="l">
              <a:lnSpc>
                <a:spcPts val="2355"/>
              </a:lnSpc>
              <a:buFont typeface="Wingdings" panose="05000000000000000000" charset="0"/>
              <a:buChar char="ü"/>
            </a:pPr>
            <a:r>
              <a:rPr lang="en-US" sz="2800">
                <a:solidFill>
                  <a:srgbClr val="01070A"/>
                </a:solidFill>
                <a:latin typeface="Dosis" panose="02010503020202060003"/>
                <a:ea typeface="Dosis" panose="02010503020202060003"/>
                <a:cs typeface="Dosis" panose="02010503020202060003"/>
                <a:sym typeface="Dosis" panose="02010503020202060003"/>
              </a:rPr>
              <a:t>Стратегічне планування з Мар’яною Кодіною.</a:t>
            </a:r>
            <a:endParaRPr lang="en-US" sz="2800">
              <a:solidFill>
                <a:srgbClr val="01070A"/>
              </a:solidFill>
              <a:latin typeface="Dosis" panose="02010503020202060003"/>
              <a:ea typeface="Dosis" panose="02010503020202060003"/>
              <a:cs typeface="Dosis" panose="02010503020202060003"/>
              <a:sym typeface="Dosis" panose="02010503020202060003"/>
            </a:endParaRPr>
          </a:p>
          <a:p>
            <a:pPr algn="l">
              <a:lnSpc>
                <a:spcPts val="2355"/>
              </a:lnSpc>
            </a:pPr>
          </a:p>
          <a:p>
            <a:pPr algn="l">
              <a:lnSpc>
                <a:spcPts val="2355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3461</Words>
  <Application>WPS Presentation</Application>
  <PresentationFormat>On-screen Show (4:3)</PresentationFormat>
  <Paragraphs>103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0" baseType="lpstr">
      <vt:lpstr>Arial</vt:lpstr>
      <vt:lpstr>SimSun</vt:lpstr>
      <vt:lpstr>Wingdings</vt:lpstr>
      <vt:lpstr>Carelia</vt:lpstr>
      <vt:lpstr>Segoe Print</vt:lpstr>
      <vt:lpstr>Arial</vt:lpstr>
      <vt:lpstr>Dosis</vt:lpstr>
      <vt:lpstr>Dosis Bold</vt:lpstr>
      <vt:lpstr>Dosis Medium</vt:lpstr>
      <vt:lpstr>Open Sans Bold</vt:lpstr>
      <vt:lpstr>Times New Roman</vt:lpstr>
      <vt:lpstr>Calibri</vt:lpstr>
      <vt:lpstr>Symbol</vt:lpstr>
      <vt:lpstr>Microsoft YaHei</vt:lpstr>
      <vt:lpstr>Arial Unicode MS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Literature</dc:title>
  <dc:creator/>
  <cp:lastModifiedBy>трупак</cp:lastModifiedBy>
  <cp:revision>5</cp:revision>
  <dcterms:created xsi:type="dcterms:W3CDTF">2006-08-16T00:00:00Z</dcterms:created>
  <dcterms:modified xsi:type="dcterms:W3CDTF">2025-01-20T09:59:16Z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6C2D2214F58845A8A69B246FF4B969F6_12</vt:lpwstr>
  </property>
  <property fmtid="{D5CDD505-2E9C-101B-9397-08002B2CF9AE}" pid="3" name="KSOProductBuildVer">
    <vt:lpwstr>1049-12.2.0.19805</vt:lpwstr>
  </property>
</Properties>
</file>