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6-->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4" r:id="rId2"/>
    <p:sldMasterId id="2147483711" r:id="rId3"/>
  </p:sldMasterIdLst>
  <p:sldIdLst>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04" r:id="rId19"/>
    <p:sldId id="307" r:id="rId20"/>
    <p:sldId id="310" r:id="rId21"/>
    <p:sldId id="313" r:id="rId22"/>
    <p:sldId id="316" r:id="rId23"/>
    <p:sldId id="319" r:id="rId24"/>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Master" Target="slideMasters/slideMaster3.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5B5AB3B-7FE2-4F8D-9DAC-48A6E976A5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38DC9D6-71D2-4412-BA60-BC7B92C8A4D4}" type="parTrans" cxnId="{B04DED32-47B2-427B-8AD4-02B716662F2C}">
      <dgm:prSet/>
      <dgm:spPr/>
      <dgm:t>
        <a:bodyPr/>
        <a:lstStyle/>
        <a:p>
          <a:endParaRPr lang="en-US"/>
        </a:p>
      </dgm:t>
    </dgm:pt>
    <dgm:pt modelId="{1B4821CB-305A-4B97-80A2-E9371A028B91}">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lv-LV"/>
            <a:t>product</a:t>
          </a:r>
          <a:endParaRPr lang="en-US"/>
        </a:p>
      </dgm:t>
    </dgm:pt>
    <dgm:pt modelId="{1F66E8A9-50DF-4020-9D22-23C7EC05F2D3}" type="sibTrans" cxnId="{B04DED32-47B2-427B-8AD4-02B716662F2C}">
      <dgm:prSet/>
      <dgm:spPr/>
      <dgm:t>
        <a:bodyPr/>
        <a:lstStyle/>
        <a:p>
          <a:endParaRPr lang="en-US"/>
        </a:p>
      </dgm:t>
    </dgm:pt>
    <dgm:pt modelId="{336C5B37-7E7A-4163-9B70-87E97AAA8470}" type="parTrans" cxnId="{0363DDA2-DCE8-4A24-9CFD-AF7537ADE5E3}">
      <dgm:prSet/>
      <dgm:spPr/>
      <dgm:t>
        <a:bodyPr/>
        <a:lstStyle/>
        <a:p>
          <a:endParaRPr lang="en-US"/>
        </a:p>
      </dgm:t>
    </dgm:pt>
    <dgm:pt modelId="{720DC32C-90A6-4A6E-8F5A-46E1BF7709B2}">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lv-LV"/>
            <a:t>process</a:t>
          </a:r>
          <a:endParaRPr lang="en-US"/>
        </a:p>
      </dgm:t>
    </dgm:pt>
    <dgm:pt modelId="{2F9CDB73-B2E2-4521-AE14-A3B02DF99FE8}" type="sibTrans" cxnId="{0363DDA2-DCE8-4A24-9CFD-AF7537ADE5E3}">
      <dgm:prSet/>
      <dgm:spPr/>
      <dgm:t>
        <a:bodyPr/>
        <a:lstStyle/>
        <a:p>
          <a:endParaRPr lang="en-US"/>
        </a:p>
      </dgm:t>
    </dgm:pt>
    <dgm:pt modelId="{BB6D896D-AF18-426A-824D-8517CA55EC95}" type="parTrans" cxnId="{ADA04D23-DAFD-48F5-9693-1DE671095D2B}">
      <dgm:prSet/>
      <dgm:spPr/>
      <dgm:t>
        <a:bodyPr/>
        <a:lstStyle/>
        <a:p>
          <a:endParaRPr lang="en-US"/>
        </a:p>
      </dgm:t>
    </dgm:pt>
    <dgm:pt modelId="{1AA22966-E38E-417C-843A-73AD7CD2BF3C}">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lv-LV"/>
            <a:t>personal traits</a:t>
          </a:r>
          <a:endParaRPr lang="en-US"/>
        </a:p>
      </dgm:t>
    </dgm:pt>
    <dgm:pt modelId="{8AF097D8-F170-4710-9924-F00A3C37127D}" type="sibTrans" cxnId="{ADA04D23-DAFD-48F5-9693-1DE671095D2B}">
      <dgm:prSet/>
      <dgm:spPr/>
      <dgm:t>
        <a:bodyPr/>
        <a:lstStyle/>
        <a:p>
          <a:endParaRPr lang="en-US"/>
        </a:p>
      </dgm:t>
    </dgm:pt>
    <dgm:pt modelId="{7BF6C6A8-2224-40DF-8755-E5D54B8F51A8}" type="parTrans" cxnId="{20328B4F-B8B5-4470-9D24-A660E50EF4FC}">
      <dgm:prSet/>
      <dgm:spPr/>
      <dgm:t>
        <a:bodyPr/>
        <a:lstStyle/>
        <a:p>
          <a:endParaRPr lang="en-US"/>
        </a:p>
      </dgm:t>
    </dgm:pt>
    <dgm:pt modelId="{2A61AC92-EC3A-4657-A290-0DB0AFAE0426}">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lv-LV"/>
            <a:t>external conditions</a:t>
          </a:r>
          <a:endParaRPr lang="en-US"/>
        </a:p>
      </dgm:t>
    </dgm:pt>
    <dgm:pt modelId="{0FF5F47E-938B-4FE7-8675-C103A7BF60D1}" type="sibTrans" cxnId="{20328B4F-B8B5-4470-9D24-A660E50EF4FC}">
      <dgm:prSet/>
      <dgm:spPr/>
      <dgm:t>
        <a:bodyPr/>
        <a:lstStyle/>
        <a:p>
          <a:endParaRPr lang="en-US"/>
        </a:p>
      </dgm:t>
    </dgm:pt>
    <dgm:pt modelId="{2135E094-D988-4189-9C5D-F0B2E8ED95CF}" type="pres">
      <dgm:prSet presAssocID="{C5B5AB3B-7FE2-4F8D-9DAC-48A6E976A55A}" presName="diagram">
        <dgm:presLayoutVars>
          <dgm:dir/>
          <dgm:resizeHandles val="exact"/>
        </dgm:presLayoutVars>
      </dgm:prSet>
      <dgm:spPr/>
      <dgm:t>
        <a:bodyPr/>
        <a:lstStyle/>
        <a:p>
          <a:endParaRPr lang="en-US"/>
        </a:p>
      </dgm:t>
    </dgm:pt>
    <dgm:pt modelId="{58C895CE-CA55-45DA-AA88-9A493AD59A1F}" type="pres">
      <dgm:prSet presAssocID="{1B4821CB-305A-4B97-80A2-E9371A028B91}" presName="node" presStyleLbl="node1" presStyleCnt="4">
        <dgm:presLayoutVars>
          <dgm:bulletEnabled val="1"/>
        </dgm:presLayoutVars>
      </dgm:prSet>
      <dgm:spPr/>
      <dgm:t>
        <a:bodyPr/>
        <a:lstStyle/>
        <a:p>
          <a:endParaRPr lang="en-US"/>
        </a:p>
      </dgm:t>
    </dgm:pt>
    <dgm:pt modelId="{A7365A7C-612A-4C31-88F8-001C7025DBB3}" type="pres">
      <dgm:prSet presAssocID="{1F66E8A9-50DF-4020-9D22-23C7EC05F2D3}" presName="sibTrans"/>
      <dgm:spPr/>
      <dgm:t>
        <a:bodyPr/>
        <a:lstStyle/>
        <a:p/>
      </dgm:t>
    </dgm:pt>
    <dgm:pt modelId="{D7071422-296E-441E-8EBD-9F5706A1F079}" type="pres">
      <dgm:prSet presAssocID="{720DC32C-90A6-4A6E-8F5A-46E1BF7709B2}" presName="node" presStyleLbl="node1" presStyleIdx="1" presStyleCnt="4">
        <dgm:presLayoutVars>
          <dgm:bulletEnabled val="1"/>
        </dgm:presLayoutVars>
      </dgm:prSet>
      <dgm:spPr/>
      <dgm:t>
        <a:bodyPr/>
        <a:lstStyle/>
        <a:p>
          <a:endParaRPr lang="en-US"/>
        </a:p>
      </dgm:t>
    </dgm:pt>
    <dgm:pt modelId="{226D7F28-9E01-4FC7-91A8-D86D377313AD}" type="pres">
      <dgm:prSet presAssocID="{2F9CDB73-B2E2-4521-AE14-A3B02DF99FE8}" presName="sibTrans"/>
      <dgm:spPr/>
      <dgm:t>
        <a:bodyPr/>
        <a:lstStyle/>
        <a:p/>
      </dgm:t>
    </dgm:pt>
    <dgm:pt modelId="{9559EE96-4051-4214-AEE1-16DF05EFAE6C}" type="pres">
      <dgm:prSet presAssocID="{1AA22966-E38E-417C-843A-73AD7CD2BF3C}" presName="node" presStyleLbl="node1" presStyleIdx="2" presStyleCnt="4">
        <dgm:presLayoutVars>
          <dgm:bulletEnabled val="1"/>
        </dgm:presLayoutVars>
      </dgm:prSet>
      <dgm:spPr/>
      <dgm:t>
        <a:bodyPr/>
        <a:lstStyle/>
        <a:p>
          <a:endParaRPr lang="en-US"/>
        </a:p>
      </dgm:t>
    </dgm:pt>
    <dgm:pt modelId="{9393ABAB-A7E7-4D01-A0DE-F39B4B8E7BAF}" type="pres">
      <dgm:prSet presAssocID="{8AF097D8-F170-4710-9924-F00A3C37127D}" presName="sibTrans"/>
      <dgm:spPr/>
      <dgm:t>
        <a:bodyPr/>
        <a:lstStyle/>
        <a:p/>
      </dgm:t>
    </dgm:pt>
    <dgm:pt modelId="{4ACC165A-5ADF-4744-A2B6-AFE57868D7DB}" type="pres">
      <dgm:prSet presAssocID="{2A61AC92-EC3A-4657-A290-0DB0AFAE0426}" presName="node" presStyleLbl="node1" presStyleIdx="3" presStyleCnt="4">
        <dgm:presLayoutVars>
          <dgm:bulletEnabled val="1"/>
        </dgm:presLayoutVars>
      </dgm:prSet>
      <dgm:spPr/>
      <dgm:t>
        <a:bodyPr/>
        <a:lstStyle/>
        <a:p>
          <a:endParaRPr lang="en-US"/>
        </a:p>
      </dgm:t>
    </dgm:pt>
  </dgm:ptLst>
  <dgm:cxnLst>
    <dgm:cxn modelId="{B04DED32-47B2-427B-8AD4-02B716662F2C}" srcId="{C5B5AB3B-7FE2-4F8D-9DAC-48A6E976A55A}" destId="{1B4821CB-305A-4B97-80A2-E9371A028B91}" srcOrd="0" destOrd="0" parTransId="{F38DC9D6-71D2-4412-BA60-BC7B92C8A4D4}" sibTransId="{1F66E8A9-50DF-4020-9D22-23C7EC05F2D3}"/>
    <dgm:cxn modelId="{0363DDA2-DCE8-4A24-9CFD-AF7537ADE5E3}" srcId="{C5B5AB3B-7FE2-4F8D-9DAC-48A6E976A55A}" destId="{720DC32C-90A6-4A6E-8F5A-46E1BF7709B2}" srcOrd="1" destOrd="0" parTransId="{336C5B37-7E7A-4163-9B70-87E97AAA8470}" sibTransId="{2F9CDB73-B2E2-4521-AE14-A3B02DF99FE8}"/>
    <dgm:cxn modelId="{ADA04D23-DAFD-48F5-9693-1DE671095D2B}" srcId="{C5B5AB3B-7FE2-4F8D-9DAC-48A6E976A55A}" destId="{1AA22966-E38E-417C-843A-73AD7CD2BF3C}" srcOrd="2" destOrd="0" parTransId="{BB6D896D-AF18-426A-824D-8517CA55EC95}" sibTransId="{8AF097D8-F170-4710-9924-F00A3C37127D}"/>
    <dgm:cxn modelId="{20328B4F-B8B5-4470-9D24-A660E50EF4FC}" srcId="{C5B5AB3B-7FE2-4F8D-9DAC-48A6E976A55A}" destId="{2A61AC92-EC3A-4657-A290-0DB0AFAE0426}" srcOrd="3" destOrd="0" parTransId="{7BF6C6A8-2224-40DF-8755-E5D54B8F51A8}" sibTransId="{0FF5F47E-938B-4FE7-8675-C103A7BF60D1}"/>
    <dgm:cxn modelId="{FAE83543-71C9-4110-B321-4A161598404D}" type="presOf" srcId="{C5B5AB3B-7FE2-4F8D-9DAC-48A6E976A55A}" destId="{2135E094-D988-4189-9C5D-F0B2E8ED95CF}" srcOrd="0" destOrd="0" presId="urn:microsoft.com/office/officeart/2005/8/layout/default"/>
    <dgm:cxn modelId="{0D289A02-6E7C-464F-8441-36658E7B5607}" type="presParOf" srcId="{2135E094-D988-4189-9C5D-F0B2E8ED95CF}" destId="{58C895CE-CA55-45DA-AA88-9A493AD59A1F}" srcOrd="0" destOrd="0" presId="urn:microsoft.com/office/officeart/2005/8/layout/default"/>
    <dgm:cxn modelId="{71A2B898-D442-4799-AE98-215973C5E845}" type="presOf" srcId="{1B4821CB-305A-4B97-80A2-E9371A028B91}" destId="{58C895CE-CA55-45DA-AA88-9A493AD59A1F}" srcOrd="0" destOrd="0" presId="urn:microsoft.com/office/officeart/2005/8/layout/default"/>
    <dgm:cxn modelId="{83E590D9-01B7-4A6A-A973-FA4D1F35DEF4}" type="presParOf" srcId="{2135E094-D988-4189-9C5D-F0B2E8ED95CF}" destId="{A7365A7C-612A-4C31-88F8-001C7025DBB3}" srcOrd="1" destOrd="0" presId="urn:microsoft.com/office/officeart/2005/8/layout/default"/>
    <dgm:cxn modelId="{23A1A656-7483-4416-B3A0-6419DD25494E}" type="presParOf" srcId="{2135E094-D988-4189-9C5D-F0B2E8ED95CF}" destId="{D7071422-296E-441E-8EBD-9F5706A1F079}" srcOrd="2" destOrd="0" presId="urn:microsoft.com/office/officeart/2005/8/layout/default"/>
    <dgm:cxn modelId="{F1376B1D-B2A1-4418-9CFD-EE8EAA838035}" type="presOf" srcId="{720DC32C-90A6-4A6E-8F5A-46E1BF7709B2}" destId="{D7071422-296E-441E-8EBD-9F5706A1F079}" srcOrd="0" destOrd="0" presId="urn:microsoft.com/office/officeart/2005/8/layout/default"/>
    <dgm:cxn modelId="{8C0A6B74-130F-423D-B981-64C29137D677}" type="presParOf" srcId="{2135E094-D988-4189-9C5D-F0B2E8ED95CF}" destId="{226D7F28-9E01-4FC7-91A8-D86D377313AD}" srcOrd="3" destOrd="0" presId="urn:microsoft.com/office/officeart/2005/8/layout/default"/>
    <dgm:cxn modelId="{26D845D9-419D-49B8-9383-F1C8291367F2}" type="presParOf" srcId="{2135E094-D988-4189-9C5D-F0B2E8ED95CF}" destId="{9559EE96-4051-4214-AEE1-16DF05EFAE6C}" srcOrd="4" destOrd="0" presId="urn:microsoft.com/office/officeart/2005/8/layout/default"/>
    <dgm:cxn modelId="{29E9C44B-D32C-40C8-8526-F6A3D79A35E2}" type="presOf" srcId="{1AA22966-E38E-417C-843A-73AD7CD2BF3C}" destId="{9559EE96-4051-4214-AEE1-16DF05EFAE6C}" srcOrd="0" destOrd="0" presId="urn:microsoft.com/office/officeart/2005/8/layout/default"/>
    <dgm:cxn modelId="{1D098A97-7120-4986-A89B-CAB6B5AD49EF}" type="presParOf" srcId="{2135E094-D988-4189-9C5D-F0B2E8ED95CF}" destId="{9393ABAB-A7E7-4D01-A0DE-F39B4B8E7BAF}" srcOrd="5" destOrd="0" presId="urn:microsoft.com/office/officeart/2005/8/layout/default"/>
    <dgm:cxn modelId="{24CF9268-8FCC-4240-B395-569C2D5155B3}" type="presParOf" srcId="{2135E094-D988-4189-9C5D-F0B2E8ED95CF}" destId="{4ACC165A-5ADF-4744-A2B6-AFE57868D7DB}" srcOrd="6" destOrd="0" presId="urn:microsoft.com/office/officeart/2005/8/layout/default"/>
    <dgm:cxn modelId="{558641A1-AEAA-49CE-B1D5-8714504DFDE4}" type="presOf" srcId="{2A61AC92-EC3A-4657-A290-0DB0AFAE0426}" destId="{4ACC165A-5ADF-4744-A2B6-AFE57868D7DB}" srcOrd="0" destOrd="0" presId="urn:microsoft.com/office/officeart/2005/8/layout/defaul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E934027-630A-4866-A3D1-FE1120BEA1C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EFCECEA-580B-4E53-9D23-7DA96E04A3E4}" type="parTrans" cxnId="{802DD1D7-53DE-4510-A7A8-DE6917CBB4B5}">
      <dgm:prSet/>
      <dgm:spPr/>
      <dgm:t>
        <a:bodyPr/>
        <a:lstStyle/>
        <a:p>
          <a:endParaRPr lang="en-US"/>
        </a:p>
      </dgm:t>
    </dgm:pt>
    <dgm:pt modelId="{0727708E-3FB4-4808-A17A-4486C065A08C}">
      <dgm:prSet phldrT="[Text]" custT="1"/>
      <dgm:spPr>
        <a:noFill/>
        <a:ln>
          <a:noFill/>
        </a:ln>
      </dgm:spPr>
      <dgm:t>
        <a:bodyPr/>
        <a:lstStyle/>
        <a:p>
          <a:pPr algn="ctr"/>
          <a:r>
            <a:rPr lang="lv-LV" sz="2000">
              <a:latin typeface="Times New Roman" panose="02020603050405020304" pitchFamily="18" charset="0"/>
              <a:cs typeface="Times New Roman" panose="02020603050405020304" pitchFamily="18" charset="0"/>
            </a:rPr>
            <a:t>First dimension</a:t>
          </a:r>
          <a:endParaRPr lang="en-US" sz="2000">
            <a:latin typeface="Times New Roman" panose="02020603050405020304" pitchFamily="18" charset="0"/>
            <a:cs typeface="Times New Roman" panose="02020603050405020304" pitchFamily="18" charset="0"/>
          </a:endParaRPr>
        </a:p>
      </dgm:t>
    </dgm:pt>
    <dgm:pt modelId="{38063584-094A-474B-99E0-57F4B0767C97}" type="parTrans" cxnId="{02B3C660-CE52-4E4F-B6DC-F51EB95B1C69}">
      <dgm:prSet/>
      <dgm:spPr/>
      <dgm:t>
        <a:bodyPr/>
        <a:lstStyle/>
        <a:p>
          <a:endParaRPr lang="en-US"/>
        </a:p>
      </dgm:t>
    </dgm:pt>
    <dgm:pt modelId="{7516109E-E495-4F79-98A2-466C615B969F}">
      <dgm:prSet phldrT="[Text]" custT="1"/>
      <dgm:spPr>
        <a:noFill/>
        <a:ln>
          <a:noFill/>
        </a:ln>
      </dgm:spPr>
      <dgm:t>
        <a:bodyPr/>
        <a:lstStyle/>
        <a:p>
          <a:r>
            <a:rPr lang="en-US" sz="1800">
              <a:latin typeface="Times New Roman" panose="02020603050405020304" pitchFamily="18" charset="0"/>
              <a:cs typeface="Times New Roman" panose="02020603050405020304" pitchFamily="18" charset="0"/>
            </a:rPr>
            <a:t>an everyday occurrence</a:t>
          </a:r>
        </a:p>
      </dgm:t>
    </dgm:pt>
    <dgm:pt modelId="{D88BAA0D-39C0-4088-A2DC-42B2178D6A3E}" type="sibTrans" cxnId="{02B3C660-CE52-4E4F-B6DC-F51EB95B1C69}">
      <dgm:prSet/>
      <dgm:spPr/>
      <dgm:t>
        <a:bodyPr/>
        <a:lstStyle/>
        <a:p>
          <a:endParaRPr lang="en-US"/>
        </a:p>
      </dgm:t>
    </dgm:pt>
    <dgm:pt modelId="{1D473881-8D9B-49BB-9982-530795045E72}" type="parTrans" cxnId="{76991163-1A8C-4BF9-B4E6-FC67517A4B63}">
      <dgm:prSet/>
      <dgm:spPr/>
      <dgm:t>
        <a:bodyPr/>
        <a:lstStyle/>
        <a:p>
          <a:endParaRPr lang="en-US"/>
        </a:p>
      </dgm:t>
    </dgm:pt>
    <dgm:pt modelId="{F75BABFC-28D7-45DA-B337-B45886254595}">
      <dgm:prSet phldrT="[Text]" custT="1"/>
      <dgm:spPr>
        <a:noFill/>
        <a:ln>
          <a:noFill/>
        </a:ln>
      </dgm:spPr>
      <dgm:t>
        <a:bodyPr/>
        <a:lstStyle/>
        <a:p>
          <a:r>
            <a:rPr lang="en-US" sz="1800">
              <a:latin typeface="Times New Roman" panose="02020603050405020304" pitchFamily="18" charset="0"/>
              <a:cs typeface="Times New Roman" panose="02020603050405020304" pitchFamily="18" charset="0"/>
            </a:rPr>
            <a:t>everyone can be creative</a:t>
          </a:r>
        </a:p>
      </dgm:t>
    </dgm:pt>
    <dgm:pt modelId="{EB5C7B2E-C847-488E-A8A0-A609B6BBA675}" type="sibTrans" cxnId="{76991163-1A8C-4BF9-B4E6-FC67517A4B63}">
      <dgm:prSet/>
      <dgm:spPr/>
      <dgm:t>
        <a:bodyPr/>
        <a:lstStyle/>
        <a:p>
          <a:endParaRPr lang="en-US"/>
        </a:p>
      </dgm:t>
    </dgm:pt>
    <dgm:pt modelId="{B3115BFA-408F-4204-B03C-B1E554956FA2}" type="parTrans" cxnId="{5870254C-93F4-430B-93F2-01A96C246477}">
      <dgm:prSet/>
      <dgm:spPr/>
      <dgm:t>
        <a:bodyPr/>
        <a:lstStyle/>
        <a:p>
          <a:endParaRPr lang="en-US"/>
        </a:p>
      </dgm:t>
    </dgm:pt>
    <dgm:pt modelId="{59B7588E-5D76-463D-8E00-D3ACE4B1B0F3}">
      <dgm:prSet phldrT="[Text]" custT="1"/>
      <dgm:spPr>
        <a:noFill/>
        <a:ln>
          <a:noFill/>
        </a:ln>
      </dgm:spPr>
      <dgm:t>
        <a:bodyPr/>
        <a:lstStyle/>
        <a:p>
          <a:r>
            <a:rPr lang="lv-LV" sz="1800" smtClean="0">
              <a:latin typeface="Times New Roman" panose="02020603050405020304" pitchFamily="18" charset="0"/>
              <a:cs typeface="Times New Roman" panose="02020603050405020304" pitchFamily="18" charset="0"/>
            </a:rPr>
            <a:t>e</a:t>
          </a:r>
          <a:r>
            <a:rPr lang="en-US" sz="1800" err="1" smtClean="0">
              <a:latin typeface="Times New Roman" panose="02020603050405020304" pitchFamily="18" charset="0"/>
              <a:cs typeface="Times New Roman" panose="02020603050405020304" pitchFamily="18" charset="0"/>
            </a:rPr>
            <a:t>veryone </a:t>
          </a:r>
          <a:r>
            <a:rPr lang="en-US" sz="1800">
              <a:latin typeface="Times New Roman" panose="02020603050405020304" pitchFamily="18" charset="0"/>
              <a:cs typeface="Times New Roman" panose="02020603050405020304" pitchFamily="18" charset="0"/>
            </a:rPr>
            <a:t>should be involved in creative processes</a:t>
          </a:r>
        </a:p>
      </dgm:t>
    </dgm:pt>
    <dgm:pt modelId="{89D1C609-55A9-4667-A191-C02BA9603A27}" type="sibTrans" cxnId="{5870254C-93F4-430B-93F2-01A96C246477}">
      <dgm:prSet/>
      <dgm:spPr/>
      <dgm:t>
        <a:bodyPr/>
        <a:lstStyle/>
        <a:p>
          <a:endParaRPr lang="en-US"/>
        </a:p>
      </dgm:t>
    </dgm:pt>
    <dgm:pt modelId="{F703D382-A49F-4489-A0F2-FBB9B816E7B7}" type="sibTrans" cxnId="{802DD1D7-53DE-4510-A7A8-DE6917CBB4B5}">
      <dgm:prSet/>
      <dgm:spPr/>
      <dgm:t>
        <a:bodyPr/>
        <a:lstStyle/>
        <a:p>
          <a:endParaRPr lang="en-US"/>
        </a:p>
      </dgm:t>
    </dgm:pt>
    <dgm:pt modelId="{85BEB2D9-7324-462A-977B-C19CDFD2792F}" type="parTrans" cxnId="{B26E649B-FD97-4188-9FFB-C579D62DAE9E}">
      <dgm:prSet/>
      <dgm:spPr/>
      <dgm:t>
        <a:bodyPr/>
        <a:lstStyle/>
        <a:p>
          <a:endParaRPr lang="en-US"/>
        </a:p>
      </dgm:t>
    </dgm:pt>
    <dgm:pt modelId="{A2FAA918-1427-42F9-A371-02C441486AD8}">
      <dgm:prSet phldrT="[Text]" custT="1"/>
      <dgm:spPr>
        <a:noFill/>
        <a:ln>
          <a:noFill/>
        </a:ln>
      </dgm:spPr>
      <dgm:t>
        <a:bodyPr/>
        <a:lstStyle/>
        <a:p>
          <a:pPr algn="ctr"/>
          <a:r>
            <a:rPr lang="lv-LV" sz="2000">
              <a:latin typeface="Times New Roman" panose="02020603050405020304" pitchFamily="18" charset="0"/>
              <a:cs typeface="Times New Roman" panose="02020603050405020304" pitchFamily="18" charset="0"/>
            </a:rPr>
            <a:t>Second dimension</a:t>
          </a:r>
          <a:endParaRPr lang="en-US" sz="2000">
            <a:latin typeface="Times New Roman" panose="02020603050405020304" pitchFamily="18" charset="0"/>
            <a:cs typeface="Times New Roman" panose="02020603050405020304" pitchFamily="18" charset="0"/>
          </a:endParaRPr>
        </a:p>
      </dgm:t>
    </dgm:pt>
    <dgm:pt modelId="{89373335-5EDE-4CD2-8117-A803E8582686}" type="parTrans" cxnId="{E4F5A9E0-DA04-42C1-91B9-5803A1F5A054}">
      <dgm:prSet/>
      <dgm:spPr/>
      <dgm:t>
        <a:bodyPr/>
        <a:lstStyle/>
        <a:p>
          <a:endParaRPr lang="en-US"/>
        </a:p>
      </dgm:t>
    </dgm:pt>
    <dgm:pt modelId="{1E8FF03D-BC6E-4D4A-87AF-3369BC10F901}">
      <dgm:prSet phldrT="[Text]" custT="1"/>
      <dgm:spPr>
        <a:noFill/>
        <a:ln>
          <a:noFill/>
        </a:ln>
      </dgm:spPr>
      <dgm:t>
        <a:bodyPr/>
        <a:lstStyle/>
        <a:p>
          <a:r>
            <a:rPr lang="lv-LV" sz="1800">
              <a:latin typeface="Times New Roman" panose="02020603050405020304" pitchFamily="18" charset="0"/>
              <a:cs typeface="Times New Roman" panose="02020603050405020304" pitchFamily="18" charset="0"/>
            </a:rPr>
            <a:t>c</a:t>
          </a:r>
          <a:r>
            <a:rPr lang="en-US" sz="1800" err="1">
              <a:latin typeface="Times New Roman" panose="02020603050405020304" pitchFamily="18" charset="0"/>
              <a:cs typeface="Times New Roman" panose="02020603050405020304" pitchFamily="18" charset="0"/>
            </a:rPr>
            <a:t>oncept of utility</a:t>
          </a:r>
        </a:p>
      </dgm:t>
    </dgm:pt>
    <dgm:pt modelId="{B32A1929-6332-4903-AF3C-94A559BCFF75}" type="sibTrans" cxnId="{E4F5A9E0-DA04-42C1-91B9-5803A1F5A054}">
      <dgm:prSet/>
      <dgm:spPr/>
      <dgm:t>
        <a:bodyPr/>
        <a:lstStyle/>
        <a:p>
          <a:endParaRPr lang="en-US"/>
        </a:p>
      </dgm:t>
    </dgm:pt>
    <dgm:pt modelId="{FFBD2BB7-FBD1-445C-9AE2-C1185F5C3367}" type="parTrans" cxnId="{F4C67309-9200-4B72-A2D3-F69F497EF3CD}">
      <dgm:prSet/>
      <dgm:spPr/>
      <dgm:t>
        <a:bodyPr/>
        <a:lstStyle/>
        <a:p>
          <a:endParaRPr lang="en-US"/>
        </a:p>
      </dgm:t>
    </dgm:pt>
    <dgm:pt modelId="{5DE42E09-26F1-4315-94AC-4243DA37335B}">
      <dgm:prSet phldrT="[Text]" custT="1"/>
      <dgm:spPr>
        <a:noFill/>
        <a:ln>
          <a:noFill/>
        </a:ln>
      </dgm:spPr>
      <dgm:t>
        <a:bodyPr/>
        <a:lstStyle/>
        <a:p>
          <a:r>
            <a:rPr lang="en-US" sz="1800">
              <a:latin typeface="Times New Roman" panose="02020603050405020304" pitchFamily="18" charset="0"/>
              <a:cs typeface="Times New Roman" panose="02020603050405020304" pitchFamily="18" charset="0"/>
            </a:rPr>
            <a:t>refers to material or practical methods for evaluating the utility of new ideas</a:t>
          </a:r>
        </a:p>
      </dgm:t>
    </dgm:pt>
    <dgm:pt modelId="{9242C17F-A051-4419-9AB0-F72D4A4A224B}" type="sibTrans" cxnId="{F4C67309-9200-4B72-A2D3-F69F497EF3CD}">
      <dgm:prSet/>
      <dgm:spPr/>
      <dgm:t>
        <a:bodyPr/>
        <a:lstStyle/>
        <a:p>
          <a:endParaRPr lang="en-US"/>
        </a:p>
      </dgm:t>
    </dgm:pt>
    <dgm:pt modelId="{809C274B-3365-4EDE-A0A8-DAC174D23FDB}" type="sibTrans" cxnId="{B26E649B-FD97-4188-9FFB-C579D62DAE9E}">
      <dgm:prSet/>
      <dgm:spPr/>
      <dgm:t>
        <a:bodyPr/>
        <a:lstStyle/>
        <a:p>
          <a:endParaRPr lang="en-US"/>
        </a:p>
      </dgm:t>
    </dgm:pt>
    <dgm:pt modelId="{E2D86196-9303-4638-A13C-8F5336FF81CC}" type="pres">
      <dgm:prSet presAssocID="{2E934027-630A-4866-A3D1-FE1120BEA1C9}" presName="layout">
        <dgm:presLayoutVars>
          <dgm:chMax/>
          <dgm:chPref/>
          <dgm:dir/>
          <dgm:resizeHandles/>
        </dgm:presLayoutVars>
      </dgm:prSet>
      <dgm:spPr/>
      <dgm:t>
        <a:bodyPr/>
        <a:lstStyle/>
        <a:p>
          <a:endParaRPr lang="en-US"/>
        </a:p>
      </dgm:t>
    </dgm:pt>
    <dgm:pt modelId="{46096C96-F421-4C55-92C8-F59A14C213CB}" type="pres">
      <dgm:prSet presAssocID="{0727708E-3FB4-4808-A17A-4486C065A08C}" presName="root">
        <dgm:presLayoutVars>
          <dgm:chMax/>
          <dgm:chPref/>
        </dgm:presLayoutVars>
      </dgm:prSet>
      <dgm:spPr/>
      <dgm:t>
        <a:bodyPr/>
        <a:lstStyle/>
        <a:p/>
      </dgm:t>
    </dgm:pt>
    <dgm:pt modelId="{117A9AAD-A5FA-4B13-A3B7-AEC25DFDB6C8}" type="pres">
      <dgm:prSet presAssocID="{0727708E-3FB4-4808-A17A-4486C065A08C}" presName="rootComposite">
        <dgm:presLayoutVars/>
      </dgm:prSet>
      <dgm:spPr/>
      <dgm:t>
        <a:bodyPr/>
        <a:lstStyle/>
        <a:p/>
      </dgm:t>
    </dgm:pt>
    <dgm:pt modelId="{72141492-E8B0-44CD-A817-049D4DF72195}" type="pres">
      <dgm:prSet presAssocID="{0727708E-3FB4-4808-A17A-4486C065A08C}" presName="ParentAccent" presStyleLbl="alignNode1" presStyleCnt="2"/>
      <dgm:spPr>
        <a:solidFill>
          <a:schemeClr val="accen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8C42A638-2BAE-4A60-933B-A318D9A8F334}" type="pres">
      <dgm:prSet presAssocID="{0727708E-3FB4-4808-A17A-4486C065A08C}" presName="ParentSmallAccent" presStyleLbl="fgAcc1" presStyleCnt="2"/>
      <dgm:spPr>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38B89C03-15E7-45A7-9EF2-0425A0DDA8C5}" type="pres">
      <dgm:prSet presAssocID="{0727708E-3FB4-4808-A17A-4486C065A08C}" presName="Parent" presStyleLbl="revTx" presStyleCnt="7" custFlipHor="1" custScaleX="113181">
        <dgm:presLayoutVars>
          <dgm:chMax/>
          <dgm:chPref val="4"/>
          <dgm:bulletEnabled val="1"/>
        </dgm:presLayoutVars>
      </dgm:prSet>
      <dgm:spPr/>
      <dgm:t>
        <a:bodyPr/>
        <a:lstStyle/>
        <a:p>
          <a:endParaRPr lang="en-US"/>
        </a:p>
      </dgm:t>
    </dgm:pt>
    <dgm:pt modelId="{11A804DE-2BD8-4B04-867B-D156FBFF538B}" type="pres">
      <dgm:prSet presAssocID="{0727708E-3FB4-4808-A17A-4486C065A08C}" presName="childShape">
        <dgm:presLayoutVars>
          <dgm:chMax val="0"/>
          <dgm:chPref val="0"/>
        </dgm:presLayoutVars>
      </dgm:prSet>
      <dgm:spPr/>
      <dgm:t>
        <a:bodyPr/>
        <a:lstStyle/>
        <a:p/>
      </dgm:t>
    </dgm:pt>
    <dgm:pt modelId="{2E94DF6B-5B1D-4FEF-B2E1-471802004C7E}" type="pres">
      <dgm:prSet presAssocID="{7516109E-E495-4F79-98A2-466C615B969F}" presName="childComposite">
        <dgm:presLayoutVars>
          <dgm:chMax val="0"/>
          <dgm:chPref val="0"/>
        </dgm:presLayoutVars>
      </dgm:prSet>
      <dgm:spPr/>
      <dgm:t>
        <a:bodyPr/>
        <a:lstStyle/>
        <a:p/>
      </dgm:t>
    </dgm:pt>
    <dgm:pt modelId="{8A61CF43-7C8F-483D-A336-797BF215E98C}" type="pres">
      <dgm:prSet presAssocID="{7516109E-E495-4F79-98A2-466C615B969F}" presName="ChildAccent" presStyleLbl="solidFgAcc1" presStyleCnt="5"/>
      <dgm:spPr>
        <a:solidFill>
          <a:schemeClr val="l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C6D55410-595D-477C-AA8A-AF5F16B8A4F7}" type="pres">
      <dgm:prSet presAssocID="{7516109E-E495-4F79-98A2-466C615B969F}" presName="Child" presStyleLbl="revTx" presStyleIdx="1" presStyleCnt="7">
        <dgm:presLayoutVars>
          <dgm:chMax val="0"/>
          <dgm:chPref val="0"/>
          <dgm:bulletEnabled val="1"/>
        </dgm:presLayoutVars>
      </dgm:prSet>
      <dgm:spPr/>
      <dgm:t>
        <a:bodyPr/>
        <a:lstStyle/>
        <a:p>
          <a:endParaRPr lang="en-US"/>
        </a:p>
      </dgm:t>
    </dgm:pt>
    <dgm:pt modelId="{5C14F24B-06D3-4119-B29A-E9EA0ED346A7}" type="pres">
      <dgm:prSet presAssocID="{F75BABFC-28D7-45DA-B337-B45886254595}" presName="childComposite">
        <dgm:presLayoutVars>
          <dgm:chMax val="0"/>
          <dgm:chPref val="0"/>
        </dgm:presLayoutVars>
      </dgm:prSet>
      <dgm:spPr/>
      <dgm:t>
        <a:bodyPr/>
        <a:lstStyle/>
        <a:p/>
      </dgm:t>
    </dgm:pt>
    <dgm:pt modelId="{B716C05A-AEF0-44F8-AF4B-45787109CF24}" type="pres">
      <dgm:prSet presAssocID="{F75BABFC-28D7-45DA-B337-B45886254595}" presName="ChildAccent" presStyleLbl="solidFgAcc1" presStyleIdx="1" presStyleCnt="5"/>
      <dgm:spPr>
        <a:solidFill>
          <a:schemeClr val="l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113F9FED-BA32-4192-B861-BE1B3B108F99}" type="pres">
      <dgm:prSet presAssocID="{F75BABFC-28D7-45DA-B337-B45886254595}" presName="Child" presStyleLbl="revTx" presStyleIdx="2" presStyleCnt="7">
        <dgm:presLayoutVars>
          <dgm:chMax val="0"/>
          <dgm:chPref val="0"/>
          <dgm:bulletEnabled val="1"/>
        </dgm:presLayoutVars>
      </dgm:prSet>
      <dgm:spPr/>
      <dgm:t>
        <a:bodyPr/>
        <a:lstStyle/>
        <a:p>
          <a:endParaRPr lang="en-US"/>
        </a:p>
      </dgm:t>
    </dgm:pt>
    <dgm:pt modelId="{9B148049-E485-44F3-899F-2CC9F1C42324}" type="pres">
      <dgm:prSet presAssocID="{59B7588E-5D76-463D-8E00-D3ACE4B1B0F3}" presName="childComposite">
        <dgm:presLayoutVars>
          <dgm:chMax val="0"/>
          <dgm:chPref val="0"/>
        </dgm:presLayoutVars>
      </dgm:prSet>
      <dgm:spPr/>
      <dgm:t>
        <a:bodyPr/>
        <a:lstStyle/>
        <a:p/>
      </dgm:t>
    </dgm:pt>
    <dgm:pt modelId="{C7F9AB83-0FD4-4486-8630-0037CF67C6BC}" type="pres">
      <dgm:prSet presAssocID="{59B7588E-5D76-463D-8E00-D3ACE4B1B0F3}" presName="ChildAccent" presStyleLbl="solidFgAcc1" presStyleIdx="2" presStyleCnt="5"/>
      <dgm:spPr>
        <a:solidFill>
          <a:schemeClr val="l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9F862926-F9A4-4A41-95D2-A0C1785D4CE7}" type="pres">
      <dgm:prSet presAssocID="{59B7588E-5D76-463D-8E00-D3ACE4B1B0F3}" presName="Child" presStyleLbl="revTx" presStyleIdx="3" presStyleCnt="7">
        <dgm:presLayoutVars>
          <dgm:chMax val="0"/>
          <dgm:chPref val="0"/>
          <dgm:bulletEnabled val="1"/>
        </dgm:presLayoutVars>
      </dgm:prSet>
      <dgm:spPr/>
      <dgm:t>
        <a:bodyPr/>
        <a:lstStyle/>
        <a:p>
          <a:endParaRPr lang="en-US"/>
        </a:p>
      </dgm:t>
    </dgm:pt>
    <dgm:pt modelId="{4B22CE62-5BF4-48F3-9364-C9FA24AFE381}" type="pres">
      <dgm:prSet presAssocID="{A2FAA918-1427-42F9-A371-02C441486AD8}" presName="root">
        <dgm:presLayoutVars>
          <dgm:chMax/>
          <dgm:chPref/>
        </dgm:presLayoutVars>
      </dgm:prSet>
      <dgm:spPr/>
      <dgm:t>
        <a:bodyPr/>
        <a:lstStyle/>
        <a:p/>
      </dgm:t>
    </dgm:pt>
    <dgm:pt modelId="{3FC52BF5-FEBF-444F-90F6-8FA32EA006C2}" type="pres">
      <dgm:prSet presAssocID="{A2FAA918-1427-42F9-A371-02C441486AD8}" presName="rootComposite">
        <dgm:presLayoutVars/>
      </dgm:prSet>
      <dgm:spPr/>
      <dgm:t>
        <a:bodyPr/>
        <a:lstStyle/>
        <a:p/>
      </dgm:t>
    </dgm:pt>
    <dgm:pt modelId="{4D93B09F-9589-435B-9AC5-5947C7FE5661}" type="pres">
      <dgm:prSet presAssocID="{A2FAA918-1427-42F9-A371-02C441486AD8}" presName="ParentAccent" presStyleLbl="alignNode1" presStyleIdx="1" presStyleCnt="2"/>
      <dgm:spPr>
        <a:solidFill>
          <a:schemeClr val="accen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618C8F6E-692A-415C-B18B-121BCC62A74C}" type="pres">
      <dgm:prSet presAssocID="{A2FAA918-1427-42F9-A371-02C441486AD8}" presName="ParentSmallAccent" presStyleLbl="fgAcc1" presStyleIdx="1" presStyleCnt="2"/>
      <dgm:spPr>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217AA47C-D803-4139-8122-85FD326C9997}" type="pres">
      <dgm:prSet presAssocID="{A2FAA918-1427-42F9-A371-02C441486AD8}" presName="Parent" presStyleLbl="revTx" presStyleIdx="4" presStyleCnt="7">
        <dgm:presLayoutVars>
          <dgm:chMax/>
          <dgm:chPref val="4"/>
          <dgm:bulletEnabled val="1"/>
        </dgm:presLayoutVars>
      </dgm:prSet>
      <dgm:spPr/>
      <dgm:t>
        <a:bodyPr/>
        <a:lstStyle/>
        <a:p>
          <a:endParaRPr lang="en-US"/>
        </a:p>
      </dgm:t>
    </dgm:pt>
    <dgm:pt modelId="{6985BFB4-FF7E-47E8-B78D-FC2FA13264E6}" type="pres">
      <dgm:prSet presAssocID="{A2FAA918-1427-42F9-A371-02C441486AD8}" presName="childShape">
        <dgm:presLayoutVars>
          <dgm:chMax val="0"/>
          <dgm:chPref val="0"/>
        </dgm:presLayoutVars>
      </dgm:prSet>
      <dgm:spPr/>
      <dgm:t>
        <a:bodyPr/>
        <a:lstStyle/>
        <a:p/>
      </dgm:t>
    </dgm:pt>
    <dgm:pt modelId="{8559B0B8-0A86-43F9-B06E-E9F3D67BC6B2}" type="pres">
      <dgm:prSet presAssocID="{1E8FF03D-BC6E-4D4A-87AF-3369BC10F901}" presName="childComposite">
        <dgm:presLayoutVars>
          <dgm:chMax val="0"/>
          <dgm:chPref val="0"/>
        </dgm:presLayoutVars>
      </dgm:prSet>
      <dgm:spPr/>
      <dgm:t>
        <a:bodyPr/>
        <a:lstStyle/>
        <a:p/>
      </dgm:t>
    </dgm:pt>
    <dgm:pt modelId="{3AC944C0-8096-41D0-AE54-DBC8E08C7B6A}" type="pres">
      <dgm:prSet presAssocID="{1E8FF03D-BC6E-4D4A-87AF-3369BC10F901}" presName="ChildAccent" presStyleLbl="solidFgAcc1" presStyleIdx="3" presStyleCnt="5"/>
      <dgm:spPr>
        <a:solidFill>
          <a:schemeClr val="l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3308BD96-3007-4726-BDB9-6F7CCE5C6145}" type="pres">
      <dgm:prSet presAssocID="{1E8FF03D-BC6E-4D4A-87AF-3369BC10F901}" presName="Child" presStyleLbl="revTx" presStyleIdx="5" presStyleCnt="7">
        <dgm:presLayoutVars>
          <dgm:chMax val="0"/>
          <dgm:chPref val="0"/>
          <dgm:bulletEnabled val="1"/>
        </dgm:presLayoutVars>
      </dgm:prSet>
      <dgm:spPr/>
      <dgm:t>
        <a:bodyPr/>
        <a:lstStyle/>
        <a:p>
          <a:endParaRPr lang="en-US"/>
        </a:p>
      </dgm:t>
    </dgm:pt>
    <dgm:pt modelId="{C6382E8E-13C7-46ED-9141-6AE136633DFD}" type="pres">
      <dgm:prSet presAssocID="{5DE42E09-26F1-4315-94AC-4243DA37335B}" presName="childComposite">
        <dgm:presLayoutVars>
          <dgm:chMax val="0"/>
          <dgm:chPref val="0"/>
        </dgm:presLayoutVars>
      </dgm:prSet>
      <dgm:spPr/>
      <dgm:t>
        <a:bodyPr/>
        <a:lstStyle/>
        <a:p/>
      </dgm:t>
    </dgm:pt>
    <dgm:pt modelId="{A17A37F4-CCB6-4236-8D59-DA959DCC3468}" type="pres">
      <dgm:prSet presAssocID="{5DE42E09-26F1-4315-94AC-4243DA37335B}" presName="ChildAccent" presStyleLbl="solidFgAcc1" presStyleIdx="4" presStyleCnt="5"/>
      <dgm:spPr>
        <a:solidFill>
          <a:schemeClr val="lt1">
            <a:hueOff val="0"/>
            <a:satOff val="0"/>
            <a:lumOff val="0"/>
            <a:alphaOff val="0"/>
          </a:schemeClr>
        </a:solidFill>
        <a:ln w="19050" cap="rnd" cmpd="sng" algn="ctr">
          <a:solidFill>
            <a:schemeClr val="accent1">
              <a:hueOff val="0"/>
              <a:satOff val="0"/>
              <a:lumOff val="0"/>
              <a:alphaOff val="0"/>
            </a:schemeClr>
          </a:solidFill>
          <a:prstDash val="solid"/>
        </a:ln>
      </dgm:spPr>
      <dgm:t>
        <a:bodyPr/>
        <a:lstStyle/>
        <a:p/>
      </dgm:t>
    </dgm:pt>
    <dgm:pt modelId="{E2CBE1ED-7119-4CC7-BD04-8D9BBFAF30A5}" type="pres">
      <dgm:prSet presAssocID="{5DE42E09-26F1-4315-94AC-4243DA37335B}" presName="Child" presStyleLbl="revTx" presStyleIdx="6" presStyleCnt="7">
        <dgm:presLayoutVars>
          <dgm:chMax val="0"/>
          <dgm:chPref val="0"/>
          <dgm:bulletEnabled val="1"/>
        </dgm:presLayoutVars>
      </dgm:prSet>
      <dgm:spPr/>
      <dgm:t>
        <a:bodyPr/>
        <a:lstStyle/>
        <a:p>
          <a:endParaRPr lang="en-US"/>
        </a:p>
      </dgm:t>
    </dgm:pt>
  </dgm:ptLst>
  <dgm:cxnLst>
    <dgm:cxn modelId="{802DD1D7-53DE-4510-A7A8-DE6917CBB4B5}" srcId="{2E934027-630A-4866-A3D1-FE1120BEA1C9}" destId="{0727708E-3FB4-4808-A17A-4486C065A08C}" srcOrd="0" destOrd="0" parTransId="{DEFCECEA-580B-4E53-9D23-7DA96E04A3E4}" sibTransId="{F703D382-A49F-4489-A0F2-FBB9B816E7B7}"/>
    <dgm:cxn modelId="{02B3C660-CE52-4E4F-B6DC-F51EB95B1C69}" srcId="{0727708E-3FB4-4808-A17A-4486C065A08C}" destId="{7516109E-E495-4F79-98A2-466C615B969F}" srcOrd="0" destOrd="0" parTransId="{38063584-094A-474B-99E0-57F4B0767C97}" sibTransId="{D88BAA0D-39C0-4088-A2DC-42B2178D6A3E}"/>
    <dgm:cxn modelId="{76991163-1A8C-4BF9-B4E6-FC67517A4B63}" srcId="{0727708E-3FB4-4808-A17A-4486C065A08C}" destId="{F75BABFC-28D7-45DA-B337-B45886254595}" srcOrd="1" destOrd="0" parTransId="{1D473881-8D9B-49BB-9982-530795045E72}" sibTransId="{EB5C7B2E-C847-488E-A8A0-A609B6BBA675}"/>
    <dgm:cxn modelId="{5870254C-93F4-430B-93F2-01A96C246477}" srcId="{0727708E-3FB4-4808-A17A-4486C065A08C}" destId="{59B7588E-5D76-463D-8E00-D3ACE4B1B0F3}" srcOrd="2" destOrd="0" parTransId="{B3115BFA-408F-4204-B03C-B1E554956FA2}" sibTransId="{89D1C609-55A9-4667-A191-C02BA9603A27}"/>
    <dgm:cxn modelId="{B26E649B-FD97-4188-9FFB-C579D62DAE9E}" srcId="{2E934027-630A-4866-A3D1-FE1120BEA1C9}" destId="{A2FAA918-1427-42F9-A371-02C441486AD8}" srcOrd="1" destOrd="0" parTransId="{85BEB2D9-7324-462A-977B-C19CDFD2792F}" sibTransId="{809C274B-3365-4EDE-A0A8-DAC174D23FDB}"/>
    <dgm:cxn modelId="{E4F5A9E0-DA04-42C1-91B9-5803A1F5A054}" srcId="{A2FAA918-1427-42F9-A371-02C441486AD8}" destId="{1E8FF03D-BC6E-4D4A-87AF-3369BC10F901}" srcOrd="0" destOrd="0" parTransId="{89373335-5EDE-4CD2-8117-A803E8582686}" sibTransId="{B32A1929-6332-4903-AF3C-94A559BCFF75}"/>
    <dgm:cxn modelId="{F4C67309-9200-4B72-A2D3-F69F497EF3CD}" srcId="{A2FAA918-1427-42F9-A371-02C441486AD8}" destId="{5DE42E09-26F1-4315-94AC-4243DA37335B}" srcOrd="1" destOrd="0" parTransId="{FFBD2BB7-FBD1-445C-9AE2-C1185F5C3367}" sibTransId="{9242C17F-A051-4419-9AB0-F72D4A4A224B}"/>
    <dgm:cxn modelId="{E564B19D-85E0-4A98-B2BD-417CD9E7A2C9}" type="presOf" srcId="{2E934027-630A-4866-A3D1-FE1120BEA1C9}" destId="{E2D86196-9303-4638-A13C-8F5336FF81CC}" srcOrd="0" destOrd="0" presId="urn:microsoft.com/office/officeart/2008/layout/SquareAccentList"/>
    <dgm:cxn modelId="{2A4CABBC-9324-416D-BBFA-F8207D9F48B5}" type="presParOf" srcId="{E2D86196-9303-4638-A13C-8F5336FF81CC}" destId="{46096C96-F421-4C55-92C8-F59A14C213CB}" srcOrd="0" destOrd="0" presId="urn:microsoft.com/office/officeart/2008/layout/SquareAccentList"/>
    <dgm:cxn modelId="{6A045C50-A778-4421-A005-6AE9639B78BE}" type="presParOf" srcId="{46096C96-F421-4C55-92C8-F59A14C213CB}" destId="{117A9AAD-A5FA-4B13-A3B7-AEC25DFDB6C8}" srcOrd="0" destOrd="0" presId="urn:microsoft.com/office/officeart/2008/layout/SquareAccentList"/>
    <dgm:cxn modelId="{324875F3-96A0-4637-A062-CD79D466F001}" type="presParOf" srcId="{117A9AAD-A5FA-4B13-A3B7-AEC25DFDB6C8}" destId="{72141492-E8B0-44CD-A817-049D4DF72195}" srcOrd="0" destOrd="0" presId="urn:microsoft.com/office/officeart/2008/layout/SquareAccentList"/>
    <dgm:cxn modelId="{53ECC0B6-40E8-475A-BA2C-902DC4FE5DB9}" type="presParOf" srcId="{117A9AAD-A5FA-4B13-A3B7-AEC25DFDB6C8}" destId="{8C42A638-2BAE-4A60-933B-A318D9A8F334}" srcOrd="1" destOrd="0" presId="urn:microsoft.com/office/officeart/2008/layout/SquareAccentList"/>
    <dgm:cxn modelId="{628F35A2-DD00-448F-B34F-7AB31CC905A9}" type="presParOf" srcId="{117A9AAD-A5FA-4B13-A3B7-AEC25DFDB6C8}" destId="{38B89C03-15E7-45A7-9EF2-0425A0DDA8C5}" srcOrd="2" destOrd="0" presId="urn:microsoft.com/office/officeart/2008/layout/SquareAccentList"/>
    <dgm:cxn modelId="{932058D1-7EA1-493C-8823-44782289C84D}" type="presOf" srcId="{0727708E-3FB4-4808-A17A-4486C065A08C}" destId="{38B89C03-15E7-45A7-9EF2-0425A0DDA8C5}" srcOrd="0" destOrd="0" presId="urn:microsoft.com/office/officeart/2008/layout/SquareAccentList"/>
    <dgm:cxn modelId="{084A89BE-30A2-4CF2-8812-BCDECA449EA9}" type="presParOf" srcId="{46096C96-F421-4C55-92C8-F59A14C213CB}" destId="{11A804DE-2BD8-4B04-867B-D156FBFF538B}" srcOrd="1" destOrd="0" presId="urn:microsoft.com/office/officeart/2008/layout/SquareAccentList"/>
    <dgm:cxn modelId="{AB44071A-8D90-4D0D-BA3B-5F93025821C3}" type="presParOf" srcId="{11A804DE-2BD8-4B04-867B-D156FBFF538B}" destId="{2E94DF6B-5B1D-4FEF-B2E1-471802004C7E}" srcOrd="0" destOrd="0" presId="urn:microsoft.com/office/officeart/2008/layout/SquareAccentList"/>
    <dgm:cxn modelId="{B2354B61-E9DB-46D4-B4FC-D473900BD6BD}" type="presParOf" srcId="{2E94DF6B-5B1D-4FEF-B2E1-471802004C7E}" destId="{8A61CF43-7C8F-483D-A336-797BF215E98C}" srcOrd="0" destOrd="0" presId="urn:microsoft.com/office/officeart/2008/layout/SquareAccentList"/>
    <dgm:cxn modelId="{F23B0F18-0C09-4D9E-B0E9-B923D9D9DC4D}" type="presParOf" srcId="{2E94DF6B-5B1D-4FEF-B2E1-471802004C7E}" destId="{C6D55410-595D-477C-AA8A-AF5F16B8A4F7}" srcOrd="1" destOrd="0" presId="urn:microsoft.com/office/officeart/2008/layout/SquareAccentList"/>
    <dgm:cxn modelId="{93655CD9-6741-47BA-94E7-FFBE9401D605}" type="presOf" srcId="{7516109E-E495-4F79-98A2-466C615B969F}" destId="{C6D55410-595D-477C-AA8A-AF5F16B8A4F7}" srcOrd="0" destOrd="0" presId="urn:microsoft.com/office/officeart/2008/layout/SquareAccentList"/>
    <dgm:cxn modelId="{F763BB7D-4E77-46C6-A812-B38E5BCB8BAB}" type="presParOf" srcId="{11A804DE-2BD8-4B04-867B-D156FBFF538B}" destId="{5C14F24B-06D3-4119-B29A-E9EA0ED346A7}" srcOrd="1" destOrd="0" presId="urn:microsoft.com/office/officeart/2008/layout/SquareAccentList"/>
    <dgm:cxn modelId="{91D2E4F0-B63C-4962-807B-39D6AB70E18E}" type="presParOf" srcId="{5C14F24B-06D3-4119-B29A-E9EA0ED346A7}" destId="{B716C05A-AEF0-44F8-AF4B-45787109CF24}" srcOrd="0" destOrd="0" presId="urn:microsoft.com/office/officeart/2008/layout/SquareAccentList"/>
    <dgm:cxn modelId="{BF1F71CA-0112-4FEA-8907-1A14B742A4E8}" type="presParOf" srcId="{5C14F24B-06D3-4119-B29A-E9EA0ED346A7}" destId="{113F9FED-BA32-4192-B861-BE1B3B108F99}" srcOrd="1" destOrd="0" presId="urn:microsoft.com/office/officeart/2008/layout/SquareAccentList"/>
    <dgm:cxn modelId="{4010CAC8-BCED-49B2-9097-D789F3D1404C}" type="presOf" srcId="{F75BABFC-28D7-45DA-B337-B45886254595}" destId="{113F9FED-BA32-4192-B861-BE1B3B108F99}" srcOrd="0" destOrd="0" presId="urn:microsoft.com/office/officeart/2008/layout/SquareAccentList"/>
    <dgm:cxn modelId="{D7E4A6A2-8623-4DC0-B23F-90280FADC3B9}" type="presParOf" srcId="{11A804DE-2BD8-4B04-867B-D156FBFF538B}" destId="{9B148049-E485-44F3-899F-2CC9F1C42324}" srcOrd="2" destOrd="0" presId="urn:microsoft.com/office/officeart/2008/layout/SquareAccentList"/>
    <dgm:cxn modelId="{17A5BE0C-A441-40DA-B3CE-8606A7C18BF3}" type="presParOf" srcId="{9B148049-E485-44F3-899F-2CC9F1C42324}" destId="{C7F9AB83-0FD4-4486-8630-0037CF67C6BC}" srcOrd="0" destOrd="0" presId="urn:microsoft.com/office/officeart/2008/layout/SquareAccentList"/>
    <dgm:cxn modelId="{A0568696-297A-4AE0-B580-165705112CD0}" type="presParOf" srcId="{9B148049-E485-44F3-899F-2CC9F1C42324}" destId="{9F862926-F9A4-4A41-95D2-A0C1785D4CE7}" srcOrd="1" destOrd="0" presId="urn:microsoft.com/office/officeart/2008/layout/SquareAccentList"/>
    <dgm:cxn modelId="{C01A1AC0-CF88-4F34-B21B-54C0C40EEAED}" type="presOf" srcId="{59B7588E-5D76-463D-8E00-D3ACE4B1B0F3}" destId="{9F862926-F9A4-4A41-95D2-A0C1785D4CE7}" srcOrd="0" destOrd="0" presId="urn:microsoft.com/office/officeart/2008/layout/SquareAccentList"/>
    <dgm:cxn modelId="{42AA7B30-D353-4E03-BE4D-E261E2ABD2D4}" type="presParOf" srcId="{E2D86196-9303-4638-A13C-8F5336FF81CC}" destId="{4B22CE62-5BF4-48F3-9364-C9FA24AFE381}" srcOrd="1" destOrd="0" presId="urn:microsoft.com/office/officeart/2008/layout/SquareAccentList"/>
    <dgm:cxn modelId="{9FC47A92-595A-49D6-8B57-CF41607B7B7D}" type="presParOf" srcId="{4B22CE62-5BF4-48F3-9364-C9FA24AFE381}" destId="{3FC52BF5-FEBF-444F-90F6-8FA32EA006C2}" srcOrd="0" destOrd="0" presId="urn:microsoft.com/office/officeart/2008/layout/SquareAccentList"/>
    <dgm:cxn modelId="{64D330BB-633C-4DB1-AC40-CF428302530D}" type="presParOf" srcId="{3FC52BF5-FEBF-444F-90F6-8FA32EA006C2}" destId="{4D93B09F-9589-435B-9AC5-5947C7FE5661}" srcOrd="0" destOrd="0" presId="urn:microsoft.com/office/officeart/2008/layout/SquareAccentList"/>
    <dgm:cxn modelId="{AF42E611-6B94-4F2D-855B-55851DAFFD8C}" type="presParOf" srcId="{3FC52BF5-FEBF-444F-90F6-8FA32EA006C2}" destId="{618C8F6E-692A-415C-B18B-121BCC62A74C}" srcOrd="1" destOrd="0" presId="urn:microsoft.com/office/officeart/2008/layout/SquareAccentList"/>
    <dgm:cxn modelId="{8F4552B1-5727-4200-8967-EEA8A909D8E8}" type="presParOf" srcId="{3FC52BF5-FEBF-444F-90F6-8FA32EA006C2}" destId="{217AA47C-D803-4139-8122-85FD326C9997}" srcOrd="2" destOrd="0" presId="urn:microsoft.com/office/officeart/2008/layout/SquareAccentList"/>
    <dgm:cxn modelId="{F74389EE-CBA5-4698-8300-C77E014775B6}" type="presOf" srcId="{A2FAA918-1427-42F9-A371-02C441486AD8}" destId="{217AA47C-D803-4139-8122-85FD326C9997}" srcOrd="0" destOrd="0" presId="urn:microsoft.com/office/officeart/2008/layout/SquareAccentList"/>
    <dgm:cxn modelId="{AC2C5301-FD30-414F-9A47-B8028661507B}" type="presParOf" srcId="{4B22CE62-5BF4-48F3-9364-C9FA24AFE381}" destId="{6985BFB4-FF7E-47E8-B78D-FC2FA13264E6}" srcOrd="1" destOrd="0" presId="urn:microsoft.com/office/officeart/2008/layout/SquareAccentList"/>
    <dgm:cxn modelId="{20550C7A-44E3-411F-B08B-0E5727932428}" type="presParOf" srcId="{6985BFB4-FF7E-47E8-B78D-FC2FA13264E6}" destId="{8559B0B8-0A86-43F9-B06E-E9F3D67BC6B2}" srcOrd="0" destOrd="0" presId="urn:microsoft.com/office/officeart/2008/layout/SquareAccentList"/>
    <dgm:cxn modelId="{431E144F-C061-45D5-914A-1D4B54305ECB}" type="presParOf" srcId="{8559B0B8-0A86-43F9-B06E-E9F3D67BC6B2}" destId="{3AC944C0-8096-41D0-AE54-DBC8E08C7B6A}" srcOrd="0" destOrd="0" presId="urn:microsoft.com/office/officeart/2008/layout/SquareAccentList"/>
    <dgm:cxn modelId="{814FCED2-E23D-4C11-B99A-92EADA84FB26}" type="presParOf" srcId="{8559B0B8-0A86-43F9-B06E-E9F3D67BC6B2}" destId="{3308BD96-3007-4726-BDB9-6F7CCE5C6145}" srcOrd="1" destOrd="0" presId="urn:microsoft.com/office/officeart/2008/layout/SquareAccentList"/>
    <dgm:cxn modelId="{F26D1A0C-7F8B-4244-962A-9A84032B3E5E}" type="presOf" srcId="{1E8FF03D-BC6E-4D4A-87AF-3369BC10F901}" destId="{3308BD96-3007-4726-BDB9-6F7CCE5C6145}" srcOrd="0" destOrd="0" presId="urn:microsoft.com/office/officeart/2008/layout/SquareAccentList"/>
    <dgm:cxn modelId="{DB5D889E-574E-487C-A181-594379950B29}" type="presParOf" srcId="{6985BFB4-FF7E-47E8-B78D-FC2FA13264E6}" destId="{C6382E8E-13C7-46ED-9141-6AE136633DFD}" srcOrd="1" destOrd="0" presId="urn:microsoft.com/office/officeart/2008/layout/SquareAccentList"/>
    <dgm:cxn modelId="{250755DC-A70F-48AF-867E-8297D1C40A76}" type="presParOf" srcId="{C6382E8E-13C7-46ED-9141-6AE136633DFD}" destId="{A17A37F4-CCB6-4236-8D59-DA959DCC3468}" srcOrd="0" destOrd="0" presId="urn:microsoft.com/office/officeart/2008/layout/SquareAccentList"/>
    <dgm:cxn modelId="{FE6C631D-AFA1-40A3-9CF8-B68476BE5442}" type="presParOf" srcId="{C6382E8E-13C7-46ED-9141-6AE136633DFD}" destId="{E2CBE1ED-7119-4CC7-BD04-8D9BBFAF30A5}" srcOrd="1" destOrd="0" presId="urn:microsoft.com/office/officeart/2008/layout/SquareAccentList"/>
    <dgm:cxn modelId="{7D37AD1D-4B5F-433F-9632-251EF056A4AB}" type="presOf" srcId="{5DE42E09-26F1-4315-94AC-4243DA37335B}" destId="{E2CBE1ED-7119-4CC7-BD04-8D9BBFAF30A5}" srcOrd="0" destOrd="0" presId="urn:microsoft.com/office/officeart/2008/layout/SquareAccent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33D06B5-714A-4D97-9EFB-69FA92CE295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dgm:t>
    </dgm:pt>
    <dgm:pt modelId="{DD4E1D49-E6D1-42BD-8794-EE0D3CB63956}" type="parTrans" cxnId="{627F0CAD-7A9B-4922-BBC1-6DE34BFFCF4F}">
      <dgm:prSet/>
      <dgm:spPr/>
      <dgm:t>
        <a:bodyPr/>
        <a:lstStyle/>
        <a:p>
          <a:endParaRPr lang="en-US"/>
        </a:p>
      </dgm:t>
    </dgm:pt>
    <dgm:pt modelId="{2E1F1463-BAC8-48BF-AB99-FD8137F9E611}">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a:t>problem identification and installation</a:t>
          </a:r>
        </a:p>
      </dgm:t>
    </dgm:pt>
    <dgm:pt modelId="{68204EF5-D9C3-44FD-BAAD-2C9A666C0F9A}" type="sibTrans" cxnId="{627F0CAD-7A9B-4922-BBC1-6DE34BFFCF4F}">
      <dgm:prSet/>
      <dgm:spPr/>
      <dgm:t>
        <a:bodyPr/>
        <a:lstStyle/>
        <a:p>
          <a:endParaRPr lang="en-US"/>
        </a:p>
      </dgm:t>
    </dgm:pt>
    <dgm:pt modelId="{7B1F1F97-F894-4F0E-8085-B71DE80AD688}" type="parTrans" cxnId="{3807E469-D93F-41DA-B0F6-FD686C3D308C}">
      <dgm:prSet/>
      <dgm:spPr/>
      <dgm:t>
        <a:bodyPr/>
        <a:lstStyle/>
        <a:p>
          <a:endParaRPr lang="en-US"/>
        </a:p>
      </dgm:t>
    </dgm:pt>
    <dgm:pt modelId="{9BE37B4E-010B-42AB-B4C2-BAB368BC32E5}">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a:t>simultaneously</a:t>
          </a:r>
          <a:r>
            <a:rPr lang="lv-LV"/>
            <a:t> </a:t>
          </a:r>
          <a:r>
            <a:rPr lang="en-US"/>
            <a:t>generat</a:t>
          </a:r>
          <a:r>
            <a:rPr lang="lv-LV"/>
            <a:t>ion of</a:t>
          </a:r>
          <a:r>
            <a:rPr lang="en-US"/>
            <a:t> several ideas</a:t>
          </a:r>
        </a:p>
      </dgm:t>
    </dgm:pt>
    <dgm:pt modelId="{A4848DC2-57FA-4C6B-ADD1-77812F5D6B40}" type="sibTrans" cxnId="{3807E469-D93F-41DA-B0F6-FD686C3D308C}">
      <dgm:prSet/>
      <dgm:spPr/>
      <dgm:t>
        <a:bodyPr/>
        <a:lstStyle/>
        <a:p>
          <a:endParaRPr lang="en-US"/>
        </a:p>
      </dgm:t>
    </dgm:pt>
    <dgm:pt modelId="{F328FCDD-DE0F-42D0-B5C8-7E6D0547D42C}" type="parTrans" cxnId="{2B28825A-2537-4D69-B684-2D27DCD27B9F}">
      <dgm:prSet/>
      <dgm:spPr/>
      <dgm:t>
        <a:bodyPr/>
        <a:lstStyle/>
        <a:p>
          <a:endParaRPr lang="en-US"/>
        </a:p>
      </dgm:t>
    </dgm:pt>
    <dgm:pt modelId="{0EB18849-0265-4309-97A4-1169E8FBFADC}">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a:t>production ideas of various concepts</a:t>
          </a:r>
        </a:p>
      </dgm:t>
    </dgm:pt>
    <dgm:pt modelId="{08C28A9E-F7BA-40D3-AC1B-E55B50E65D63}" type="sibTrans" cxnId="{2B28825A-2537-4D69-B684-2D27DCD27B9F}">
      <dgm:prSet/>
      <dgm:spPr/>
      <dgm:t>
        <a:bodyPr/>
        <a:lstStyle/>
        <a:p>
          <a:endParaRPr lang="en-US"/>
        </a:p>
      </dgm:t>
    </dgm:pt>
    <dgm:pt modelId="{5970FE72-CAA7-4FD2-BD76-644DF0D065A0}" type="parTrans" cxnId="{E0407603-DC2E-4D06-A9BB-6DCDFF3F9E96}">
      <dgm:prSet/>
      <dgm:spPr/>
      <dgm:t>
        <a:bodyPr/>
        <a:lstStyle/>
        <a:p>
          <a:endParaRPr lang="en-US"/>
        </a:p>
      </dgm:t>
    </dgm:pt>
    <dgm:pt modelId="{3DF557AE-2133-4027-8088-F8DBC7C49A31}">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a:t>putting forward rare, non-standard ideas</a:t>
          </a:r>
        </a:p>
      </dgm:t>
    </dgm:pt>
    <dgm:pt modelId="{AD7421F2-1FE6-4DB3-A662-0170E006E68D}" type="sibTrans" cxnId="{E0407603-DC2E-4D06-A9BB-6DCDFF3F9E96}">
      <dgm:prSet/>
      <dgm:spPr/>
      <dgm:t>
        <a:bodyPr/>
        <a:lstStyle/>
        <a:p>
          <a:endParaRPr lang="en-US"/>
        </a:p>
      </dgm:t>
    </dgm:pt>
    <dgm:pt modelId="{DE8F7BD7-DCDB-46E1-BFB3-319F6414D8C7}" type="parTrans" cxnId="{FEF22D70-9B06-4468-BAFB-11A9A64A7BE6}">
      <dgm:prSet/>
      <dgm:spPr/>
      <dgm:t>
        <a:bodyPr/>
        <a:lstStyle/>
        <a:p>
          <a:endParaRPr lang="en-US"/>
        </a:p>
      </dgm:t>
    </dgm:pt>
    <dgm:pt modelId="{C7D1EB32-BF6E-442D-B39F-D04507829D03}">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a:t>improv</a:t>
          </a:r>
          <a:r>
            <a:rPr lang="lv-LV"/>
            <a:t>ing</a:t>
          </a:r>
          <a:r>
            <a:rPr lang="en-US"/>
            <a:t> the proposed ideas</a:t>
          </a:r>
        </a:p>
      </dgm:t>
    </dgm:pt>
    <dgm:pt modelId="{106E5B2F-9DD9-41A2-ADE8-F0664C38146B}" type="sibTrans" cxnId="{FEF22D70-9B06-4468-BAFB-11A9A64A7BE6}">
      <dgm:prSet/>
      <dgm:spPr/>
      <dgm:t>
        <a:bodyPr/>
        <a:lstStyle/>
        <a:p>
          <a:endParaRPr lang="en-US"/>
        </a:p>
      </dgm:t>
    </dgm:pt>
    <dgm:pt modelId="{7D6F0518-FABE-4E6C-83FB-18024ADA6A21}" type="parTrans" cxnId="{62EC83B4-96B8-48ED-8BF5-EA3512434EAF}">
      <dgm:prSet/>
      <dgm:spPr/>
      <dgm:t>
        <a:bodyPr/>
        <a:lstStyle/>
        <a:p>
          <a:endParaRPr lang="en-US"/>
        </a:p>
      </dgm:t>
    </dgm:pt>
    <dgm:pt modelId="{29D16894-634F-4B45-B649-B068AB22D040}">
      <dgm:prSet phldrT="[Text]"/>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a:t>analyze and synthesize information for problem solving</a:t>
          </a:r>
        </a:p>
      </dgm:t>
    </dgm:pt>
    <dgm:pt modelId="{8C02C37A-B678-419C-A05A-F295180C01B4}" type="sibTrans" cxnId="{62EC83B4-96B8-48ED-8BF5-EA3512434EAF}">
      <dgm:prSet/>
      <dgm:spPr/>
      <dgm:t>
        <a:bodyPr/>
        <a:lstStyle/>
        <a:p>
          <a:endParaRPr lang="en-US"/>
        </a:p>
      </dgm:t>
    </dgm:pt>
    <dgm:pt modelId="{3ACF75FB-06FB-4298-815E-36D4DB02514E}" type="pres">
      <dgm:prSet presAssocID="{633D06B5-714A-4D97-9EFB-69FA92CE295B}" presName="CompostProcess">
        <dgm:presLayoutVars>
          <dgm:dir/>
          <dgm:resizeHandles val="exact"/>
        </dgm:presLayoutVars>
      </dgm:prSet>
      <dgm:spPr/>
      <dgm:t>
        <a:bodyPr/>
        <a:lstStyle/>
        <a:p/>
      </dgm:t>
    </dgm:pt>
    <dgm:pt modelId="{453DC22C-4B11-45A5-A5CD-480672F5662A}" type="pres">
      <dgm:prSet presAssocID="{633D06B5-714A-4D97-9EFB-69FA92CE295B}" presName="arrow" presStyleLbl="bgShp" presStyleCnt="1"/>
      <dgm:spPr/>
      <dgm:t>
        <a:bodyPr/>
        <a:lstStyle/>
        <a:p/>
      </dgm:t>
    </dgm:pt>
    <dgm:pt modelId="{ACADCBFC-0D9E-473D-B104-C2D472058AA7}" type="pres">
      <dgm:prSet presAssocID="{633D06B5-714A-4D97-9EFB-69FA92CE295B}" presName="linearProcess"/>
      <dgm:spPr/>
      <dgm:t>
        <a:bodyPr/>
        <a:lstStyle/>
        <a:p/>
      </dgm:t>
    </dgm:pt>
    <dgm:pt modelId="{6AE1A190-188B-45F1-B8C2-29DA676BACDD}" type="pres">
      <dgm:prSet presAssocID="{2E1F1463-BAC8-48BF-AB99-FD8137F9E611}" presName="textNode" presStyleLbl="node1" presStyleCnt="6">
        <dgm:presLayoutVars>
          <dgm:bulletEnabled val="1"/>
        </dgm:presLayoutVars>
      </dgm:prSet>
      <dgm:spPr/>
      <dgm:t>
        <a:bodyPr/>
        <a:lstStyle/>
        <a:p>
          <a:endParaRPr lang="en-US"/>
        </a:p>
      </dgm:t>
    </dgm:pt>
    <dgm:pt modelId="{92E7ABFD-015C-4B07-A9C4-A7B66C6248BD}" type="pres">
      <dgm:prSet presAssocID="{68204EF5-D9C3-44FD-BAAD-2C9A666C0F9A}" presName="sibTrans"/>
      <dgm:spPr/>
      <dgm:t>
        <a:bodyPr/>
        <a:lstStyle/>
        <a:p/>
      </dgm:t>
    </dgm:pt>
    <dgm:pt modelId="{CED6BBCB-C9FF-4A8F-8703-653C6174E2ED}" type="pres">
      <dgm:prSet presAssocID="{9BE37B4E-010B-42AB-B4C2-BAB368BC32E5}" presName="textNode" presStyleLbl="node1" presStyleIdx="1" presStyleCnt="6">
        <dgm:presLayoutVars>
          <dgm:bulletEnabled val="1"/>
        </dgm:presLayoutVars>
      </dgm:prSet>
      <dgm:spPr/>
      <dgm:t>
        <a:bodyPr/>
        <a:lstStyle/>
        <a:p>
          <a:endParaRPr lang="en-US"/>
        </a:p>
      </dgm:t>
    </dgm:pt>
    <dgm:pt modelId="{9C392DBE-99D9-4607-81F4-592853B83778}" type="pres">
      <dgm:prSet presAssocID="{A4848DC2-57FA-4C6B-ADD1-77812F5D6B40}" presName="sibTrans"/>
      <dgm:spPr/>
      <dgm:t>
        <a:bodyPr/>
        <a:lstStyle/>
        <a:p/>
      </dgm:t>
    </dgm:pt>
    <dgm:pt modelId="{A1AB2FDF-19EA-4469-BF80-C9DA209B7A50}" type="pres">
      <dgm:prSet presAssocID="{0EB18849-0265-4309-97A4-1169E8FBFADC}" presName="textNode" presStyleLbl="node1" presStyleIdx="2" presStyleCnt="6">
        <dgm:presLayoutVars>
          <dgm:bulletEnabled val="1"/>
        </dgm:presLayoutVars>
      </dgm:prSet>
      <dgm:spPr/>
      <dgm:t>
        <a:bodyPr/>
        <a:lstStyle/>
        <a:p>
          <a:endParaRPr lang="en-US"/>
        </a:p>
      </dgm:t>
    </dgm:pt>
    <dgm:pt modelId="{85DFE0BF-8E61-4020-AA80-B1489B52BD35}" type="pres">
      <dgm:prSet presAssocID="{08C28A9E-F7BA-40D3-AC1B-E55B50E65D63}" presName="sibTrans"/>
      <dgm:spPr/>
      <dgm:t>
        <a:bodyPr/>
        <a:lstStyle/>
        <a:p/>
      </dgm:t>
    </dgm:pt>
    <dgm:pt modelId="{A78EBCC7-DF04-4A94-84D1-2A577953C9FD}" type="pres">
      <dgm:prSet presAssocID="{3DF557AE-2133-4027-8088-F8DBC7C49A31}" presName="textNode" presStyleLbl="node1" presStyleIdx="3" presStyleCnt="6">
        <dgm:presLayoutVars>
          <dgm:bulletEnabled val="1"/>
        </dgm:presLayoutVars>
      </dgm:prSet>
      <dgm:spPr/>
      <dgm:t>
        <a:bodyPr/>
        <a:lstStyle/>
        <a:p>
          <a:endParaRPr lang="en-US"/>
        </a:p>
      </dgm:t>
    </dgm:pt>
    <dgm:pt modelId="{D5144BAA-BE19-4140-8CBD-F63AFB961065}" type="pres">
      <dgm:prSet presAssocID="{AD7421F2-1FE6-4DB3-A662-0170E006E68D}" presName="sibTrans"/>
      <dgm:spPr/>
      <dgm:t>
        <a:bodyPr/>
        <a:lstStyle/>
        <a:p/>
      </dgm:t>
    </dgm:pt>
    <dgm:pt modelId="{88A35B0A-940B-474B-B08D-128DB67C405C}" type="pres">
      <dgm:prSet presAssocID="{C7D1EB32-BF6E-442D-B39F-D04507829D03}" presName="textNode" presStyleLbl="node1" presStyleIdx="4" presStyleCnt="6">
        <dgm:presLayoutVars>
          <dgm:bulletEnabled val="1"/>
        </dgm:presLayoutVars>
      </dgm:prSet>
      <dgm:spPr/>
      <dgm:t>
        <a:bodyPr/>
        <a:lstStyle/>
        <a:p>
          <a:endParaRPr lang="en-US"/>
        </a:p>
      </dgm:t>
    </dgm:pt>
    <dgm:pt modelId="{0ECC035E-67B1-4532-B502-2753F2A2AC7F}" type="pres">
      <dgm:prSet presAssocID="{106E5B2F-9DD9-41A2-ADE8-F0664C38146B}" presName="sibTrans"/>
      <dgm:spPr/>
      <dgm:t>
        <a:bodyPr/>
        <a:lstStyle/>
        <a:p/>
      </dgm:t>
    </dgm:pt>
    <dgm:pt modelId="{E7F26729-0E27-40CB-A75D-90606C06B8A9}" type="pres">
      <dgm:prSet presAssocID="{29D16894-634F-4B45-B649-B068AB22D040}" presName="textNode" presStyleLbl="node1" presStyleIdx="5" presStyleCnt="6">
        <dgm:presLayoutVars>
          <dgm:bulletEnabled val="1"/>
        </dgm:presLayoutVars>
      </dgm:prSet>
      <dgm:spPr/>
      <dgm:t>
        <a:bodyPr/>
        <a:lstStyle/>
        <a:p>
          <a:endParaRPr lang="en-US"/>
        </a:p>
      </dgm:t>
    </dgm:pt>
  </dgm:ptLst>
  <dgm:cxnLst>
    <dgm:cxn modelId="{627F0CAD-7A9B-4922-BBC1-6DE34BFFCF4F}" srcId="{633D06B5-714A-4D97-9EFB-69FA92CE295B}" destId="{2E1F1463-BAC8-48BF-AB99-FD8137F9E611}" srcOrd="0" destOrd="0" parTransId="{DD4E1D49-E6D1-42BD-8794-EE0D3CB63956}" sibTransId="{68204EF5-D9C3-44FD-BAAD-2C9A666C0F9A}"/>
    <dgm:cxn modelId="{3807E469-D93F-41DA-B0F6-FD686C3D308C}" srcId="{633D06B5-714A-4D97-9EFB-69FA92CE295B}" destId="{9BE37B4E-010B-42AB-B4C2-BAB368BC32E5}" srcOrd="1" destOrd="0" parTransId="{7B1F1F97-F894-4F0E-8085-B71DE80AD688}" sibTransId="{A4848DC2-57FA-4C6B-ADD1-77812F5D6B40}"/>
    <dgm:cxn modelId="{2B28825A-2537-4D69-B684-2D27DCD27B9F}" srcId="{633D06B5-714A-4D97-9EFB-69FA92CE295B}" destId="{0EB18849-0265-4309-97A4-1169E8FBFADC}" srcOrd="2" destOrd="0" parTransId="{F328FCDD-DE0F-42D0-B5C8-7E6D0547D42C}" sibTransId="{08C28A9E-F7BA-40D3-AC1B-E55B50E65D63}"/>
    <dgm:cxn modelId="{E0407603-DC2E-4D06-A9BB-6DCDFF3F9E96}" srcId="{633D06B5-714A-4D97-9EFB-69FA92CE295B}" destId="{3DF557AE-2133-4027-8088-F8DBC7C49A31}" srcOrd="3" destOrd="0" parTransId="{5970FE72-CAA7-4FD2-BD76-644DF0D065A0}" sibTransId="{AD7421F2-1FE6-4DB3-A662-0170E006E68D}"/>
    <dgm:cxn modelId="{FEF22D70-9B06-4468-BAFB-11A9A64A7BE6}" srcId="{633D06B5-714A-4D97-9EFB-69FA92CE295B}" destId="{C7D1EB32-BF6E-442D-B39F-D04507829D03}" srcOrd="4" destOrd="0" parTransId="{DE8F7BD7-DCDB-46E1-BFB3-319F6414D8C7}" sibTransId="{106E5B2F-9DD9-41A2-ADE8-F0664C38146B}"/>
    <dgm:cxn modelId="{62EC83B4-96B8-48ED-8BF5-EA3512434EAF}" srcId="{633D06B5-714A-4D97-9EFB-69FA92CE295B}" destId="{29D16894-634F-4B45-B649-B068AB22D040}" srcOrd="5" destOrd="0" parTransId="{7D6F0518-FABE-4E6C-83FB-18024ADA6A21}" sibTransId="{8C02C37A-B678-419C-A05A-F295180C01B4}"/>
    <dgm:cxn modelId="{30DAF098-57C0-448B-895D-7C730C03914F}" type="presOf" srcId="{633D06B5-714A-4D97-9EFB-69FA92CE295B}" destId="{3ACF75FB-06FB-4298-815E-36D4DB02514E}" srcOrd="0" destOrd="0" presId="urn:microsoft.com/office/officeart/2005/8/layout/hProcess9"/>
    <dgm:cxn modelId="{AE80DEB8-FDEF-4365-B2B1-7386B003666D}" type="presParOf" srcId="{3ACF75FB-06FB-4298-815E-36D4DB02514E}" destId="{453DC22C-4B11-45A5-A5CD-480672F5662A}" srcOrd="0" destOrd="0" presId="urn:microsoft.com/office/officeart/2005/8/layout/hProcess9"/>
    <dgm:cxn modelId="{44E60263-D61C-46FD-A51D-463F64C4CC66}" type="presParOf" srcId="{3ACF75FB-06FB-4298-815E-36D4DB02514E}" destId="{ACADCBFC-0D9E-473D-B104-C2D472058AA7}" srcOrd="1" destOrd="0" presId="urn:microsoft.com/office/officeart/2005/8/layout/hProcess9"/>
    <dgm:cxn modelId="{E93AB8B2-7817-4575-ACBB-C8BD0E1449B0}" type="presParOf" srcId="{ACADCBFC-0D9E-473D-B104-C2D472058AA7}" destId="{6AE1A190-188B-45F1-B8C2-29DA676BACDD}" srcOrd="0" destOrd="0" presId="urn:microsoft.com/office/officeart/2005/8/layout/hProcess9"/>
    <dgm:cxn modelId="{E7E8D19E-B0AF-443F-A15D-771133AAFDAB}" type="presOf" srcId="{2E1F1463-BAC8-48BF-AB99-FD8137F9E611}" destId="{6AE1A190-188B-45F1-B8C2-29DA676BACDD}" srcOrd="0" destOrd="0" presId="urn:microsoft.com/office/officeart/2005/8/layout/hProcess9"/>
    <dgm:cxn modelId="{195DD5B6-D389-4F80-B7DC-41D30F56CADC}" type="presParOf" srcId="{ACADCBFC-0D9E-473D-B104-C2D472058AA7}" destId="{92E7ABFD-015C-4B07-A9C4-A7B66C6248BD}" srcOrd="1" destOrd="0" presId="urn:microsoft.com/office/officeart/2005/8/layout/hProcess9"/>
    <dgm:cxn modelId="{D91A2CDF-6C0E-443F-AB12-3E1D1CA8785C}" type="presParOf" srcId="{ACADCBFC-0D9E-473D-B104-C2D472058AA7}" destId="{CED6BBCB-C9FF-4A8F-8703-653C6174E2ED}" srcOrd="2" destOrd="0" presId="urn:microsoft.com/office/officeart/2005/8/layout/hProcess9"/>
    <dgm:cxn modelId="{A130DB09-DF18-426E-AC01-BE9B6E04694F}" type="presOf" srcId="{9BE37B4E-010B-42AB-B4C2-BAB368BC32E5}" destId="{CED6BBCB-C9FF-4A8F-8703-653C6174E2ED}" srcOrd="0" destOrd="0" presId="urn:microsoft.com/office/officeart/2005/8/layout/hProcess9"/>
    <dgm:cxn modelId="{C45513E4-0BA3-453A-9DE4-EBEE397BB589}" type="presParOf" srcId="{ACADCBFC-0D9E-473D-B104-C2D472058AA7}" destId="{9C392DBE-99D9-4607-81F4-592853B83778}" srcOrd="3" destOrd="0" presId="urn:microsoft.com/office/officeart/2005/8/layout/hProcess9"/>
    <dgm:cxn modelId="{652A2E74-14FD-44BA-BACE-19C958B3B145}" type="presParOf" srcId="{ACADCBFC-0D9E-473D-B104-C2D472058AA7}" destId="{A1AB2FDF-19EA-4469-BF80-C9DA209B7A50}" srcOrd="4" destOrd="0" presId="urn:microsoft.com/office/officeart/2005/8/layout/hProcess9"/>
    <dgm:cxn modelId="{29FDEDC5-7E24-4815-8946-0FB5A0A52879}" type="presOf" srcId="{0EB18849-0265-4309-97A4-1169E8FBFADC}" destId="{A1AB2FDF-19EA-4469-BF80-C9DA209B7A50}" srcOrd="0" destOrd="0" presId="urn:microsoft.com/office/officeart/2005/8/layout/hProcess9"/>
    <dgm:cxn modelId="{3966F90F-DE19-4619-B376-D9FCDD644BA9}" type="presParOf" srcId="{ACADCBFC-0D9E-473D-B104-C2D472058AA7}" destId="{85DFE0BF-8E61-4020-AA80-B1489B52BD35}" srcOrd="5" destOrd="0" presId="urn:microsoft.com/office/officeart/2005/8/layout/hProcess9"/>
    <dgm:cxn modelId="{695EFA5C-EF95-4610-87DD-9AF1BBE42007}" type="presParOf" srcId="{ACADCBFC-0D9E-473D-B104-C2D472058AA7}" destId="{A78EBCC7-DF04-4A94-84D1-2A577953C9FD}" srcOrd="6" destOrd="0" presId="urn:microsoft.com/office/officeart/2005/8/layout/hProcess9"/>
    <dgm:cxn modelId="{509FFB3C-62C6-4DD6-B22B-732D3A42673F}" type="presOf" srcId="{3DF557AE-2133-4027-8088-F8DBC7C49A31}" destId="{A78EBCC7-DF04-4A94-84D1-2A577953C9FD}" srcOrd="0" destOrd="0" presId="urn:microsoft.com/office/officeart/2005/8/layout/hProcess9"/>
    <dgm:cxn modelId="{46D7C0E5-4D94-41B5-BE92-36A61B98041D}" type="presParOf" srcId="{ACADCBFC-0D9E-473D-B104-C2D472058AA7}" destId="{D5144BAA-BE19-4140-8CBD-F63AFB961065}" srcOrd="7" destOrd="0" presId="urn:microsoft.com/office/officeart/2005/8/layout/hProcess9"/>
    <dgm:cxn modelId="{D9EB6FFF-A939-43D6-8227-1AF41DDEA44E}" type="presParOf" srcId="{ACADCBFC-0D9E-473D-B104-C2D472058AA7}" destId="{88A35B0A-940B-474B-B08D-128DB67C405C}" srcOrd="8" destOrd="0" presId="urn:microsoft.com/office/officeart/2005/8/layout/hProcess9"/>
    <dgm:cxn modelId="{EBCFD810-8952-4A5A-83CE-357328AD0CF2}" type="presOf" srcId="{C7D1EB32-BF6E-442D-B39F-D04507829D03}" destId="{88A35B0A-940B-474B-B08D-128DB67C405C}" srcOrd="0" destOrd="0" presId="urn:microsoft.com/office/officeart/2005/8/layout/hProcess9"/>
    <dgm:cxn modelId="{8E1DEE3C-2E33-4701-9088-1881156329E9}" type="presParOf" srcId="{ACADCBFC-0D9E-473D-B104-C2D472058AA7}" destId="{0ECC035E-67B1-4532-B502-2753F2A2AC7F}" srcOrd="9" destOrd="0" presId="urn:microsoft.com/office/officeart/2005/8/layout/hProcess9"/>
    <dgm:cxn modelId="{2AA3C88C-E49E-43BD-93D4-58D195A1FC94}" type="presParOf" srcId="{ACADCBFC-0D9E-473D-B104-C2D472058AA7}" destId="{E7F26729-0E27-40CB-A75D-90606C06B8A9}" srcOrd="10" destOrd="0" presId="urn:microsoft.com/office/officeart/2005/8/layout/hProcess9"/>
    <dgm:cxn modelId="{D81E9DBF-60C8-49B3-82CF-AC2D2D7ADED8}" type="presOf" srcId="{29D16894-634F-4B45-B649-B068AB22D040}" destId="{E7F26729-0E27-40CB-A75D-90606C06B8A9}" srcOrd="0" destOrd="0" presId="urn:microsoft.com/office/officeart/2005/8/layout/hProcess9"/>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17F02CAC-D84C-4657-8EB8-813A664CCAF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FA282DF-D827-4046-A3DB-B8AE9D9B68E8}" type="parTrans" cxnId="{B5230686-23DE-4163-85B9-E9B59ADB5845}">
      <dgm:prSet/>
      <dgm:spPr/>
      <dgm:t>
        <a:bodyPr/>
        <a:lstStyle/>
        <a:p>
          <a:endParaRPr lang="en-US"/>
        </a:p>
      </dgm:t>
    </dgm:pt>
    <dgm:pt modelId="{C81B4BE2-99A3-4CB9-98F5-7FFDB1D6D783}">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b="1">
              <a:latin typeface="Times New Roman" panose="02020603050405020304" pitchFamily="18" charset="0"/>
              <a:cs typeface="Times New Roman" panose="02020603050405020304" pitchFamily="18" charset="0"/>
            </a:rPr>
            <a:t>Cognitive Flexibility</a:t>
          </a:r>
          <a:endParaRPr lang="en-US" sz="1800">
            <a:latin typeface="Times New Roman" panose="02020603050405020304" pitchFamily="18" charset="0"/>
            <a:cs typeface="Times New Roman" panose="02020603050405020304" pitchFamily="18" charset="0"/>
          </a:endParaRPr>
        </a:p>
      </dgm:t>
    </dgm:pt>
    <dgm:pt modelId="{AF6897D6-D3AC-43C5-BADE-BEF2541686F8}" type="parTrans" cxnId="{766C9F80-ABCC-4E16-902F-B116DAF94422}">
      <dgm:prSet/>
      <dgm:spPr/>
      <dgm:t>
        <a:bodyPr/>
        <a:lstStyle/>
        <a:p>
          <a:endParaRPr lang="en-US"/>
        </a:p>
      </dgm:t>
    </dgm:pt>
    <dgm:pt modelId="{6AD45CC0-09DF-40AB-819B-E2D5D4144701}">
      <dgm:prSet phldrT="[Text]" custT="1"/>
      <dgm:spPr>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dgm:spPr>
      <dgm:t>
        <a:bodyPr/>
        <a:lstStyle/>
        <a:p>
          <a:r>
            <a:rPr lang="en-US" sz="1800">
              <a:latin typeface="Times New Roman" panose="02020603050405020304" pitchFamily="18" charset="0"/>
              <a:cs typeface="Times New Roman" panose="02020603050405020304" pitchFamily="18" charset="0"/>
            </a:rPr>
            <a:t>Thinking of multiple concepts at the same time, or you can effortlessly shift between two different ideas</a:t>
          </a:r>
        </a:p>
      </dgm:t>
    </dgm:pt>
    <dgm:pt modelId="{8C49FE80-5928-4BE6-912E-5E50E32FD98A}" type="sibTrans" cxnId="{766C9F80-ABCC-4E16-902F-B116DAF94422}">
      <dgm:prSet/>
      <dgm:spPr/>
      <dgm:t>
        <a:bodyPr/>
        <a:lstStyle/>
        <a:p>
          <a:endParaRPr lang="en-US"/>
        </a:p>
      </dgm:t>
    </dgm:pt>
    <dgm:pt modelId="{6D0E68BC-CF96-403E-A3DD-ABAF75BDDEFC}" type="sibTrans" cxnId="{B5230686-23DE-4163-85B9-E9B59ADB5845}">
      <dgm:prSet/>
      <dgm:spPr/>
      <dgm:t>
        <a:bodyPr/>
        <a:lstStyle/>
        <a:p>
          <a:endParaRPr lang="en-US"/>
        </a:p>
      </dgm:t>
    </dgm:pt>
    <dgm:pt modelId="{E7169D50-F657-4A0E-838B-E810533E384B}" type="parTrans" cxnId="{DB6FE7CE-CE7E-4651-A2BD-05ED7A2918D6}">
      <dgm:prSet/>
      <dgm:spPr/>
      <dgm:t>
        <a:bodyPr/>
        <a:lstStyle/>
        <a:p>
          <a:endParaRPr lang="en-US"/>
        </a:p>
      </dgm:t>
    </dgm:pt>
    <dgm:pt modelId="{3B9182B8-775E-4097-A597-2CB9533EFED4}">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b="1">
              <a:latin typeface="Times New Roman" panose="02020603050405020304" pitchFamily="18" charset="0"/>
              <a:cs typeface="Times New Roman" panose="02020603050405020304" pitchFamily="18" charset="0"/>
            </a:rPr>
            <a:t>Abstract Thinking</a:t>
          </a:r>
          <a:endParaRPr lang="en-US" sz="1800">
            <a:latin typeface="Times New Roman" panose="02020603050405020304" pitchFamily="18" charset="0"/>
            <a:cs typeface="Times New Roman" panose="02020603050405020304" pitchFamily="18" charset="0"/>
          </a:endParaRPr>
        </a:p>
      </dgm:t>
    </dgm:pt>
    <dgm:pt modelId="{5CFE222E-7AEC-426A-A0E2-FB418DD07260}" type="parTrans" cxnId="{14807665-CFA6-42E5-8813-CAEC0F5FCB88}">
      <dgm:prSet/>
      <dgm:spPr/>
      <dgm:t>
        <a:bodyPr/>
        <a:lstStyle/>
        <a:p>
          <a:endParaRPr lang="en-US"/>
        </a:p>
      </dgm:t>
    </dgm:pt>
    <dgm:pt modelId="{3BBCAF45-F60A-4A35-89E7-75AD307A81D8}">
      <dgm:prSet phldrT="[Text]" custT="1"/>
      <dgm:spPr>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dgm:spPr>
      <dgm:t>
        <a:bodyPr/>
        <a:lstStyle/>
        <a:p>
          <a:r>
            <a:rPr lang="en-US" sz="1800">
              <a:latin typeface="Times New Roman" panose="02020603050405020304" pitchFamily="18" charset="0"/>
              <a:cs typeface="Times New Roman" panose="02020603050405020304" pitchFamily="18" charset="0"/>
            </a:rPr>
            <a:t>Understanding and thinking about complex concepts, which are real but are not linked to concrete things, people, or objects. For example, the idea of freedom or humor.</a:t>
          </a:r>
        </a:p>
      </dgm:t>
    </dgm:pt>
    <dgm:pt modelId="{A10A2BF7-BDBD-44E8-935A-C8450BA9CDE0}" type="sibTrans" cxnId="{14807665-CFA6-42E5-8813-CAEC0F5FCB88}">
      <dgm:prSet/>
      <dgm:spPr/>
      <dgm:t>
        <a:bodyPr/>
        <a:lstStyle/>
        <a:p>
          <a:endParaRPr lang="en-US"/>
        </a:p>
      </dgm:t>
    </dgm:pt>
    <dgm:pt modelId="{93C74437-0554-465F-84E6-C595E72766F6}" type="sibTrans" cxnId="{DB6FE7CE-CE7E-4651-A2BD-05ED7A2918D6}">
      <dgm:prSet/>
      <dgm:spPr/>
      <dgm:t>
        <a:bodyPr/>
        <a:lstStyle/>
        <a:p>
          <a:endParaRPr lang="en-US"/>
        </a:p>
      </dgm:t>
    </dgm:pt>
    <dgm:pt modelId="{8FF2786A-7CC2-4388-A746-2078975F6DC7}" type="parTrans" cxnId="{380C19EE-C020-4A5E-BAAC-56F56FC8155E}">
      <dgm:prSet/>
      <dgm:spPr/>
      <dgm:t>
        <a:bodyPr/>
        <a:lstStyle/>
        <a:p>
          <a:endParaRPr lang="en-US"/>
        </a:p>
      </dgm:t>
    </dgm:pt>
    <dgm:pt modelId="{D98FEC57-B0B6-485B-ABF9-2F0B0A7D615B}">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b="1">
              <a:latin typeface="Times New Roman" panose="02020603050405020304" pitchFamily="18" charset="0"/>
              <a:cs typeface="Times New Roman" panose="02020603050405020304" pitchFamily="18" charset="0"/>
            </a:rPr>
            <a:t>Planning</a:t>
          </a:r>
          <a:endParaRPr lang="en-US" sz="2800">
            <a:latin typeface="Times New Roman" panose="02020603050405020304" pitchFamily="18" charset="0"/>
            <a:cs typeface="Times New Roman" panose="02020603050405020304" pitchFamily="18" charset="0"/>
          </a:endParaRPr>
        </a:p>
      </dgm:t>
    </dgm:pt>
    <dgm:pt modelId="{B6690BF6-413D-44A6-9F33-8191727C0203}" type="parTrans" cxnId="{AC2499A6-E5A3-48F3-8C18-7D872BE8EA8F}">
      <dgm:prSet/>
      <dgm:spPr/>
      <dgm:t>
        <a:bodyPr/>
        <a:lstStyle/>
        <a:p>
          <a:endParaRPr lang="en-US"/>
        </a:p>
      </dgm:t>
    </dgm:pt>
    <dgm:pt modelId="{C3DBEB8A-E0AC-477F-B269-4AC92DE9B4CD}">
      <dgm:prSet phldrT="[Text]" custT="1"/>
      <dgm:spPr>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dgm:spPr>
      <dgm:t>
        <a:bodyPr/>
        <a:lstStyle/>
        <a:p>
          <a:r>
            <a:rPr lang="en-US" sz="1800">
              <a:latin typeface="Times New Roman" panose="02020603050405020304" pitchFamily="18" charset="0"/>
              <a:cs typeface="Times New Roman" panose="02020603050405020304" pitchFamily="18" charset="0"/>
            </a:rPr>
            <a:t>Thinking and organizing ideas and activities to achieve a certain goal.</a:t>
          </a:r>
        </a:p>
      </dgm:t>
    </dgm:pt>
    <dgm:pt modelId="{A3C6CAE0-B8CE-4F78-9ADC-5769F670ACF6}" type="sibTrans" cxnId="{AC2499A6-E5A3-48F3-8C18-7D872BE8EA8F}">
      <dgm:prSet/>
      <dgm:spPr/>
      <dgm:t>
        <a:bodyPr/>
        <a:lstStyle/>
        <a:p>
          <a:endParaRPr lang="en-US"/>
        </a:p>
      </dgm:t>
    </dgm:pt>
    <dgm:pt modelId="{329312F8-699D-49A2-9288-F68352DF1699}" type="sibTrans" cxnId="{380C19EE-C020-4A5E-BAAC-56F56FC8155E}">
      <dgm:prSet/>
      <dgm:spPr/>
      <dgm:t>
        <a:bodyPr/>
        <a:lstStyle/>
        <a:p>
          <a:endParaRPr lang="en-US"/>
        </a:p>
      </dgm:t>
    </dgm:pt>
    <dgm:pt modelId="{DFC6FC09-1AFA-46D7-8C8A-CD1448935212}" type="parTrans" cxnId="{FF5D0A1A-878E-4CDF-A28B-319F444DE5B7}">
      <dgm:prSet/>
      <dgm:spPr/>
      <dgm:t>
        <a:bodyPr/>
        <a:lstStyle/>
        <a:p>
          <a:endParaRPr lang="en-US"/>
        </a:p>
      </dgm:t>
    </dgm:pt>
    <dgm:pt modelId="{5F1FD3B8-AD9D-4354-BF3D-B56639D35D4F}">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b="1">
              <a:latin typeface="Times New Roman" panose="02020603050405020304" pitchFamily="18" charset="0"/>
              <a:cs typeface="Times New Roman" panose="02020603050405020304" pitchFamily="18" charset="0"/>
            </a:rPr>
            <a:t>Working Memory</a:t>
          </a:r>
          <a:endParaRPr lang="en-US" sz="1800">
            <a:latin typeface="Times New Roman" panose="02020603050405020304" pitchFamily="18" charset="0"/>
            <a:cs typeface="Times New Roman" panose="02020603050405020304" pitchFamily="18" charset="0"/>
          </a:endParaRPr>
        </a:p>
      </dgm:t>
    </dgm:pt>
    <dgm:pt modelId="{0A603457-6DCB-476D-A015-5A7C7E13932F}" type="parTrans" cxnId="{97049F12-E6F1-4862-B989-5AA201F822FD}">
      <dgm:prSet/>
      <dgm:spPr/>
      <dgm:t>
        <a:bodyPr/>
        <a:lstStyle/>
        <a:p>
          <a:endParaRPr lang="en-US"/>
        </a:p>
      </dgm:t>
    </dgm:pt>
    <dgm:pt modelId="{CCCB01B9-4101-44DB-9959-CFBE42965FC1}">
      <dgm:prSet phldrT="[Text]" custT="1"/>
      <dgm:spPr>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dgm:spPr>
      <dgm:t>
        <a:bodyPr/>
        <a:lstStyle/>
        <a:p>
          <a:r>
            <a:rPr lang="en-US" sz="1800">
              <a:latin typeface="Times New Roman" panose="02020603050405020304" pitchFamily="18" charset="0"/>
              <a:cs typeface="Times New Roman" panose="02020603050405020304" pitchFamily="18" charset="0"/>
            </a:rPr>
            <a:t>Short-term retention, processing, and management of information</a:t>
          </a:r>
          <a:r>
            <a:rPr lang="en-US" sz="1200">
              <a:latin typeface="Times New Roman" panose="02020603050405020304" pitchFamily="18" charset="0"/>
              <a:cs typeface="Times New Roman" panose="02020603050405020304" pitchFamily="18" charset="0"/>
            </a:rPr>
            <a:t>.</a:t>
          </a:r>
        </a:p>
      </dgm:t>
    </dgm:pt>
    <dgm:pt modelId="{F31032E0-F515-4FF9-B160-8F170D19C875}" type="sibTrans" cxnId="{97049F12-E6F1-4862-B989-5AA201F822FD}">
      <dgm:prSet/>
      <dgm:spPr/>
      <dgm:t>
        <a:bodyPr/>
        <a:lstStyle/>
        <a:p>
          <a:endParaRPr lang="en-US"/>
        </a:p>
      </dgm:t>
    </dgm:pt>
    <dgm:pt modelId="{F062579E-30F1-45B6-A278-FA4D63DC1F8F}" type="sibTrans" cxnId="{FF5D0A1A-878E-4CDF-A28B-319F444DE5B7}">
      <dgm:prSet/>
      <dgm:spPr/>
      <dgm:t>
        <a:bodyPr/>
        <a:lstStyle/>
        <a:p>
          <a:endParaRPr lang="en-US"/>
        </a:p>
      </dgm:t>
    </dgm:pt>
    <dgm:pt modelId="{4183F10B-2F00-4495-8FAA-EE09E1844C3E}" type="pres">
      <dgm:prSet presAssocID="{17F02CAC-D84C-4657-8EB8-813A664CCAF9}" presName="Name0">
        <dgm:presLayoutVars>
          <dgm:dir/>
          <dgm:animLvl val="lvl"/>
          <dgm:resizeHandles/>
        </dgm:presLayoutVars>
      </dgm:prSet>
      <dgm:spPr/>
      <dgm:t>
        <a:bodyPr/>
        <a:lstStyle/>
        <a:p>
          <a:endParaRPr lang="en-US"/>
        </a:p>
      </dgm:t>
    </dgm:pt>
    <dgm:pt modelId="{D8509956-8A17-4FB9-95B4-FC5177868128}" type="pres">
      <dgm:prSet presAssocID="{C81B4BE2-99A3-4CB9-98F5-7FFDB1D6D783}" presName="linNode"/>
      <dgm:spPr/>
      <dgm:t>
        <a:bodyPr/>
        <a:lstStyle/>
        <a:p/>
      </dgm:t>
    </dgm:pt>
    <dgm:pt modelId="{E0E4374B-1FD1-46BF-83BE-1A38706CD5E2}" type="pres">
      <dgm:prSet presAssocID="{C81B4BE2-99A3-4CB9-98F5-7FFDB1D6D783}" presName="parentShp" presStyleLbl="node1" presStyleCnt="4">
        <dgm:presLayoutVars>
          <dgm:bulletEnabled val="1"/>
        </dgm:presLayoutVars>
      </dgm:prSet>
      <dgm:spPr/>
      <dgm:t>
        <a:bodyPr/>
        <a:lstStyle/>
        <a:p>
          <a:endParaRPr lang="en-US"/>
        </a:p>
      </dgm:t>
    </dgm:pt>
    <dgm:pt modelId="{0A64F014-C667-4849-986D-C4B0C7DFA4A4}" type="pres">
      <dgm:prSet presAssocID="{C81B4BE2-99A3-4CB9-98F5-7FFDB1D6D783}" presName="childShp" presStyleLbl="bgAccFollowNode1" presStyleCnt="4">
        <dgm:presLayoutVars>
          <dgm:bulletEnabled val="1"/>
        </dgm:presLayoutVars>
      </dgm:prSet>
      <dgm:spPr/>
      <dgm:t>
        <a:bodyPr/>
        <a:lstStyle/>
        <a:p>
          <a:endParaRPr lang="en-US"/>
        </a:p>
      </dgm:t>
    </dgm:pt>
    <dgm:pt modelId="{5D850CDC-9DA4-4E50-94DD-2B386B3DCDD5}" type="pres">
      <dgm:prSet presAssocID="{6D0E68BC-CF96-403E-A3DD-ABAF75BDDEFC}" presName="spacing"/>
      <dgm:spPr/>
      <dgm:t>
        <a:bodyPr/>
        <a:lstStyle/>
        <a:p/>
      </dgm:t>
    </dgm:pt>
    <dgm:pt modelId="{69192560-982D-4869-BDD8-452437589841}" type="pres">
      <dgm:prSet presAssocID="{3B9182B8-775E-4097-A597-2CB9533EFED4}" presName="linNode"/>
      <dgm:spPr/>
      <dgm:t>
        <a:bodyPr/>
        <a:lstStyle/>
        <a:p/>
      </dgm:t>
    </dgm:pt>
    <dgm:pt modelId="{115356C9-C38E-4F38-8099-A427EABCD239}" type="pres">
      <dgm:prSet presAssocID="{3B9182B8-775E-4097-A597-2CB9533EFED4}" presName="parentShp" presStyleLbl="node1" presStyleIdx="1" presStyleCnt="4">
        <dgm:presLayoutVars>
          <dgm:bulletEnabled val="1"/>
        </dgm:presLayoutVars>
      </dgm:prSet>
      <dgm:spPr/>
      <dgm:t>
        <a:bodyPr/>
        <a:lstStyle/>
        <a:p>
          <a:endParaRPr lang="en-US"/>
        </a:p>
      </dgm:t>
    </dgm:pt>
    <dgm:pt modelId="{A6615547-1F20-4D19-BDFC-5B644283CADF}" type="pres">
      <dgm:prSet presAssocID="{3B9182B8-775E-4097-A597-2CB9533EFED4}" presName="childShp" presStyleLbl="bgAccFollowNode1" presStyleIdx="1" presStyleCnt="4" custScaleY="146879">
        <dgm:presLayoutVars>
          <dgm:bulletEnabled val="1"/>
        </dgm:presLayoutVars>
      </dgm:prSet>
      <dgm:spPr/>
      <dgm:t>
        <a:bodyPr/>
        <a:lstStyle/>
        <a:p>
          <a:endParaRPr lang="en-US"/>
        </a:p>
      </dgm:t>
    </dgm:pt>
    <dgm:pt modelId="{D1482E0E-5A52-415F-8AC8-EB4A2A94C7CA}" type="pres">
      <dgm:prSet presAssocID="{93C74437-0554-465F-84E6-C595E72766F6}" presName="spacing"/>
      <dgm:spPr/>
      <dgm:t>
        <a:bodyPr/>
        <a:lstStyle/>
        <a:p/>
      </dgm:t>
    </dgm:pt>
    <dgm:pt modelId="{B8CE7DFF-D1C8-414F-B3DB-EC17CB98FD81}" type="pres">
      <dgm:prSet presAssocID="{D98FEC57-B0B6-485B-ABF9-2F0B0A7D615B}" presName="linNode"/>
      <dgm:spPr/>
      <dgm:t>
        <a:bodyPr/>
        <a:lstStyle/>
        <a:p/>
      </dgm:t>
    </dgm:pt>
    <dgm:pt modelId="{10E37FCB-45FB-4CF5-AFD6-A1703854BE4F}" type="pres">
      <dgm:prSet presAssocID="{D98FEC57-B0B6-485B-ABF9-2F0B0A7D615B}" presName="parentShp" presStyleLbl="node1" presStyleIdx="2" presStyleCnt="4">
        <dgm:presLayoutVars>
          <dgm:bulletEnabled val="1"/>
        </dgm:presLayoutVars>
      </dgm:prSet>
      <dgm:spPr/>
      <dgm:t>
        <a:bodyPr/>
        <a:lstStyle/>
        <a:p>
          <a:endParaRPr lang="en-US"/>
        </a:p>
      </dgm:t>
    </dgm:pt>
    <dgm:pt modelId="{1450DBAD-A412-4F79-A1A7-B606B14C9E5E}" type="pres">
      <dgm:prSet presAssocID="{D98FEC57-B0B6-485B-ABF9-2F0B0A7D615B}" presName="childShp" presStyleLbl="bgAccFollowNode1" presStyleIdx="2" presStyleCnt="4">
        <dgm:presLayoutVars>
          <dgm:bulletEnabled val="1"/>
        </dgm:presLayoutVars>
      </dgm:prSet>
      <dgm:spPr/>
      <dgm:t>
        <a:bodyPr/>
        <a:lstStyle/>
        <a:p>
          <a:endParaRPr lang="en-US"/>
        </a:p>
      </dgm:t>
    </dgm:pt>
    <dgm:pt modelId="{8BB793C5-7477-4251-ACB3-A542A9BBF59D}" type="pres">
      <dgm:prSet presAssocID="{329312F8-699D-49A2-9288-F68352DF1699}" presName="spacing"/>
      <dgm:spPr/>
      <dgm:t>
        <a:bodyPr/>
        <a:lstStyle/>
        <a:p/>
      </dgm:t>
    </dgm:pt>
    <dgm:pt modelId="{9607BA61-A9E6-4712-8448-B5B4F02B4664}" type="pres">
      <dgm:prSet presAssocID="{5F1FD3B8-AD9D-4354-BF3D-B56639D35D4F}" presName="linNode"/>
      <dgm:spPr/>
      <dgm:t>
        <a:bodyPr/>
        <a:lstStyle/>
        <a:p/>
      </dgm:t>
    </dgm:pt>
    <dgm:pt modelId="{3A241949-F286-4531-A6F1-F102BF15A3CA}" type="pres">
      <dgm:prSet presAssocID="{5F1FD3B8-AD9D-4354-BF3D-B56639D35D4F}" presName="parentShp" presStyleLbl="node1" presStyleIdx="3" presStyleCnt="4">
        <dgm:presLayoutVars>
          <dgm:bulletEnabled val="1"/>
        </dgm:presLayoutVars>
      </dgm:prSet>
      <dgm:spPr/>
      <dgm:t>
        <a:bodyPr/>
        <a:lstStyle/>
        <a:p>
          <a:endParaRPr lang="en-US"/>
        </a:p>
      </dgm:t>
    </dgm:pt>
    <dgm:pt modelId="{6356CA7E-938B-4759-A367-83525A45014E}" type="pres">
      <dgm:prSet presAssocID="{5F1FD3B8-AD9D-4354-BF3D-B56639D35D4F}" presName="childShp" presStyleLbl="bgAccFollowNode1" presStyleIdx="3" presStyleCnt="4">
        <dgm:presLayoutVars>
          <dgm:bulletEnabled val="1"/>
        </dgm:presLayoutVars>
      </dgm:prSet>
      <dgm:spPr/>
      <dgm:t>
        <a:bodyPr/>
        <a:lstStyle/>
        <a:p>
          <a:endParaRPr lang="en-US"/>
        </a:p>
      </dgm:t>
    </dgm:pt>
  </dgm:ptLst>
  <dgm:cxnLst>
    <dgm:cxn modelId="{B5230686-23DE-4163-85B9-E9B59ADB5845}" srcId="{17F02CAC-D84C-4657-8EB8-813A664CCAF9}" destId="{C81B4BE2-99A3-4CB9-98F5-7FFDB1D6D783}" srcOrd="0" destOrd="0" parTransId="{8FA282DF-D827-4046-A3DB-B8AE9D9B68E8}" sibTransId="{6D0E68BC-CF96-403E-A3DD-ABAF75BDDEFC}"/>
    <dgm:cxn modelId="{766C9F80-ABCC-4E16-902F-B116DAF94422}" srcId="{C81B4BE2-99A3-4CB9-98F5-7FFDB1D6D783}" destId="{6AD45CC0-09DF-40AB-819B-E2D5D4144701}" srcOrd="0" destOrd="0" parTransId="{AF6897D6-D3AC-43C5-BADE-BEF2541686F8}" sibTransId="{8C49FE80-5928-4BE6-912E-5E50E32FD98A}"/>
    <dgm:cxn modelId="{DB6FE7CE-CE7E-4651-A2BD-05ED7A2918D6}" srcId="{17F02CAC-D84C-4657-8EB8-813A664CCAF9}" destId="{3B9182B8-775E-4097-A597-2CB9533EFED4}" srcOrd="1" destOrd="0" parTransId="{E7169D50-F657-4A0E-838B-E810533E384B}" sibTransId="{93C74437-0554-465F-84E6-C595E72766F6}"/>
    <dgm:cxn modelId="{14807665-CFA6-42E5-8813-CAEC0F5FCB88}" srcId="{3B9182B8-775E-4097-A597-2CB9533EFED4}" destId="{3BBCAF45-F60A-4A35-89E7-75AD307A81D8}" srcOrd="0" destOrd="0" parTransId="{5CFE222E-7AEC-426A-A0E2-FB418DD07260}" sibTransId="{A10A2BF7-BDBD-44E8-935A-C8450BA9CDE0}"/>
    <dgm:cxn modelId="{380C19EE-C020-4A5E-BAAC-56F56FC8155E}" srcId="{17F02CAC-D84C-4657-8EB8-813A664CCAF9}" destId="{D98FEC57-B0B6-485B-ABF9-2F0B0A7D615B}" srcOrd="2" destOrd="0" parTransId="{8FF2786A-7CC2-4388-A746-2078975F6DC7}" sibTransId="{329312F8-699D-49A2-9288-F68352DF1699}"/>
    <dgm:cxn modelId="{AC2499A6-E5A3-48F3-8C18-7D872BE8EA8F}" srcId="{D98FEC57-B0B6-485B-ABF9-2F0B0A7D615B}" destId="{C3DBEB8A-E0AC-477F-B269-4AC92DE9B4CD}" srcOrd="0" destOrd="0" parTransId="{B6690BF6-413D-44A6-9F33-8191727C0203}" sibTransId="{A3C6CAE0-B8CE-4F78-9ADC-5769F670ACF6}"/>
    <dgm:cxn modelId="{FF5D0A1A-878E-4CDF-A28B-319F444DE5B7}" srcId="{17F02CAC-D84C-4657-8EB8-813A664CCAF9}" destId="{5F1FD3B8-AD9D-4354-BF3D-B56639D35D4F}" srcOrd="3" destOrd="0" parTransId="{DFC6FC09-1AFA-46D7-8C8A-CD1448935212}" sibTransId="{F062579E-30F1-45B6-A278-FA4D63DC1F8F}"/>
    <dgm:cxn modelId="{97049F12-E6F1-4862-B989-5AA201F822FD}" srcId="{5F1FD3B8-AD9D-4354-BF3D-B56639D35D4F}" destId="{CCCB01B9-4101-44DB-9959-CFBE42965FC1}" srcOrd="0" destOrd="0" parTransId="{0A603457-6DCB-476D-A015-5A7C7E13932F}" sibTransId="{F31032E0-F515-4FF9-B160-8F170D19C875}"/>
    <dgm:cxn modelId="{5348EF38-D2D3-4301-8781-0135A2D8A4E4}" type="presOf" srcId="{17F02CAC-D84C-4657-8EB8-813A664CCAF9}" destId="{4183F10B-2F00-4495-8FAA-EE09E1844C3E}" srcOrd="0" destOrd="0" presId="urn:microsoft.com/office/officeart/2005/8/layout/vList6"/>
    <dgm:cxn modelId="{A15BC66C-C59A-4D13-A276-CBF3DBC0A577}" type="presParOf" srcId="{4183F10B-2F00-4495-8FAA-EE09E1844C3E}" destId="{D8509956-8A17-4FB9-95B4-FC5177868128}" srcOrd="0" destOrd="0" presId="urn:microsoft.com/office/officeart/2005/8/layout/vList6"/>
    <dgm:cxn modelId="{91A27944-96FB-4866-85C7-2B200F04177F}" type="presParOf" srcId="{D8509956-8A17-4FB9-95B4-FC5177868128}" destId="{E0E4374B-1FD1-46BF-83BE-1A38706CD5E2}" srcOrd="0" destOrd="0" presId="urn:microsoft.com/office/officeart/2005/8/layout/vList6"/>
    <dgm:cxn modelId="{C4566D7B-6719-4040-B929-02956987D898}" type="presOf" srcId="{C81B4BE2-99A3-4CB9-98F5-7FFDB1D6D783}" destId="{E0E4374B-1FD1-46BF-83BE-1A38706CD5E2}" srcOrd="0" destOrd="0" presId="urn:microsoft.com/office/officeart/2005/8/layout/vList6"/>
    <dgm:cxn modelId="{7C48CA63-67BB-45B5-9180-45D4AB95E071}" type="presParOf" srcId="{D8509956-8A17-4FB9-95B4-FC5177868128}" destId="{0A64F014-C667-4849-986D-C4B0C7DFA4A4}" srcOrd="1" destOrd="0" presId="urn:microsoft.com/office/officeart/2005/8/layout/vList6"/>
    <dgm:cxn modelId="{09075391-4087-4A6C-A219-7BD96DF8CF88}" type="presOf" srcId="{6AD45CC0-09DF-40AB-819B-E2D5D4144701}" destId="{0A64F014-C667-4849-986D-C4B0C7DFA4A4}" srcOrd="0" destOrd="0" presId="urn:microsoft.com/office/officeart/2005/8/layout/vList6"/>
    <dgm:cxn modelId="{8935CA4C-2237-434C-A17A-ECB379E15CB9}" type="presParOf" srcId="{4183F10B-2F00-4495-8FAA-EE09E1844C3E}" destId="{5D850CDC-9DA4-4E50-94DD-2B386B3DCDD5}" srcOrd="1" destOrd="0" presId="urn:microsoft.com/office/officeart/2005/8/layout/vList6"/>
    <dgm:cxn modelId="{ABF05F6F-B303-48E8-B8A8-8E0E3F182C48}" type="presParOf" srcId="{4183F10B-2F00-4495-8FAA-EE09E1844C3E}" destId="{69192560-982D-4869-BDD8-452437589841}" srcOrd="2" destOrd="0" presId="urn:microsoft.com/office/officeart/2005/8/layout/vList6"/>
    <dgm:cxn modelId="{00238AAD-B536-4812-84AA-61E127B236D3}" type="presParOf" srcId="{69192560-982D-4869-BDD8-452437589841}" destId="{115356C9-C38E-4F38-8099-A427EABCD239}" srcOrd="0" destOrd="0" presId="urn:microsoft.com/office/officeart/2005/8/layout/vList6"/>
    <dgm:cxn modelId="{FC6FE9DD-35CC-4912-8097-C5AFAD5B8251}" type="presOf" srcId="{3B9182B8-775E-4097-A597-2CB9533EFED4}" destId="{115356C9-C38E-4F38-8099-A427EABCD239}" srcOrd="0" destOrd="0" presId="urn:microsoft.com/office/officeart/2005/8/layout/vList6"/>
    <dgm:cxn modelId="{C55ED843-7625-49CB-AC2A-99276DD41ECF}" type="presParOf" srcId="{69192560-982D-4869-BDD8-452437589841}" destId="{A6615547-1F20-4D19-BDFC-5B644283CADF}" srcOrd="1" destOrd="0" presId="urn:microsoft.com/office/officeart/2005/8/layout/vList6"/>
    <dgm:cxn modelId="{B467710F-B01F-41E5-9F3D-7C3359343C72}" type="presOf" srcId="{3BBCAF45-F60A-4A35-89E7-75AD307A81D8}" destId="{A6615547-1F20-4D19-BDFC-5B644283CADF}" srcOrd="0" destOrd="0" presId="urn:microsoft.com/office/officeart/2005/8/layout/vList6"/>
    <dgm:cxn modelId="{2E331A2B-0B89-4B77-8E18-2656A3B2E2AA}" type="presParOf" srcId="{4183F10B-2F00-4495-8FAA-EE09E1844C3E}" destId="{D1482E0E-5A52-415F-8AC8-EB4A2A94C7CA}" srcOrd="3" destOrd="0" presId="urn:microsoft.com/office/officeart/2005/8/layout/vList6"/>
    <dgm:cxn modelId="{722CE5EB-BB70-42D9-B22C-AC04DA16BDA5}" type="presParOf" srcId="{4183F10B-2F00-4495-8FAA-EE09E1844C3E}" destId="{B8CE7DFF-D1C8-414F-B3DB-EC17CB98FD81}" srcOrd="4" destOrd="0" presId="urn:microsoft.com/office/officeart/2005/8/layout/vList6"/>
    <dgm:cxn modelId="{D69AD4F2-4E7E-4016-8F8B-1761AE94EE3F}" type="presParOf" srcId="{B8CE7DFF-D1C8-414F-B3DB-EC17CB98FD81}" destId="{10E37FCB-45FB-4CF5-AFD6-A1703854BE4F}" srcOrd="0" destOrd="0" presId="urn:microsoft.com/office/officeart/2005/8/layout/vList6"/>
    <dgm:cxn modelId="{60F62E76-C23B-45A8-BC1C-BBFE344542C8}" type="presOf" srcId="{D98FEC57-B0B6-485B-ABF9-2F0B0A7D615B}" destId="{10E37FCB-45FB-4CF5-AFD6-A1703854BE4F}" srcOrd="0" destOrd="0" presId="urn:microsoft.com/office/officeart/2005/8/layout/vList6"/>
    <dgm:cxn modelId="{4A0EA156-7CCC-4D44-8E42-158BC827A769}" type="presParOf" srcId="{B8CE7DFF-D1C8-414F-B3DB-EC17CB98FD81}" destId="{1450DBAD-A412-4F79-A1A7-B606B14C9E5E}" srcOrd="1" destOrd="0" presId="urn:microsoft.com/office/officeart/2005/8/layout/vList6"/>
    <dgm:cxn modelId="{EC3450C8-35E9-4C5C-A7BC-0426664A04C9}" type="presOf" srcId="{C3DBEB8A-E0AC-477F-B269-4AC92DE9B4CD}" destId="{1450DBAD-A412-4F79-A1A7-B606B14C9E5E}" srcOrd="0" destOrd="0" presId="urn:microsoft.com/office/officeart/2005/8/layout/vList6"/>
    <dgm:cxn modelId="{ACE78824-7AF2-421D-BEE8-3218E608ACF0}" type="presParOf" srcId="{4183F10B-2F00-4495-8FAA-EE09E1844C3E}" destId="{8BB793C5-7477-4251-ACB3-A542A9BBF59D}" srcOrd="5" destOrd="0" presId="urn:microsoft.com/office/officeart/2005/8/layout/vList6"/>
    <dgm:cxn modelId="{6D2DB687-17BD-42D5-9230-EBD68D8A3FB3}" type="presParOf" srcId="{4183F10B-2F00-4495-8FAA-EE09E1844C3E}" destId="{9607BA61-A9E6-4712-8448-B5B4F02B4664}" srcOrd="6" destOrd="0" presId="urn:microsoft.com/office/officeart/2005/8/layout/vList6"/>
    <dgm:cxn modelId="{61E920DF-620D-4D80-8D38-657A20177056}" type="presParOf" srcId="{9607BA61-A9E6-4712-8448-B5B4F02B4664}" destId="{3A241949-F286-4531-A6F1-F102BF15A3CA}" srcOrd="0" destOrd="0" presId="urn:microsoft.com/office/officeart/2005/8/layout/vList6"/>
    <dgm:cxn modelId="{8C7E9699-BB0E-4028-949A-6EAFD94A051D}" type="presOf" srcId="{5F1FD3B8-AD9D-4354-BF3D-B56639D35D4F}" destId="{3A241949-F286-4531-A6F1-F102BF15A3CA}" srcOrd="0" destOrd="0" presId="urn:microsoft.com/office/officeart/2005/8/layout/vList6"/>
    <dgm:cxn modelId="{9A4AE35D-F197-4A46-88CD-9086BB0D1756}" type="presParOf" srcId="{9607BA61-A9E6-4712-8448-B5B4F02B4664}" destId="{6356CA7E-938B-4759-A367-83525A45014E}" srcOrd="1" destOrd="0" presId="urn:microsoft.com/office/officeart/2005/8/layout/vList6"/>
    <dgm:cxn modelId="{109B7ACB-F0DB-4C98-93C0-FC0B49BB3BBA}" type="presOf" srcId="{CCCB01B9-4101-44DB-9959-CFBE42965FC1}" destId="{6356CA7E-938B-4759-A367-83525A45014E}" srcOrd="0" destOrd="0" presId="urn:microsoft.com/office/officeart/2005/8/layout/vList6"/>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E229DD21-D518-441C-8D96-314606A1C7F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58AE590-ACFE-4DC0-877F-4A46BCB15B65}" type="parTrans" cxnId="{8452B82C-8FB4-4A86-9D89-43309088AD1A}">
      <dgm:prSet/>
      <dgm:spPr/>
      <dgm:t>
        <a:bodyPr/>
        <a:lstStyle/>
        <a:p>
          <a:endParaRPr lang="en-US"/>
        </a:p>
      </dgm:t>
    </dgm:pt>
    <dgm:pt modelId="{A29C9CD9-9A15-4D88-8EFD-2265EADB4B42}">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willingness to take risks</a:t>
          </a:r>
        </a:p>
      </dgm:t>
    </dgm:pt>
    <dgm:pt modelId="{63D1213B-EEA3-473B-A693-7F784D076FAB}" type="sibTrans" cxnId="{8452B82C-8FB4-4A86-9D89-43309088AD1A}">
      <dgm:prSet/>
      <dgm:spPr>
        <a:noFill/>
        <a:ln w="12700" cap="rnd" cmpd="sng" algn="ctr">
          <a:solidFill>
            <a:schemeClr val="accent1">
              <a:hueOff val="0"/>
              <a:satOff val="0"/>
              <a:lumOff val="0"/>
              <a:alphaOff val="0"/>
            </a:schemeClr>
          </a:solidFill>
          <a:prstDash val="solid"/>
        </a:ln>
      </dgm:spPr>
      <dgm:t>
        <a:bodyPr/>
        <a:lstStyle/>
        <a:p>
          <a:endParaRPr lang="en-US"/>
        </a:p>
      </dgm:t>
    </dgm:pt>
    <dgm:pt modelId="{D1F4BE18-41BE-43C0-94BD-675906B210A9}" type="parTrans" cxnId="{A13700A7-D94A-4CE7-804E-C450162D991A}">
      <dgm:prSet/>
      <dgm:spPr/>
      <dgm:t>
        <a:bodyPr/>
        <a:lstStyle/>
        <a:p>
          <a:endParaRPr lang="en-US"/>
        </a:p>
      </dgm:t>
    </dgm:pt>
    <dgm:pt modelId="{E925FC24-B1F7-427F-8D86-ED17DED95FCF}">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curiosity</a:t>
          </a:r>
        </a:p>
      </dgm:t>
    </dgm:pt>
    <dgm:pt modelId="{27E82F52-9BD0-42BA-B124-7BBAAE2D6E4A}" type="sibTrans" cxnId="{A13700A7-D94A-4CE7-804E-C450162D991A}">
      <dgm:prSet/>
      <dgm:spPr>
        <a:noFill/>
        <a:ln w="12700" cap="rnd" cmpd="sng" algn="ctr">
          <a:solidFill>
            <a:schemeClr val="accent1">
              <a:hueOff val="0"/>
              <a:satOff val="0"/>
              <a:lumOff val="0"/>
              <a:alphaOff val="0"/>
            </a:schemeClr>
          </a:solidFill>
          <a:prstDash val="solid"/>
        </a:ln>
      </dgm:spPr>
      <dgm:t>
        <a:bodyPr/>
        <a:lstStyle/>
        <a:p>
          <a:endParaRPr lang="en-US"/>
        </a:p>
      </dgm:t>
    </dgm:pt>
    <dgm:pt modelId="{B6B70E3F-D13F-4D8C-AF14-E51AC63BCD38}" type="parTrans" cxnId="{97DB751E-690C-4CF4-8F54-DD023CBB5278}">
      <dgm:prSet/>
      <dgm:spPr/>
      <dgm:t>
        <a:bodyPr/>
        <a:lstStyle/>
        <a:p>
          <a:endParaRPr lang="en-US"/>
        </a:p>
      </dgm:t>
    </dgm:pt>
    <dgm:pt modelId="{F6E059E2-6449-4EE0-BFCA-0213D853A715}">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openness to new knowledge and experience</a:t>
          </a:r>
        </a:p>
      </dgm:t>
    </dgm:pt>
    <dgm:pt modelId="{4D8236FE-3107-456A-BA63-E8BEE7FB183F}" type="sibTrans" cxnId="{97DB751E-690C-4CF4-8F54-DD023CBB5278}">
      <dgm:prSet/>
      <dgm:spPr>
        <a:noFill/>
        <a:ln w="12700" cap="rnd" cmpd="sng" algn="ctr">
          <a:solidFill>
            <a:schemeClr val="accent1">
              <a:hueOff val="0"/>
              <a:satOff val="0"/>
              <a:lumOff val="0"/>
              <a:alphaOff val="0"/>
            </a:schemeClr>
          </a:solidFill>
          <a:prstDash val="solid"/>
        </a:ln>
      </dgm:spPr>
      <dgm:t>
        <a:bodyPr/>
        <a:lstStyle/>
        <a:p>
          <a:endParaRPr lang="en-US"/>
        </a:p>
      </dgm:t>
    </dgm:pt>
    <dgm:pt modelId="{9CD2579E-EB82-470A-9CDB-A1E1E06903C8}" type="parTrans" cxnId="{0F369993-FE4E-44F3-B1F9-ECC903FBEDA9}">
      <dgm:prSet/>
      <dgm:spPr/>
      <dgm:t>
        <a:bodyPr/>
        <a:lstStyle/>
        <a:p>
          <a:endParaRPr lang="en-US"/>
        </a:p>
      </dgm:t>
    </dgm:pt>
    <dgm:pt modelId="{72F68245-D850-4B63-BDF5-16E62560FCD6}">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tolerance for ambiguity</a:t>
          </a:r>
        </a:p>
      </dgm:t>
    </dgm:pt>
    <dgm:pt modelId="{AD574BE5-5CEC-4258-B5B6-88B016FA1A18}" type="sibTrans" cxnId="{0F369993-FE4E-44F3-B1F9-ECC903FBEDA9}">
      <dgm:prSet/>
      <dgm:spPr>
        <a:noFill/>
        <a:ln w="12700" cap="rnd" cmpd="sng" algn="ctr">
          <a:solidFill>
            <a:schemeClr val="accent1">
              <a:hueOff val="0"/>
              <a:satOff val="0"/>
              <a:lumOff val="0"/>
              <a:alphaOff val="0"/>
            </a:schemeClr>
          </a:solidFill>
          <a:prstDash val="solid"/>
        </a:ln>
      </dgm:spPr>
      <dgm:t>
        <a:bodyPr/>
        <a:lstStyle/>
        <a:p>
          <a:endParaRPr lang="en-US"/>
        </a:p>
      </dgm:t>
    </dgm:pt>
    <dgm:pt modelId="{53F203DF-BCBB-431A-8B87-F7892A442570}" type="parTrans" cxnId="{DAFDF7E6-1A36-4973-A770-EB1D71D34A1F}">
      <dgm:prSet/>
      <dgm:spPr/>
      <dgm:t>
        <a:bodyPr/>
        <a:lstStyle/>
        <a:p>
          <a:endParaRPr lang="en-US"/>
        </a:p>
      </dgm:t>
    </dgm:pt>
    <dgm:pt modelId="{837369B6-869E-4BB4-8D13-A9A1476975D4}">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broad interests</a:t>
          </a:r>
        </a:p>
      </dgm:t>
    </dgm:pt>
    <dgm:pt modelId="{F4293595-CC96-4D27-820C-CEFBD78A006D}" type="sibTrans" cxnId="{DAFDF7E6-1A36-4973-A770-EB1D71D34A1F}">
      <dgm:prSet/>
      <dgm:spPr>
        <a:noFill/>
        <a:ln w="12700" cap="rnd" cmpd="sng" algn="ctr">
          <a:solidFill>
            <a:schemeClr val="accent1">
              <a:hueOff val="0"/>
              <a:satOff val="0"/>
              <a:lumOff val="0"/>
              <a:alphaOff val="0"/>
            </a:schemeClr>
          </a:solidFill>
          <a:prstDash val="solid"/>
        </a:ln>
      </dgm:spPr>
      <dgm:t>
        <a:bodyPr/>
        <a:lstStyle/>
        <a:p>
          <a:endParaRPr lang="en-US"/>
        </a:p>
      </dgm:t>
    </dgm:pt>
    <dgm:pt modelId="{0667CAC9-A0F3-49C5-86D3-4D9F729C1E16}" type="parTrans" cxnId="{F0860CFE-F4B9-4CE0-9F71-784FFD7D5067}">
      <dgm:prSet/>
      <dgm:spPr/>
      <dgm:t>
        <a:bodyPr/>
        <a:lstStyle/>
        <a:p>
          <a:endParaRPr lang="en-US"/>
        </a:p>
      </dgm:t>
    </dgm:pt>
    <dgm:pt modelId="{714FBBF6-B878-4298-A854-D79AAE3A6848}">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high rating of originality</a:t>
          </a:r>
        </a:p>
      </dgm:t>
    </dgm:pt>
    <dgm:pt modelId="{C86E9E92-6694-477A-BB7F-88D3D244ACB7}" type="sibTrans" cxnId="{F0860CFE-F4B9-4CE0-9F71-784FFD7D5067}">
      <dgm:prSet/>
      <dgm:spPr>
        <a:noFill/>
        <a:ln w="12700" cap="rnd" cmpd="sng" algn="ctr">
          <a:solidFill>
            <a:schemeClr val="accent1">
              <a:hueOff val="0"/>
              <a:satOff val="0"/>
              <a:lumOff val="0"/>
              <a:alphaOff val="0"/>
            </a:schemeClr>
          </a:solidFill>
          <a:prstDash val="solid"/>
        </a:ln>
      </dgm:spPr>
      <dgm:t>
        <a:bodyPr/>
        <a:lstStyle/>
        <a:p>
          <a:endParaRPr lang="en-US"/>
        </a:p>
      </dgm:t>
    </dgm:pt>
    <dgm:pt modelId="{12B6ACE7-C33A-46BF-9826-E2B24DE48E2F}" type="parTrans" cxnId="{1CB047AA-92F3-4F33-A2D4-8920FF1CD54D}">
      <dgm:prSet/>
      <dgm:spPr/>
      <dgm:t>
        <a:bodyPr/>
        <a:lstStyle/>
        <a:p>
          <a:endParaRPr lang="en-US"/>
        </a:p>
      </dgm:t>
    </dgm:pt>
    <dgm:pt modelId="{A9BEDB4C-F0A2-4C90-8CCB-388B67F72A08}">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intuition and strong feelings</a:t>
          </a:r>
        </a:p>
      </dgm:t>
    </dgm:pt>
    <dgm:pt modelId="{8AE87167-F3FB-453B-8ED0-90A11480D3F5}" type="sibTrans" cxnId="{1CB047AA-92F3-4F33-A2D4-8920FF1CD54D}">
      <dgm:prSet/>
      <dgm:spPr>
        <a:noFill/>
        <a:ln w="12700" cap="rnd" cmpd="sng" algn="ctr">
          <a:solidFill>
            <a:schemeClr val="accent1">
              <a:hueOff val="0"/>
              <a:satOff val="0"/>
              <a:lumOff val="0"/>
              <a:alphaOff val="0"/>
            </a:schemeClr>
          </a:solidFill>
          <a:prstDash val="solid"/>
        </a:ln>
      </dgm:spPr>
      <dgm:t>
        <a:bodyPr/>
        <a:lstStyle/>
        <a:p>
          <a:endParaRPr lang="en-US"/>
        </a:p>
      </dgm:t>
    </dgm:pt>
    <dgm:pt modelId="{30C53042-705B-42F9-8DA4-3E6E1249580F}" type="parTrans" cxnId="{FE3A0E90-8640-40AB-8E48-4447C14557AE}">
      <dgm:prSet/>
      <dgm:spPr/>
      <dgm:t>
        <a:bodyPr/>
        <a:lstStyle/>
        <a:p>
          <a:endParaRPr lang="en-US"/>
        </a:p>
      </dgm:t>
    </dgm:pt>
    <dgm:pt modelId="{95DA0941-2D55-439F-B3F2-E34545466390}">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independence of judgments</a:t>
          </a:r>
        </a:p>
      </dgm:t>
    </dgm:pt>
    <dgm:pt modelId="{ECA2A374-5710-466B-91A0-E8E53C3AD047}" type="sibTrans" cxnId="{FE3A0E90-8640-40AB-8E48-4447C14557AE}">
      <dgm:prSet/>
      <dgm:spPr>
        <a:noFill/>
        <a:ln w="12700" cap="rnd" cmpd="sng" algn="ctr">
          <a:solidFill>
            <a:schemeClr val="accent1">
              <a:hueOff val="0"/>
              <a:satOff val="0"/>
              <a:lumOff val="0"/>
              <a:alphaOff val="0"/>
            </a:schemeClr>
          </a:solidFill>
          <a:prstDash val="solid"/>
        </a:ln>
      </dgm:spPr>
      <dgm:t>
        <a:bodyPr/>
        <a:lstStyle/>
        <a:p>
          <a:endParaRPr lang="en-US"/>
        </a:p>
      </dgm:t>
    </dgm:pt>
    <dgm:pt modelId="{DD57BA02-7BDE-4E2B-A8BD-F122CE36E4F7}" type="parTrans" cxnId="{0246C0B3-7996-46C3-9477-FCD3A0A7E064}">
      <dgm:prSet/>
      <dgm:spPr/>
      <dgm:t>
        <a:bodyPr/>
        <a:lstStyle/>
        <a:p>
          <a:endParaRPr lang="en-US"/>
        </a:p>
      </dgm:t>
    </dgm:pt>
    <dgm:pt modelId="{E9C3AF5F-E6F7-4ED6-887E-938F31490454}">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orientation in novelties</a:t>
          </a:r>
        </a:p>
      </dgm:t>
    </dgm:pt>
    <dgm:pt modelId="{34B23CF9-2C61-4A20-A9AE-EA762C407A39}" type="sibTrans" cxnId="{0246C0B3-7996-46C3-9477-FCD3A0A7E064}">
      <dgm:prSet/>
      <dgm:spPr>
        <a:noFill/>
        <a:ln w="12700" cap="rnd" cmpd="sng" algn="ctr">
          <a:solidFill>
            <a:schemeClr val="accent1">
              <a:hueOff val="0"/>
              <a:satOff val="0"/>
              <a:lumOff val="0"/>
              <a:alphaOff val="0"/>
            </a:schemeClr>
          </a:solidFill>
          <a:prstDash val="solid"/>
        </a:ln>
      </dgm:spPr>
      <dgm:t>
        <a:bodyPr/>
        <a:lstStyle/>
        <a:p>
          <a:endParaRPr lang="en-US"/>
        </a:p>
      </dgm:t>
    </dgm:pt>
    <dgm:pt modelId="{9BA08CD2-671B-49C6-BBE6-A8A025E1000D}" type="parTrans" cxnId="{C60E4318-46C9-4B10-8876-2C7753D0C6D7}">
      <dgm:prSet/>
      <dgm:spPr/>
      <dgm:t>
        <a:bodyPr/>
        <a:lstStyle/>
        <a:p>
          <a:endParaRPr lang="en-US"/>
        </a:p>
      </dgm:t>
    </dgm:pt>
    <dgm:pt modelId="{D950B6CF-DC54-453C-8E83-A7F5721F9F30}">
      <dgm:prSet phldrT="[Text]" custT="1"/>
      <dgm:spPr>
        <a:solidFill>
          <a:schemeClr val="accent1">
            <a:hueOff val="0"/>
            <a:satOff val="0"/>
            <a:lumOff val="0"/>
            <a:alphaOff val="0"/>
          </a:schemeClr>
        </a:solidFill>
        <a:ln w="19050" cap="rnd" cmpd="sng" algn="ctr">
          <a:solidFill>
            <a:schemeClr val="lt1">
              <a:hueOff val="0"/>
              <a:satOff val="0"/>
              <a:lumOff val="0"/>
              <a:alphaOff val="0"/>
            </a:schemeClr>
          </a:solidFill>
          <a:prstDash val="solid"/>
        </a:ln>
      </dgm:spPr>
      <dgm:t>
        <a:bodyPr/>
        <a:lstStyle/>
        <a:p>
          <a:r>
            <a:rPr lang="en-US" sz="1800"/>
            <a:t>logical thinking skills</a:t>
          </a:r>
        </a:p>
      </dgm:t>
    </dgm:pt>
    <dgm:pt modelId="{BD1BD5EE-48FC-4CFA-B846-F5BC4977A663}" type="sibTrans" cxnId="{C60E4318-46C9-4B10-8876-2C7753D0C6D7}">
      <dgm:prSet/>
      <dgm:spPr>
        <a:noFill/>
        <a:ln w="12700" cap="rnd" cmpd="sng" algn="ctr">
          <a:solidFill>
            <a:schemeClr val="accent1">
              <a:hueOff val="0"/>
              <a:satOff val="0"/>
              <a:lumOff val="0"/>
              <a:alphaOff val="0"/>
            </a:schemeClr>
          </a:solidFill>
          <a:prstDash val="solid"/>
        </a:ln>
      </dgm:spPr>
      <dgm:t>
        <a:bodyPr/>
        <a:lstStyle/>
        <a:p>
          <a:endParaRPr lang="en-US"/>
        </a:p>
      </dgm:t>
    </dgm:pt>
    <dgm:pt modelId="{65E1CD86-AA6F-46CD-91E3-B9B25CEC1BDD}" type="pres">
      <dgm:prSet presAssocID="{E229DD21-D518-441C-8D96-314606A1C7FC}" presName="cycle">
        <dgm:presLayoutVars>
          <dgm:dir/>
          <dgm:resizeHandles val="exact"/>
        </dgm:presLayoutVars>
      </dgm:prSet>
      <dgm:spPr/>
      <dgm:t>
        <a:bodyPr/>
        <a:lstStyle/>
        <a:p>
          <a:endParaRPr lang="en-US"/>
        </a:p>
      </dgm:t>
    </dgm:pt>
    <dgm:pt modelId="{FDC712FD-7E59-4D8E-8A2F-8C9926E31502}" type="pres">
      <dgm:prSet presAssocID="{A29C9CD9-9A15-4D88-8EFD-2265EADB4B42}" presName="node" presStyleLbl="node1" presStyleCnt="10" custScaleX="227942" custScaleY="175518" custRadScaleRad="100332" custRadScaleInc="30517">
        <dgm:presLayoutVars>
          <dgm:bulletEnabled val="1"/>
        </dgm:presLayoutVars>
      </dgm:prSet>
      <dgm:spPr/>
      <dgm:t>
        <a:bodyPr/>
        <a:lstStyle/>
        <a:p>
          <a:endParaRPr lang="en-US"/>
        </a:p>
      </dgm:t>
    </dgm:pt>
    <dgm:pt modelId="{DB6D3D7F-7D30-4201-B8F1-F055540A56B5}" type="pres">
      <dgm:prSet presAssocID="{A29C9CD9-9A15-4D88-8EFD-2265EADB4B42}" presName="spNode"/>
      <dgm:spPr/>
      <dgm:t>
        <a:bodyPr/>
        <a:lstStyle/>
        <a:p/>
      </dgm:t>
    </dgm:pt>
    <dgm:pt modelId="{DD34F191-2768-4691-83BA-DDAB05E6CAFC}" type="pres">
      <dgm:prSet presAssocID="{63D1213B-EEA3-473B-A693-7F784D076FAB}" presName="sibTrans" presStyleLbl="sibTrans1D1" presStyleCnt="10"/>
      <dgm:spPr/>
      <dgm:t>
        <a:bodyPr/>
        <a:lstStyle/>
        <a:p>
          <a:endParaRPr lang="en-US"/>
        </a:p>
      </dgm:t>
    </dgm:pt>
    <dgm:pt modelId="{F5CCA459-7C31-4872-B1FD-99493E5612FC}" type="pres">
      <dgm:prSet presAssocID="{E925FC24-B1F7-427F-8D86-ED17DED95FCF}" presName="node" presStyleLbl="node1" presStyleIdx="1" presStyleCnt="10" custScaleX="227942" custScaleY="175518" custRadScaleRad="112319" custRadScaleInc="124746">
        <dgm:presLayoutVars>
          <dgm:bulletEnabled val="1"/>
        </dgm:presLayoutVars>
      </dgm:prSet>
      <dgm:spPr/>
      <dgm:t>
        <a:bodyPr/>
        <a:lstStyle/>
        <a:p>
          <a:endParaRPr lang="en-US"/>
        </a:p>
      </dgm:t>
    </dgm:pt>
    <dgm:pt modelId="{D10D86EA-336E-49FD-B829-B0E9CB828A13}" type="pres">
      <dgm:prSet presAssocID="{E925FC24-B1F7-427F-8D86-ED17DED95FCF}" presName="spNode"/>
      <dgm:spPr/>
      <dgm:t>
        <a:bodyPr/>
        <a:lstStyle/>
        <a:p/>
      </dgm:t>
    </dgm:pt>
    <dgm:pt modelId="{C86BF176-BB02-4F75-9986-E18B3478150F}" type="pres">
      <dgm:prSet presAssocID="{27E82F52-9BD0-42BA-B124-7BBAAE2D6E4A}" presName="sibTrans" presStyleLbl="sibTrans1D1" presStyleIdx="1" presStyleCnt="10"/>
      <dgm:spPr/>
      <dgm:t>
        <a:bodyPr/>
        <a:lstStyle/>
        <a:p>
          <a:endParaRPr lang="en-US"/>
        </a:p>
      </dgm:t>
    </dgm:pt>
    <dgm:pt modelId="{A9CB126B-8CFF-41D1-AC85-08268C191231}" type="pres">
      <dgm:prSet presAssocID="{F6E059E2-6449-4EE0-BFCA-0213D853A715}" presName="node" presStyleLbl="node1" presStyleIdx="2" presStyleCnt="10" custScaleX="227942" custScaleY="175518" custRadScaleRad="107329" custRadScaleInc="33509">
        <dgm:presLayoutVars>
          <dgm:bulletEnabled val="1"/>
        </dgm:presLayoutVars>
      </dgm:prSet>
      <dgm:spPr/>
      <dgm:t>
        <a:bodyPr/>
        <a:lstStyle/>
        <a:p>
          <a:endParaRPr lang="en-US"/>
        </a:p>
      </dgm:t>
    </dgm:pt>
    <dgm:pt modelId="{A64E6814-A2F0-4362-A798-F17EE6B2357B}" type="pres">
      <dgm:prSet presAssocID="{F6E059E2-6449-4EE0-BFCA-0213D853A715}" presName="spNode"/>
      <dgm:spPr/>
      <dgm:t>
        <a:bodyPr/>
        <a:lstStyle/>
        <a:p/>
      </dgm:t>
    </dgm:pt>
    <dgm:pt modelId="{29C06881-6008-49DA-B77A-94F965504861}" type="pres">
      <dgm:prSet presAssocID="{4D8236FE-3107-456A-BA63-E8BEE7FB183F}" presName="sibTrans" presStyleLbl="sibTrans1D1" presStyleIdx="2" presStyleCnt="10"/>
      <dgm:spPr/>
      <dgm:t>
        <a:bodyPr/>
        <a:lstStyle/>
        <a:p>
          <a:endParaRPr lang="en-US"/>
        </a:p>
      </dgm:t>
    </dgm:pt>
    <dgm:pt modelId="{C45BE486-CA33-41E5-AC44-B26CDB682520}" type="pres">
      <dgm:prSet presAssocID="{72F68245-D850-4B63-BDF5-16E62560FCD6}" presName="node" presStyleLbl="node1" presStyleIdx="3" presStyleCnt="10" custScaleX="227942" custScaleY="175518" custRadScaleRad="108635" custRadScaleInc="-67761">
        <dgm:presLayoutVars>
          <dgm:bulletEnabled val="1"/>
        </dgm:presLayoutVars>
      </dgm:prSet>
      <dgm:spPr/>
      <dgm:t>
        <a:bodyPr/>
        <a:lstStyle/>
        <a:p>
          <a:endParaRPr lang="en-US"/>
        </a:p>
      </dgm:t>
    </dgm:pt>
    <dgm:pt modelId="{628E7FB1-262A-4A1B-8425-DBC4AF3C9E9D}" type="pres">
      <dgm:prSet presAssocID="{72F68245-D850-4B63-BDF5-16E62560FCD6}" presName="spNode"/>
      <dgm:spPr/>
      <dgm:t>
        <a:bodyPr/>
        <a:lstStyle/>
        <a:p/>
      </dgm:t>
    </dgm:pt>
    <dgm:pt modelId="{8D32396B-F1F6-4A39-8DCE-09CEB3EDB57B}" type="pres">
      <dgm:prSet presAssocID="{AD574BE5-5CEC-4258-B5B6-88B016FA1A18}" presName="sibTrans" presStyleLbl="sibTrans1D1" presStyleIdx="3" presStyleCnt="10"/>
      <dgm:spPr/>
      <dgm:t>
        <a:bodyPr/>
        <a:lstStyle/>
        <a:p>
          <a:endParaRPr lang="en-US"/>
        </a:p>
      </dgm:t>
    </dgm:pt>
    <dgm:pt modelId="{11A62784-5F93-4518-B8FA-9BE89A1F6FCE}" type="pres">
      <dgm:prSet presAssocID="{837369B6-869E-4BB4-8D13-A9A1476975D4}" presName="node" presStyleLbl="node1" presStyleIdx="4" presStyleCnt="10" custScaleX="227942" custScaleY="175518" custRadScaleRad="105841" custRadScaleInc="-152979">
        <dgm:presLayoutVars>
          <dgm:bulletEnabled val="1"/>
        </dgm:presLayoutVars>
      </dgm:prSet>
      <dgm:spPr/>
      <dgm:t>
        <a:bodyPr/>
        <a:lstStyle/>
        <a:p>
          <a:endParaRPr lang="en-US"/>
        </a:p>
      </dgm:t>
    </dgm:pt>
    <dgm:pt modelId="{38FDCAED-9A34-41F1-A600-B0C472C83D73}" type="pres">
      <dgm:prSet presAssocID="{837369B6-869E-4BB4-8D13-A9A1476975D4}" presName="spNode"/>
      <dgm:spPr/>
      <dgm:t>
        <a:bodyPr/>
        <a:lstStyle/>
        <a:p/>
      </dgm:t>
    </dgm:pt>
    <dgm:pt modelId="{E65E7BF4-35D4-468F-8C0A-98D65CBB9E18}" type="pres">
      <dgm:prSet presAssocID="{F4293595-CC96-4D27-820C-CEFBD78A006D}" presName="sibTrans" presStyleLbl="sibTrans1D1" presStyleIdx="4" presStyleCnt="10"/>
      <dgm:spPr/>
      <dgm:t>
        <a:bodyPr/>
        <a:lstStyle/>
        <a:p>
          <a:endParaRPr lang="en-US"/>
        </a:p>
      </dgm:t>
    </dgm:pt>
    <dgm:pt modelId="{47DB0A9A-972A-4ECD-B34A-A428D4D7873A}" type="pres">
      <dgm:prSet presAssocID="{714FBBF6-B878-4298-A854-D79AAE3A6848}" presName="node" presStyleLbl="node1" presStyleIdx="5" presStyleCnt="10" custScaleX="227942" custScaleY="175518" custRadScaleRad="87898" custRadScaleInc="-55240">
        <dgm:presLayoutVars>
          <dgm:bulletEnabled val="1"/>
        </dgm:presLayoutVars>
      </dgm:prSet>
      <dgm:spPr/>
      <dgm:t>
        <a:bodyPr/>
        <a:lstStyle/>
        <a:p>
          <a:endParaRPr lang="en-US"/>
        </a:p>
      </dgm:t>
    </dgm:pt>
    <dgm:pt modelId="{9F44938A-957A-4837-B1DB-6DF8F675FF17}" type="pres">
      <dgm:prSet presAssocID="{714FBBF6-B878-4298-A854-D79AAE3A6848}" presName="spNode"/>
      <dgm:spPr/>
      <dgm:t>
        <a:bodyPr/>
        <a:lstStyle/>
        <a:p/>
      </dgm:t>
    </dgm:pt>
    <dgm:pt modelId="{442AD5D7-F2C8-4B3F-ACDD-32370504EB38}" type="pres">
      <dgm:prSet presAssocID="{C86E9E92-6694-477A-BB7F-88D3D244ACB7}" presName="sibTrans" presStyleLbl="sibTrans1D1" presStyleIdx="5" presStyleCnt="10"/>
      <dgm:spPr/>
      <dgm:t>
        <a:bodyPr/>
        <a:lstStyle/>
        <a:p>
          <a:endParaRPr lang="en-US"/>
        </a:p>
      </dgm:t>
    </dgm:pt>
    <dgm:pt modelId="{C2B35187-3CCB-4D30-B606-3B7D3C26017E}" type="pres">
      <dgm:prSet presAssocID="{A9BEDB4C-F0A2-4C90-8CCB-388B67F72A08}" presName="node" presStyleLbl="node1" presStyleIdx="6" presStyleCnt="10" custScaleX="227942" custScaleY="175518" custRadScaleRad="92005" custRadScaleInc="87882">
        <dgm:presLayoutVars>
          <dgm:bulletEnabled val="1"/>
        </dgm:presLayoutVars>
      </dgm:prSet>
      <dgm:spPr/>
      <dgm:t>
        <a:bodyPr/>
        <a:lstStyle/>
        <a:p>
          <a:endParaRPr lang="en-US"/>
        </a:p>
      </dgm:t>
    </dgm:pt>
    <dgm:pt modelId="{B6E6AB56-2010-4B16-85D3-2B76637BE850}" type="pres">
      <dgm:prSet presAssocID="{A9BEDB4C-F0A2-4C90-8CCB-388B67F72A08}" presName="spNode"/>
      <dgm:spPr/>
      <dgm:t>
        <a:bodyPr/>
        <a:lstStyle/>
        <a:p/>
      </dgm:t>
    </dgm:pt>
    <dgm:pt modelId="{4E58C111-0DC2-4ED3-8DD8-3A8436E11D43}" type="pres">
      <dgm:prSet presAssocID="{8AE87167-F3FB-453B-8ED0-90A11480D3F5}" presName="sibTrans" presStyleLbl="sibTrans1D1" presStyleIdx="6" presStyleCnt="10"/>
      <dgm:spPr/>
      <dgm:t>
        <a:bodyPr/>
        <a:lstStyle/>
        <a:p>
          <a:endParaRPr lang="en-US"/>
        </a:p>
      </dgm:t>
    </dgm:pt>
    <dgm:pt modelId="{9CDB0036-22E8-49D3-8BFC-A90E443937B9}" type="pres">
      <dgm:prSet presAssocID="{95DA0941-2D55-439F-B3F2-E34545466390}" presName="node" presStyleLbl="node1" presStyleIdx="7" presStyleCnt="10" custScaleX="227942" custScaleY="175518" custRadScaleRad="97960" custRadScaleInc="58693">
        <dgm:presLayoutVars>
          <dgm:bulletEnabled val="1"/>
        </dgm:presLayoutVars>
      </dgm:prSet>
      <dgm:spPr/>
      <dgm:t>
        <a:bodyPr/>
        <a:lstStyle/>
        <a:p>
          <a:endParaRPr lang="en-US"/>
        </a:p>
      </dgm:t>
    </dgm:pt>
    <dgm:pt modelId="{0D598CBF-F239-4E91-8744-E0E16F49F126}" type="pres">
      <dgm:prSet presAssocID="{95DA0941-2D55-439F-B3F2-E34545466390}" presName="spNode"/>
      <dgm:spPr/>
      <dgm:t>
        <a:bodyPr/>
        <a:lstStyle/>
        <a:p/>
      </dgm:t>
    </dgm:pt>
    <dgm:pt modelId="{16E00084-EF99-477D-ABBF-226DB0946594}" type="pres">
      <dgm:prSet presAssocID="{ECA2A374-5710-466B-91A0-E8E53C3AD047}" presName="sibTrans" presStyleLbl="sibTrans1D1" presStyleIdx="7" presStyleCnt="10"/>
      <dgm:spPr/>
      <dgm:t>
        <a:bodyPr/>
        <a:lstStyle/>
        <a:p>
          <a:endParaRPr lang="en-US"/>
        </a:p>
      </dgm:t>
    </dgm:pt>
    <dgm:pt modelId="{5ECD79A3-B1F0-499F-B08C-6BCD969D15D9}" type="pres">
      <dgm:prSet presAssocID="{E9C3AF5F-E6F7-4ED6-887E-938F31490454}" presName="node" presStyleLbl="node1" presStyleIdx="8" presStyleCnt="10" custScaleX="227942" custScaleY="175518" custRadScaleRad="102187" custRadScaleInc="-25333">
        <dgm:presLayoutVars>
          <dgm:bulletEnabled val="1"/>
        </dgm:presLayoutVars>
      </dgm:prSet>
      <dgm:spPr/>
      <dgm:t>
        <a:bodyPr/>
        <a:lstStyle/>
        <a:p>
          <a:endParaRPr lang="en-US"/>
        </a:p>
      </dgm:t>
    </dgm:pt>
    <dgm:pt modelId="{CCF9EB29-1D81-4A7B-82D1-BC4C94DBF262}" type="pres">
      <dgm:prSet presAssocID="{E9C3AF5F-E6F7-4ED6-887E-938F31490454}" presName="spNode"/>
      <dgm:spPr/>
      <dgm:t>
        <a:bodyPr/>
        <a:lstStyle/>
        <a:p/>
      </dgm:t>
    </dgm:pt>
    <dgm:pt modelId="{3B08F50F-79FB-4569-B5D4-1F3CC0F8C02A}" type="pres">
      <dgm:prSet presAssocID="{34B23CF9-2C61-4A20-A9AE-EA762C407A39}" presName="sibTrans" presStyleLbl="sibTrans1D1" presStyleIdx="8" presStyleCnt="10"/>
      <dgm:spPr/>
      <dgm:t>
        <a:bodyPr/>
        <a:lstStyle/>
        <a:p>
          <a:endParaRPr lang="en-US"/>
        </a:p>
      </dgm:t>
    </dgm:pt>
    <dgm:pt modelId="{B50F5CEC-240E-4C01-91BB-8A052270A831}" type="pres">
      <dgm:prSet presAssocID="{D950B6CF-DC54-453C-8E83-A7F5721F9F30}" presName="node" presStyleLbl="node1" presStyleIdx="9" presStyleCnt="10" custScaleX="227942" custScaleY="175518" custRadScaleRad="103330" custRadScaleInc="-86471">
        <dgm:presLayoutVars>
          <dgm:bulletEnabled val="1"/>
        </dgm:presLayoutVars>
      </dgm:prSet>
      <dgm:spPr/>
      <dgm:t>
        <a:bodyPr/>
        <a:lstStyle/>
        <a:p>
          <a:endParaRPr lang="en-US"/>
        </a:p>
      </dgm:t>
    </dgm:pt>
    <dgm:pt modelId="{84727B00-F983-43EA-94C6-FD2321EB2400}" type="pres">
      <dgm:prSet presAssocID="{D950B6CF-DC54-453C-8E83-A7F5721F9F30}" presName="spNode"/>
      <dgm:spPr/>
      <dgm:t>
        <a:bodyPr/>
        <a:lstStyle/>
        <a:p/>
      </dgm:t>
    </dgm:pt>
    <dgm:pt modelId="{8321EA39-85FA-45C7-A4A1-9FFB06C9AC60}" type="pres">
      <dgm:prSet presAssocID="{BD1BD5EE-48FC-4CFA-B846-F5BC4977A663}" presName="sibTrans" presStyleLbl="sibTrans1D1" presStyleIdx="9" presStyleCnt="10"/>
      <dgm:spPr/>
      <dgm:t>
        <a:bodyPr/>
        <a:lstStyle/>
        <a:p>
          <a:endParaRPr lang="en-US"/>
        </a:p>
      </dgm:t>
    </dgm:pt>
  </dgm:ptLst>
  <dgm:cxnLst>
    <dgm:cxn modelId="{8452B82C-8FB4-4A86-9D89-43309088AD1A}" srcId="{E229DD21-D518-441C-8D96-314606A1C7FC}" destId="{A29C9CD9-9A15-4D88-8EFD-2265EADB4B42}" srcOrd="0" destOrd="0" parTransId="{858AE590-ACFE-4DC0-877F-4A46BCB15B65}" sibTransId="{63D1213B-EEA3-473B-A693-7F784D076FAB}"/>
    <dgm:cxn modelId="{A13700A7-D94A-4CE7-804E-C450162D991A}" srcId="{E229DD21-D518-441C-8D96-314606A1C7FC}" destId="{E925FC24-B1F7-427F-8D86-ED17DED95FCF}" srcOrd="1" destOrd="0" parTransId="{D1F4BE18-41BE-43C0-94BD-675906B210A9}" sibTransId="{27E82F52-9BD0-42BA-B124-7BBAAE2D6E4A}"/>
    <dgm:cxn modelId="{97DB751E-690C-4CF4-8F54-DD023CBB5278}" srcId="{E229DD21-D518-441C-8D96-314606A1C7FC}" destId="{F6E059E2-6449-4EE0-BFCA-0213D853A715}" srcOrd="2" destOrd="0" parTransId="{B6B70E3F-D13F-4D8C-AF14-E51AC63BCD38}" sibTransId="{4D8236FE-3107-456A-BA63-E8BEE7FB183F}"/>
    <dgm:cxn modelId="{0F369993-FE4E-44F3-B1F9-ECC903FBEDA9}" srcId="{E229DD21-D518-441C-8D96-314606A1C7FC}" destId="{72F68245-D850-4B63-BDF5-16E62560FCD6}" srcOrd="3" destOrd="0" parTransId="{9CD2579E-EB82-470A-9CDB-A1E1E06903C8}" sibTransId="{AD574BE5-5CEC-4258-B5B6-88B016FA1A18}"/>
    <dgm:cxn modelId="{DAFDF7E6-1A36-4973-A770-EB1D71D34A1F}" srcId="{E229DD21-D518-441C-8D96-314606A1C7FC}" destId="{837369B6-869E-4BB4-8D13-A9A1476975D4}" srcOrd="4" destOrd="0" parTransId="{53F203DF-BCBB-431A-8B87-F7892A442570}" sibTransId="{F4293595-CC96-4D27-820C-CEFBD78A006D}"/>
    <dgm:cxn modelId="{F0860CFE-F4B9-4CE0-9F71-784FFD7D5067}" srcId="{E229DD21-D518-441C-8D96-314606A1C7FC}" destId="{714FBBF6-B878-4298-A854-D79AAE3A6848}" srcOrd="5" destOrd="0" parTransId="{0667CAC9-A0F3-49C5-86D3-4D9F729C1E16}" sibTransId="{C86E9E92-6694-477A-BB7F-88D3D244ACB7}"/>
    <dgm:cxn modelId="{1CB047AA-92F3-4F33-A2D4-8920FF1CD54D}" srcId="{E229DD21-D518-441C-8D96-314606A1C7FC}" destId="{A9BEDB4C-F0A2-4C90-8CCB-388B67F72A08}" srcOrd="6" destOrd="0" parTransId="{12B6ACE7-C33A-46BF-9826-E2B24DE48E2F}" sibTransId="{8AE87167-F3FB-453B-8ED0-90A11480D3F5}"/>
    <dgm:cxn modelId="{FE3A0E90-8640-40AB-8E48-4447C14557AE}" srcId="{E229DD21-D518-441C-8D96-314606A1C7FC}" destId="{95DA0941-2D55-439F-B3F2-E34545466390}" srcOrd="7" destOrd="0" parTransId="{30C53042-705B-42F9-8DA4-3E6E1249580F}" sibTransId="{ECA2A374-5710-466B-91A0-E8E53C3AD047}"/>
    <dgm:cxn modelId="{0246C0B3-7996-46C3-9477-FCD3A0A7E064}" srcId="{E229DD21-D518-441C-8D96-314606A1C7FC}" destId="{E9C3AF5F-E6F7-4ED6-887E-938F31490454}" srcOrd="8" destOrd="0" parTransId="{DD57BA02-7BDE-4E2B-A8BD-F122CE36E4F7}" sibTransId="{34B23CF9-2C61-4A20-A9AE-EA762C407A39}"/>
    <dgm:cxn modelId="{C60E4318-46C9-4B10-8876-2C7753D0C6D7}" srcId="{E229DD21-D518-441C-8D96-314606A1C7FC}" destId="{D950B6CF-DC54-453C-8E83-A7F5721F9F30}" srcOrd="9" destOrd="0" parTransId="{9BA08CD2-671B-49C6-BBE6-A8A025E1000D}" sibTransId="{BD1BD5EE-48FC-4CFA-B846-F5BC4977A663}"/>
    <dgm:cxn modelId="{4EB5ED4B-5F88-4583-9D11-6AF29E13F085}" type="presOf" srcId="{E229DD21-D518-441C-8D96-314606A1C7FC}" destId="{65E1CD86-AA6F-46CD-91E3-B9B25CEC1BDD}" srcOrd="0" destOrd="0" presId="urn:microsoft.com/office/officeart/2005/8/layout/cycle6"/>
    <dgm:cxn modelId="{DD44945A-F001-4F23-A82D-0D957E1851C2}" type="presParOf" srcId="{65E1CD86-AA6F-46CD-91E3-B9B25CEC1BDD}" destId="{FDC712FD-7E59-4D8E-8A2F-8C9926E31502}" srcOrd="0" destOrd="0" presId="urn:microsoft.com/office/officeart/2005/8/layout/cycle6"/>
    <dgm:cxn modelId="{D2B14E13-7B13-433D-B31E-91D0DD522E7D}" type="presOf" srcId="{A29C9CD9-9A15-4D88-8EFD-2265EADB4B42}" destId="{FDC712FD-7E59-4D8E-8A2F-8C9926E31502}" srcOrd="0" destOrd="0" presId="urn:microsoft.com/office/officeart/2005/8/layout/cycle6"/>
    <dgm:cxn modelId="{73D07340-145B-46CB-9CF0-2BACEE897C0B}" type="presParOf" srcId="{65E1CD86-AA6F-46CD-91E3-B9B25CEC1BDD}" destId="{DB6D3D7F-7D30-4201-B8F1-F055540A56B5}" srcOrd="1" destOrd="0" presId="urn:microsoft.com/office/officeart/2005/8/layout/cycle6"/>
    <dgm:cxn modelId="{B4A7A6B4-8AD5-4628-844C-3B3A70793561}" type="presParOf" srcId="{65E1CD86-AA6F-46CD-91E3-B9B25CEC1BDD}" destId="{DD34F191-2768-4691-83BA-DDAB05E6CAFC}" srcOrd="2" destOrd="0" presId="urn:microsoft.com/office/officeart/2005/8/layout/cycle6"/>
    <dgm:cxn modelId="{C2954142-39A5-4899-87A0-0DC13C0F0284}" type="presOf" srcId="{63D1213B-EEA3-473B-A693-7F784D076FAB}" destId="{DD34F191-2768-4691-83BA-DDAB05E6CAFC}" srcOrd="0" destOrd="0" presId="urn:microsoft.com/office/officeart/2005/8/layout/cycle6"/>
    <dgm:cxn modelId="{5ADDC5A1-CC77-41C3-8F72-3CBEE81A29D3}" type="presParOf" srcId="{65E1CD86-AA6F-46CD-91E3-B9B25CEC1BDD}" destId="{F5CCA459-7C31-4872-B1FD-99493E5612FC}" srcOrd="3" destOrd="0" presId="urn:microsoft.com/office/officeart/2005/8/layout/cycle6"/>
    <dgm:cxn modelId="{2C49E63A-7AD3-4316-9E9B-2C608221CABE}" type="presOf" srcId="{E925FC24-B1F7-427F-8D86-ED17DED95FCF}" destId="{F5CCA459-7C31-4872-B1FD-99493E5612FC}" srcOrd="0" destOrd="0" presId="urn:microsoft.com/office/officeart/2005/8/layout/cycle6"/>
    <dgm:cxn modelId="{0FA3D6CD-D994-4047-8B6B-C6EAE2A308CF}" type="presParOf" srcId="{65E1CD86-AA6F-46CD-91E3-B9B25CEC1BDD}" destId="{D10D86EA-336E-49FD-B829-B0E9CB828A13}" srcOrd="4" destOrd="0" presId="urn:microsoft.com/office/officeart/2005/8/layout/cycle6"/>
    <dgm:cxn modelId="{C0C52703-B408-4574-A88E-630FF56D210D}" type="presParOf" srcId="{65E1CD86-AA6F-46CD-91E3-B9B25CEC1BDD}" destId="{C86BF176-BB02-4F75-9986-E18B3478150F}" srcOrd="5" destOrd="0" presId="urn:microsoft.com/office/officeart/2005/8/layout/cycle6"/>
    <dgm:cxn modelId="{E84FCEDB-CCB0-4725-8BFB-11AF835C341A}" type="presOf" srcId="{27E82F52-9BD0-42BA-B124-7BBAAE2D6E4A}" destId="{C86BF176-BB02-4F75-9986-E18B3478150F}" srcOrd="0" destOrd="0" presId="urn:microsoft.com/office/officeart/2005/8/layout/cycle6"/>
    <dgm:cxn modelId="{ABDD4150-B2DB-4517-988F-7A42386EBC06}" type="presParOf" srcId="{65E1CD86-AA6F-46CD-91E3-B9B25CEC1BDD}" destId="{A9CB126B-8CFF-41D1-AC85-08268C191231}" srcOrd="6" destOrd="0" presId="urn:microsoft.com/office/officeart/2005/8/layout/cycle6"/>
    <dgm:cxn modelId="{6630100D-F4D9-49F4-9F9B-2B5BAFB5E66B}" type="presOf" srcId="{F6E059E2-6449-4EE0-BFCA-0213D853A715}" destId="{A9CB126B-8CFF-41D1-AC85-08268C191231}" srcOrd="0" destOrd="0" presId="urn:microsoft.com/office/officeart/2005/8/layout/cycle6"/>
    <dgm:cxn modelId="{13E3B2DB-4FA3-4EB9-8859-40D536BB14AD}" type="presParOf" srcId="{65E1CD86-AA6F-46CD-91E3-B9B25CEC1BDD}" destId="{A64E6814-A2F0-4362-A798-F17EE6B2357B}" srcOrd="7" destOrd="0" presId="urn:microsoft.com/office/officeart/2005/8/layout/cycle6"/>
    <dgm:cxn modelId="{2585D82F-F387-4B15-BB4F-FCE968750EA6}" type="presParOf" srcId="{65E1CD86-AA6F-46CD-91E3-B9B25CEC1BDD}" destId="{29C06881-6008-49DA-B77A-94F965504861}" srcOrd="8" destOrd="0" presId="urn:microsoft.com/office/officeart/2005/8/layout/cycle6"/>
    <dgm:cxn modelId="{E05CFEE6-90A3-4764-9CE9-C7D68753BA7E}" type="presOf" srcId="{4D8236FE-3107-456A-BA63-E8BEE7FB183F}" destId="{29C06881-6008-49DA-B77A-94F965504861}" srcOrd="0" destOrd="0" presId="urn:microsoft.com/office/officeart/2005/8/layout/cycle6"/>
    <dgm:cxn modelId="{0F5494E0-1F44-4C3A-AA5E-4C063EA91208}" type="presParOf" srcId="{65E1CD86-AA6F-46CD-91E3-B9B25CEC1BDD}" destId="{C45BE486-CA33-41E5-AC44-B26CDB682520}" srcOrd="9" destOrd="0" presId="urn:microsoft.com/office/officeart/2005/8/layout/cycle6"/>
    <dgm:cxn modelId="{F275F1B4-F038-41EF-8894-10342F0C9E1A}" type="presOf" srcId="{72F68245-D850-4B63-BDF5-16E62560FCD6}" destId="{C45BE486-CA33-41E5-AC44-B26CDB682520}" srcOrd="0" destOrd="0" presId="urn:microsoft.com/office/officeart/2005/8/layout/cycle6"/>
    <dgm:cxn modelId="{A75FBE54-8CC1-4EFF-948E-F4C330EF447C}" type="presParOf" srcId="{65E1CD86-AA6F-46CD-91E3-B9B25CEC1BDD}" destId="{628E7FB1-262A-4A1B-8425-DBC4AF3C9E9D}" srcOrd="10" destOrd="0" presId="urn:microsoft.com/office/officeart/2005/8/layout/cycle6"/>
    <dgm:cxn modelId="{B5B32A85-4086-4DF7-89AF-52E428A5158C}" type="presParOf" srcId="{65E1CD86-AA6F-46CD-91E3-B9B25CEC1BDD}" destId="{8D32396B-F1F6-4A39-8DCE-09CEB3EDB57B}" srcOrd="11" destOrd="0" presId="urn:microsoft.com/office/officeart/2005/8/layout/cycle6"/>
    <dgm:cxn modelId="{0419CB58-6A05-4B9A-A6DE-547050271D8D}" type="presOf" srcId="{AD574BE5-5CEC-4258-B5B6-88B016FA1A18}" destId="{8D32396B-F1F6-4A39-8DCE-09CEB3EDB57B}" srcOrd="0" destOrd="0" presId="urn:microsoft.com/office/officeart/2005/8/layout/cycle6"/>
    <dgm:cxn modelId="{117F7BCB-A540-4933-90CB-15D99DAE7AED}" type="presParOf" srcId="{65E1CD86-AA6F-46CD-91E3-B9B25CEC1BDD}" destId="{11A62784-5F93-4518-B8FA-9BE89A1F6FCE}" srcOrd="12" destOrd="0" presId="urn:microsoft.com/office/officeart/2005/8/layout/cycle6"/>
    <dgm:cxn modelId="{DEF31B07-B7EF-47F6-8C72-8C2D2C9B8610}" type="presOf" srcId="{837369B6-869E-4BB4-8D13-A9A1476975D4}" destId="{11A62784-5F93-4518-B8FA-9BE89A1F6FCE}" srcOrd="0" destOrd="0" presId="urn:microsoft.com/office/officeart/2005/8/layout/cycle6"/>
    <dgm:cxn modelId="{3003AA87-A80C-4BC6-8924-8E26351D496D}" type="presParOf" srcId="{65E1CD86-AA6F-46CD-91E3-B9B25CEC1BDD}" destId="{38FDCAED-9A34-41F1-A600-B0C472C83D73}" srcOrd="13" destOrd="0" presId="urn:microsoft.com/office/officeart/2005/8/layout/cycle6"/>
    <dgm:cxn modelId="{D95DAE5C-251C-479D-954E-7C88B2C09B3F}" type="presParOf" srcId="{65E1CD86-AA6F-46CD-91E3-B9B25CEC1BDD}" destId="{E65E7BF4-35D4-468F-8C0A-98D65CBB9E18}" srcOrd="14" destOrd="0" presId="urn:microsoft.com/office/officeart/2005/8/layout/cycle6"/>
    <dgm:cxn modelId="{454E73E2-1E78-4DA2-897E-660E0A7FB8DF}" type="presOf" srcId="{F4293595-CC96-4D27-820C-CEFBD78A006D}" destId="{E65E7BF4-35D4-468F-8C0A-98D65CBB9E18}" srcOrd="0" destOrd="0" presId="urn:microsoft.com/office/officeart/2005/8/layout/cycle6"/>
    <dgm:cxn modelId="{7611BB57-D1D7-4CD0-9791-0D7538898F3A}" type="presParOf" srcId="{65E1CD86-AA6F-46CD-91E3-B9B25CEC1BDD}" destId="{47DB0A9A-972A-4ECD-B34A-A428D4D7873A}" srcOrd="15" destOrd="0" presId="urn:microsoft.com/office/officeart/2005/8/layout/cycle6"/>
    <dgm:cxn modelId="{77DBD321-F993-4458-8D05-FDCEBE7D591F}" type="presOf" srcId="{714FBBF6-B878-4298-A854-D79AAE3A6848}" destId="{47DB0A9A-972A-4ECD-B34A-A428D4D7873A}" srcOrd="0" destOrd="0" presId="urn:microsoft.com/office/officeart/2005/8/layout/cycle6"/>
    <dgm:cxn modelId="{25095F46-B030-448B-AFBF-07466540AC92}" type="presParOf" srcId="{65E1CD86-AA6F-46CD-91E3-B9B25CEC1BDD}" destId="{9F44938A-957A-4837-B1DB-6DF8F675FF17}" srcOrd="16" destOrd="0" presId="urn:microsoft.com/office/officeart/2005/8/layout/cycle6"/>
    <dgm:cxn modelId="{72156014-752E-4E0A-BA8E-9C1D5AB7B1B7}" type="presParOf" srcId="{65E1CD86-AA6F-46CD-91E3-B9B25CEC1BDD}" destId="{442AD5D7-F2C8-4B3F-ACDD-32370504EB38}" srcOrd="17" destOrd="0" presId="urn:microsoft.com/office/officeart/2005/8/layout/cycle6"/>
    <dgm:cxn modelId="{D6812542-7D0C-4683-8BA4-36DF3AC63CD7}" type="presOf" srcId="{C86E9E92-6694-477A-BB7F-88D3D244ACB7}" destId="{442AD5D7-F2C8-4B3F-ACDD-32370504EB38}" srcOrd="0" destOrd="0" presId="urn:microsoft.com/office/officeart/2005/8/layout/cycle6"/>
    <dgm:cxn modelId="{0399626E-CB62-41D8-8D3A-0C1CFCA5D489}" type="presParOf" srcId="{65E1CD86-AA6F-46CD-91E3-B9B25CEC1BDD}" destId="{C2B35187-3CCB-4D30-B606-3B7D3C26017E}" srcOrd="18" destOrd="0" presId="urn:microsoft.com/office/officeart/2005/8/layout/cycle6"/>
    <dgm:cxn modelId="{DBE93DA3-40F0-4E14-BB99-09B052B9F393}" type="presOf" srcId="{A9BEDB4C-F0A2-4C90-8CCB-388B67F72A08}" destId="{C2B35187-3CCB-4D30-B606-3B7D3C26017E}" srcOrd="0" destOrd="0" presId="urn:microsoft.com/office/officeart/2005/8/layout/cycle6"/>
    <dgm:cxn modelId="{78EFCA56-7A75-4553-AFE2-CD8395234486}" type="presParOf" srcId="{65E1CD86-AA6F-46CD-91E3-B9B25CEC1BDD}" destId="{B6E6AB56-2010-4B16-85D3-2B76637BE850}" srcOrd="19" destOrd="0" presId="urn:microsoft.com/office/officeart/2005/8/layout/cycle6"/>
    <dgm:cxn modelId="{377F3849-C9A5-46E2-A57D-A2D5BCDDD38B}" type="presParOf" srcId="{65E1CD86-AA6F-46CD-91E3-B9B25CEC1BDD}" destId="{4E58C111-0DC2-4ED3-8DD8-3A8436E11D43}" srcOrd="20" destOrd="0" presId="urn:microsoft.com/office/officeart/2005/8/layout/cycle6"/>
    <dgm:cxn modelId="{2B5A513C-FC89-4D11-A217-75228CEF632A}" type="presOf" srcId="{8AE87167-F3FB-453B-8ED0-90A11480D3F5}" destId="{4E58C111-0DC2-4ED3-8DD8-3A8436E11D43}" srcOrd="0" destOrd="0" presId="urn:microsoft.com/office/officeart/2005/8/layout/cycle6"/>
    <dgm:cxn modelId="{0B43D895-B825-454C-BD05-4A63C074A27C}" type="presParOf" srcId="{65E1CD86-AA6F-46CD-91E3-B9B25CEC1BDD}" destId="{9CDB0036-22E8-49D3-8BFC-A90E443937B9}" srcOrd="21" destOrd="0" presId="urn:microsoft.com/office/officeart/2005/8/layout/cycle6"/>
    <dgm:cxn modelId="{4F44BDAD-FD89-4C97-912C-BA38F4190025}" type="presOf" srcId="{95DA0941-2D55-439F-B3F2-E34545466390}" destId="{9CDB0036-22E8-49D3-8BFC-A90E443937B9}" srcOrd="0" destOrd="0" presId="urn:microsoft.com/office/officeart/2005/8/layout/cycle6"/>
    <dgm:cxn modelId="{8692C436-776E-4B5F-9974-10F02214EC22}" type="presParOf" srcId="{65E1CD86-AA6F-46CD-91E3-B9B25CEC1BDD}" destId="{0D598CBF-F239-4E91-8744-E0E16F49F126}" srcOrd="22" destOrd="0" presId="urn:microsoft.com/office/officeart/2005/8/layout/cycle6"/>
    <dgm:cxn modelId="{563BB4C1-37B1-4FB6-BA9A-17F5A1341BA5}" type="presParOf" srcId="{65E1CD86-AA6F-46CD-91E3-B9B25CEC1BDD}" destId="{16E00084-EF99-477D-ABBF-226DB0946594}" srcOrd="23" destOrd="0" presId="urn:microsoft.com/office/officeart/2005/8/layout/cycle6"/>
    <dgm:cxn modelId="{CFDAC180-26DA-4136-9CD9-BE831D7D3E17}" type="presOf" srcId="{ECA2A374-5710-466B-91A0-E8E53C3AD047}" destId="{16E00084-EF99-477D-ABBF-226DB0946594}" srcOrd="0" destOrd="0" presId="urn:microsoft.com/office/officeart/2005/8/layout/cycle6"/>
    <dgm:cxn modelId="{CA787189-05E7-4C25-AF84-E7D7FA5D7AEE}" type="presParOf" srcId="{65E1CD86-AA6F-46CD-91E3-B9B25CEC1BDD}" destId="{5ECD79A3-B1F0-499F-B08C-6BCD969D15D9}" srcOrd="24" destOrd="0" presId="urn:microsoft.com/office/officeart/2005/8/layout/cycle6"/>
    <dgm:cxn modelId="{69E8CF7E-7721-43C3-B17E-C02BD579445D}" type="presOf" srcId="{E9C3AF5F-E6F7-4ED6-887E-938F31490454}" destId="{5ECD79A3-B1F0-499F-B08C-6BCD969D15D9}" srcOrd="0" destOrd="0" presId="urn:microsoft.com/office/officeart/2005/8/layout/cycle6"/>
    <dgm:cxn modelId="{F0566FA4-DA86-48FD-AE85-DA2068C534B9}" type="presParOf" srcId="{65E1CD86-AA6F-46CD-91E3-B9B25CEC1BDD}" destId="{CCF9EB29-1D81-4A7B-82D1-BC4C94DBF262}" srcOrd="25" destOrd="0" presId="urn:microsoft.com/office/officeart/2005/8/layout/cycle6"/>
    <dgm:cxn modelId="{34D17113-220B-4212-BCBE-2685996FB307}" type="presParOf" srcId="{65E1CD86-AA6F-46CD-91E3-B9B25CEC1BDD}" destId="{3B08F50F-79FB-4569-B5D4-1F3CC0F8C02A}" srcOrd="26" destOrd="0" presId="urn:microsoft.com/office/officeart/2005/8/layout/cycle6"/>
    <dgm:cxn modelId="{CEC98C8B-70C0-467B-AF5B-32E83C4A6BAB}" type="presOf" srcId="{34B23CF9-2C61-4A20-A9AE-EA762C407A39}" destId="{3B08F50F-79FB-4569-B5D4-1F3CC0F8C02A}" srcOrd="0" destOrd="0" presId="urn:microsoft.com/office/officeart/2005/8/layout/cycle6"/>
    <dgm:cxn modelId="{144DA253-5A6D-4B08-A076-4E9617B2BBC2}" type="presParOf" srcId="{65E1CD86-AA6F-46CD-91E3-B9B25CEC1BDD}" destId="{B50F5CEC-240E-4C01-91BB-8A052270A831}" srcOrd="27" destOrd="0" presId="urn:microsoft.com/office/officeart/2005/8/layout/cycle6"/>
    <dgm:cxn modelId="{C9ED392A-3565-4AF8-9142-AD91732C3BA7}" type="presOf" srcId="{D950B6CF-DC54-453C-8E83-A7F5721F9F30}" destId="{B50F5CEC-240E-4C01-91BB-8A052270A831}" srcOrd="0" destOrd="0" presId="urn:microsoft.com/office/officeart/2005/8/layout/cycle6"/>
    <dgm:cxn modelId="{83F33DBB-2470-4C9A-90E9-630594FE66E7}" type="presParOf" srcId="{65E1CD86-AA6F-46CD-91E3-B9B25CEC1BDD}" destId="{84727B00-F983-43EA-94C6-FD2321EB2400}" srcOrd="28" destOrd="0" presId="urn:microsoft.com/office/officeart/2005/8/layout/cycle6"/>
    <dgm:cxn modelId="{B2A10E9C-D730-4E4D-ABD0-7381500231E1}" type="presParOf" srcId="{65E1CD86-AA6F-46CD-91E3-B9B25CEC1BDD}" destId="{8321EA39-85FA-45C7-A4A1-9FFB06C9AC60}" srcOrd="29" destOrd="0" presId="urn:microsoft.com/office/officeart/2005/8/layout/cycle6"/>
    <dgm:cxn modelId="{3A586267-B59C-4E18-BA92-8C2E9FCE5661}" type="presOf" srcId="{BD1BD5EE-48FC-4CFA-B846-F5BC4977A663}" destId="{8321EA39-85FA-45C7-A4A1-9FFB06C9AC60}" srcOrd="0" destOrd="0" presId="urn:microsoft.com/office/officeart/2005/8/layout/cycle6"/>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9" name=""/>
      <dsp:cNvGrpSpPr/>
    </dsp:nvGrpSpPr>
    <dsp:grpSpPr/>
    <dsp:sp modelId="{58C895CE-CA55-45DA-AA88-9A493AD59A1F}">
      <dsp:nvSpPr>
        <dsp:cNvPr id="10" name=""/>
        <dsp:cNvSpPr/>
      </dsp:nvSpPr>
      <dsp:spPr>
        <a:xfrm>
          <a:off x="219331" y="68"/>
          <a:ext cx="3172941" cy="19037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lv-LV" sz="4800" kern="1200"/>
            <a:t>product</a:t>
          </a:r>
          <a:endParaRPr lang="en-US" sz="4800" kern="1200"/>
        </a:p>
      </dsp:txBody>
      <dsp:txXfrm>
        <a:off x="219331" y="68"/>
        <a:ext cx="3172941" cy="1903764"/>
      </dsp:txXfrm>
    </dsp:sp>
    <dsp:sp modelId="{D7071422-296E-441E-8EBD-9F5706A1F079}">
      <dsp:nvSpPr>
        <dsp:cNvPr id="11" name=""/>
        <dsp:cNvSpPr/>
      </dsp:nvSpPr>
      <dsp:spPr>
        <a:xfrm>
          <a:off x="3709567" y="68"/>
          <a:ext cx="3172941" cy="19037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lv-LV" sz="4800" kern="1200"/>
            <a:t>process</a:t>
          </a:r>
          <a:endParaRPr lang="en-US" sz="4800" kern="1200"/>
        </a:p>
      </dsp:txBody>
      <dsp:txXfrm>
        <a:off x="3709567" y="68"/>
        <a:ext cx="3172941" cy="1903764"/>
      </dsp:txXfrm>
    </dsp:sp>
    <dsp:sp modelId="{9559EE96-4051-4214-AEE1-16DF05EFAE6C}">
      <dsp:nvSpPr>
        <dsp:cNvPr id="12" name=""/>
        <dsp:cNvSpPr/>
      </dsp:nvSpPr>
      <dsp:spPr>
        <a:xfrm>
          <a:off x="219331" y="2221127"/>
          <a:ext cx="3172941" cy="19037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lv-LV" sz="4800" kern="1200"/>
            <a:t>personal traits</a:t>
          </a:r>
          <a:endParaRPr lang="en-US" sz="4800" kern="1200"/>
        </a:p>
      </dsp:txBody>
      <dsp:txXfrm>
        <a:off x="219331" y="2221127"/>
        <a:ext cx="3172941" cy="1903764"/>
      </dsp:txXfrm>
    </dsp:sp>
    <dsp:sp modelId="{4ACC165A-5ADF-4744-A2B6-AFE57868D7DB}">
      <dsp:nvSpPr>
        <dsp:cNvPr id="13" name=""/>
        <dsp:cNvSpPr/>
      </dsp:nvSpPr>
      <dsp:spPr>
        <a:xfrm>
          <a:off x="3709567" y="2221127"/>
          <a:ext cx="3172941" cy="19037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lv-LV" sz="4800" kern="1200"/>
            <a:t>external conditions</a:t>
          </a:r>
          <a:endParaRPr lang="en-US" sz="4800" kern="1200"/>
        </a:p>
      </dsp:txBody>
      <dsp:txXfrm>
        <a:off x="3709567" y="2221127"/>
        <a:ext cx="3172941" cy="1903764"/>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72141492-E8B0-44CD-A817-049D4DF72195}">
      <dsp:nvSpPr>
        <dsp:cNvPr id="6" name=""/>
        <dsp:cNvSpPr/>
      </dsp:nvSpPr>
      <dsp:spPr>
        <a:xfrm>
          <a:off x="265198" y="831550"/>
          <a:ext cx="3934592" cy="46289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C42A638-2BAE-4A60-933B-A318D9A8F334}">
      <dsp:nvSpPr>
        <dsp:cNvPr id="7" name=""/>
        <dsp:cNvSpPr/>
      </dsp:nvSpPr>
      <dsp:spPr>
        <a:xfrm>
          <a:off x="265198" y="1005394"/>
          <a:ext cx="289049" cy="28904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38B89C03-15E7-45A7-9EF2-0425A0DDA8C5}">
      <dsp:nvSpPr>
        <dsp:cNvPr id="8" name=""/>
        <dsp:cNvSpPr/>
      </dsp:nvSpPr>
      <dsp:spPr>
        <a:xfrm flipH="1">
          <a:off x="5889" y="0"/>
          <a:ext cx="4453210" cy="83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v-LV" sz="2000" kern="1200">
              <a:latin typeface="Times New Roman" panose="02020603050405020304" pitchFamily="18" charset="0"/>
              <a:cs typeface="Times New Roman" panose="02020603050405020304" pitchFamily="18" charset="0"/>
            </a:rPr>
            <a:t>First dimension</a:t>
          </a:r>
          <a:endParaRPr lang="en-US" sz="2000" kern="1200">
            <a:latin typeface="Times New Roman" panose="02020603050405020304" pitchFamily="18" charset="0"/>
            <a:cs typeface="Times New Roman" panose="02020603050405020304" pitchFamily="18" charset="0"/>
          </a:endParaRPr>
        </a:p>
      </dsp:txBody>
      <dsp:txXfrm>
        <a:off x="5889" y="0"/>
        <a:ext cx="4453210" cy="831550"/>
      </dsp:txXfrm>
    </dsp:sp>
    <dsp:sp modelId="{8A61CF43-7C8F-483D-A336-797BF215E98C}">
      <dsp:nvSpPr>
        <dsp:cNvPr id="9" name=""/>
        <dsp:cNvSpPr/>
      </dsp:nvSpPr>
      <dsp:spPr>
        <a:xfrm>
          <a:off x="5889" y="1679159"/>
          <a:ext cx="289042" cy="28904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C6D55410-595D-477C-AA8A-AF5F16B8A4F7}">
      <dsp:nvSpPr>
        <dsp:cNvPr id="10" name=""/>
        <dsp:cNvSpPr/>
      </dsp:nvSpPr>
      <dsp:spPr>
        <a:xfrm>
          <a:off x="281311" y="1486802"/>
          <a:ext cx="3659170" cy="67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a:latin typeface="Times New Roman" panose="02020603050405020304" pitchFamily="18" charset="0"/>
              <a:cs typeface="Times New Roman" panose="02020603050405020304" pitchFamily="18" charset="0"/>
            </a:rPr>
            <a:t>an everyday occurrence</a:t>
          </a:r>
        </a:p>
      </dsp:txBody>
      <dsp:txXfrm>
        <a:off x="281311" y="1486802"/>
        <a:ext cx="3659170" cy="673758"/>
      </dsp:txXfrm>
    </dsp:sp>
    <dsp:sp modelId="{B716C05A-AEF0-44F8-AF4B-45787109CF24}">
      <dsp:nvSpPr>
        <dsp:cNvPr id="11" name=""/>
        <dsp:cNvSpPr/>
      </dsp:nvSpPr>
      <dsp:spPr>
        <a:xfrm>
          <a:off x="5889" y="2352918"/>
          <a:ext cx="289042" cy="28904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113F9FED-BA32-4192-B861-BE1B3B108F99}">
      <dsp:nvSpPr>
        <dsp:cNvPr id="12" name=""/>
        <dsp:cNvSpPr/>
      </dsp:nvSpPr>
      <dsp:spPr>
        <a:xfrm>
          <a:off x="281311" y="2160560"/>
          <a:ext cx="3659170" cy="67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a:latin typeface="Times New Roman" panose="02020603050405020304" pitchFamily="18" charset="0"/>
              <a:cs typeface="Times New Roman" panose="02020603050405020304" pitchFamily="18" charset="0"/>
            </a:rPr>
            <a:t>everyone can be creative</a:t>
          </a:r>
        </a:p>
      </dsp:txBody>
      <dsp:txXfrm>
        <a:off x="281311" y="2160560"/>
        <a:ext cx="3659170" cy="673758"/>
      </dsp:txXfrm>
    </dsp:sp>
    <dsp:sp modelId="{C7F9AB83-0FD4-4486-8630-0037CF67C6BC}">
      <dsp:nvSpPr>
        <dsp:cNvPr id="13" name=""/>
        <dsp:cNvSpPr/>
      </dsp:nvSpPr>
      <dsp:spPr>
        <a:xfrm>
          <a:off x="5889" y="3026676"/>
          <a:ext cx="289042" cy="28904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9F862926-F9A4-4A41-95D2-A0C1785D4CE7}">
      <dsp:nvSpPr>
        <dsp:cNvPr id="14" name=""/>
        <dsp:cNvSpPr/>
      </dsp:nvSpPr>
      <dsp:spPr>
        <a:xfrm>
          <a:off x="281311" y="2834318"/>
          <a:ext cx="3659170" cy="67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lv-LV" sz="1800" kern="1200" smtClean="0">
              <a:latin typeface="Times New Roman" panose="02020603050405020304" pitchFamily="18" charset="0"/>
              <a:cs typeface="Times New Roman" panose="02020603050405020304" pitchFamily="18" charset="0"/>
            </a:rPr>
            <a:t>e</a:t>
          </a:r>
          <a:r>
            <a:rPr lang="en-US" sz="1800" kern="1200" err="1" smtClean="0">
              <a:latin typeface="Times New Roman" panose="02020603050405020304" pitchFamily="18" charset="0"/>
              <a:cs typeface="Times New Roman" panose="02020603050405020304" pitchFamily="18" charset="0"/>
            </a:rPr>
            <a:t>veryone </a:t>
          </a:r>
          <a:r>
            <a:rPr lang="en-US" sz="1800" kern="1200">
              <a:latin typeface="Times New Roman" panose="02020603050405020304" pitchFamily="18" charset="0"/>
              <a:cs typeface="Times New Roman" panose="02020603050405020304" pitchFamily="18" charset="0"/>
            </a:rPr>
            <a:t>should be involved in creative processes</a:t>
          </a:r>
        </a:p>
      </dsp:txBody>
      <dsp:txXfrm>
        <a:off x="281311" y="2834318"/>
        <a:ext cx="3659170" cy="673758"/>
      </dsp:txXfrm>
    </dsp:sp>
    <dsp:sp modelId="{4D93B09F-9589-435B-9AC5-5947C7FE5661}">
      <dsp:nvSpPr>
        <dsp:cNvPr id="15" name=""/>
        <dsp:cNvSpPr/>
      </dsp:nvSpPr>
      <dsp:spPr>
        <a:xfrm>
          <a:off x="4655830" y="831550"/>
          <a:ext cx="3934592" cy="46289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618C8F6E-692A-415C-B18B-121BCC62A74C}">
      <dsp:nvSpPr>
        <dsp:cNvPr id="16" name=""/>
        <dsp:cNvSpPr/>
      </dsp:nvSpPr>
      <dsp:spPr>
        <a:xfrm>
          <a:off x="4655830" y="1005394"/>
          <a:ext cx="289049" cy="28904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217AA47C-D803-4139-8122-85FD326C9997}">
      <dsp:nvSpPr>
        <dsp:cNvPr id="17" name=""/>
        <dsp:cNvSpPr/>
      </dsp:nvSpPr>
      <dsp:spPr>
        <a:xfrm>
          <a:off x="4655830" y="0"/>
          <a:ext cx="3934592" cy="83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v-LV" sz="2000" kern="1200">
              <a:latin typeface="Times New Roman" panose="02020603050405020304" pitchFamily="18" charset="0"/>
              <a:cs typeface="Times New Roman" panose="02020603050405020304" pitchFamily="18" charset="0"/>
            </a:rPr>
            <a:t>Second dimension</a:t>
          </a:r>
          <a:endParaRPr lang="en-US" sz="2000" kern="1200">
            <a:latin typeface="Times New Roman" panose="02020603050405020304" pitchFamily="18" charset="0"/>
            <a:cs typeface="Times New Roman" panose="02020603050405020304" pitchFamily="18" charset="0"/>
          </a:endParaRPr>
        </a:p>
      </dsp:txBody>
      <dsp:txXfrm>
        <a:off x="4655830" y="0"/>
        <a:ext cx="3934592" cy="831550"/>
      </dsp:txXfrm>
    </dsp:sp>
    <dsp:sp modelId="{3AC944C0-8096-41D0-AE54-DBC8E08C7B6A}">
      <dsp:nvSpPr>
        <dsp:cNvPr id="18" name=""/>
        <dsp:cNvSpPr/>
      </dsp:nvSpPr>
      <dsp:spPr>
        <a:xfrm>
          <a:off x="4655830" y="1679159"/>
          <a:ext cx="289042" cy="28904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3308BD96-3007-4726-BDB9-6F7CCE5C6145}">
      <dsp:nvSpPr>
        <dsp:cNvPr id="19" name=""/>
        <dsp:cNvSpPr/>
      </dsp:nvSpPr>
      <dsp:spPr>
        <a:xfrm>
          <a:off x="4931251" y="1486802"/>
          <a:ext cx="3659170" cy="67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lv-LV" sz="1800" kern="1200">
              <a:latin typeface="Times New Roman" panose="02020603050405020304" pitchFamily="18" charset="0"/>
              <a:cs typeface="Times New Roman" panose="02020603050405020304" pitchFamily="18" charset="0"/>
            </a:rPr>
            <a:t>c</a:t>
          </a:r>
          <a:r>
            <a:rPr lang="en-US" sz="1800" kern="1200" err="1">
              <a:latin typeface="Times New Roman" panose="02020603050405020304" pitchFamily="18" charset="0"/>
              <a:cs typeface="Times New Roman" panose="02020603050405020304" pitchFamily="18" charset="0"/>
            </a:rPr>
            <a:t>oncept of utility</a:t>
          </a:r>
        </a:p>
      </dsp:txBody>
      <dsp:txXfrm>
        <a:off x="4931251" y="1486802"/>
        <a:ext cx="3659170" cy="673758"/>
      </dsp:txXfrm>
    </dsp:sp>
    <dsp:sp modelId="{A17A37F4-CCB6-4236-8D59-DA959DCC3468}">
      <dsp:nvSpPr>
        <dsp:cNvPr id="20" name=""/>
        <dsp:cNvSpPr/>
      </dsp:nvSpPr>
      <dsp:spPr>
        <a:xfrm>
          <a:off x="4655830" y="2352918"/>
          <a:ext cx="289042" cy="28904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E2CBE1ED-7119-4CC7-BD04-8D9BBFAF30A5}">
      <dsp:nvSpPr>
        <dsp:cNvPr id="21" name=""/>
        <dsp:cNvSpPr/>
      </dsp:nvSpPr>
      <dsp:spPr>
        <a:xfrm>
          <a:off x="4931251" y="2160560"/>
          <a:ext cx="3659170" cy="67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a:latin typeface="Times New Roman" panose="02020603050405020304" pitchFamily="18" charset="0"/>
              <a:cs typeface="Times New Roman" panose="02020603050405020304" pitchFamily="18" charset="0"/>
            </a:rPr>
            <a:t>refers to material or practical methods for evaluating the utility of new ideas</a:t>
          </a:r>
        </a:p>
      </dsp:txBody>
      <dsp:txXfrm>
        <a:off x="4931251" y="2160560"/>
        <a:ext cx="3659170" cy="673758"/>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453DC22C-4B11-45A5-A5CD-480672F5662A}">
      <dsp:nvSpPr>
        <dsp:cNvPr id="6" name=""/>
        <dsp:cNvSpPr/>
      </dsp:nvSpPr>
      <dsp:spPr>
        <a:xfrm>
          <a:off x="776477" y="0"/>
          <a:ext cx="8800084" cy="5943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6AE1A190-188B-45F1-B8C2-29DA676BACDD}">
      <dsp:nvSpPr>
        <dsp:cNvPr id="7" name=""/>
        <dsp:cNvSpPr/>
      </dsp:nvSpPr>
      <dsp:spPr>
        <a:xfrm>
          <a:off x="2843" y="1783079"/>
          <a:ext cx="1655576" cy="237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problem identification and installation</a:t>
          </a:r>
        </a:p>
      </dsp:txBody>
      <dsp:txXfrm>
        <a:off x="83662" y="1863898"/>
        <a:ext cx="1493939" cy="2215803"/>
      </dsp:txXfrm>
    </dsp:sp>
    <dsp:sp modelId="{CED6BBCB-C9FF-4A8F-8703-653C6174E2ED}">
      <dsp:nvSpPr>
        <dsp:cNvPr id="8" name=""/>
        <dsp:cNvSpPr/>
      </dsp:nvSpPr>
      <dsp:spPr>
        <a:xfrm>
          <a:off x="1741198" y="1783079"/>
          <a:ext cx="1655576" cy="237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simultaneously</a:t>
          </a:r>
          <a:r>
            <a:rPr lang="lv-LV" sz="1600" kern="1200"/>
            <a:t> </a:t>
          </a:r>
          <a:r>
            <a:rPr lang="en-US" sz="1600" kern="1200"/>
            <a:t>generat</a:t>
          </a:r>
          <a:r>
            <a:rPr lang="lv-LV" sz="1600" kern="1200"/>
            <a:t>ion of</a:t>
          </a:r>
          <a:r>
            <a:rPr lang="en-US" sz="1600" kern="1200"/>
            <a:t> several ideas</a:t>
          </a:r>
        </a:p>
      </dsp:txBody>
      <dsp:txXfrm>
        <a:off x="1822017" y="1863898"/>
        <a:ext cx="1493939" cy="2215803"/>
      </dsp:txXfrm>
    </dsp:sp>
    <dsp:sp modelId="{A1AB2FDF-19EA-4469-BF80-C9DA209B7A50}">
      <dsp:nvSpPr>
        <dsp:cNvPr id="9" name=""/>
        <dsp:cNvSpPr/>
      </dsp:nvSpPr>
      <dsp:spPr>
        <a:xfrm>
          <a:off x="3479554" y="1783079"/>
          <a:ext cx="1655576" cy="237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production ideas of various concepts</a:t>
          </a:r>
        </a:p>
      </dsp:txBody>
      <dsp:txXfrm>
        <a:off x="3560373" y="1863898"/>
        <a:ext cx="1493939" cy="2215803"/>
      </dsp:txXfrm>
    </dsp:sp>
    <dsp:sp modelId="{A78EBCC7-DF04-4A94-84D1-2A577953C9FD}">
      <dsp:nvSpPr>
        <dsp:cNvPr id="10" name=""/>
        <dsp:cNvSpPr/>
      </dsp:nvSpPr>
      <dsp:spPr>
        <a:xfrm>
          <a:off x="5217909" y="1783079"/>
          <a:ext cx="1655576" cy="237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putting forward rare, non-standard ideas</a:t>
          </a:r>
        </a:p>
      </dsp:txBody>
      <dsp:txXfrm>
        <a:off x="5298727" y="1863898"/>
        <a:ext cx="1493939" cy="2215803"/>
      </dsp:txXfrm>
    </dsp:sp>
    <dsp:sp modelId="{88A35B0A-940B-474B-B08D-128DB67C405C}">
      <dsp:nvSpPr>
        <dsp:cNvPr id="11" name=""/>
        <dsp:cNvSpPr/>
      </dsp:nvSpPr>
      <dsp:spPr>
        <a:xfrm>
          <a:off x="6956264" y="1783079"/>
          <a:ext cx="1655576" cy="237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improv</a:t>
          </a:r>
          <a:r>
            <a:rPr lang="lv-LV" sz="1600" kern="1200"/>
            <a:t>ing</a:t>
          </a:r>
          <a:r>
            <a:rPr lang="en-US" sz="1600" kern="1200"/>
            <a:t> the proposed ideas</a:t>
          </a:r>
        </a:p>
      </dsp:txBody>
      <dsp:txXfrm>
        <a:off x="7037083" y="1863898"/>
        <a:ext cx="1493939" cy="2215803"/>
      </dsp:txXfrm>
    </dsp:sp>
    <dsp:sp modelId="{E7F26729-0E27-40CB-A75D-90606C06B8A9}">
      <dsp:nvSpPr>
        <dsp:cNvPr id="12" name=""/>
        <dsp:cNvSpPr/>
      </dsp:nvSpPr>
      <dsp:spPr>
        <a:xfrm>
          <a:off x="8694619" y="1783079"/>
          <a:ext cx="1655576" cy="237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analyze and synthesize information for problem solving</a:t>
          </a:r>
        </a:p>
      </dsp:txBody>
      <dsp:txXfrm>
        <a:off x="8775438" y="1863898"/>
        <a:ext cx="1493939" cy="2215803"/>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0A64F014-C667-4849-986D-C4B0C7DFA4A4}">
      <dsp:nvSpPr>
        <dsp:cNvPr id="6" name=""/>
        <dsp:cNvSpPr/>
      </dsp:nvSpPr>
      <dsp:spPr>
        <a:xfrm>
          <a:off x="3086317" y="2359"/>
          <a:ext cx="4629476" cy="92487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Thinking of multiple concepts at the same time, or you can effortlessly shift between two different ideas</a:t>
          </a:r>
        </a:p>
      </dsp:txBody>
      <dsp:txXfrm>
        <a:off x="3086317" y="117968"/>
        <a:ext cx="4282649" cy="693655"/>
      </dsp:txXfrm>
    </dsp:sp>
    <dsp:sp modelId="{E0E4374B-1FD1-46BF-83BE-1A38706CD5E2}">
      <dsp:nvSpPr>
        <dsp:cNvPr id="7" name=""/>
        <dsp:cNvSpPr/>
      </dsp:nvSpPr>
      <dsp:spPr>
        <a:xfrm>
          <a:off x="0" y="2359"/>
          <a:ext cx="3086317" cy="9248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Cognitive Flexibility</a:t>
          </a:r>
          <a:endParaRPr lang="en-US" sz="1800" kern="1200">
            <a:latin typeface="Times New Roman" panose="02020603050405020304" pitchFamily="18" charset="0"/>
            <a:cs typeface="Times New Roman" panose="02020603050405020304" pitchFamily="18" charset="0"/>
          </a:endParaRPr>
        </a:p>
      </dsp:txBody>
      <dsp:txXfrm>
        <a:off x="45149" y="47508"/>
        <a:ext cx="2996020" cy="834576"/>
      </dsp:txXfrm>
    </dsp:sp>
    <dsp:sp modelId="{A6615547-1F20-4D19-BDFC-5B644283CADF}">
      <dsp:nvSpPr>
        <dsp:cNvPr id="8" name=""/>
        <dsp:cNvSpPr/>
      </dsp:nvSpPr>
      <dsp:spPr>
        <a:xfrm>
          <a:off x="3087071" y="1019720"/>
          <a:ext cx="4624955" cy="1358444"/>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Understanding and thinking about complex concepts, which are real but are not linked to concrete things, people, or objects. For example, the idea of freedom or humor.</a:t>
          </a:r>
        </a:p>
      </dsp:txBody>
      <dsp:txXfrm>
        <a:off x="3087071" y="1189526"/>
        <a:ext cx="4115538" cy="1018833"/>
      </dsp:txXfrm>
    </dsp:sp>
    <dsp:sp modelId="{115356C9-C38E-4F38-8099-A427EABCD239}">
      <dsp:nvSpPr>
        <dsp:cNvPr id="9" name=""/>
        <dsp:cNvSpPr/>
      </dsp:nvSpPr>
      <dsp:spPr>
        <a:xfrm>
          <a:off x="3767" y="1236506"/>
          <a:ext cx="3083303" cy="9248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Abstract Thinking</a:t>
          </a:r>
          <a:endParaRPr lang="en-US" sz="1800" kern="1200">
            <a:latin typeface="Times New Roman" panose="02020603050405020304" pitchFamily="18" charset="0"/>
            <a:cs typeface="Times New Roman" panose="02020603050405020304" pitchFamily="18" charset="0"/>
          </a:endParaRPr>
        </a:p>
      </dsp:txBody>
      <dsp:txXfrm>
        <a:off x="48916" y="1281655"/>
        <a:ext cx="2993006" cy="834576"/>
      </dsp:txXfrm>
    </dsp:sp>
    <dsp:sp modelId="{1450DBAD-A412-4F79-A1A7-B606B14C9E5E}">
      <dsp:nvSpPr>
        <dsp:cNvPr id="10" name=""/>
        <dsp:cNvSpPr/>
      </dsp:nvSpPr>
      <dsp:spPr>
        <a:xfrm>
          <a:off x="3086317" y="2470652"/>
          <a:ext cx="4629476" cy="92487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Thinking and organizing ideas and activities to achieve a certain goal.</a:t>
          </a:r>
        </a:p>
      </dsp:txBody>
      <dsp:txXfrm>
        <a:off x="3086317" y="2586261"/>
        <a:ext cx="4282649" cy="693655"/>
      </dsp:txXfrm>
    </dsp:sp>
    <dsp:sp modelId="{10E37FCB-45FB-4CF5-AFD6-A1703854BE4F}">
      <dsp:nvSpPr>
        <dsp:cNvPr id="11" name=""/>
        <dsp:cNvSpPr/>
      </dsp:nvSpPr>
      <dsp:spPr>
        <a:xfrm>
          <a:off x="0" y="2470652"/>
          <a:ext cx="3086317" cy="9248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Planning</a:t>
          </a:r>
          <a:endParaRPr lang="en-US" sz="2800" kern="1200">
            <a:latin typeface="Times New Roman" panose="02020603050405020304" pitchFamily="18" charset="0"/>
            <a:cs typeface="Times New Roman" panose="02020603050405020304" pitchFamily="18" charset="0"/>
          </a:endParaRPr>
        </a:p>
      </dsp:txBody>
      <dsp:txXfrm>
        <a:off x="45149" y="2515801"/>
        <a:ext cx="2996020" cy="834576"/>
      </dsp:txXfrm>
    </dsp:sp>
    <dsp:sp modelId="{6356CA7E-938B-4759-A367-83525A45014E}">
      <dsp:nvSpPr>
        <dsp:cNvPr id="12" name=""/>
        <dsp:cNvSpPr/>
      </dsp:nvSpPr>
      <dsp:spPr>
        <a:xfrm>
          <a:off x="3086317" y="3488012"/>
          <a:ext cx="4629476" cy="92487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Short-term retention, processing, and management of information</a:t>
          </a:r>
          <a:r>
            <a:rPr lang="en-US" sz="1200" kern="1200">
              <a:latin typeface="Times New Roman" panose="02020603050405020304" pitchFamily="18" charset="0"/>
              <a:cs typeface="Times New Roman" panose="02020603050405020304" pitchFamily="18" charset="0"/>
            </a:rPr>
            <a:t>.</a:t>
          </a:r>
        </a:p>
      </dsp:txBody>
      <dsp:txXfrm>
        <a:off x="3086317" y="3603621"/>
        <a:ext cx="4282649" cy="693655"/>
      </dsp:txXfrm>
    </dsp:sp>
    <dsp:sp modelId="{3A241949-F286-4531-A6F1-F102BF15A3CA}">
      <dsp:nvSpPr>
        <dsp:cNvPr id="13" name=""/>
        <dsp:cNvSpPr/>
      </dsp:nvSpPr>
      <dsp:spPr>
        <a:xfrm>
          <a:off x="0" y="3488012"/>
          <a:ext cx="3086317" cy="9248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Working Memory</a:t>
          </a:r>
          <a:endParaRPr lang="en-US" sz="1800" kern="1200">
            <a:latin typeface="Times New Roman" panose="02020603050405020304" pitchFamily="18" charset="0"/>
            <a:cs typeface="Times New Roman" panose="02020603050405020304" pitchFamily="18" charset="0"/>
          </a:endParaRPr>
        </a:p>
      </dsp:txBody>
      <dsp:txXfrm>
        <a:off x="45149" y="3533160"/>
        <a:ext cx="2996020" cy="834576"/>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FDC712FD-7E59-4D8E-8A2F-8C9926E31502}">
      <dsp:nvSpPr>
        <dsp:cNvPr id="6" name=""/>
        <dsp:cNvSpPr/>
      </dsp:nvSpPr>
      <dsp:spPr>
        <a:xfrm>
          <a:off x="3959620" y="-200340"/>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willingness to take risks</a:t>
          </a:r>
        </a:p>
      </dsp:txBody>
      <dsp:txXfrm>
        <a:off x="4005847" y="-154113"/>
        <a:ext cx="1799543" cy="854505"/>
      </dsp:txXfrm>
    </dsp:sp>
    <dsp:sp modelId="{DD34F191-2768-4691-83BA-DDAB05E6CAFC}">
      <dsp:nvSpPr>
        <dsp:cNvPr id="7" name=""/>
        <dsp:cNvSpPr/>
      </dsp:nvSpPr>
      <dsp:spPr>
        <a:xfrm>
          <a:off x="4340387" y="426252"/>
          <a:ext cx="4493081" cy="4493081"/>
        </a:xfrm>
        <a:custGeom>
          <a:rect l="0" t="0" r="0" b="0"/>
          <a:pathLst>
            <a:path>
              <a:moveTo>
                <a:pt x="1514777" y="122519"/>
              </a:moveTo>
              <a:arcTo wR="2246540" hR="2246540" stAng="15059415" swAng="563579"/>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F5CCA459-7C31-4872-B1FD-99493E5612FC}">
      <dsp:nvSpPr>
        <dsp:cNvPr id="8" name=""/>
        <dsp:cNvSpPr/>
      </dsp:nvSpPr>
      <dsp:spPr>
        <a:xfrm>
          <a:off x="5775776" y="457198"/>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curiosity</a:t>
          </a:r>
        </a:p>
      </dsp:txBody>
      <dsp:txXfrm>
        <a:off x="5822003" y="503425"/>
        <a:ext cx="1799543" cy="854505"/>
      </dsp:txXfrm>
    </dsp:sp>
    <dsp:sp modelId="{C86BF176-BB02-4F75-9986-E18B3478150F}">
      <dsp:nvSpPr>
        <dsp:cNvPr id="9" name=""/>
        <dsp:cNvSpPr/>
      </dsp:nvSpPr>
      <dsp:spPr>
        <a:xfrm>
          <a:off x="3543050" y="-2718758"/>
          <a:ext cx="4493081" cy="4493081"/>
        </a:xfrm>
        <a:custGeom>
          <a:rect l="0" t="0" r="0" b="0"/>
          <a:pathLst>
            <a:path>
              <a:moveTo>
                <a:pt x="3480979" y="4123534"/>
              </a:moveTo>
              <a:arcTo wR="2246540" hR="2246540" stAng="3400102" swAng="169001"/>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A9CB126B-8CFF-41D1-AC85-08268C191231}">
      <dsp:nvSpPr>
        <dsp:cNvPr id="10" name=""/>
        <dsp:cNvSpPr/>
      </dsp:nvSpPr>
      <dsp:spPr>
        <a:xfrm>
          <a:off x="6155436" y="1463741"/>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openness to new knowledge and experience</a:t>
          </a:r>
        </a:p>
      </dsp:txBody>
      <dsp:txXfrm>
        <a:off x="6201663" y="1509968"/>
        <a:ext cx="1799543" cy="854505"/>
      </dsp:txXfrm>
    </dsp:sp>
    <dsp:sp modelId="{29C06881-6008-49DA-B77A-94F965504861}">
      <dsp:nvSpPr>
        <dsp:cNvPr id="11" name=""/>
        <dsp:cNvSpPr/>
      </dsp:nvSpPr>
      <dsp:spPr>
        <a:xfrm>
          <a:off x="2996050" y="1317667"/>
          <a:ext cx="4493081" cy="4493081"/>
        </a:xfrm>
        <a:custGeom>
          <a:rect l="0" t="0" r="0" b="0"/>
          <a:pathLst>
            <a:path>
              <a:moveTo>
                <a:pt x="4174647" y="1093566"/>
              </a:moveTo>
              <a:arcTo wR="2246540" hR="2246540" stAng="19747279" swAng="9323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C45BE486-CA33-41E5-AC44-B26CDB682520}">
      <dsp:nvSpPr>
        <dsp:cNvPr id="12" name=""/>
        <dsp:cNvSpPr/>
      </dsp:nvSpPr>
      <dsp:spPr>
        <a:xfrm>
          <a:off x="6220072" y="2464484"/>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tolerance for ambiguity</a:t>
          </a:r>
        </a:p>
      </dsp:txBody>
      <dsp:txXfrm>
        <a:off x="6266299" y="2510711"/>
        <a:ext cx="1799543" cy="854505"/>
      </dsp:txXfrm>
    </dsp:sp>
    <dsp:sp modelId="{8D32396B-F1F6-4A39-8DCE-09CEB3EDB57B}">
      <dsp:nvSpPr>
        <dsp:cNvPr id="13" name=""/>
        <dsp:cNvSpPr/>
      </dsp:nvSpPr>
      <dsp:spPr>
        <a:xfrm>
          <a:off x="4167519" y="-994573"/>
          <a:ext cx="4493081" cy="4493081"/>
        </a:xfrm>
        <a:custGeom>
          <a:rect l="0" t="0" r="0" b="0"/>
          <a:pathLst>
            <a:path>
              <a:moveTo>
                <a:pt x="2865148" y="4406232"/>
              </a:moveTo>
              <a:arcTo wR="2246540" hR="2246540" stAng="4440991" swAng="117857"/>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11A62784-5F93-4518-B8FA-9BE89A1F6FCE}">
      <dsp:nvSpPr>
        <dsp:cNvPr id="14" name=""/>
        <dsp:cNvSpPr/>
      </dsp:nvSpPr>
      <dsp:spPr>
        <a:xfrm>
          <a:off x="5747986" y="3431784"/>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broad interests</a:t>
          </a:r>
        </a:p>
      </dsp:txBody>
      <dsp:txXfrm>
        <a:off x="5794212" y="3478011"/>
        <a:ext cx="1799543" cy="854505"/>
      </dsp:txXfrm>
    </dsp:sp>
    <dsp:sp modelId="{E65E7BF4-35D4-468F-8C0A-98D65CBB9E18}">
      <dsp:nvSpPr>
        <dsp:cNvPr id="15" name=""/>
        <dsp:cNvSpPr/>
      </dsp:nvSpPr>
      <dsp:spPr>
        <a:xfrm>
          <a:off x="5320527" y="316524"/>
          <a:ext cx="4493081" cy="4493081"/>
        </a:xfrm>
        <a:custGeom>
          <a:rect l="0" t="0" r="0" b="0"/>
          <a:pathLst>
            <a:path>
              <a:moveTo>
                <a:pt x="920249" y="4059796"/>
              </a:moveTo>
              <a:arcTo wR="2246540" hR="2246540" stAng="7570998" swAng="61691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47DB0A9A-972A-4ECD-B34A-A428D4D7873A}">
      <dsp:nvSpPr>
        <dsp:cNvPr id="16" name=""/>
        <dsp:cNvSpPr/>
      </dsp:nvSpPr>
      <dsp:spPr>
        <a:xfrm>
          <a:off x="4043602" y="4007664"/>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high rating of originality</a:t>
          </a:r>
        </a:p>
      </dsp:txBody>
      <dsp:txXfrm>
        <a:off x="4089829" y="4053891"/>
        <a:ext cx="1799543" cy="854505"/>
      </dsp:txXfrm>
    </dsp:sp>
    <dsp:sp modelId="{442AD5D7-F2C8-4B3F-ACDD-32370504EB38}">
      <dsp:nvSpPr>
        <dsp:cNvPr id="17" name=""/>
        <dsp:cNvSpPr/>
      </dsp:nvSpPr>
      <dsp:spPr>
        <a:xfrm>
          <a:off x="709467" y="146896"/>
          <a:ext cx="4493081" cy="4493081"/>
        </a:xfrm>
        <a:custGeom>
          <a:rect l="0" t="0" r="0" b="0"/>
          <a:pathLst>
            <a:path>
              <a:moveTo>
                <a:pt x="3333078" y="4212852"/>
              </a:moveTo>
              <a:arcTo wR="2246540" hR="2246540" stAng="3664559" swAng="181029"/>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C2B35187-3CCB-4D30-B606-3B7D3C26017E}">
      <dsp:nvSpPr>
        <dsp:cNvPr id="18" name=""/>
        <dsp:cNvSpPr/>
      </dsp:nvSpPr>
      <dsp:spPr>
        <a:xfrm>
          <a:off x="2315218" y="3467781"/>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intuition and strong feelings</a:t>
          </a:r>
        </a:p>
      </dsp:txBody>
      <dsp:txXfrm>
        <a:off x="2361445" y="3514008"/>
        <a:ext cx="1799543" cy="854505"/>
      </dsp:txXfrm>
    </dsp:sp>
    <dsp:sp modelId="{4E58C111-0DC2-4ED3-8DD8-3A8436E11D43}">
      <dsp:nvSpPr>
        <dsp:cNvPr id="19" name=""/>
        <dsp:cNvSpPr/>
      </dsp:nvSpPr>
      <dsp:spPr>
        <a:xfrm>
          <a:off x="1277636" y="-943922"/>
          <a:ext cx="4493081" cy="4493081"/>
        </a:xfrm>
        <a:custGeom>
          <a:rect l="0" t="0" r="0" b="0"/>
          <a:pathLst>
            <a:path>
              <a:moveTo>
                <a:pt x="1645586" y="4411211"/>
              </a:moveTo>
              <a:arcTo wR="2246540" hR="2246540" stAng="6330940" swAng="276176"/>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9CDB0036-22E8-49D3-8BFC-A90E443937B9}">
      <dsp:nvSpPr>
        <dsp:cNvPr id="20" name=""/>
        <dsp:cNvSpPr/>
      </dsp:nvSpPr>
      <dsp:spPr>
        <a:xfrm>
          <a:off x="1655060" y="2464488"/>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independence of judgments</a:t>
          </a:r>
        </a:p>
      </dsp:txBody>
      <dsp:txXfrm>
        <a:off x="1701287" y="2510715"/>
        <a:ext cx="1799543" cy="854505"/>
      </dsp:txXfrm>
    </dsp:sp>
    <dsp:sp modelId="{16E00084-EF99-477D-ABBF-226DB0946594}">
      <dsp:nvSpPr>
        <dsp:cNvPr id="21" name=""/>
        <dsp:cNvSpPr/>
      </dsp:nvSpPr>
      <dsp:spPr>
        <a:xfrm>
          <a:off x="1545365" y="-1661779"/>
          <a:ext cx="4493081" cy="4493081"/>
        </a:xfrm>
        <a:custGeom>
          <a:rect l="0" t="0" r="0" b="0"/>
          <a:pathLst>
            <a:path>
              <a:moveTo>
                <a:pt x="1015327" y="4125652"/>
              </a:moveTo>
              <a:arcTo wR="2246540" hR="2246540" stAng="7393994" swAng="168729"/>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5ECD79A3-B1F0-499F-B08C-6BCD969D15D9}">
      <dsp:nvSpPr>
        <dsp:cNvPr id="22" name=""/>
        <dsp:cNvSpPr/>
      </dsp:nvSpPr>
      <dsp:spPr>
        <a:xfrm>
          <a:off x="1597791" y="1453583"/>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orientation in novelties</a:t>
          </a:r>
        </a:p>
      </dsp:txBody>
      <dsp:txXfrm>
        <a:off x="1644018" y="1499810"/>
        <a:ext cx="1799543" cy="854505"/>
      </dsp:txXfrm>
    </dsp:sp>
    <dsp:sp modelId="{3B08F50F-79FB-4569-B5D4-1F3CC0F8C02A}">
      <dsp:nvSpPr>
        <dsp:cNvPr id="23" name=""/>
        <dsp:cNvSpPr/>
      </dsp:nvSpPr>
      <dsp:spPr>
        <a:xfrm>
          <a:off x="2725118" y="-669029"/>
          <a:ext cx="4493081" cy="4493081"/>
        </a:xfrm>
        <a:custGeom>
          <a:rect l="0" t="0" r="0" b="0"/>
          <a:pathLst>
            <a:path>
              <a:moveTo>
                <a:pt x="3455" y="2121992"/>
              </a:moveTo>
              <a:arcTo wR="2246540" hR="2246540" stAng="10990687" swAng="93145"/>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B50F5CEC-240E-4C01-91BB-8A052270A831}">
      <dsp:nvSpPr>
        <dsp:cNvPr id="24" name=""/>
        <dsp:cNvSpPr/>
      </dsp:nvSpPr>
      <dsp:spPr>
        <a:xfrm>
          <a:off x="2135254" y="444663"/>
          <a:ext cx="1891996" cy="9469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logical thinking skills</a:t>
          </a:r>
        </a:p>
      </dsp:txBody>
      <dsp:txXfrm>
        <a:off x="2181481" y="490890"/>
        <a:ext cx="1799543" cy="854505"/>
      </dsp:txXfrm>
    </dsp:sp>
    <dsp:sp modelId="{8321EA39-85FA-45C7-A4A1-9FFB06C9AC60}">
      <dsp:nvSpPr>
        <dsp:cNvPr id="25" name=""/>
        <dsp:cNvSpPr/>
      </dsp:nvSpPr>
      <dsp:spPr>
        <a:xfrm>
          <a:off x="1858996" y="411506"/>
          <a:ext cx="4493081" cy="4493081"/>
        </a:xfrm>
        <a:custGeom>
          <a:rect l="0" t="0" r="0" b="0"/>
          <a:pathLst>
            <a:path>
              <a:moveTo>
                <a:pt x="1864363" y="32746"/>
              </a:moveTo>
              <a:arcTo wR="2246540" hR="2246540" stAng="15612319" swAng="360557"/>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r:blip="">
            <dgm:adjLst/>
          </dgm:shape>
          <dgm:presOf/>
          <dgm:constrLst/>
          <dgm:ruleLst/>
          <dgm:layoutNode name="rootComposite">
            <dgm:varLst/>
            <dgm:alg type="composite"/>
            <dgm:shape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type="rect" r:blip="">
                <dgm:adjLst/>
              </dgm:shape>
              <dgm:presOf/>
            </dgm:layoutNode>
            <dgm:layoutNode name="ParentSmallAccent" styleLbl="fgAcc1">
              <dgm:alg type="sp"/>
              <dgm:shape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dgm:rule type="primFontSz" val="65"/>
              </dgm:ruleLst>
            </dgm:layoutNode>
          </dgm:layoutNode>
          <dgm:layoutNode name="childShape">
            <dgm:varLst>
              <dgm:chMax val="0"/>
              <dgm:chPref val="0"/>
            </dgm:varLst>
            <dgm:alg type="hierChild">
              <dgm:param type="chAlign" val="r"/>
              <dgm:param type="linDir" val="fromT"/>
              <dgm:param type="fallback" val="2D"/>
            </dgm:alg>
            <dgm:shape r:blip="">
              <dgm:adjLst/>
            </dgm:shape>
            <dgm:presOf/>
            <dgm:constrLst/>
            <dgm:ruleLst/>
            <dgm:forEach name="Name11" axis="ch">
              <dgm:forEach name="Name12" axis="self" ptType="node">
                <dgm:layoutNode name="childComposite">
                  <dgm:varLst>
                    <dgm:chMax val="0"/>
                    <dgm:chPref val="0"/>
                  </dgm:varLst>
                  <dgm:alg type="composite"/>
                  <dgm:shape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type="rect" r:blip="">
                      <dgm:adjLst/>
                    </dgm:shape>
                    <dgm:presOf axis="desOrSelf" ptType="node node"/>
                    <dgm:ruleLst>
                      <dgm:rule type="primFontSz" val="5"/>
                    </dgm:ruleLst>
                  </dgm:layoutNode>
                </dgm:layoutNode>
              </dgm:forEach>
            </dgm:forEach>
          </dgm:layoutNod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layoutNode name="childShp" styleLbl="bgAccFollowNode1">
          <dgm:varLst>
            <dgm:bulletEnabled val="1"/>
          </dgm:varLst>
          <dgm:alg type="tx">
            <dgm:param type="stBulletLvl" val="1"/>
          </dgm:alg>
          <dgm:choose name="Name8">
            <dgm:if name="Name9" func="var" arg="dir" op="equ" val="norm">
              <dgm:shape type="rightArrow" r:blip="" zOrderOff="-2">
                <dgm:adjLst>
                  <dgm:adj idx="1" val="0.75"/>
                </dgm:adjLst>
              </dgm:shape>
            </dgm:if>
            <dgm:else name="Name10">
              <dgm:shape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dgm:ruleLst>
        </dgm:layoutNode>
      </dgm:layoutNode>
      <dgm:forEach name="Name11" axis="followSib" ptType="sibTrans" cnt="1">
        <dgm:layoutNode name="spacing">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dgm:ruleLst>
      </dgm:layoutNode>
      <dgm:choose name="Name13">
        <dgm:if name="Name14" axis="par ch" ptType="doc node" func="cnt" op="gt" val="1">
          <dgm:layoutNode name="spNode">
            <dgm:alg type="sp"/>
            <dgm:shape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4C83AFA4-B956-4D9E-8A20-3DA21F193961}"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B52B547F-6720-4C59-A079-C57B0B24D3FB}"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47581747-2997-4F97-9DFC-DD46EAECE2C7}"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2"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4"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5"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6"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346712979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119869003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34206195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E0A48BEC-2BA5-4C3D-9FF8-B269D57C811E}"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34447824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E0A48BEC-2BA5-4C3D-9FF8-B269D57C811E}"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240410478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0A48BEC-2BA5-4C3D-9FF8-B269D57C811E}"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12201904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E0A48BEC-2BA5-4C3D-9FF8-B269D57C811E}"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6791809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8BEC-2BA5-4C3D-9FF8-B269D57C811E}"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630033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FD272F7B-4A50-41FF-B12B-2289657A8DC7}"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5633B6-69B5-4B42-9CA0-3F37A9976740}" type="slidenum">
              <a:rPr lang="en-GB" smtClean="0"/>
              <a:t>‹#›</a:t>
            </a:fld>
            <a:endParaRPr lang="en-GB"/>
          </a:p>
        </p:txBody>
      </p:sp>
      <p:sp>
        <p:nvSpPr>
          <p:cNvPr id="5" name="Date Placeholder 4"/>
          <p:cNvSpPr>
            <a:spLocks noGrp="1"/>
          </p:cNvSpPr>
          <p:nvPr>
            <p:ph type="dt" sz="half" idx="10"/>
          </p:nvPr>
        </p:nvSpPr>
        <p:spPr/>
        <p:txBody>
          <a:bodyPr/>
          <a:lstStyle/>
          <a:p>
            <a:fld id="{E0A48BEC-2BA5-4C3D-9FF8-B269D57C811E}" type="datetimeFigureOut">
              <a:rPr lang="en-GB" smtClean="0"/>
              <a:t>21/11/2022</a:t>
            </a:fld>
            <a:endParaRPr lang="en-GB"/>
          </a:p>
        </p:txBody>
      </p:sp>
    </p:spTree>
    <p:extLst>
      <p:ext uri="{BB962C8B-B14F-4D97-AF65-F5344CB8AC3E}">
        <p14:creationId xmlns:p14="http://schemas.microsoft.com/office/powerpoint/2010/main" val="47347988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aption">
    <p:spTree>
      <p:nvGrpSpPr>
        <p:cNvPr id="1" name=""/>
        <p:cNvGrpSpPr/>
        <p:nvPr/>
      </p:nvGrpSpPr>
      <p:grpSpPr>
        <a:xfrm>
          <a:off x="0" y="0"/>
          <a: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31107105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with Caption">
    <p:spTree>
      <p:nvGrpSpPr>
        <p:cNvPr id="1" name=""/>
        <p:cNvGrpSpPr/>
        <p:nvPr/>
      </p:nvGrpSpPr>
      <p:grpSpPr>
        <a:xfrm>
          <a:off x="0" y="0"/>
          <a: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733669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Name Card">
    <p:spTree>
      <p:nvGrpSpPr>
        <p:cNvPr id="1" name=""/>
        <p:cNvGrpSpPr/>
        <p:nvPr/>
      </p:nvGrpSpPr>
      <p:grpSpPr>
        <a:xfrm>
          <a:off x="0" y="0"/>
          <a: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145284455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Name Card">
    <p:spTree>
      <p:nvGrpSpPr>
        <p:cNvPr id="1" name=""/>
        <p:cNvGrpSpPr/>
        <p:nvPr/>
      </p:nvGrpSpPr>
      <p:grpSpPr>
        <a:xfrm>
          <a:off x="0" y="0"/>
          <a: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417165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rue or False">
    <p:spTree>
      <p:nvGrpSpPr>
        <p:cNvPr id="1" name=""/>
        <p:cNvGrpSpPr/>
        <p:nvPr/>
      </p:nvGrpSpPr>
      <p:grpSpPr>
        <a:xfrm>
          <a:off x="0" y="0"/>
          <a: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344729908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337441534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0A48BEC-2BA5-4C3D-9FF8-B269D57C811E}"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5633B6-69B5-4B42-9CA0-3F37A9976740}" type="slidenum">
              <a:rPr lang="en-GB" smtClean="0"/>
              <a:t>‹#›</a:t>
            </a:fld>
            <a:endParaRPr lang="en-GB"/>
          </a:p>
        </p:txBody>
      </p:sp>
    </p:spTree>
    <p:extLst>
      <p:ext uri="{BB962C8B-B14F-4D97-AF65-F5344CB8AC3E}">
        <p14:creationId xmlns:p14="http://schemas.microsoft.com/office/powerpoint/2010/main" val="204132011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2"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4"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5"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6"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239436467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124400156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2E47FB83-FCF4-4F2B-8582-421EBCBAE329}"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83680103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FFCBA-332E-404D-AA25-CB82D2EBE93D}"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132113846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FFCBA-332E-404D-AA25-CB82D2EBE93D}"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355154910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FFCBA-332E-404D-AA25-CB82D2EBE93D}"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261924683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20FFCBA-332E-404D-AA25-CB82D2EBE93D}"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4090523738"/>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0FFCBA-332E-404D-AA25-CB82D2EBE93D}"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257072385"/>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63E9D-7C2B-4C4F-918C-DF238C71A2DE}" type="slidenum">
              <a:rPr lang="en-US" smtClean="0"/>
              <a:t>‹#›</a:t>
            </a:fld>
            <a:endParaRPr lang="en-US"/>
          </a:p>
        </p:txBody>
      </p:sp>
      <p:sp>
        <p:nvSpPr>
          <p:cNvPr id="5" name="Date Placeholder 4"/>
          <p:cNvSpPr>
            <a:spLocks noGrp="1"/>
          </p:cNvSpPr>
          <p:nvPr>
            <p:ph type="dt" sz="half" idx="10"/>
          </p:nvPr>
        </p:nvSpPr>
        <p:spPr/>
        <p:txBody>
          <a:bodyPr/>
          <a:lstStyle/>
          <a:p>
            <a:fld id="{C20FFCBA-332E-404D-AA25-CB82D2EBE93D}" type="datetimeFigureOut">
              <a:rPr lang="en-US" smtClean="0"/>
              <a:t>11/21/2022</a:t>
            </a:fld>
            <a:endParaRPr lang="en-US"/>
          </a:p>
        </p:txBody>
      </p:sp>
    </p:spTree>
    <p:extLst>
      <p:ext uri="{BB962C8B-B14F-4D97-AF65-F5344CB8AC3E}">
        <p14:creationId xmlns:p14="http://schemas.microsoft.com/office/powerpoint/2010/main" val="1999286261"/>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aption">
    <p:spTree>
      <p:nvGrpSpPr>
        <p:cNvPr id="1" name=""/>
        <p:cNvGrpSpPr/>
        <p:nvPr/>
      </p:nvGrpSpPr>
      <p:grpSpPr>
        <a:xfrm>
          <a:off x="0" y="0"/>
          <a: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3087614488"/>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with Caption">
    <p:spTree>
      <p:nvGrpSpPr>
        <p:cNvPr id="1" name=""/>
        <p:cNvGrpSpPr/>
        <p:nvPr/>
      </p:nvGrpSpPr>
      <p:grpSpPr>
        <a:xfrm>
          <a:off x="0" y="0"/>
          <a: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747845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Name Card">
    <p:spTree>
      <p:nvGrpSpPr>
        <p:cNvPr id="1" name=""/>
        <p:cNvGrpSpPr/>
        <p:nvPr/>
      </p:nvGrpSpPr>
      <p:grpSpPr>
        <a:xfrm>
          <a:off x="0" y="0"/>
          <a: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24098118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C108B690-CA37-4D0A-8C7B-903FFC506913}"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Name Card">
    <p:spTree>
      <p:nvGrpSpPr>
        <p:cNvPr id="1" name=""/>
        <p:cNvGrpSpPr/>
        <p:nvPr/>
      </p:nvGrpSpPr>
      <p:grpSpPr>
        <a:xfrm>
          <a:off x="0" y="0"/>
          <a: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535793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rue or False">
    <p:spTree>
      <p:nvGrpSpPr>
        <p:cNvPr id="1" name=""/>
        <p:cNvGrpSpPr/>
        <p:nvPr/>
      </p:nvGrpSpPr>
      <p:grpSpPr>
        <a:xfrm>
          <a:off x="0" y="0"/>
          <a: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824488848"/>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3404077213"/>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FFCBA-332E-404D-AA25-CB82D2EBE93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3E9D-7C2B-4C4F-918C-DF238C71A2DE}" type="slidenum">
              <a:rPr lang="en-US" smtClean="0"/>
              <a:t>‹#›</a:t>
            </a:fld>
            <a:endParaRPr lang="en-US"/>
          </a:p>
        </p:txBody>
      </p:sp>
    </p:spTree>
    <p:extLst>
      <p:ext uri="{BB962C8B-B14F-4D97-AF65-F5344CB8AC3E}">
        <p14:creationId xmlns:p14="http://schemas.microsoft.com/office/powerpoint/2010/main" val="9306321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29A78610-20B2-477E-8218-6453479D1AAE}"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E46D79AB-6712-4B04-87E9-77ECC5ED292A}"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16B50F7F-FFA7-4379-9541-7AA5EF3744EB}"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1E2D86FB-DDBE-4864-946B-1E10D7A81345}"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EF9A82D5-F2B9-4C4F-88E5-E547D6D7B34F}"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slideLayout" Target="../slideLayouts/slideLayout37.xml" /><Relationship Id="rId11" Type="http://schemas.openxmlformats.org/officeDocument/2006/relationships/slideLayout" Target="../slideLayouts/slideLayout38.xml" /><Relationship Id="rId12" Type="http://schemas.openxmlformats.org/officeDocument/2006/relationships/slideLayout" Target="../slideLayouts/slideLayout39.xml" /><Relationship Id="rId13" Type="http://schemas.openxmlformats.org/officeDocument/2006/relationships/slideLayout" Target="../slideLayouts/slideLayout40.xml" /><Relationship Id="rId14" Type="http://schemas.openxmlformats.org/officeDocument/2006/relationships/slideLayout" Target="../slideLayouts/slideLayout41.xml" /><Relationship Id="rId15" Type="http://schemas.openxmlformats.org/officeDocument/2006/relationships/slideLayout" Target="../slideLayouts/slideLayout42.xml" /><Relationship Id="rId16" Type="http://schemas.openxmlformats.org/officeDocument/2006/relationships/slideLayout" Target="../slideLayouts/slideLayout43.xml" /><Relationship Id="rId17" Type="http://schemas.openxmlformats.org/officeDocument/2006/relationships/theme" Target="../theme/theme3.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3"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5"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6"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7"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A48BEC-2BA5-4C3D-9FF8-B269D57C811E}" type="datetimeFigureOut">
              <a:rPr lang="en-GB" smtClean="0"/>
              <a:t>21/11/2022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633B6-69B5-4B42-9CA0-3F37A9976740}" type="slidenum">
              <a:rPr lang="en-GB" smtClean="0"/>
              <a:t>‹#›</a:t>
            </a:fld>
            <a:endParaRPr lang="en-GB"/>
          </a:p>
        </p:txBody>
      </p:sp>
    </p:spTree>
    <p:extLst>
      <p:ext uri="{BB962C8B-B14F-4D97-AF65-F5344CB8AC3E}">
        <p14:creationId xmlns:p14="http://schemas.microsoft.com/office/powerpoint/2010/main" val="1017678600"/>
      </p:ext>
    </p:extLst>
  </p:cSld>
  <p:clrMap bg1="lt1" tx1="dk1" bg2="lt2" tx2="dk2" accent1="accent1" accent2="accent2" accent3="accent3" accent4="accent4" accent5="accent5" accent6="accent6" hlink="hlink" folHlink="folHlink"/>
  <p:sldLayoutIdLst>
    <p:sldLayoutId id="214748366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3"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5"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6"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7"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0FFCBA-332E-404D-AA25-CB82D2EBE93D}"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3E9D-7C2B-4C4F-918C-DF238C71A2DE}" type="slidenum">
              <a:rPr lang="en-US" smtClean="0"/>
              <a:t>‹#›</a:t>
            </a:fld>
            <a:endParaRPr lang="en-US"/>
          </a:p>
        </p:txBody>
      </p:sp>
    </p:spTree>
    <p:extLst>
      <p:ext uri="{BB962C8B-B14F-4D97-AF65-F5344CB8AC3E}">
        <p14:creationId xmlns:p14="http://schemas.microsoft.com/office/powerpoint/2010/main" val="62334837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ransition/>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hyperlink" Target="mailto:liga.danilane@rta.lv" TargetMode="External" /><Relationship Id="rId4" Type="http://schemas.openxmlformats.org/officeDocument/2006/relationships/hyperlink" Target="mailto:velta.lubkina@rta.lv"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1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1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1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14.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image" Target="../media/image15.png" /><Relationship Id="rId3" Type="http://schemas.openxmlformats.org/officeDocument/2006/relationships/hyperlink" Target="mailto:liga.danilane@rta.lv" TargetMode="External" /><Relationship Id="rId4" Type="http://schemas.openxmlformats.org/officeDocument/2006/relationships/hyperlink" Target="mailto:velta.lubkina@rta.lv"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4.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microsoft.com/office/2007/relationships/diagramDrawing" Target="../diagrams/drawing5.xml" /><Relationship Id="rId3" Type="http://schemas.openxmlformats.org/officeDocument/2006/relationships/diagramData" Target="../diagrams/data5.xml" /><Relationship Id="rId4" Type="http://schemas.openxmlformats.org/officeDocument/2006/relationships/diagramLayout" Target="../diagrams/layout5.xml" /><Relationship Id="rId5" Type="http://schemas.openxmlformats.org/officeDocument/2006/relationships/diagramQuickStyle" Target="../diagrams/quickStyle5.xml" /><Relationship Id="rId6" Type="http://schemas.openxmlformats.org/officeDocument/2006/relationships/diagramColors" Target="../diagrams/colors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a:extLst>
              <a:ext uri="{FF2B5EF4-FFF2-40B4-BE49-F238E27FC236}">
                <a16:creationId xmlns:a16="http://schemas.microsoft.com/office/drawing/2014/main" id="{3AC0F097-D31E-4240-BCA9-7DCBACC4FC5D}"/>
              </a:ext>
            </a:extLst>
          </p:cNvPr>
          <p:cNvSpPr>
            <a:spLocks noGrp="1"/>
          </p:cNvSpPr>
          <p:nvPr>
            <p:ph type="subTitle" idx="1"/>
          </p:nvPr>
        </p:nvSpPr>
        <p:spPr>
          <a:xfrm>
            <a:off x="1365352" y="1088700"/>
            <a:ext cx="7766936" cy="453391"/>
          </a:xfrm>
        </p:spPr>
        <p:txBody>
          <a:bodyPr>
            <a:noAutofit/>
          </a:bodyPr>
          <a:lstStyle/>
          <a:p>
            <a:pPr algn="ctr"/>
            <a:r>
              <a:rPr lang="en-US" sz="2400" b="1"/>
              <a:t>Creative Box: Promoting the innovative approaches to building educational formats in youth work</a:t>
            </a:r>
            <a:endParaRPr lang="en-GB" sz="2400"/>
          </a:p>
        </p:txBody>
      </p:sp>
      <p:pic>
        <p:nvPicPr>
          <p:cNvPr id="6" name="Εικόνα 8">
            <a:extLst>
              <a:ext uri="{FF2B5EF4-FFF2-40B4-BE49-F238E27FC236}">
                <a16:creationId xmlns:a16="http://schemas.microsoft.com/office/drawing/2014/main" id="{71818B5E-61C1-4D1B-9643-F96D98C7A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807" y="6145929"/>
            <a:ext cx="2026028" cy="412132"/>
          </a:xfrm>
          <a:prstGeom prst="rect">
            <a:avLst/>
          </a:prstGeom>
        </p:spPr>
      </p:pic>
      <p:sp>
        <p:nvSpPr>
          <p:cNvPr id="10" name="TextBox 9">
            <a:extLst>
              <a:ext uri="{FF2B5EF4-FFF2-40B4-BE49-F238E27FC236}">
                <a16:creationId xmlns:a16="http://schemas.microsoft.com/office/drawing/2014/main" id="{18019BD6-5CD5-4B49-A68A-CFF792B2D1DB}"/>
              </a:ext>
            </a:extLst>
          </p:cNvPr>
          <p:cNvSpPr txBox="1"/>
          <p:nvPr/>
        </p:nvSpPr>
        <p:spPr>
          <a:xfrm>
            <a:off x="2378366" y="4687512"/>
            <a:ext cx="6581076"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1000"/>
              </a:spcAft>
            </a:pPr>
            <a:r>
              <a:rPr lang="en-US" sz="800">
                <a:solidFill>
                  <a:srgbClr val="595959"/>
                </a:solidFill>
                <a:effectLst/>
                <a:ea typeface="Calibri" panose="020f0502020204030204" pitchFamily="34" charset="0"/>
                <a:cs typeface="Cambria" panose="02040503050406030204" pitchFamily="18" charset="0"/>
              </a:rPr>
              <a:t>This project has been funded with support from the European Commission.</a:t>
            </a:r>
            <a:br>
              <a:rPr lang="en-GB" sz="800">
                <a:solidFill>
                  <a:srgbClr val="595959"/>
                </a:solidFill>
                <a:ea typeface="Calibri" panose="020f0502020204030204" pitchFamily="34" charset="0"/>
                <a:cs typeface="Times New Roman" panose="02020603050405020304" pitchFamily="18" charset="0"/>
              </a:rPr>
            </a:br>
            <a:r>
              <a:rPr lang="en-US" sz="800" b="1">
                <a:effectLst/>
                <a:ea typeface="Calibri" panose="020f0502020204030204" pitchFamily="34" charset="0"/>
                <a:cs typeface="Times New Roman" panose="02020603050405020304" pitchFamily="18" charset="0"/>
              </a:rPr>
              <a:t>Project N</a:t>
            </a:r>
            <a:r>
              <a:rPr lang="en-US" sz="800" b="1" baseline="30000">
                <a:effectLst/>
                <a:ea typeface="Calibri" panose="020f0502020204030204" pitchFamily="34" charset="0"/>
                <a:cs typeface="Times New Roman" panose="02020603050405020304" pitchFamily="18" charset="0"/>
              </a:rPr>
              <a:t>o</a:t>
            </a:r>
            <a:r>
              <a:rPr lang="en-US" sz="800" b="1">
                <a:effectLst/>
                <a:ea typeface="Calibri" panose="020f0502020204030204" pitchFamily="34" charset="0"/>
                <a:cs typeface="Times New Roman" panose="02020603050405020304" pitchFamily="18" charset="0"/>
              </a:rPr>
              <a:t>: </a:t>
            </a:r>
            <a:r>
              <a:rPr lang="en-US" sz="800" b="1"/>
              <a:t>2021-1-PL01-KA220-YOU-000028673</a:t>
            </a:r>
            <a:br>
              <a:rPr lang="en-GB" sz="800">
                <a:ea typeface="Calibri" panose="020f0502020204030204" pitchFamily="34" charset="0"/>
                <a:cs typeface="Times New Roman" panose="02020603050405020304" pitchFamily="18" charset="0"/>
              </a:rPr>
            </a:br>
            <a:r>
              <a:rPr lang="en-US" sz="800" b="1">
                <a:solidFill>
                  <a:srgbClr val="595959"/>
                </a:solidFill>
                <a:effectLst/>
                <a:ea typeface="Times New Roman" panose="02020603050405020304" pitchFamily="18" charset="0"/>
                <a:cs typeface="Cambria" panose="02040503050406030204" pitchFamily="18" charset="0"/>
              </a:rPr>
              <a:t>This communication reflects the views only of the author, and the Commission cannot be held responsible for any use which may be made of the information contained therein.</a:t>
            </a:r>
            <a:endParaRPr lang="en-GB" sz="800">
              <a:effectLst/>
              <a:ea typeface="Times New Roman" panose="02020603050405020304" pitchFamily="18" charset="0"/>
              <a:cs typeface="Times New Roman" panose="02020603050405020304" pitchFamily="18" charset="0"/>
            </a:endParaRPr>
          </a:p>
        </p:txBody>
      </p:sp>
      <p:sp>
        <p:nvSpPr>
          <p:cNvPr id="11" name="Subtitle 2">
            <a:extLst>
              <a:ext uri="{FF2B5EF4-FFF2-40B4-BE49-F238E27FC236}">
                <a16:creationId xmlns:a16="http://schemas.microsoft.com/office/drawing/2014/main" id="{C83048D3-2DC9-4AEB-B6E0-DBC051AD651A}"/>
              </a:ext>
            </a:extLst>
          </p:cNvPr>
          <p:cNvSpPr txBox="1"/>
          <p:nvPr/>
        </p:nvSpPr>
        <p:spPr>
          <a:xfrm>
            <a:off x="1408519" y="2539416"/>
            <a:ext cx="7766936" cy="453391"/>
          </a:xfrm>
          <a:prstGeom prst="rect">
            <a:avLst/>
          </a:prstGeom>
        </p:spPr>
        <p:txBody>
          <a:bodyPr vert="horz" lIns="91440" tIns="45720" rIns="91440" bIns="45720" rtlCol="0" anchor="t">
            <a:noAutofit/>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a:t>THEORY OF CREATIVITY FOR YOUTH EDUCATION</a:t>
            </a:r>
          </a:p>
        </p:txBody>
      </p:sp>
      <p:sp>
        <p:nvSpPr>
          <p:cNvPr id="12" name="Subtitle 2">
            <a:extLst>
              <a:ext uri="{FF2B5EF4-FFF2-40B4-BE49-F238E27FC236}">
                <a16:creationId xmlns:a16="http://schemas.microsoft.com/office/drawing/2014/main" id="{3F862DF7-FED2-49DB-A815-929E79355B10}"/>
              </a:ext>
            </a:extLst>
          </p:cNvPr>
          <p:cNvSpPr txBox="1"/>
          <p:nvPr/>
        </p:nvSpPr>
        <p:spPr>
          <a:xfrm>
            <a:off x="1915456" y="3826975"/>
            <a:ext cx="3550363" cy="453391"/>
          </a:xfrm>
          <a:prstGeom prst="rect">
            <a:avLst/>
          </a:prstGeom>
        </p:spPr>
        <p:txBody>
          <a:bodyPr vert="horz" lIns="91440" tIns="45720" rIns="91440" bIns="45720" rtlCol="0" anchor="t">
            <a:normAutofit fontScale="85000" lnSpcReduction="20000"/>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1600"/>
              <a:t>Developed by</a:t>
            </a:r>
            <a:r>
              <a:rPr lang="en-US" sz="1600" smtClean="0"/>
              <a:t>:</a:t>
            </a:r>
            <a:r>
              <a:rPr lang="lv-LV" sz="1600" smtClean="0"/>
              <a:t> Education Centre «Socialization»           </a:t>
            </a:r>
            <a:endParaRPr lang="en-GB" sz="1600"/>
          </a:p>
        </p:txBody>
      </p:sp>
      <p:grpSp>
        <p:nvGrpSpPr>
          <p:cNvPr id="13" name="Group 12"/>
          <p:cNvGrpSpPr/>
          <p:nvPr/>
        </p:nvGrpSpPr>
        <p:grpSpPr>
          <a:xfrm>
            <a:off x="888274" y="5452591"/>
            <a:ext cx="6293576" cy="1181100"/>
            <a:chExt cx="5463540" cy="11811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1100" cy="11811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80" y="182880"/>
              <a:ext cx="746125" cy="94488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182880"/>
              <a:ext cx="1203960" cy="92011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380" y="228600"/>
              <a:ext cx="899160" cy="899160"/>
            </a:xfrm>
            <a:prstGeom prst="rect">
              <a:avLst/>
            </a:prstGeom>
          </p:spPr>
        </p:pic>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819" y="3423954"/>
            <a:ext cx="1360536" cy="1181100"/>
          </a:xfrm>
          <a:prstGeom prst="rect">
            <a:avLst/>
          </a:prstGeom>
        </p:spPr>
      </p:pic>
    </p:spTree>
    <p:extLst>
      <p:ext uri="{BB962C8B-B14F-4D97-AF65-F5344CB8AC3E}">
        <p14:creationId xmlns:p14="http://schemas.microsoft.com/office/powerpoint/2010/main" val="2635625920"/>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47002" y="1724297"/>
            <a:ext cx="8596668" cy="1320800"/>
          </a:xfrm>
        </p:spPr>
        <p:txBody>
          <a:bodyPr>
            <a:normAutofit fontScale="90000"/>
          </a:bodyPr>
          <a:lstStyle/>
          <a:p>
            <a:pPr algn="ctr"/>
            <a:r>
              <a:rPr lang="en-US"/>
              <a:t>Definition of Creativity: </a:t>
            </a:r>
            <a:br>
              <a:rPr lang="lv-LV" smtClean="0"/>
            </a:br>
            <a:br>
              <a:rPr lang="lv-LV" smtClean="0"/>
            </a:br>
            <a:r>
              <a:rPr lang="en-US" smtClean="0"/>
              <a:t>the </a:t>
            </a:r>
            <a:r>
              <a:rPr lang="en-US"/>
              <a:t>ability to generate unique ideas that can help solve problems, create effective interactions, or simply entertain.</a:t>
            </a:r>
            <a:br>
              <a:rPr lang="en-US"/>
            </a:br>
            <a:endParaRPr lang="en-US"/>
          </a:p>
        </p:txBody>
      </p:sp>
    </p:spTree>
    <p:extLst>
      <p:ext uri="{BB962C8B-B14F-4D97-AF65-F5344CB8AC3E}">
        <p14:creationId xmlns:p14="http://schemas.microsoft.com/office/powerpoint/2010/main" val="215615805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a:extLst>
              <a:ext uri="{FF2B5EF4-FFF2-40B4-BE49-F238E27FC236}">
                <a16:creationId xmlns:a16="http://schemas.microsoft.com/office/drawing/2014/main" id="{3AC0F097-D31E-4240-BCA9-7DCBACC4FC5D}"/>
              </a:ext>
            </a:extLst>
          </p:cNvPr>
          <p:cNvSpPr>
            <a:spLocks noGrp="1"/>
          </p:cNvSpPr>
          <p:nvPr>
            <p:ph type="subTitle" idx="1"/>
          </p:nvPr>
        </p:nvSpPr>
        <p:spPr>
          <a:xfrm>
            <a:off x="2378366" y="1306797"/>
            <a:ext cx="5829054" cy="453391"/>
          </a:xfrm>
        </p:spPr>
        <p:txBody>
          <a:bodyPr>
            <a:normAutofit fontScale="77500" lnSpcReduction="20000"/>
          </a:bodyPr>
          <a:lstStyle/>
          <a:p>
            <a:pPr algn="ctr"/>
            <a:r>
              <a:rPr lang="en-US" b="1"/>
              <a:t>Creative Box: Promoting the innovative approaches to building educational formats in youth work</a:t>
            </a:r>
          </a:p>
        </p:txBody>
      </p:sp>
      <p:pic>
        <p:nvPicPr>
          <p:cNvPr id="6" name="Εικόνα 8">
            <a:extLst>
              <a:ext uri="{FF2B5EF4-FFF2-40B4-BE49-F238E27FC236}">
                <a16:creationId xmlns:a16="http://schemas.microsoft.com/office/drawing/2014/main" id="{71818B5E-61C1-4D1B-9643-F96D98C7A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08" y="5874924"/>
            <a:ext cx="1627464" cy="331057"/>
          </a:xfrm>
          <a:prstGeom prst="rect">
            <a:avLst/>
          </a:prstGeom>
        </p:spPr>
      </p:pic>
      <p:sp>
        <p:nvSpPr>
          <p:cNvPr id="11" name="Subtitle 2">
            <a:extLst>
              <a:ext uri="{FF2B5EF4-FFF2-40B4-BE49-F238E27FC236}">
                <a16:creationId xmlns:a16="http://schemas.microsoft.com/office/drawing/2014/main" id="{C83048D3-2DC9-4AEB-B6E0-DBC051AD651A}"/>
              </a:ext>
            </a:extLst>
          </p:cNvPr>
          <p:cNvSpPr txBox="1"/>
          <p:nvPr/>
        </p:nvSpPr>
        <p:spPr>
          <a:xfrm>
            <a:off x="1550777" y="2126357"/>
            <a:ext cx="7766936" cy="980300"/>
          </a:xfrm>
          <a:prstGeom prst="rect">
            <a:avLst/>
          </a:prstGeom>
        </p:spPr>
        <p:txBody>
          <a:bodyPr vert="horz" lIns="91440" tIns="45720" rIns="91440" bIns="45720" rtlCol="0" anchor="t">
            <a:noAutofit/>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6000">
                <a:solidFill>
                  <a:schemeClr val="tx1"/>
                </a:solidFill>
              </a:rPr>
              <a:t>Thank you</a:t>
            </a:r>
            <a:endParaRPr lang="en-GB" sz="6000">
              <a:solidFill>
                <a:schemeClr val="tx1"/>
              </a:solidFill>
            </a:endParaRPr>
          </a:p>
        </p:txBody>
      </p:sp>
      <p:sp>
        <p:nvSpPr>
          <p:cNvPr id="12" name="Subtitle 2">
            <a:extLst>
              <a:ext uri="{FF2B5EF4-FFF2-40B4-BE49-F238E27FC236}">
                <a16:creationId xmlns:a16="http://schemas.microsoft.com/office/drawing/2014/main" id="{3F862DF7-FED2-49DB-A815-929E79355B10}"/>
              </a:ext>
            </a:extLst>
          </p:cNvPr>
          <p:cNvSpPr txBox="1"/>
          <p:nvPr/>
        </p:nvSpPr>
        <p:spPr>
          <a:xfrm>
            <a:off x="2661070" y="3344173"/>
            <a:ext cx="5546350" cy="2037724"/>
          </a:xfrm>
          <a:prstGeom prst="rect">
            <a:avLst/>
          </a:prstGeom>
        </p:spPr>
        <p:txBody>
          <a:bodyPr vert="horz" lIns="91440" tIns="45720" rIns="91440" bIns="45720" rtlCol="0" anchor="t">
            <a:normAutofit fontScale="77500" lnSpcReduction="20000"/>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600"/>
              <a:t>Contact us</a:t>
            </a:r>
            <a:r>
              <a:rPr lang="en-US" sz="1600" smtClean="0"/>
              <a:t>:</a:t>
            </a:r>
            <a:endParaRPr lang="en-US" sz="1600"/>
          </a:p>
          <a:p>
            <a:pPr algn="l"/>
            <a:r>
              <a:rPr lang="lv-LV" sz="1600" b="1" smtClean="0">
                <a:solidFill>
                  <a:schemeClr val="tx1">
                    <a:lumMod val="65000"/>
                    <a:lumOff val="35000"/>
                  </a:schemeClr>
                </a:solidFill>
              </a:rPr>
              <a:t>Education Centre «Socialization», Rezekne, Latvia</a:t>
            </a:r>
            <a:endParaRPr lang="pl-PL" sz="1600" b="1">
              <a:solidFill>
                <a:schemeClr val="tx1">
                  <a:lumMod val="65000"/>
                  <a:lumOff val="35000"/>
                </a:schemeClr>
              </a:solidFill>
            </a:endParaRPr>
          </a:p>
          <a:p>
            <a:pPr algn="l"/>
            <a:r>
              <a:rPr lang="pl-PL" sz="1600"/>
              <a:t>Contact: </a:t>
            </a:r>
            <a:r>
              <a:rPr lang="lv-LV" sz="1600" smtClean="0"/>
              <a:t>Liga Danilane</a:t>
            </a:r>
          </a:p>
          <a:p>
            <a:pPr algn="l"/>
            <a:r>
              <a:rPr lang="lv-LV" sz="1600"/>
              <a:t>	 </a:t>
            </a:r>
            <a:r>
              <a:rPr lang="lv-LV" sz="1600" smtClean="0"/>
              <a:t>     Velta Lubkina</a:t>
            </a:r>
          </a:p>
          <a:p>
            <a:pPr algn="l"/>
            <a:r>
              <a:rPr lang="lv-LV" sz="1600"/>
              <a:t>	</a:t>
            </a:r>
            <a:r>
              <a:rPr lang="lv-LV" sz="1600" smtClean="0"/>
              <a:t>      Inna Seļgicka</a:t>
            </a:r>
            <a:endParaRPr lang="pl-PL" sz="1600"/>
          </a:p>
          <a:p>
            <a:pPr algn="l"/>
            <a:r>
              <a:rPr lang="pl-PL" sz="1600" smtClean="0"/>
              <a:t>Email:</a:t>
            </a:r>
            <a:r>
              <a:rPr lang="lv-LV" sz="1600" smtClean="0"/>
              <a:t> </a:t>
            </a:r>
            <a:r>
              <a:rPr lang="lv-LV" sz="1600" smtClean="0">
                <a:hlinkClick r:id="rId3"/>
              </a:rPr>
              <a:t>liga.danilane@rta.lv</a:t>
            </a:r>
            <a:r>
              <a:rPr lang="lv-LV" sz="1600" smtClean="0"/>
              <a:t> </a:t>
            </a:r>
          </a:p>
          <a:p>
            <a:pPr algn="l"/>
            <a:r>
              <a:rPr lang="lv-LV" sz="1600"/>
              <a:t>	</a:t>
            </a:r>
            <a:r>
              <a:rPr lang="lv-LV" sz="1600" smtClean="0"/>
              <a:t>  </a:t>
            </a:r>
            <a:r>
              <a:rPr lang="lv-LV" sz="1600" smtClean="0">
                <a:hlinkClick r:id="rId4"/>
              </a:rPr>
              <a:t>velta.lubkina@rta.lv</a:t>
            </a:r>
            <a:r>
              <a:rPr lang="lv-LV" sz="1600" smtClean="0"/>
              <a:t> </a:t>
            </a:r>
            <a:endParaRPr lang="en-US" sz="1600"/>
          </a:p>
          <a:p>
            <a:pPr algn="l"/>
            <a:endParaRPr lang="en-US" sz="1600"/>
          </a:p>
        </p:txBody>
      </p:sp>
      <p:sp>
        <p:nvSpPr>
          <p:cNvPr id="14" name="TextBox 13">
            <a:extLst>
              <a:ext uri="{FF2B5EF4-FFF2-40B4-BE49-F238E27FC236}">
                <a16:creationId xmlns:a16="http://schemas.microsoft.com/office/drawing/2014/main" id="{18019BD6-5CD5-4B49-A68A-CFF792B2D1DB}"/>
              </a:ext>
            </a:extLst>
          </p:cNvPr>
          <p:cNvSpPr txBox="1"/>
          <p:nvPr/>
        </p:nvSpPr>
        <p:spPr>
          <a:xfrm>
            <a:off x="2378366" y="5748066"/>
            <a:ext cx="6581076"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1000"/>
              </a:spcAft>
            </a:pPr>
            <a:r>
              <a:rPr lang="en-US" sz="800">
                <a:solidFill>
                  <a:srgbClr val="595959"/>
                </a:solidFill>
                <a:effectLst/>
                <a:ea typeface="Calibri" panose="020f0502020204030204" pitchFamily="34" charset="0"/>
                <a:cs typeface="Cambria" panose="02040503050406030204" pitchFamily="18" charset="0"/>
              </a:rPr>
              <a:t>This project has been funded with support from the European Commission.</a:t>
            </a:r>
            <a:br>
              <a:rPr lang="en-GB" sz="800">
                <a:solidFill>
                  <a:srgbClr val="595959"/>
                </a:solidFill>
                <a:ea typeface="Calibri" panose="020f0502020204030204" pitchFamily="34" charset="0"/>
                <a:cs typeface="Times New Roman" panose="02020603050405020304" pitchFamily="18" charset="0"/>
              </a:rPr>
            </a:br>
            <a:r>
              <a:rPr lang="en-US" sz="800" b="1">
                <a:effectLst/>
                <a:ea typeface="Calibri" panose="020f0502020204030204" pitchFamily="34" charset="0"/>
                <a:cs typeface="Times New Roman" panose="02020603050405020304" pitchFamily="18" charset="0"/>
              </a:rPr>
              <a:t>Project N</a:t>
            </a:r>
            <a:r>
              <a:rPr lang="en-US" sz="800" b="1" baseline="30000">
                <a:effectLst/>
                <a:ea typeface="Calibri" panose="020f0502020204030204" pitchFamily="34" charset="0"/>
                <a:cs typeface="Times New Roman" panose="02020603050405020304" pitchFamily="18" charset="0"/>
              </a:rPr>
              <a:t>o</a:t>
            </a:r>
            <a:r>
              <a:rPr lang="en-US" sz="800" b="1">
                <a:effectLst/>
                <a:ea typeface="Calibri" panose="020f0502020204030204" pitchFamily="34" charset="0"/>
                <a:cs typeface="Times New Roman" panose="02020603050405020304" pitchFamily="18" charset="0"/>
              </a:rPr>
              <a:t>: </a:t>
            </a:r>
            <a:r>
              <a:rPr lang="en-US" sz="800" b="1"/>
              <a:t>2021-1-PL01-KA220-YOU-000028673</a:t>
            </a:r>
            <a:br>
              <a:rPr lang="en-GB" sz="800">
                <a:ea typeface="Calibri" panose="020f0502020204030204" pitchFamily="34" charset="0"/>
                <a:cs typeface="Times New Roman" panose="02020603050405020304" pitchFamily="18" charset="0"/>
              </a:rPr>
            </a:br>
            <a:r>
              <a:rPr lang="en-US" sz="800" b="1">
                <a:solidFill>
                  <a:srgbClr val="595959"/>
                </a:solidFill>
                <a:effectLst/>
                <a:ea typeface="Times New Roman" panose="02020603050405020304" pitchFamily="18" charset="0"/>
                <a:cs typeface="Cambria" panose="02040503050406030204" pitchFamily="18" charset="0"/>
              </a:rPr>
              <a:t>This communication reflects the views only of the author, and the Commission cannot be held responsible for any use which may be made of the information contained therein.</a:t>
            </a:r>
            <a:endParaRPr lang="en-GB" sz="8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905903"/>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a:extLst>
              <a:ext uri="{FF2B5EF4-FFF2-40B4-BE49-F238E27FC236}">
                <a16:creationId xmlns:a16="http://schemas.microsoft.com/office/drawing/2014/main" id="{3AC0F097-D31E-4240-BCA9-7DCBACC4FC5D}"/>
              </a:ext>
            </a:extLst>
          </p:cNvPr>
          <p:cNvSpPr>
            <a:spLocks noGrp="1"/>
          </p:cNvSpPr>
          <p:nvPr>
            <p:ph type="subTitle" idx="1"/>
          </p:nvPr>
        </p:nvSpPr>
        <p:spPr>
          <a:xfrm>
            <a:off x="1365352" y="1088700"/>
            <a:ext cx="7766936" cy="453391"/>
          </a:xfrm>
        </p:spPr>
        <p:txBody>
          <a:bodyPr>
            <a:noAutofit/>
          </a:bodyPr>
          <a:lstStyle/>
          <a:p>
            <a:pPr algn="ctr"/>
            <a:r>
              <a:rPr lang="en-US" sz="2400" b="1"/>
              <a:t>Creative Box: Promoting the innovative approaches to building educational formats in youth work</a:t>
            </a:r>
            <a:endParaRPr lang="en-GB" sz="2400"/>
          </a:p>
        </p:txBody>
      </p:sp>
      <p:pic>
        <p:nvPicPr>
          <p:cNvPr id="6" name="Εικόνα 8">
            <a:extLst>
              <a:ext uri="{FF2B5EF4-FFF2-40B4-BE49-F238E27FC236}">
                <a16:creationId xmlns:a16="http://schemas.microsoft.com/office/drawing/2014/main" id="{71818B5E-61C1-4D1B-9643-F96D98C7A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807" y="6145929"/>
            <a:ext cx="2026028" cy="412132"/>
          </a:xfrm>
          <a:prstGeom prst="rect">
            <a:avLst/>
          </a:prstGeom>
        </p:spPr>
      </p:pic>
      <p:sp>
        <p:nvSpPr>
          <p:cNvPr id="10" name="TextBox 9">
            <a:extLst>
              <a:ext uri="{FF2B5EF4-FFF2-40B4-BE49-F238E27FC236}">
                <a16:creationId xmlns:a16="http://schemas.microsoft.com/office/drawing/2014/main" id="{18019BD6-5CD5-4B49-A68A-CFF792B2D1DB}"/>
              </a:ext>
            </a:extLst>
          </p:cNvPr>
          <p:cNvSpPr txBox="1"/>
          <p:nvPr/>
        </p:nvSpPr>
        <p:spPr>
          <a:xfrm>
            <a:off x="2378366" y="4687512"/>
            <a:ext cx="6581076"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800">
                <a:solidFill>
                  <a:srgbClr val="595959"/>
                </a:solidFill>
                <a:effectLst/>
                <a:ea typeface="Calibri" panose="020f0502020204030204" pitchFamily="34" charset="0"/>
                <a:cs typeface="Cambria" panose="02040503050406030204" pitchFamily="18" charset="0"/>
              </a:rPr>
              <a:t>This project has been funded with support from the European Commission.</a:t>
            </a:r>
            <a:br>
              <a:rPr lang="en-GB" sz="800">
                <a:solidFill>
                  <a:srgbClr val="595959"/>
                </a:solidFill>
                <a:ea typeface="Calibri" panose="020f0502020204030204" pitchFamily="34" charset="0"/>
                <a:cs typeface="Times New Roman" panose="02020603050405020304" pitchFamily="18" charset="0"/>
              </a:rPr>
            </a:br>
            <a:r>
              <a:rPr lang="en-US" sz="800" b="1">
                <a:effectLst/>
                <a:ea typeface="Calibri" panose="020f0502020204030204" pitchFamily="34" charset="0"/>
                <a:cs typeface="Times New Roman" panose="02020603050405020304" pitchFamily="18" charset="0"/>
              </a:rPr>
              <a:t>Project N</a:t>
            </a:r>
            <a:r>
              <a:rPr lang="en-US" sz="800" b="1" baseline="30000">
                <a:effectLst/>
                <a:ea typeface="Calibri" panose="020f0502020204030204" pitchFamily="34" charset="0"/>
                <a:cs typeface="Times New Roman" panose="02020603050405020304" pitchFamily="18" charset="0"/>
              </a:rPr>
              <a:t>o</a:t>
            </a:r>
            <a:r>
              <a:rPr lang="en-US" sz="800" b="1">
                <a:effectLst/>
                <a:ea typeface="Calibri" panose="020f0502020204030204" pitchFamily="34" charset="0"/>
                <a:cs typeface="Times New Roman" panose="02020603050405020304" pitchFamily="18" charset="0"/>
              </a:rPr>
              <a:t>: </a:t>
            </a:r>
            <a:r>
              <a:rPr lang="en-US" sz="800" b="1"/>
              <a:t>2021-1-PL01-KA220-YOU-000028673</a:t>
            </a:r>
            <a:br>
              <a:rPr lang="en-GB" sz="800">
                <a:ea typeface="Calibri" panose="020f0502020204030204" pitchFamily="34" charset="0"/>
                <a:cs typeface="Times New Roman" panose="02020603050405020304" pitchFamily="18" charset="0"/>
              </a:rPr>
            </a:br>
            <a:r>
              <a:rPr lang="en-US" sz="800" b="1">
                <a:solidFill>
                  <a:srgbClr val="595959"/>
                </a:solidFill>
                <a:effectLst/>
                <a:ea typeface="Times New Roman" panose="02020603050405020304" pitchFamily="18" charset="0"/>
                <a:cs typeface="Cambria" panose="02040503050406030204" pitchFamily="18" charset="0"/>
              </a:rPr>
              <a:t>This communication reflects the views only of the author, and the Commission cannot be held responsible for any use which may be made of the information contained therein.</a:t>
            </a:r>
            <a:endParaRPr lang="en-GB" sz="800">
              <a:effectLst/>
              <a:ea typeface="Times New Roman" panose="02020603050405020304" pitchFamily="18" charset="0"/>
              <a:cs typeface="Times New Roman" panose="02020603050405020304" pitchFamily="18" charset="0"/>
            </a:endParaRPr>
          </a:p>
        </p:txBody>
      </p:sp>
      <p:sp>
        <p:nvSpPr>
          <p:cNvPr id="11" name="Subtitle 2">
            <a:extLst>
              <a:ext uri="{FF2B5EF4-FFF2-40B4-BE49-F238E27FC236}">
                <a16:creationId xmlns:a16="http://schemas.microsoft.com/office/drawing/2014/main" id="{C83048D3-2DC9-4AEB-B6E0-DBC051AD651A}"/>
              </a:ext>
            </a:extLst>
          </p:cNvPr>
          <p:cNvSpPr txBox="1"/>
          <p:nvPr/>
        </p:nvSpPr>
        <p:spPr>
          <a:xfrm>
            <a:off x="1408519" y="2539416"/>
            <a:ext cx="7766936" cy="453391"/>
          </a:xfrm>
          <a:prstGeom prst="rect">
            <a:avLst/>
          </a:prstGeom>
        </p:spPr>
        <p:txBody>
          <a:bodyPr vert="horz" lIns="91440" tIns="45720" rIns="91440" bIns="45720" rtlCol="0" anchor="t">
            <a:noAutofit/>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a:t>THEORY OF CREATIVITY FOR YOUTH EDUCATION</a:t>
            </a:r>
          </a:p>
        </p:txBody>
      </p:sp>
      <p:sp>
        <p:nvSpPr>
          <p:cNvPr id="12" name="Subtitle 2">
            <a:extLst>
              <a:ext uri="{FF2B5EF4-FFF2-40B4-BE49-F238E27FC236}">
                <a16:creationId xmlns:a16="http://schemas.microsoft.com/office/drawing/2014/main" id="{3F862DF7-FED2-49DB-A815-929E79355B10}"/>
              </a:ext>
            </a:extLst>
          </p:cNvPr>
          <p:cNvSpPr txBox="1"/>
          <p:nvPr/>
        </p:nvSpPr>
        <p:spPr>
          <a:xfrm>
            <a:off x="1915456" y="3826975"/>
            <a:ext cx="3550363" cy="453391"/>
          </a:xfrm>
          <a:prstGeom prst="rect">
            <a:avLst/>
          </a:prstGeom>
        </p:spPr>
        <p:txBody>
          <a:bodyPr vert="horz" lIns="91440" tIns="45720" rIns="91440" bIns="45720" rtlCol="0" anchor="t">
            <a:normAutofit fontScale="85000" lnSpcReduction="20000"/>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1600"/>
              <a:t>Developed by</a:t>
            </a:r>
            <a:r>
              <a:rPr lang="en-US" sz="1600" smtClean="0"/>
              <a:t>:</a:t>
            </a:r>
            <a:r>
              <a:rPr lang="lv-LV" sz="1600" smtClean="0"/>
              <a:t> Education Centre «Socialization»           </a:t>
            </a:r>
            <a:endParaRPr lang="en-GB" sz="1600"/>
          </a:p>
        </p:txBody>
      </p:sp>
      <p:grpSp>
        <p:nvGrpSpPr>
          <p:cNvPr id="13" name="Group 12"/>
          <p:cNvGrpSpPr/>
          <p:nvPr/>
        </p:nvGrpSpPr>
        <p:grpSpPr>
          <a:xfrm>
            <a:off x="888274" y="5452591"/>
            <a:ext cx="6293576" cy="1181100"/>
            <a:chExt cx="5463540" cy="11811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1100" cy="11811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80" y="182880"/>
              <a:ext cx="746125" cy="94488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182880"/>
              <a:ext cx="1203960" cy="92011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380" y="228600"/>
              <a:ext cx="899160" cy="899160"/>
            </a:xfrm>
            <a:prstGeom prst="rect">
              <a:avLst/>
            </a:prstGeom>
          </p:spPr>
        </p:pic>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819" y="3423954"/>
            <a:ext cx="1360536" cy="1181100"/>
          </a:xfrm>
          <a:prstGeom prst="rect">
            <a:avLst/>
          </a:prstGeom>
        </p:spPr>
      </p:pic>
    </p:spTree>
    <p:extLst>
      <p:ext uri="{BB962C8B-B14F-4D97-AF65-F5344CB8AC3E}">
        <p14:creationId xmlns:p14="http://schemas.microsoft.com/office/powerpoint/2010/main" val="2503933446"/>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0960" y="1583917"/>
            <a:ext cx="9144000" cy="2387600"/>
          </a:xfrm>
        </p:spPr>
        <p:txBody>
          <a:bodyPr>
            <a:normAutofit fontScale="90000"/>
          </a:bodyPr>
          <a:lstStyle/>
          <a:p>
            <a:r>
              <a:rPr lang="lv-LV" smtClean="0"/>
              <a:t>Creative </a:t>
            </a:r>
            <a:r>
              <a:rPr lang="lv-LV"/>
              <a:t>m</a:t>
            </a:r>
            <a:r>
              <a:rPr lang="en-US" err="1" smtClean="0"/>
              <a:t>usic and dance classes as one of the methods of psychotherapy</a:t>
            </a:r>
            <a:r>
              <a:rPr lang="lv-LV" smtClean="0"/>
              <a:t> for young peoples </a:t>
            </a:r>
            <a:endParaRPr lang="en-US"/>
          </a:p>
        </p:txBody>
      </p:sp>
      <p:sp>
        <p:nvSpPr>
          <p:cNvPr id="3" name="Subtitle 2"/>
          <p:cNvSpPr>
            <a:spLocks noGrp="1"/>
          </p:cNvSpPr>
          <p:nvPr>
            <p:ph type="subTitle" idx="1"/>
          </p:nvPr>
        </p:nvSpPr>
        <p:spPr>
          <a:xfrm>
            <a:off x="104504" y="4647067"/>
            <a:ext cx="9144000" cy="1655762"/>
          </a:xfrm>
        </p:spPr>
        <p:txBody>
          <a:bodyPr/>
          <a:lstStyle/>
          <a:p>
            <a:r>
              <a:rPr lang="lv-LV" smtClean="0">
                <a:solidFill>
                  <a:schemeClr val="tx1"/>
                </a:solidFill>
              </a:rPr>
              <a:t>Practical exercises</a:t>
            </a:r>
            <a:endParaRPr lang="en-US">
              <a:solidFill>
                <a:schemeClr val="tx1"/>
              </a:solidFill>
            </a:endParaRPr>
          </a:p>
        </p:txBody>
      </p:sp>
    </p:spTree>
    <p:extLst>
      <p:ext uri="{BB962C8B-B14F-4D97-AF65-F5344CB8AC3E}">
        <p14:creationId xmlns:p14="http://schemas.microsoft.com/office/powerpoint/2010/main" val="3979621209"/>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6C3388A-AA4B-4BF8-ABE3-80590D96C25C}"/>
              </a:ext>
            </a:extLst>
          </p:cNvPr>
          <p:cNvSpPr>
            <a:spLocks noGrp="1"/>
          </p:cNvSpPr>
          <p:nvPr>
            <p:ph type="title"/>
          </p:nvPr>
        </p:nvSpPr>
        <p:spPr>
          <a:xfrm>
            <a:off x="677334" y="609600"/>
            <a:ext cx="8596668" cy="741028"/>
          </a:xfrm>
        </p:spPr>
        <p:txBody>
          <a:bodyPr>
            <a:normAutofit/>
          </a:bodyPr>
          <a:lstStyle/>
          <a:p>
            <a:r>
              <a:rPr lang="en-US"/>
              <a:t>Tasks</a:t>
            </a:r>
            <a:endParaRPr lang="en-GB"/>
          </a:p>
        </p:txBody>
      </p:sp>
      <p:sp>
        <p:nvSpPr>
          <p:cNvPr id="3" name="Rectangle 2"/>
          <p:cNvSpPr/>
          <p:nvPr/>
        </p:nvSpPr>
        <p:spPr>
          <a:xfrm>
            <a:off x="1018903" y="1924595"/>
            <a:ext cx="8055429"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sz="2400" smtClean="0"/>
              <a:t>Development </a:t>
            </a:r>
            <a:r>
              <a:rPr lang="en-US" sz="2400"/>
              <a:t>of various </a:t>
            </a:r>
            <a:r>
              <a:rPr lang="en-US" sz="2400" smtClean="0"/>
              <a:t>skills</a:t>
            </a:r>
            <a:endParaRPr lang="lv-LV" sz="2400" smtClean="0"/>
          </a:p>
          <a:p>
            <a:pPr marL="285750" indent="-285750">
              <a:buFontTx/>
              <a:buChar char="-"/>
            </a:pPr>
            <a:r>
              <a:rPr lang="en-US" sz="2400" smtClean="0"/>
              <a:t>Expanding </a:t>
            </a:r>
            <a:r>
              <a:rPr lang="en-US" sz="2400"/>
              <a:t>the horizons of knowledge related to music and dance </a:t>
            </a:r>
            <a:r>
              <a:rPr lang="en-US" sz="2400" smtClean="0"/>
              <a:t>creativity</a:t>
            </a:r>
            <a:endParaRPr lang="lv-LV" sz="2400" smtClean="0"/>
          </a:p>
          <a:p>
            <a:pPr marL="285750" indent="-285750">
              <a:buFontTx/>
              <a:buChar char="-"/>
            </a:pPr>
            <a:r>
              <a:rPr lang="lv-LV" sz="2400" smtClean="0"/>
              <a:t>S</a:t>
            </a:r>
            <a:r>
              <a:rPr lang="en-US" sz="2400" smtClean="0"/>
              <a:t>tress reduction</a:t>
            </a:r>
            <a:endParaRPr lang="lv-LV" sz="2400" smtClean="0"/>
          </a:p>
          <a:p>
            <a:pPr marL="285750" indent="-285750">
              <a:buFontTx/>
              <a:buChar char="-"/>
            </a:pPr>
            <a:r>
              <a:rPr lang="en-US" sz="2400" smtClean="0"/>
              <a:t>Overcoming apathy</a:t>
            </a:r>
            <a:endParaRPr lang="lv-LV" sz="2400" smtClean="0"/>
          </a:p>
          <a:p>
            <a:pPr marL="285750" indent="-285750">
              <a:buFontTx/>
              <a:buChar char="-"/>
            </a:pPr>
            <a:r>
              <a:rPr lang="en-US" sz="2400" smtClean="0"/>
              <a:t>Improving </a:t>
            </a:r>
            <a:r>
              <a:rPr lang="en-US" sz="2400"/>
              <a:t>brain </a:t>
            </a:r>
            <a:r>
              <a:rPr lang="en-US" sz="2400" smtClean="0"/>
              <a:t>activity</a:t>
            </a:r>
            <a:endParaRPr lang="lv-LV" sz="2400" smtClean="0"/>
          </a:p>
          <a:p>
            <a:pPr marL="285750" indent="-285750">
              <a:buFontTx/>
              <a:buChar char="-"/>
            </a:pPr>
            <a:r>
              <a:rPr lang="en-US" sz="2400" smtClean="0"/>
              <a:t>Training </a:t>
            </a:r>
            <a:r>
              <a:rPr lang="en-US" sz="2400"/>
              <a:t>of the cardiovascular </a:t>
            </a:r>
            <a:r>
              <a:rPr lang="en-US" sz="2400" smtClean="0"/>
              <a:t>system</a:t>
            </a:r>
            <a:endParaRPr lang="lv-LV" sz="2400" smtClean="0"/>
          </a:p>
          <a:p>
            <a:pPr marL="285750" indent="-285750">
              <a:buFontTx/>
              <a:buChar char="-"/>
            </a:pPr>
            <a:r>
              <a:rPr lang="en-US" sz="2400" smtClean="0"/>
              <a:t>Implementation </a:t>
            </a:r>
            <a:r>
              <a:rPr lang="en-US" sz="2400"/>
              <a:t>of a healthy </a:t>
            </a:r>
            <a:r>
              <a:rPr lang="en-US" sz="2400" smtClean="0"/>
              <a:t>lifestyle</a:t>
            </a:r>
            <a:endParaRPr lang="lv-LV" sz="2400" smtClean="0"/>
          </a:p>
          <a:p>
            <a:pPr marL="285750" indent="-285750">
              <a:buFontTx/>
              <a:buChar char="-"/>
            </a:pPr>
            <a:r>
              <a:rPr lang="en-US" sz="2400" smtClean="0"/>
              <a:t>Harmonizing </a:t>
            </a:r>
            <a:r>
              <a:rPr lang="en-US" sz="2400"/>
              <a:t>yourself with the outside </a:t>
            </a:r>
            <a:r>
              <a:rPr lang="en-US" sz="2400" smtClean="0"/>
              <a:t>world</a:t>
            </a:r>
            <a:endParaRPr lang="lv-LV" sz="2400" smtClean="0"/>
          </a:p>
          <a:p>
            <a:pPr marL="285750" indent="-285750">
              <a:buFontTx/>
              <a:buChar char="-"/>
            </a:pPr>
            <a:r>
              <a:rPr lang="en-US" sz="2400" smtClean="0"/>
              <a:t>The </a:t>
            </a:r>
            <a:r>
              <a:rPr lang="en-US" sz="2400"/>
              <a:t>ability to express yourself through dance</a:t>
            </a:r>
          </a:p>
        </p:txBody>
      </p:sp>
    </p:spTree>
    <p:extLst>
      <p:ext uri="{BB962C8B-B14F-4D97-AF65-F5344CB8AC3E}">
        <p14:creationId xmlns:p14="http://schemas.microsoft.com/office/powerpoint/2010/main" val="289317997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The target audience</a:t>
            </a:r>
          </a:p>
        </p:txBody>
      </p:sp>
      <p:sp>
        <p:nvSpPr>
          <p:cNvPr id="3" name="Content Placeholder 2"/>
          <p:cNvSpPr>
            <a:spLocks noGrp="1"/>
          </p:cNvSpPr>
          <p:nvPr>
            <p:ph idx="1"/>
          </p:nvPr>
        </p:nvSpPr>
        <p:spPr>
          <a:xfrm>
            <a:off x="677334" y="1655603"/>
            <a:ext cx="5880220" cy="3880773"/>
          </a:xfrm>
        </p:spPr>
        <p:txBody>
          <a:bodyPr/>
          <a:lstStyle/>
          <a:p>
            <a:r>
              <a:rPr lang="en-US"/>
              <a:t>Teens (13-19</a:t>
            </a:r>
            <a:r>
              <a:rPr lang="en-US" smtClean="0"/>
              <a:t>)</a:t>
            </a:r>
            <a:endParaRPr lang="lv-LV" smtClean="0"/>
          </a:p>
          <a:p>
            <a:r>
              <a:rPr lang="en-US" smtClean="0"/>
              <a:t>Young </a:t>
            </a:r>
            <a:r>
              <a:rPr lang="en-US"/>
              <a:t>people (20-35</a:t>
            </a:r>
            <a:r>
              <a:rPr lang="en-US" smtClean="0"/>
              <a:t>)</a:t>
            </a:r>
            <a:endParaRPr lang="lv-LV" smtClean="0"/>
          </a:p>
          <a:p>
            <a:endParaRPr lang="lv-LV"/>
          </a:p>
          <a:p>
            <a:pPr marL="0" indent="0">
              <a:buNone/>
            </a:pPr>
            <a:r>
              <a:rPr lang="en-US" smtClean="0"/>
              <a:t>Experiencing </a:t>
            </a:r>
            <a:r>
              <a:rPr lang="en-US"/>
              <a:t>emotional difficulties, psychological risks, with health problems (hard of hearing, visually impaired, rehabilitation after injuries and operations)</a:t>
            </a:r>
          </a:p>
        </p:txBody>
      </p:sp>
      <p:pic>
        <p:nvPicPr>
          <p:cNvPr id="4" name="Объект 5" descr="Изображение выглядит как человек, группа, люди, толпа&#10;&#10;Автоматически созданное описание">
            <a:extLst>
              <a:ext uri="{FF2B5EF4-FFF2-40B4-BE49-F238E27FC236}">
                <a16:creationId xmlns:a16="http://schemas.microsoft.com/office/drawing/2014/main" id="{941746A5-0291-C520-C2E8-BD10A8C99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084" y="1655603"/>
            <a:ext cx="4501515" cy="4501515"/>
          </a:xfrm>
          <a:prstGeom prst="rect">
            <a:avLst/>
          </a:prstGeom>
        </p:spPr>
      </p:pic>
    </p:spTree>
    <p:extLst>
      <p:ext uri="{BB962C8B-B14F-4D97-AF65-F5344CB8AC3E}">
        <p14:creationId xmlns:p14="http://schemas.microsoft.com/office/powerpoint/2010/main" val="694857816"/>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Cooperation</a:t>
            </a:r>
          </a:p>
        </p:txBody>
      </p:sp>
      <p:sp>
        <p:nvSpPr>
          <p:cNvPr id="3" name="Content Placeholder 2"/>
          <p:cNvSpPr>
            <a:spLocks noGrp="1"/>
          </p:cNvSpPr>
          <p:nvPr>
            <p:ph idx="1"/>
          </p:nvPr>
        </p:nvSpPr>
        <p:spPr>
          <a:xfrm>
            <a:off x="773128" y="1716452"/>
            <a:ext cx="8596668" cy="3880773"/>
          </a:xfrm>
        </p:spPr>
        <p:txBody>
          <a:bodyPr/>
          <a:lstStyle/>
          <a:p>
            <a:r>
              <a:rPr lang="en-US"/>
              <a:t>with educational structures (schools, colleges, higher education institutions</a:t>
            </a:r>
            <a:r>
              <a:rPr lang="en-US" smtClean="0"/>
              <a:t>),</a:t>
            </a:r>
            <a:endParaRPr lang="lv-LV" smtClean="0"/>
          </a:p>
          <a:p>
            <a:r>
              <a:rPr lang="en-US" smtClean="0"/>
              <a:t>with </a:t>
            </a:r>
            <a:r>
              <a:rPr lang="en-US"/>
              <a:t>social institutions (rehabilitation centers</a:t>
            </a:r>
            <a:r>
              <a:rPr lang="en-US" smtClean="0"/>
              <a:t>),</a:t>
            </a:r>
            <a:endParaRPr lang="lv-LV" smtClean="0"/>
          </a:p>
          <a:p>
            <a:r>
              <a:rPr lang="en-US" smtClean="0"/>
              <a:t>with </a:t>
            </a:r>
            <a:r>
              <a:rPr lang="en-US"/>
              <a:t>houses of culture.</a:t>
            </a:r>
          </a:p>
        </p:txBody>
      </p:sp>
    </p:spTree>
    <p:extLst>
      <p:ext uri="{BB962C8B-B14F-4D97-AF65-F5344CB8AC3E}">
        <p14:creationId xmlns:p14="http://schemas.microsoft.com/office/powerpoint/2010/main" val="688049078"/>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a:t>"Draw </a:t>
            </a:r>
            <a:r>
              <a:rPr lang="lv-LV" smtClean="0"/>
              <a:t>the </a:t>
            </a:r>
            <a:r>
              <a:rPr lang="en-US" smtClean="0"/>
              <a:t>Music</a:t>
            </a:r>
            <a:r>
              <a:rPr lang="en-US"/>
              <a:t>"</a:t>
            </a:r>
          </a:p>
        </p:txBody>
      </p:sp>
      <p:sp>
        <p:nvSpPr>
          <p:cNvPr id="3" name="Content Placeholder 2"/>
          <p:cNvSpPr>
            <a:spLocks noGrp="1"/>
          </p:cNvSpPr>
          <p:nvPr>
            <p:ph idx="1"/>
          </p:nvPr>
        </p:nvSpPr>
        <p:spPr>
          <a:xfrm>
            <a:off x="511871" y="1716452"/>
            <a:ext cx="5157409" cy="3880773"/>
          </a:xfrm>
        </p:spPr>
        <p:txBody>
          <a:bodyPr>
            <a:normAutofit/>
          </a:bodyPr>
          <a:lstStyle/>
          <a:p>
            <a:pPr marL="0" indent="0">
              <a:buNone/>
            </a:pPr>
            <a:r>
              <a:rPr lang="en-US" sz="2400"/>
              <a:t>1 task "Draw </a:t>
            </a:r>
            <a:r>
              <a:rPr lang="lv-LV" sz="2400" smtClean="0"/>
              <a:t>the M</a:t>
            </a:r>
            <a:r>
              <a:rPr lang="en-US" sz="2400" err="1" smtClean="0"/>
              <a:t>usic</a:t>
            </a:r>
            <a:r>
              <a:rPr lang="en-US" sz="2400"/>
              <a:t>" </a:t>
            </a:r>
            <a:endParaRPr lang="lv-LV" sz="2400" smtClean="0"/>
          </a:p>
          <a:p>
            <a:r>
              <a:rPr lang="en-US" sz="2400" smtClean="0"/>
              <a:t>development </a:t>
            </a:r>
            <a:r>
              <a:rPr lang="en-US" sz="2400"/>
              <a:t>of creative thought</a:t>
            </a:r>
            <a:r>
              <a:rPr lang="en-US" sz="2400" smtClean="0"/>
              <a:t>,</a:t>
            </a:r>
            <a:endParaRPr lang="lv-LV" sz="2400" smtClean="0"/>
          </a:p>
          <a:p>
            <a:r>
              <a:rPr lang="en-US" sz="2400" smtClean="0"/>
              <a:t>emancipation,</a:t>
            </a:r>
            <a:endParaRPr lang="lv-LV" sz="2400" smtClean="0"/>
          </a:p>
          <a:p>
            <a:r>
              <a:rPr lang="en-US" sz="2400" smtClean="0"/>
              <a:t>the </a:t>
            </a:r>
            <a:r>
              <a:rPr lang="en-US" sz="2400"/>
              <a:t>ability to convey their vision of the world to others</a:t>
            </a:r>
          </a:p>
        </p:txBody>
      </p:sp>
      <p:pic>
        <p:nvPicPr>
          <p:cNvPr id="4" name="Объект 8" descr="Изображение выглядит как текст&#10;&#10;Автоматически созданное описание">
            <a:extLst>
              <a:ext uri="{FF2B5EF4-FFF2-40B4-BE49-F238E27FC236}">
                <a16:creationId xmlns:a16="http://schemas.microsoft.com/office/drawing/2014/main" id="{2879F422-D5ED-3B0E-E42A-4F24EA910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285" y="1481169"/>
            <a:ext cx="4351338" cy="4351338"/>
          </a:xfrm>
          <a:prstGeom prst="rect">
            <a:avLst/>
          </a:prstGeom>
        </p:spPr>
      </p:pic>
    </p:spTree>
    <p:extLst>
      <p:ext uri="{BB962C8B-B14F-4D97-AF65-F5344CB8AC3E}">
        <p14:creationId xmlns:p14="http://schemas.microsoft.com/office/powerpoint/2010/main" val="422358011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2</a:t>
            </a:r>
            <a:r>
              <a:rPr lang="lv-LV" smtClean="0"/>
              <a:t>-nd</a:t>
            </a:r>
            <a:r>
              <a:rPr lang="en-US" smtClean="0"/>
              <a:t> </a:t>
            </a:r>
            <a:r>
              <a:rPr lang="en-US"/>
              <a:t>task</a:t>
            </a:r>
          </a:p>
        </p:txBody>
      </p:sp>
      <p:sp>
        <p:nvSpPr>
          <p:cNvPr id="3" name="Content Placeholder 2"/>
          <p:cNvSpPr>
            <a:spLocks noGrp="1"/>
          </p:cNvSpPr>
          <p:nvPr>
            <p:ph idx="1"/>
          </p:nvPr>
        </p:nvSpPr>
        <p:spPr>
          <a:xfrm>
            <a:off x="1112763" y="1930400"/>
            <a:ext cx="5096449" cy="3880773"/>
          </a:xfrm>
        </p:spPr>
        <p:txBody>
          <a:bodyPr/>
          <a:lstStyle/>
          <a:p>
            <a:r>
              <a:rPr lang="en-US"/>
              <a:t>Learning dance steps for the hearing </a:t>
            </a:r>
            <a:r>
              <a:rPr lang="en-US" smtClean="0"/>
              <a:t>impaired</a:t>
            </a:r>
            <a:endParaRPr lang="lv-LV" smtClean="0"/>
          </a:p>
          <a:p>
            <a:r>
              <a:rPr lang="en-US" smtClean="0"/>
              <a:t>Based </a:t>
            </a:r>
            <a:r>
              <a:rPr lang="en-US"/>
              <a:t>on colored "</a:t>
            </a:r>
            <a:r>
              <a:rPr lang="en-US" smtClean="0"/>
              <a:t>clouds«</a:t>
            </a:r>
            <a:endParaRPr lang="lv-LV" smtClean="0"/>
          </a:p>
          <a:p>
            <a:r>
              <a:rPr lang="en-US" smtClean="0"/>
              <a:t>Each </a:t>
            </a:r>
            <a:r>
              <a:rPr lang="en-US"/>
              <a:t>step goes to its own color. As a result, the rhythm and dance movements are remembered</a:t>
            </a:r>
          </a:p>
        </p:txBody>
      </p:sp>
      <p:pic>
        <p:nvPicPr>
          <p:cNvPr id="4" name="Объект 5">
            <a:extLst>
              <a:ext uri="{FF2B5EF4-FFF2-40B4-BE49-F238E27FC236}">
                <a16:creationId xmlns:a16="http://schemas.microsoft.com/office/drawing/2014/main" id="{F4019352-150F-2480-50EE-C9D0A2EBD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432" y="1930400"/>
            <a:ext cx="3456813" cy="3456813"/>
          </a:xfrm>
          <a:prstGeom prst="rect">
            <a:avLst/>
          </a:prstGeom>
        </p:spPr>
      </p:pic>
    </p:spTree>
    <p:extLst>
      <p:ext uri="{BB962C8B-B14F-4D97-AF65-F5344CB8AC3E}">
        <p14:creationId xmlns:p14="http://schemas.microsoft.com/office/powerpoint/2010/main" val="22819154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3</a:t>
            </a:r>
            <a:r>
              <a:rPr lang="lv-LV" smtClean="0"/>
              <a:t>-rd</a:t>
            </a:r>
            <a:r>
              <a:rPr lang="en-US" smtClean="0"/>
              <a:t> </a:t>
            </a:r>
            <a:r>
              <a:rPr lang="en-US"/>
              <a:t>task</a:t>
            </a:r>
          </a:p>
        </p:txBody>
      </p:sp>
      <p:sp>
        <p:nvSpPr>
          <p:cNvPr id="3" name="Content Placeholder 2"/>
          <p:cNvSpPr>
            <a:spLocks noGrp="1"/>
          </p:cNvSpPr>
          <p:nvPr>
            <p:ph idx="1"/>
          </p:nvPr>
        </p:nvSpPr>
        <p:spPr>
          <a:xfrm>
            <a:off x="677334" y="2160589"/>
            <a:ext cx="5070323" cy="3880773"/>
          </a:xfrm>
        </p:spPr>
        <p:txBody>
          <a:bodyPr>
            <a:normAutofit/>
          </a:bodyPr>
          <a:lstStyle/>
          <a:p>
            <a:pPr marL="0" indent="0">
              <a:buNone/>
            </a:pPr>
            <a:r>
              <a:rPr lang="en-US" sz="2000" b="1"/>
              <a:t>Playing musical instruments, </a:t>
            </a:r>
            <a:r>
              <a:rPr lang="en-US" sz="2000" b="1" smtClean="0"/>
              <a:t>vocal therapy</a:t>
            </a:r>
            <a:endParaRPr lang="lv-LV" sz="2000" b="1" smtClean="0"/>
          </a:p>
          <a:p>
            <a:r>
              <a:rPr lang="en-US" sz="2000" smtClean="0"/>
              <a:t>overcoming </a:t>
            </a:r>
            <a:r>
              <a:rPr lang="en-US" sz="2000"/>
              <a:t>shyness,  </a:t>
            </a:r>
            <a:endParaRPr lang="lv-LV" sz="2000" smtClean="0"/>
          </a:p>
          <a:p>
            <a:r>
              <a:rPr lang="en-US" sz="2000" smtClean="0"/>
              <a:t>acquired </a:t>
            </a:r>
            <a:r>
              <a:rPr lang="en-US" sz="2000"/>
              <a:t>communication </a:t>
            </a:r>
            <a:r>
              <a:rPr lang="en-US" sz="2000" smtClean="0"/>
              <a:t>skills</a:t>
            </a:r>
            <a:endParaRPr lang="lv-LV" sz="2000" smtClean="0"/>
          </a:p>
          <a:p>
            <a:r>
              <a:rPr lang="en-US" sz="2000" smtClean="0"/>
              <a:t>releasing </a:t>
            </a:r>
            <a:r>
              <a:rPr lang="en-US" sz="2000"/>
              <a:t>repressed emotions</a:t>
            </a:r>
          </a:p>
        </p:txBody>
      </p:sp>
      <p:pic>
        <p:nvPicPr>
          <p:cNvPr id="4" name="Объект 9" descr="Изображение выглядит как текст, водный вид спорта, плавание, ночное небо&#10;&#10;Автоматически созданное описание">
            <a:extLst>
              <a:ext uri="{FF2B5EF4-FFF2-40B4-BE49-F238E27FC236}">
                <a16:creationId xmlns:a16="http://schemas.microsoft.com/office/drawing/2014/main" id="{4115830F-3F20-99D7-190F-9C155F4BF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79" y="1930400"/>
            <a:ext cx="4166077" cy="2975769"/>
          </a:xfrm>
          <a:prstGeom prst="rect">
            <a:avLst/>
          </a:prstGeom>
        </p:spPr>
      </p:pic>
    </p:spTree>
    <p:extLst>
      <p:ext uri="{BB962C8B-B14F-4D97-AF65-F5344CB8AC3E}">
        <p14:creationId xmlns:p14="http://schemas.microsoft.com/office/powerpoint/2010/main" val="301827700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v-LV"/>
              <a:t>A</a:t>
            </a:r>
            <a:r>
              <a:rPr lang="en-US" err="1" smtClean="0"/>
              <a:t>pproaches </a:t>
            </a:r>
            <a:r>
              <a:rPr lang="en-US"/>
              <a:t>to understanding the concept of creativity</a:t>
            </a:r>
          </a:p>
        </p:txBody>
      </p:sp>
      <p:graphicFrame>
        <p:nvGraphicFramePr>
          <p:cNvPr id="8" name="Diagram 7"/>
          <p:cNvGraphicFramePr/>
          <p:nvPr>
            <p:extLst>
              <p:ext uri="{D42A27DB-BD31-4B8C-83A1-F6EECF244321}">
                <p14:modId xmlns:p14="http://schemas.microsoft.com/office/powerpoint/2010/main" val="1573023363"/>
              </p:ext>
            </p:extLst>
          </p:nvPr>
        </p:nvGraphicFramePr>
        <p:xfrm>
          <a:off x="1554480" y="2082800"/>
          <a:ext cx="7101840" cy="412496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093154398"/>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lv-LV" smtClean="0"/>
              <a:t>4-th T</a:t>
            </a:r>
            <a:r>
              <a:rPr lang="en-US" smtClean="0"/>
              <a:t>ask </a:t>
            </a:r>
            <a:endParaRPr lang="en-US"/>
          </a:p>
        </p:txBody>
      </p:sp>
      <p:sp>
        <p:nvSpPr>
          <p:cNvPr id="3" name="Content Placeholder 2"/>
          <p:cNvSpPr>
            <a:spLocks noGrp="1"/>
          </p:cNvSpPr>
          <p:nvPr>
            <p:ph idx="1"/>
          </p:nvPr>
        </p:nvSpPr>
        <p:spPr>
          <a:xfrm>
            <a:off x="677334" y="1915401"/>
            <a:ext cx="4835192" cy="3880773"/>
          </a:xfrm>
        </p:spPr>
        <p:txBody>
          <a:bodyPr>
            <a:normAutofit/>
          </a:bodyPr>
          <a:lstStyle/>
          <a:p>
            <a:pPr marL="0" indent="0">
              <a:buNone/>
            </a:pPr>
            <a:r>
              <a:rPr lang="en-US" sz="2000" b="1"/>
              <a:t>Play music in a playful way using gestures or auxiliary objects (for example, colored tapes</a:t>
            </a:r>
            <a:r>
              <a:rPr lang="en-US" sz="2000" b="1" smtClean="0"/>
              <a:t>)</a:t>
            </a:r>
            <a:endParaRPr lang="lv-LV" sz="2000" b="1" smtClean="0"/>
          </a:p>
          <a:p>
            <a:r>
              <a:rPr lang="en-US" sz="2000" smtClean="0"/>
              <a:t>Keeps attention</a:t>
            </a:r>
            <a:endParaRPr lang="lv-LV" sz="2000" smtClean="0"/>
          </a:p>
          <a:p>
            <a:r>
              <a:rPr lang="en-US" sz="2000" smtClean="0"/>
              <a:t>Reduces aggression</a:t>
            </a:r>
            <a:endParaRPr lang="lv-LV" sz="2000" smtClean="0"/>
          </a:p>
          <a:p>
            <a:r>
              <a:rPr lang="en-US" sz="2000" smtClean="0"/>
              <a:t>During </a:t>
            </a:r>
            <a:r>
              <a:rPr lang="en-US" sz="2000"/>
              <a:t>physical activity, mental stress and post-traumatic state are relieved</a:t>
            </a:r>
          </a:p>
        </p:txBody>
      </p:sp>
      <p:pic>
        <p:nvPicPr>
          <p:cNvPr id="4" name="Объект 5">
            <a:extLst>
              <a:ext uri="{FF2B5EF4-FFF2-40B4-BE49-F238E27FC236}">
                <a16:creationId xmlns:a16="http://schemas.microsoft.com/office/drawing/2014/main" id="{22EFFCB7-B972-7A9E-663C-C8A4E1FD6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800" y="1438818"/>
            <a:ext cx="4833938" cy="4833938"/>
          </a:xfrm>
          <a:prstGeom prst="rect">
            <a:avLst/>
          </a:prstGeom>
        </p:spPr>
      </p:pic>
    </p:spTree>
    <p:extLst>
      <p:ext uri="{BB962C8B-B14F-4D97-AF65-F5344CB8AC3E}">
        <p14:creationId xmlns:p14="http://schemas.microsoft.com/office/powerpoint/2010/main" val="297322411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a:extLst>
              <a:ext uri="{FF2B5EF4-FFF2-40B4-BE49-F238E27FC236}">
                <a16:creationId xmlns:a16="http://schemas.microsoft.com/office/drawing/2014/main" id="{3AC0F097-D31E-4240-BCA9-7DCBACC4FC5D}"/>
              </a:ext>
            </a:extLst>
          </p:cNvPr>
          <p:cNvSpPr>
            <a:spLocks noGrp="1"/>
          </p:cNvSpPr>
          <p:nvPr>
            <p:ph type="subTitle" idx="1"/>
          </p:nvPr>
        </p:nvSpPr>
        <p:spPr>
          <a:xfrm>
            <a:off x="2378366" y="1306797"/>
            <a:ext cx="5829054" cy="453391"/>
          </a:xfrm>
        </p:spPr>
        <p:txBody>
          <a:bodyPr>
            <a:normAutofit fontScale="77500" lnSpcReduction="20000"/>
          </a:bodyPr>
          <a:lstStyle/>
          <a:p>
            <a:pPr algn="ctr"/>
            <a:r>
              <a:rPr lang="en-US" b="1"/>
              <a:t>Creative Box: Promoting the innovative approaches to building educational formats in youth work</a:t>
            </a:r>
          </a:p>
        </p:txBody>
      </p:sp>
      <p:pic>
        <p:nvPicPr>
          <p:cNvPr id="6" name="Εικόνα 8">
            <a:extLst>
              <a:ext uri="{FF2B5EF4-FFF2-40B4-BE49-F238E27FC236}">
                <a16:creationId xmlns:a16="http://schemas.microsoft.com/office/drawing/2014/main" id="{71818B5E-61C1-4D1B-9643-F96D98C7A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08" y="5874924"/>
            <a:ext cx="1627464" cy="331057"/>
          </a:xfrm>
          <a:prstGeom prst="rect">
            <a:avLst/>
          </a:prstGeom>
        </p:spPr>
      </p:pic>
      <p:sp>
        <p:nvSpPr>
          <p:cNvPr id="11" name="Subtitle 2">
            <a:extLst>
              <a:ext uri="{FF2B5EF4-FFF2-40B4-BE49-F238E27FC236}">
                <a16:creationId xmlns:a16="http://schemas.microsoft.com/office/drawing/2014/main" id="{C83048D3-2DC9-4AEB-B6E0-DBC051AD651A}"/>
              </a:ext>
            </a:extLst>
          </p:cNvPr>
          <p:cNvSpPr txBox="1"/>
          <p:nvPr/>
        </p:nvSpPr>
        <p:spPr>
          <a:xfrm>
            <a:off x="1550777" y="2126357"/>
            <a:ext cx="7766936" cy="980300"/>
          </a:xfrm>
          <a:prstGeom prst="rect">
            <a:avLst/>
          </a:prstGeom>
        </p:spPr>
        <p:txBody>
          <a:bodyPr vert="horz" lIns="91440" tIns="45720" rIns="91440" bIns="45720" rtlCol="0" anchor="t">
            <a:noAutofit/>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6000">
                <a:solidFill>
                  <a:schemeClr val="tx1"/>
                </a:solidFill>
              </a:rPr>
              <a:t>Thank you</a:t>
            </a:r>
            <a:endParaRPr lang="en-GB" sz="6000">
              <a:solidFill>
                <a:schemeClr val="tx1"/>
              </a:solidFill>
            </a:endParaRPr>
          </a:p>
        </p:txBody>
      </p:sp>
      <p:sp>
        <p:nvSpPr>
          <p:cNvPr id="12" name="Subtitle 2">
            <a:extLst>
              <a:ext uri="{FF2B5EF4-FFF2-40B4-BE49-F238E27FC236}">
                <a16:creationId xmlns:a16="http://schemas.microsoft.com/office/drawing/2014/main" id="{3F862DF7-FED2-49DB-A815-929E79355B10}"/>
              </a:ext>
            </a:extLst>
          </p:cNvPr>
          <p:cNvSpPr txBox="1"/>
          <p:nvPr/>
        </p:nvSpPr>
        <p:spPr>
          <a:xfrm>
            <a:off x="2661070" y="3344173"/>
            <a:ext cx="5546350" cy="2037724"/>
          </a:xfrm>
          <a:prstGeom prst="rect">
            <a:avLst/>
          </a:prstGeom>
        </p:spPr>
        <p:txBody>
          <a:bodyPr vert="horz" lIns="91440" tIns="45720" rIns="91440" bIns="45720" rtlCol="0" anchor="t">
            <a:normAutofit fontScale="77500" lnSpcReduction="20000"/>
          </a:bodyPr>
          <a:lstStyle>
            <a:defPPr>
              <a:defRPr lang="en-US"/>
            </a:defPPr>
            <a:lvl1pPr marL="0" indent="0" algn="r" defTabSz="457200" rtl="0" eaLnBrk="1" latinLnBrk="0" hangingPunct="1">
              <a:spcBef>
                <a:spcPts val="1000"/>
              </a:spcBef>
              <a:spcAft>
                <a:spcPct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ct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ct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ct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600"/>
              <a:t>Contact us</a:t>
            </a:r>
            <a:r>
              <a:rPr lang="en-US" sz="1600" smtClean="0"/>
              <a:t>:</a:t>
            </a:r>
            <a:endParaRPr lang="en-US" sz="1600"/>
          </a:p>
          <a:p>
            <a:pPr algn="l"/>
            <a:r>
              <a:rPr lang="lv-LV" sz="1600" b="1" smtClean="0">
                <a:solidFill>
                  <a:schemeClr val="tx1">
                    <a:lumMod val="65000"/>
                    <a:lumOff val="35000"/>
                  </a:schemeClr>
                </a:solidFill>
              </a:rPr>
              <a:t>Education Centre «Socialization», Rezekne, Latvia</a:t>
            </a:r>
            <a:endParaRPr lang="pl-PL" sz="1600" b="1">
              <a:solidFill>
                <a:schemeClr val="tx1">
                  <a:lumMod val="65000"/>
                  <a:lumOff val="35000"/>
                </a:schemeClr>
              </a:solidFill>
            </a:endParaRPr>
          </a:p>
          <a:p>
            <a:pPr algn="l"/>
            <a:r>
              <a:rPr lang="pl-PL" sz="1600"/>
              <a:t>Contact: </a:t>
            </a:r>
            <a:r>
              <a:rPr lang="lv-LV" sz="1600" smtClean="0"/>
              <a:t>Liga Danilane</a:t>
            </a:r>
          </a:p>
          <a:p>
            <a:pPr algn="l"/>
            <a:r>
              <a:rPr lang="lv-LV" sz="1600"/>
              <a:t>	 </a:t>
            </a:r>
            <a:r>
              <a:rPr lang="lv-LV" sz="1600" smtClean="0"/>
              <a:t>     Velta Lubkina</a:t>
            </a:r>
          </a:p>
          <a:p>
            <a:pPr algn="l"/>
            <a:r>
              <a:rPr lang="lv-LV" sz="1600"/>
              <a:t> </a:t>
            </a:r>
            <a:r>
              <a:rPr lang="lv-LV" sz="1600" smtClean="0"/>
              <a:t>             Inna Seļģicka</a:t>
            </a:r>
            <a:endParaRPr lang="pl-PL" sz="1600"/>
          </a:p>
          <a:p>
            <a:pPr algn="l"/>
            <a:r>
              <a:rPr lang="pl-PL" sz="1600" smtClean="0"/>
              <a:t>Email:</a:t>
            </a:r>
            <a:r>
              <a:rPr lang="lv-LV" sz="1600" smtClean="0"/>
              <a:t> </a:t>
            </a:r>
            <a:r>
              <a:rPr lang="lv-LV" sz="1600" smtClean="0">
                <a:hlinkClick r:id="rId3"/>
              </a:rPr>
              <a:t>liga.danilane@rta.lv</a:t>
            </a:r>
            <a:r>
              <a:rPr lang="lv-LV" sz="1600" smtClean="0"/>
              <a:t> </a:t>
            </a:r>
          </a:p>
          <a:p>
            <a:pPr algn="l"/>
            <a:r>
              <a:rPr lang="lv-LV" sz="1600"/>
              <a:t>	</a:t>
            </a:r>
            <a:r>
              <a:rPr lang="lv-LV" sz="1600" smtClean="0"/>
              <a:t>  </a:t>
            </a:r>
            <a:r>
              <a:rPr lang="lv-LV" sz="1600" smtClean="0">
                <a:hlinkClick r:id="rId4"/>
              </a:rPr>
              <a:t>velta.lubkina@rta.lv</a:t>
            </a:r>
            <a:r>
              <a:rPr lang="lv-LV" sz="1600" smtClean="0"/>
              <a:t> </a:t>
            </a:r>
            <a:endParaRPr lang="en-US" sz="1600"/>
          </a:p>
          <a:p>
            <a:pPr algn="l"/>
            <a:endParaRPr lang="en-US" sz="1600"/>
          </a:p>
        </p:txBody>
      </p:sp>
      <p:sp>
        <p:nvSpPr>
          <p:cNvPr id="14" name="TextBox 13">
            <a:extLst>
              <a:ext uri="{FF2B5EF4-FFF2-40B4-BE49-F238E27FC236}">
                <a16:creationId xmlns:a16="http://schemas.microsoft.com/office/drawing/2014/main" id="{18019BD6-5CD5-4B49-A68A-CFF792B2D1DB}"/>
              </a:ext>
            </a:extLst>
          </p:cNvPr>
          <p:cNvSpPr txBox="1"/>
          <p:nvPr/>
        </p:nvSpPr>
        <p:spPr>
          <a:xfrm>
            <a:off x="2378366" y="5748066"/>
            <a:ext cx="6581076"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800">
                <a:solidFill>
                  <a:srgbClr val="595959"/>
                </a:solidFill>
                <a:effectLst/>
                <a:ea typeface="Calibri" panose="020f0502020204030204" pitchFamily="34" charset="0"/>
                <a:cs typeface="Cambria" panose="02040503050406030204" pitchFamily="18" charset="0"/>
              </a:rPr>
              <a:t>This project has been funded with support from the European Commission.</a:t>
            </a:r>
            <a:br>
              <a:rPr lang="en-GB" sz="800">
                <a:solidFill>
                  <a:srgbClr val="595959"/>
                </a:solidFill>
                <a:ea typeface="Calibri" panose="020f0502020204030204" pitchFamily="34" charset="0"/>
                <a:cs typeface="Times New Roman" panose="02020603050405020304" pitchFamily="18" charset="0"/>
              </a:rPr>
            </a:br>
            <a:r>
              <a:rPr lang="en-US" sz="800" b="1">
                <a:effectLst/>
                <a:ea typeface="Calibri" panose="020f0502020204030204" pitchFamily="34" charset="0"/>
                <a:cs typeface="Times New Roman" panose="02020603050405020304" pitchFamily="18" charset="0"/>
              </a:rPr>
              <a:t>Project N</a:t>
            </a:r>
            <a:r>
              <a:rPr lang="en-US" sz="800" b="1" baseline="30000">
                <a:effectLst/>
                <a:ea typeface="Calibri" panose="020f0502020204030204" pitchFamily="34" charset="0"/>
                <a:cs typeface="Times New Roman" panose="02020603050405020304" pitchFamily="18" charset="0"/>
              </a:rPr>
              <a:t>o</a:t>
            </a:r>
            <a:r>
              <a:rPr lang="en-US" sz="800" b="1">
                <a:effectLst/>
                <a:ea typeface="Calibri" panose="020f0502020204030204" pitchFamily="34" charset="0"/>
                <a:cs typeface="Times New Roman" panose="02020603050405020304" pitchFamily="18" charset="0"/>
              </a:rPr>
              <a:t>: </a:t>
            </a:r>
            <a:r>
              <a:rPr lang="en-US" sz="800" b="1"/>
              <a:t>2021-1-PL01-KA220-YOU-000028673</a:t>
            </a:r>
            <a:br>
              <a:rPr lang="en-GB" sz="800">
                <a:ea typeface="Calibri" panose="020f0502020204030204" pitchFamily="34" charset="0"/>
                <a:cs typeface="Times New Roman" panose="02020603050405020304" pitchFamily="18" charset="0"/>
              </a:rPr>
            </a:br>
            <a:r>
              <a:rPr lang="en-US" sz="800" b="1">
                <a:solidFill>
                  <a:srgbClr val="595959"/>
                </a:solidFill>
                <a:effectLst/>
                <a:ea typeface="Times New Roman" panose="02020603050405020304" pitchFamily="18" charset="0"/>
                <a:cs typeface="Cambria" panose="02040503050406030204" pitchFamily="18" charset="0"/>
              </a:rPr>
              <a:t>This communication reflects the views only of the author, and the Commission cannot be held responsible for any use which may be made of the information contained therein.</a:t>
            </a:r>
            <a:endParaRPr lang="en-GB" sz="8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33674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lvl="0"/>
            <a:r>
              <a:rPr lang="en-US" b="1"/>
              <a:t>The Concept of Creativity </a:t>
            </a:r>
            <a:br>
              <a:rPr lang="en-US"/>
            </a:b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552133"/>
              </p:ext>
            </p:extLst>
          </p:nvPr>
        </p:nvGraphicFramePr>
        <p:xfrm>
          <a:off x="677690" y="1507445"/>
          <a:ext cx="8596312" cy="3881437"/>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2780037338"/>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The process of creative thinking</a:t>
            </a:r>
          </a:p>
        </p:txBody>
      </p:sp>
      <p:graphicFrame>
        <p:nvGraphicFramePr>
          <p:cNvPr id="4" name="Diagram 3"/>
          <p:cNvGraphicFramePr/>
          <p:nvPr>
            <p:extLst>
              <p:ext uri="{D42A27DB-BD31-4B8C-83A1-F6EECF244321}">
                <p14:modId xmlns:p14="http://schemas.microsoft.com/office/powerpoint/2010/main" val="1598926101"/>
              </p:ext>
            </p:extLst>
          </p:nvPr>
        </p:nvGraphicFramePr>
        <p:xfrm>
          <a:off x="518160" y="1188720"/>
          <a:ext cx="10353040" cy="594360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300652531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286935" y="1977814"/>
            <a:ext cx="8596668" cy="1826581"/>
          </a:xfrm>
        </p:spPr>
        <p:txBody>
          <a:bodyPr>
            <a:normAutofit fontScale="90000"/>
          </a:bodyPr>
          <a:lstStyle/>
          <a:p>
            <a:r>
              <a:rPr lang="en-US"/>
              <a:t>Creativity is the emergence of sensitivity to problems, to existing knowledge deficit or disharmony (P. Torrance, 1988). </a:t>
            </a:r>
          </a:p>
        </p:txBody>
      </p:sp>
      <p:sp>
        <p:nvSpPr>
          <p:cNvPr id="3" name="Text Placeholder 2"/>
          <p:cNvSpPr>
            <a:spLocks noGrp="1"/>
          </p:cNvSpPr>
          <p:nvPr>
            <p:ph type="body" idx="1"/>
          </p:nvPr>
        </p:nvSpPr>
        <p:spPr>
          <a:xfrm>
            <a:off x="839895" y="4293768"/>
            <a:ext cx="8596668" cy="860400"/>
          </a:xfrm>
        </p:spPr>
        <p:txBody>
          <a:bodyPr/>
          <a:lstStyle/>
          <a:p>
            <a:r>
              <a:rPr lang="en-US"/>
              <a:t>Explain this definition and give examples from your practice!</a:t>
            </a:r>
            <a:br>
              <a:rPr lang="en-US"/>
            </a:b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23640" y="974244"/>
            <a:ext cx="1032510" cy="1074318"/>
          </a:xfrm>
          <a:prstGeom prst="rect">
            <a:avLst/>
          </a:prstGeom>
        </p:spPr>
      </p:pic>
    </p:spTree>
    <p:extLst>
      <p:ext uri="{BB962C8B-B14F-4D97-AF65-F5344CB8AC3E}">
        <p14:creationId xmlns:p14="http://schemas.microsoft.com/office/powerpoint/2010/main" val="394773221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Processes of Creativity </a:t>
            </a:r>
          </a:p>
        </p:txBody>
      </p:sp>
      <p:graphicFrame>
        <p:nvGraphicFramePr>
          <p:cNvPr id="4" name="Diagram 3"/>
          <p:cNvGraphicFramePr/>
          <p:nvPr>
            <p:extLst>
              <p:ext uri="{D42A27DB-BD31-4B8C-83A1-F6EECF244321}">
                <p14:modId xmlns:p14="http://schemas.microsoft.com/office/powerpoint/2010/main" val="1541132814"/>
              </p:ext>
            </p:extLst>
          </p:nvPr>
        </p:nvGraphicFramePr>
        <p:xfrm>
          <a:off x="949234" y="1497874"/>
          <a:ext cx="7715794" cy="4415246"/>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49619198"/>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729585" y="400594"/>
            <a:ext cx="8596668" cy="1320800"/>
          </a:xfrm>
        </p:spPr>
        <p:txBody>
          <a:bodyPr/>
          <a:lstStyle/>
          <a:p>
            <a:pPr algn="ctr"/>
            <a:r>
              <a:rPr lang="en-US" b="1"/>
              <a:t>Stages of Creativity </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58354760"/>
              </p:ext>
            </p:extLst>
          </p:nvPr>
        </p:nvGraphicFramePr>
        <p:xfrm>
          <a:off x="923109" y="1233238"/>
          <a:ext cx="7768750" cy="5126840"/>
        </p:xfrm>
        <a:graphic>
          <a:graphicData uri="http://schemas.openxmlformats.org/drawingml/2006/table">
            <a:tbl>
              <a:tblPr firstRow="1" firstCol="1" bandRow="1">
                <a:tableStyleId>{5C22544A-7EE6-4342-B048-85BDC9FD1C3A}</a:tableStyleId>
              </a:tblPr>
              <a:tblGrid>
                <a:gridCol w="3485636">
                  <a:extLst>
                    <a:ext uri="{9D8B030D-6E8A-4147-A177-3AD203B41FA5}">
                      <a16:colId xmlns:a16="http://schemas.microsoft.com/office/drawing/2014/main" val="3467120647"/>
                    </a:ext>
                  </a:extLst>
                </a:gridCol>
                <a:gridCol w="4283114">
                  <a:extLst>
                    <a:ext uri="{9D8B030D-6E8A-4147-A177-3AD203B41FA5}">
                      <a16:colId xmlns:a16="http://schemas.microsoft.com/office/drawing/2014/main" val="2514331899"/>
                    </a:ext>
                  </a:extLst>
                </a:gridCol>
              </a:tblGrid>
              <a:tr h="408790">
                <a:tc>
                  <a:txBody>
                    <a:bodyPr vert="horz" wrap="square"/>
                    <a:lstStyle/>
                    <a:p>
                      <a:pPr algn="ctr">
                        <a:lnSpc>
                          <a:spcPct val="115000"/>
                        </a:lnSpc>
                        <a:spcAft>
                          <a:spcPct val="0"/>
                        </a:spcAft>
                      </a:pPr>
                      <a:r>
                        <a:rPr lang="en-US" sz="1600">
                          <a:effectLst/>
                        </a:rPr>
                        <a:t>Stages of Creativity Names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tc>
                  <a:txBody>
                    <a:bodyPr vert="horz" wrap="square"/>
                    <a:lstStyle/>
                    <a:p>
                      <a:pPr algn="ctr">
                        <a:lnSpc>
                          <a:spcPct val="115000"/>
                        </a:lnSpc>
                        <a:spcAft>
                          <a:spcPct val="0"/>
                        </a:spcAft>
                      </a:pPr>
                      <a:r>
                        <a:rPr lang="en-US" sz="16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extLst>
                  <a:ext uri="{0D108BD9-81ED-4DB2-BD59-A6C34878D82A}">
                    <a16:rowId xmlns:a16="http://schemas.microsoft.com/office/drawing/2014/main" val="2758398442"/>
                  </a:ext>
                </a:extLst>
              </a:tr>
              <a:tr h="831767">
                <a:tc>
                  <a:txBody>
                    <a:bodyPr vert="horz" wrap="square"/>
                    <a:lstStyle/>
                    <a:p>
                      <a:pPr algn="ctr">
                        <a:lnSpc>
                          <a:spcPct val="115000"/>
                        </a:lnSpc>
                        <a:spcAft>
                          <a:spcPct val="0"/>
                        </a:spcAft>
                      </a:pPr>
                      <a:r>
                        <a:rPr lang="en-US" sz="1200">
                          <a:effectLst/>
                        </a:rPr>
                        <a:t>Preparation 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tc>
                  <a:txBody>
                    <a:bodyPr vert="horz" wrap="square"/>
                    <a:lstStyle/>
                    <a:p>
                      <a:pPr algn="ctr">
                        <a:lnSpc>
                          <a:spcPct val="115000"/>
                        </a:lnSpc>
                        <a:spcAft>
                          <a:spcPct val="0"/>
                        </a:spcAft>
                      </a:pPr>
                      <a:r>
                        <a:rPr lang="en-US" sz="1200">
                          <a:effectLst/>
                        </a:rPr>
                        <a:t>In most cases, an idea does not come from anything; you need to generate ideas, do some research, and draw on past experiences to come up with more original ideas.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extLst>
                  <a:ext uri="{0D108BD9-81ED-4DB2-BD59-A6C34878D82A}">
                    <a16:rowId xmlns:a16="http://schemas.microsoft.com/office/drawing/2014/main" val="1723366354"/>
                  </a:ext>
                </a:extLst>
              </a:tr>
              <a:tr h="831767">
                <a:tc>
                  <a:txBody>
                    <a:bodyPr vert="horz" wrap="square"/>
                    <a:lstStyle/>
                    <a:p>
                      <a:pPr algn="ctr">
                        <a:lnSpc>
                          <a:spcPct val="115000"/>
                        </a:lnSpc>
                        <a:spcAft>
                          <a:spcPct val="0"/>
                        </a:spcAft>
                      </a:pPr>
                      <a:r>
                        <a:rPr lang="en-US" sz="1200">
                          <a:effectLst/>
                        </a:rPr>
                        <a:t>Incubation 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tc>
                  <a:txBody>
                    <a:bodyPr vert="horz" wrap="square"/>
                    <a:lstStyle/>
                    <a:p>
                      <a:pPr algn="ctr">
                        <a:lnSpc>
                          <a:spcPct val="115000"/>
                        </a:lnSpc>
                        <a:spcAft>
                          <a:spcPct val="0"/>
                        </a:spcAft>
                      </a:pPr>
                      <a:r>
                        <a:rPr lang="en-US" sz="1200">
                          <a:effectLst/>
                        </a:rPr>
                        <a:t>Once you have your idea, you should step back and view what you have done. You can even work on another project or do something else altogether.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extLst>
                  <a:ext uri="{0D108BD9-81ED-4DB2-BD59-A6C34878D82A}">
                    <a16:rowId xmlns:a16="http://schemas.microsoft.com/office/drawing/2014/main" val="2814891964"/>
                  </a:ext>
                </a:extLst>
              </a:tr>
              <a:tr h="831767">
                <a:tc>
                  <a:txBody>
                    <a:bodyPr vert="horz" wrap="square"/>
                    <a:lstStyle/>
                    <a:p>
                      <a:pPr algn="ctr">
                        <a:lnSpc>
                          <a:spcPct val="115000"/>
                        </a:lnSpc>
                        <a:spcAft>
                          <a:spcPct val="0"/>
                        </a:spcAft>
                      </a:pPr>
                      <a:r>
                        <a:rPr lang="en-US" sz="1200">
                          <a:effectLst/>
                        </a:rPr>
                        <a:t>Illumination 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tc>
                  <a:txBody>
                    <a:bodyPr vert="horz" wrap="square"/>
                    <a:lstStyle/>
                    <a:p>
                      <a:pPr algn="ctr">
                        <a:lnSpc>
                          <a:spcPct val="115000"/>
                        </a:lnSpc>
                        <a:spcAft>
                          <a:spcPct val="0"/>
                        </a:spcAft>
                      </a:pPr>
                      <a:r>
                        <a:rPr lang="en-US" sz="1200">
                          <a:effectLst/>
                        </a:rPr>
                        <a:t>Once you allow your thoughts to freely move, it could trigger a “light bulb” moment, when all the information comes together to form a solution.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extLst>
                  <a:ext uri="{0D108BD9-81ED-4DB2-BD59-A6C34878D82A}">
                    <a16:rowId xmlns:a16="http://schemas.microsoft.com/office/drawing/2014/main" val="1439059705"/>
                  </a:ext>
                </a:extLst>
              </a:tr>
              <a:tr h="1224314">
                <a:tc>
                  <a:txBody>
                    <a:bodyPr vert="horz" wrap="square"/>
                    <a:lstStyle/>
                    <a:p>
                      <a:pPr algn="ctr">
                        <a:lnSpc>
                          <a:spcPct val="115000"/>
                        </a:lnSpc>
                        <a:spcAft>
                          <a:spcPct val="0"/>
                        </a:spcAft>
                      </a:pPr>
                      <a:r>
                        <a:rPr lang="en-US" sz="1200">
                          <a:effectLst/>
                        </a:rPr>
                        <a:t>Evaluation 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tc>
                  <a:txBody>
                    <a:bodyPr vert="horz" wrap="square"/>
                    <a:lstStyle/>
                    <a:p>
                      <a:pPr algn="ctr">
                        <a:lnSpc>
                          <a:spcPct val="115000"/>
                        </a:lnSpc>
                        <a:spcAft>
                          <a:spcPct val="0"/>
                        </a:spcAft>
                      </a:pPr>
                      <a:r>
                        <a:rPr lang="en-US" sz="1200">
                          <a:effectLst/>
                        </a:rPr>
                        <a:t>This is where you take your new idea and scrutinize it, weighing the pros and cons and other relevant information. Does the solution support your original idea? You might have to go back a come up with other ideas, or it could be the right way you want to go.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extLst>
                  <a:ext uri="{0D108BD9-81ED-4DB2-BD59-A6C34878D82A}">
                    <a16:rowId xmlns:a16="http://schemas.microsoft.com/office/drawing/2014/main" val="1451284517"/>
                  </a:ext>
                </a:extLst>
              </a:tr>
              <a:tr h="995057">
                <a:tc>
                  <a:txBody>
                    <a:bodyPr vert="horz" wrap="square"/>
                    <a:lstStyle/>
                    <a:p>
                      <a:pPr algn="ctr">
                        <a:lnSpc>
                          <a:spcPct val="115000"/>
                        </a:lnSpc>
                        <a:spcAft>
                          <a:spcPct val="0"/>
                        </a:spcAft>
                      </a:pPr>
                      <a:r>
                        <a:rPr lang="en-US" sz="1200">
                          <a:effectLst/>
                        </a:rPr>
                        <a:t>Verification 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tc>
                  <a:txBody>
                    <a:bodyPr vert="horz" wrap="square"/>
                    <a:lstStyle/>
                    <a:p>
                      <a:pPr algn="ctr">
                        <a:lnSpc>
                          <a:spcPct val="115000"/>
                        </a:lnSpc>
                        <a:spcAft>
                          <a:spcPct val="0"/>
                        </a:spcAft>
                      </a:pPr>
                      <a:r>
                        <a:rPr lang="en-US" sz="1200">
                          <a:effectLst/>
                        </a:rPr>
                        <a:t>This is where most of the hard work is put in, where you have to create the object or design or prove your idea. This final stage is where you finalize the idea and make it a reality.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4691" marR="164691" marT="65876" marB="65876" anchor="b"/>
                </a:tc>
                <a:extLst>
                  <a:ext uri="{0D108BD9-81ED-4DB2-BD59-A6C34878D82A}">
                    <a16:rowId xmlns:a16="http://schemas.microsoft.com/office/drawing/2014/main" val="1947248096"/>
                  </a:ext>
                </a:extLst>
              </a:tr>
            </a:tbl>
          </a:graphicData>
        </a:graphic>
      </p:graphicFrame>
    </p:spTree>
    <p:extLst>
      <p:ext uri="{BB962C8B-B14F-4D97-AF65-F5344CB8AC3E}">
        <p14:creationId xmlns:p14="http://schemas.microsoft.com/office/powerpoint/2010/main" val="4015889143"/>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v-LV"/>
              <a:t>C</a:t>
            </a:r>
            <a:r>
              <a:rPr lang="en-US" err="1" smtClean="0"/>
              <a:t>haracteristics </a:t>
            </a:r>
            <a:r>
              <a:rPr lang="en-US"/>
              <a:t>of creative personalities </a:t>
            </a:r>
          </a:p>
        </p:txBody>
      </p:sp>
      <p:graphicFrame>
        <p:nvGraphicFramePr>
          <p:cNvPr id="4" name="Diagram 3"/>
          <p:cNvGraphicFramePr/>
          <p:nvPr>
            <p:extLst>
              <p:ext uri="{D42A27DB-BD31-4B8C-83A1-F6EECF244321}">
                <p14:modId xmlns:p14="http://schemas.microsoft.com/office/powerpoint/2010/main" val="3125010702"/>
              </p:ext>
            </p:extLst>
          </p:nvPr>
        </p:nvGraphicFramePr>
        <p:xfrm>
          <a:off x="214015" y="1473200"/>
          <a:ext cx="9523306" cy="503936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78712976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605280" y="609600"/>
            <a:ext cx="7668722" cy="1320800"/>
          </a:xfrm>
        </p:spPr>
        <p:txBody>
          <a:bodyPr/>
          <a:lstStyle/>
          <a:p>
            <a:r>
              <a:rPr lang="en-US"/>
              <a:t>Please explain how these conditions can inhibit creativity:</a:t>
            </a:r>
          </a:p>
        </p:txBody>
      </p:sp>
      <p:sp>
        <p:nvSpPr>
          <p:cNvPr id="3" name="Content Placeholder 2"/>
          <p:cNvSpPr>
            <a:spLocks noGrp="1"/>
          </p:cNvSpPr>
          <p:nvPr>
            <p:ph idx="1"/>
          </p:nvPr>
        </p:nvSpPr>
        <p:spPr/>
        <p:txBody>
          <a:bodyPr/>
          <a:lstStyle/>
          <a:p>
            <a:r>
              <a:rPr lang="en-US" smtClean="0"/>
              <a:t>Supervision</a:t>
            </a:r>
            <a:r>
              <a:rPr lang="en-US"/>
              <a:t>; </a:t>
            </a:r>
            <a:endParaRPr lang="lv-LV" smtClean="0"/>
          </a:p>
          <a:p>
            <a:r>
              <a:rPr lang="en-US" smtClean="0"/>
              <a:t>Evaluation</a:t>
            </a:r>
            <a:r>
              <a:rPr lang="en-US"/>
              <a:t>; </a:t>
            </a:r>
            <a:endParaRPr lang="lv-LV" smtClean="0"/>
          </a:p>
          <a:p>
            <a:r>
              <a:rPr lang="en-US" smtClean="0"/>
              <a:t>Awards</a:t>
            </a:r>
            <a:r>
              <a:rPr lang="en-US"/>
              <a:t>; </a:t>
            </a:r>
            <a:endParaRPr lang="lv-LV" smtClean="0"/>
          </a:p>
          <a:p>
            <a:r>
              <a:rPr lang="en-US" smtClean="0"/>
              <a:t>Competition;</a:t>
            </a:r>
            <a:endParaRPr lang="lv-LV" smtClean="0"/>
          </a:p>
          <a:p>
            <a:r>
              <a:rPr lang="en-US" smtClean="0"/>
              <a:t>Constant control;</a:t>
            </a:r>
            <a:endParaRPr lang="lv-LV" smtClean="0"/>
          </a:p>
          <a:p>
            <a:r>
              <a:rPr lang="en-US" smtClean="0"/>
              <a:t>Limitation </a:t>
            </a:r>
            <a:r>
              <a:rPr lang="en-US"/>
              <a:t>of choice; </a:t>
            </a:r>
            <a:endParaRPr lang="lv-LV" smtClean="0"/>
          </a:p>
          <a:p>
            <a:r>
              <a:rPr lang="en-US" smtClean="0"/>
              <a:t>Heightened </a:t>
            </a:r>
            <a:r>
              <a:rPr lang="en-US"/>
              <a:t>expectations (pressure). </a:t>
            </a:r>
            <a:endParaRPr lang="lv-LV" smtClean="0"/>
          </a:p>
          <a:p>
            <a:endParaRPr lang="lv-LV"/>
          </a:p>
          <a:p>
            <a:pPr marL="0" indent="0">
              <a:buNone/>
            </a:pPr>
            <a:r>
              <a:rPr lang="en-US" sz="2800" smtClean="0"/>
              <a:t>Give </a:t>
            </a:r>
            <a:r>
              <a:rPr lang="en-US" sz="2800"/>
              <a:t>examples!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79305" y="491171"/>
            <a:ext cx="1225975" cy="1103949"/>
          </a:xfrm>
          <a:prstGeom prst="rect">
            <a:avLst/>
          </a:prstGeom>
        </p:spPr>
      </p:pic>
    </p:spTree>
    <p:extLst>
      <p:ext uri="{BB962C8B-B14F-4D97-AF65-F5344CB8AC3E}">
        <p14:creationId xmlns:p14="http://schemas.microsoft.com/office/powerpoint/2010/main" val="2052144674"/>
      </p:ext>
    </p:extLst>
  </p:cSld>
  <p:clrMapOvr>
    <a:masterClrMapping/>
  </p:clrMapOvr>
  <p:transition/>
  <p:timing/>
</p:sld>
</file>

<file path=ppt/tags/tag1.xml><?xml version="1.0" encoding="utf-8"?>
<p:tagLst xmlns:p="http://schemas.openxmlformats.org/presentationml/2006/main">
  <p:tag name="AS_NET" val="6.0.16"/>
  <p:tag name="AS_OS" val="Unix 5.15.0.1035"/>
  <p:tag name="AS_RELEASE_DATE" val="2022.06.14"/>
  <p:tag name="AS_TITLE" val="Aspose.Slides for .NET5"/>
  <p:tag name="AS_VERSION" val="22.6"/>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Trebuchet MS" panose="020b0603020202020204"/>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Trebuchet MS" panose="020b0603020202020204"/>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r="http://schemas.openxmlformats.org/officeDocument/2006/relationships"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Trebuchet MS" panose="020b0603020202020204"/>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Trebuchet MS" panose="020b0603020202020204"/>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120</Paragraphs>
  <Slides>21</Slides>
  <Notes>0</Notes>
  <TotalTime>1</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21</vt:i4>
      </vt:variant>
    </vt:vector>
  </HeadingPairs>
  <TitlesOfParts>
    <vt:vector baseType="lpstr" size="28">
      <vt:lpstr>Arial</vt:lpstr>
      <vt:lpstr>Calibri</vt:lpstr>
      <vt:lpstr>Wingdings 3</vt:lpstr>
      <vt:lpstr>Trebuchet MS</vt:lpstr>
      <vt:lpstr>Cambria</vt:lpstr>
      <vt:lpstr>Times New Roman</vt:lpstr>
      <vt:lpstr>Office Theme</vt:lpstr>
      <vt:lpstr>PowerPoint Presentation</vt:lpstr>
      <vt:lpstr>Approaches to understanding the concept of creativity</vt:lpstr>
      <vt:lpstr>The Concept of Creativity </vt:lpstr>
      <vt:lpstr>The process of creative thinking</vt:lpstr>
      <vt:lpstr>Creativity is the emergence of sensitivity to problems, to existing knowledge deficit or disharmony (P. Torrance, 1988). </vt:lpstr>
      <vt:lpstr>Processes of Creativity </vt:lpstr>
      <vt:lpstr>Stages of Creativity </vt:lpstr>
      <vt:lpstr>Characteristics of creative personalities </vt:lpstr>
      <vt:lpstr>Please explain how these conditions can inhibit creativity:</vt:lpstr>
      <vt:lpstr>Definition of Creativity: the ability to generate unique ideas that can help solve problems, create effective interactions, or simply entertain.</vt:lpstr>
      <vt:lpstr>PowerPoint Presentation</vt:lpstr>
      <vt:lpstr>PowerPoint Presentation</vt:lpstr>
      <vt:lpstr>Creative music and dance classes as one of the methods of psychotherapy for young peoples </vt:lpstr>
      <vt:lpstr>Tasks</vt:lpstr>
      <vt:lpstr>The target audience</vt:lpstr>
      <vt:lpstr>Cooperation</vt:lpstr>
      <vt:lpstr>"Draw the Music"</vt:lpstr>
      <vt:lpstr>2-nd task</vt:lpstr>
      <vt:lpstr>3-rd task</vt:lpstr>
      <vt:lpstr>4-th Task </vt:lpstr>
      <vt:lpstr>PowerPoint Presentation</vt:lpstr>
    </vt:vector>
  </TitlesOfParts>
  <LinksUpToDate>0</LinksUpToDate>
  <SharedDoc>0</SharedDoc>
  <HyperlinksChanged>0</HyperlinksChanged>
  <Application>Aspose.Slides for .NET</Application>
  <AppVersion>22.0600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2023-05-08T07:35:07.021</cp:lastPrinted>
  <dcterms:created xsi:type="dcterms:W3CDTF">2023-05-08T07:35:07Z</dcterms:created>
  <dcterms:modified xsi:type="dcterms:W3CDTF">2023-05-08T07:35:07Z</dcterms:modified>
</cp:coreProperties>
</file>