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docProps/app.xml" ContentType="application/vnd.openxmlformats-officedocument.extended-properties+xml"/>
  <Override PartName="/docProps/core.xml" ContentType="application/vnd.openxmlformats-package.core-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s>
</file>

<file path=ppt/presentation.xml><?xml version="1.0" encoding="utf-8"?>
<!--Generated by Aspose.Slides for .NET 22.6-->
<p:presentation xmlns:r="http://schemas.openxmlformats.org/officeDocument/2006/relationships" xmlns:a="http://schemas.openxmlformats.org/drawingml/2006/main" xmlns:p="http://schemas.openxmlformats.org/presentationml/2006/main" saveSubsetFonts="1">
  <p:sldMasterIdLst>
    <p:sldMasterId id="2147483648" r:id="rId1"/>
    <p:sldMasterId id="2147483694" r:id="rId2"/>
    <p:sldMasterId id="2147483711" r:id="rId3"/>
  </p:sldMasterIdLst>
  <p:sldIdLst>
    <p:sldId id="259" r:id="rId4"/>
    <p:sldId id="262" r:id="rId5"/>
    <p:sldId id="265" r:id="rId6"/>
    <p:sldId id="268" r:id="rId7"/>
    <p:sldId id="271" r:id="rId8"/>
    <p:sldId id="274" r:id="rId9"/>
    <p:sldId id="277" r:id="rId10"/>
    <p:sldId id="280" r:id="rId11"/>
    <p:sldId id="283" r:id="rId12"/>
    <p:sldId id="286" r:id="rId13"/>
    <p:sldId id="289" r:id="rId14"/>
    <p:sldId id="292" r:id="rId15"/>
    <p:sldId id="295" r:id="rId16"/>
    <p:sldId id="298" r:id="rId17"/>
    <p:sldId id="301" r:id="rId18"/>
    <p:sldId id="304" r:id="rId19"/>
    <p:sldId id="307" r:id="rId20"/>
    <p:sldId id="310" r:id="rId21"/>
    <p:sldId id="313" r:id="rId22"/>
    <p:sldId id="316" r:id="rId23"/>
    <p:sldId id="319" r:id="rId24"/>
  </p:sldIdLst>
  <p:sldSz cx="12192000" cy="6858000"/>
  <p:notesSz cx="6858000" cy="9144000"/>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r="http://schemas.openxmlformats.org/officeDocument/2006/relationships" xmlns:a="http://schemas.openxmlformats.org/drawingml/2006/main"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6000"/>
    <p:restoredTop sz="0"/>
  </p:normalViewPr>
  <p:slideViewPr>
    <p:cSldViewPr>
      <p:cViewPr>
        <p:scale>
          <a:sx n="73" d="100"/>
          <a:sy n="73" d="100"/>
        </p:scale>
        <p:origin x="0" y="0"/>
      </p:cViewPr>
    </p:cSldViewPr>
  </p:slideViewPr>
  <p:notesViewPr>
    <p:cSldViewPr>
      <p:cViewPr>
        <p:scale>
          <a:sx n="1" d="100"/>
          <a:sy n="1" d="100"/>
        </p:scale>
        <p:origin x="0" y="0"/>
      </p:cViewPr>
    </p:cSldViewPr>
  </p:notesViewPr>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7.xml" /><Relationship Id="rId11" Type="http://schemas.openxmlformats.org/officeDocument/2006/relationships/slide" Target="slides/slide8.xml" /><Relationship Id="rId12" Type="http://schemas.openxmlformats.org/officeDocument/2006/relationships/slide" Target="slides/slide9.xml" /><Relationship Id="rId13" Type="http://schemas.openxmlformats.org/officeDocument/2006/relationships/slide" Target="slides/slide10.xml" /><Relationship Id="rId14" Type="http://schemas.openxmlformats.org/officeDocument/2006/relationships/slide" Target="slides/slide11.xml" /><Relationship Id="rId15" Type="http://schemas.openxmlformats.org/officeDocument/2006/relationships/slide" Target="slides/slide12.xml" /><Relationship Id="rId16" Type="http://schemas.openxmlformats.org/officeDocument/2006/relationships/slide" Target="slides/slide13.xml" /><Relationship Id="rId17" Type="http://schemas.openxmlformats.org/officeDocument/2006/relationships/slide" Target="slides/slide14.xml" /><Relationship Id="rId18" Type="http://schemas.openxmlformats.org/officeDocument/2006/relationships/slide" Target="slides/slide15.xml" /><Relationship Id="rId19" Type="http://schemas.openxmlformats.org/officeDocument/2006/relationships/slide" Target="slides/slide16.xml" /><Relationship Id="rId2" Type="http://schemas.openxmlformats.org/officeDocument/2006/relationships/slideMaster" Target="slideMasters/slideMaster2.xml" /><Relationship Id="rId20" Type="http://schemas.openxmlformats.org/officeDocument/2006/relationships/slide" Target="slides/slide17.xml" /><Relationship Id="rId21" Type="http://schemas.openxmlformats.org/officeDocument/2006/relationships/slide" Target="slides/slide18.xml" /><Relationship Id="rId22" Type="http://schemas.openxmlformats.org/officeDocument/2006/relationships/slide" Target="slides/slide19.xml" /><Relationship Id="rId23" Type="http://schemas.openxmlformats.org/officeDocument/2006/relationships/slide" Target="slides/slide20.xml" /><Relationship Id="rId24" Type="http://schemas.openxmlformats.org/officeDocument/2006/relationships/slide" Target="slides/slide21.xml" /><Relationship Id="rId25" Type="http://schemas.openxmlformats.org/officeDocument/2006/relationships/tags" Target="tags/tag1.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heme" Target="theme/theme1.xml" /><Relationship Id="rId29" Type="http://schemas.openxmlformats.org/officeDocument/2006/relationships/tableStyles" Target="tableStyles.xml" /><Relationship Id="rId3" Type="http://schemas.openxmlformats.org/officeDocument/2006/relationships/slideMaster" Target="slideMasters/slideMaster3.xml" /><Relationship Id="rId4" Type="http://schemas.openxmlformats.org/officeDocument/2006/relationships/slide" Target="slides/slide1.xml" /><Relationship Id="rId5" Type="http://schemas.openxmlformats.org/officeDocument/2006/relationships/slide" Target="slides/slide2.xml" /><Relationship Id="rId6" Type="http://schemas.openxmlformats.org/officeDocument/2006/relationships/slide" Target="slides/slide3.xml" /><Relationship Id="rId7" Type="http://schemas.openxmlformats.org/officeDocument/2006/relationships/slide" Target="slides/slide4.xml" /><Relationship Id="rId8" Type="http://schemas.openxmlformats.org/officeDocument/2006/relationships/slide" Target="slides/slide5.xml" /><Relationship Id="rId9" Type="http://schemas.openxmlformats.org/officeDocument/2006/relationships/slide" Target="slides/slide6.xml" /></Relationships>
</file>

<file path=ppt/diagrams/colors1.xml><?xml version="1.0" encoding="utf-8"?>
<dgm:colorsDef xmlns:a="http://schemas.openxmlformats.org/drawingml/2006/main" xmlns:dgm="http://schemas.openxmlformats.org/drawingml/2006/diagram"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a="http://schemas.openxmlformats.org/drawingml/2006/main" xmlns:dgm="http://schemas.openxmlformats.org/drawingml/2006/diagram"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a="http://schemas.openxmlformats.org/drawingml/2006/main" xmlns:dgm="http://schemas.openxmlformats.org/drawingml/2006/diagram"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a="http://schemas.openxmlformats.org/drawingml/2006/main" xmlns:dgm="http://schemas.openxmlformats.org/drawingml/2006/diagram"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a="http://schemas.openxmlformats.org/drawingml/2006/main" xmlns:dgm="http://schemas.openxmlformats.org/drawingml/2006/diagram"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dgm:ptLst>
    <dgm:pt modelId="{C5B5AB3B-7FE2-4F8D-9DAC-48A6E976A55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F38DC9D6-71D2-4412-BA60-BC7B92C8A4D4}" type="parTrans" cxnId="{B04DED32-47B2-427B-8AD4-02B716662F2C}">
      <dgm:prSet/>
      <dgm:spPr/>
      <dgm:t>
        <a:bodyPr/>
        <a:lstStyle/>
        <a:p>
          <a:endParaRPr lang="en-US"/>
        </a:p>
      </dgm:t>
    </dgm:pt>
    <dgm:pt modelId="{1B4821CB-305A-4B97-80A2-E9371A028B91}">
      <dgm:prSet phldrT="[Text]"/>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lv-LV"/>
            <a:t>product</a:t>
          </a:r>
          <a:endParaRPr lang="en-US"/>
        </a:p>
      </dgm:t>
    </dgm:pt>
    <dgm:pt modelId="{1F66E8A9-50DF-4020-9D22-23C7EC05F2D3}" type="sibTrans" cxnId="{B04DED32-47B2-427B-8AD4-02B716662F2C}">
      <dgm:prSet/>
      <dgm:spPr/>
      <dgm:t>
        <a:bodyPr/>
        <a:lstStyle/>
        <a:p>
          <a:endParaRPr lang="en-US"/>
        </a:p>
      </dgm:t>
    </dgm:pt>
    <dgm:pt modelId="{336C5B37-7E7A-4163-9B70-87E97AAA8470}" type="parTrans" cxnId="{0363DDA2-DCE8-4A24-9CFD-AF7537ADE5E3}">
      <dgm:prSet/>
      <dgm:spPr/>
      <dgm:t>
        <a:bodyPr/>
        <a:lstStyle/>
        <a:p>
          <a:endParaRPr lang="en-US"/>
        </a:p>
      </dgm:t>
    </dgm:pt>
    <dgm:pt modelId="{720DC32C-90A6-4A6E-8F5A-46E1BF7709B2}">
      <dgm:prSet phldrT="[Text]"/>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lv-LV"/>
            <a:t>process</a:t>
          </a:r>
          <a:endParaRPr lang="en-US"/>
        </a:p>
      </dgm:t>
    </dgm:pt>
    <dgm:pt modelId="{2F9CDB73-B2E2-4521-AE14-A3B02DF99FE8}" type="sibTrans" cxnId="{0363DDA2-DCE8-4A24-9CFD-AF7537ADE5E3}">
      <dgm:prSet/>
      <dgm:spPr/>
      <dgm:t>
        <a:bodyPr/>
        <a:lstStyle/>
        <a:p>
          <a:endParaRPr lang="en-US"/>
        </a:p>
      </dgm:t>
    </dgm:pt>
    <dgm:pt modelId="{BB6D896D-AF18-426A-824D-8517CA55EC95}" type="parTrans" cxnId="{ADA04D23-DAFD-48F5-9693-1DE671095D2B}">
      <dgm:prSet/>
      <dgm:spPr/>
      <dgm:t>
        <a:bodyPr/>
        <a:lstStyle/>
        <a:p>
          <a:endParaRPr lang="en-US"/>
        </a:p>
      </dgm:t>
    </dgm:pt>
    <dgm:pt modelId="{1AA22966-E38E-417C-843A-73AD7CD2BF3C}">
      <dgm:prSet phldrT="[Text]"/>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lv-LV"/>
            <a:t>personal traits</a:t>
          </a:r>
          <a:endParaRPr lang="en-US"/>
        </a:p>
      </dgm:t>
    </dgm:pt>
    <dgm:pt modelId="{8AF097D8-F170-4710-9924-F00A3C37127D}" type="sibTrans" cxnId="{ADA04D23-DAFD-48F5-9693-1DE671095D2B}">
      <dgm:prSet/>
      <dgm:spPr/>
      <dgm:t>
        <a:bodyPr/>
        <a:lstStyle/>
        <a:p>
          <a:endParaRPr lang="en-US"/>
        </a:p>
      </dgm:t>
    </dgm:pt>
    <dgm:pt modelId="{7BF6C6A8-2224-40DF-8755-E5D54B8F51A8}" type="parTrans" cxnId="{20328B4F-B8B5-4470-9D24-A660E50EF4FC}">
      <dgm:prSet/>
      <dgm:spPr/>
      <dgm:t>
        <a:bodyPr/>
        <a:lstStyle/>
        <a:p>
          <a:endParaRPr lang="en-US"/>
        </a:p>
      </dgm:t>
    </dgm:pt>
    <dgm:pt modelId="{2A61AC92-EC3A-4657-A290-0DB0AFAE0426}">
      <dgm:prSet phldrT="[Text]"/>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lv-LV"/>
            <a:t>external conditions</a:t>
          </a:r>
          <a:endParaRPr lang="en-US"/>
        </a:p>
      </dgm:t>
    </dgm:pt>
    <dgm:pt modelId="{0FF5F47E-938B-4FE7-8675-C103A7BF60D1}" type="sibTrans" cxnId="{20328B4F-B8B5-4470-9D24-A660E50EF4FC}">
      <dgm:prSet/>
      <dgm:spPr/>
      <dgm:t>
        <a:bodyPr/>
        <a:lstStyle/>
        <a:p>
          <a:endParaRPr lang="en-US"/>
        </a:p>
      </dgm:t>
    </dgm:pt>
    <dgm:pt modelId="{2135E094-D988-4189-9C5D-F0B2E8ED95CF}" type="pres">
      <dgm:prSet presAssocID="{C5B5AB3B-7FE2-4F8D-9DAC-48A6E976A55A}" presName="diagram">
        <dgm:presLayoutVars>
          <dgm:dir/>
          <dgm:resizeHandles val="exact"/>
        </dgm:presLayoutVars>
      </dgm:prSet>
      <dgm:spPr/>
      <dgm:t>
        <a:bodyPr/>
        <a:lstStyle/>
        <a:p>
          <a:endParaRPr lang="en-US"/>
        </a:p>
      </dgm:t>
    </dgm:pt>
    <dgm:pt modelId="{58C895CE-CA55-45DA-AA88-9A493AD59A1F}" type="pres">
      <dgm:prSet presAssocID="{1B4821CB-305A-4B97-80A2-E9371A028B91}" presName="node" presStyleLbl="node1" presStyleCnt="4">
        <dgm:presLayoutVars>
          <dgm:bulletEnabled val="1"/>
        </dgm:presLayoutVars>
      </dgm:prSet>
      <dgm:spPr/>
      <dgm:t>
        <a:bodyPr/>
        <a:lstStyle/>
        <a:p>
          <a:endParaRPr lang="en-US"/>
        </a:p>
      </dgm:t>
    </dgm:pt>
    <dgm:pt modelId="{A7365A7C-612A-4C31-88F8-001C7025DBB3}" type="pres">
      <dgm:prSet presAssocID="{1F66E8A9-50DF-4020-9D22-23C7EC05F2D3}" presName="sibTrans"/>
      <dgm:spPr/>
      <dgm:t>
        <a:bodyPr/>
        <a:lstStyle/>
        <a:p/>
      </dgm:t>
    </dgm:pt>
    <dgm:pt modelId="{D7071422-296E-441E-8EBD-9F5706A1F079}" type="pres">
      <dgm:prSet presAssocID="{720DC32C-90A6-4A6E-8F5A-46E1BF7709B2}" presName="node" presStyleLbl="node1" presStyleIdx="1" presStyleCnt="4">
        <dgm:presLayoutVars>
          <dgm:bulletEnabled val="1"/>
        </dgm:presLayoutVars>
      </dgm:prSet>
      <dgm:spPr/>
      <dgm:t>
        <a:bodyPr/>
        <a:lstStyle/>
        <a:p>
          <a:endParaRPr lang="en-US"/>
        </a:p>
      </dgm:t>
    </dgm:pt>
    <dgm:pt modelId="{226D7F28-9E01-4FC7-91A8-D86D377313AD}" type="pres">
      <dgm:prSet presAssocID="{2F9CDB73-B2E2-4521-AE14-A3B02DF99FE8}" presName="sibTrans"/>
      <dgm:spPr/>
      <dgm:t>
        <a:bodyPr/>
        <a:lstStyle/>
        <a:p/>
      </dgm:t>
    </dgm:pt>
    <dgm:pt modelId="{9559EE96-4051-4214-AEE1-16DF05EFAE6C}" type="pres">
      <dgm:prSet presAssocID="{1AA22966-E38E-417C-843A-73AD7CD2BF3C}" presName="node" presStyleLbl="node1" presStyleIdx="2" presStyleCnt="4">
        <dgm:presLayoutVars>
          <dgm:bulletEnabled val="1"/>
        </dgm:presLayoutVars>
      </dgm:prSet>
      <dgm:spPr/>
      <dgm:t>
        <a:bodyPr/>
        <a:lstStyle/>
        <a:p>
          <a:endParaRPr lang="en-US"/>
        </a:p>
      </dgm:t>
    </dgm:pt>
    <dgm:pt modelId="{9393ABAB-A7E7-4D01-A0DE-F39B4B8E7BAF}" type="pres">
      <dgm:prSet presAssocID="{8AF097D8-F170-4710-9924-F00A3C37127D}" presName="sibTrans"/>
      <dgm:spPr/>
      <dgm:t>
        <a:bodyPr/>
        <a:lstStyle/>
        <a:p/>
      </dgm:t>
    </dgm:pt>
    <dgm:pt modelId="{4ACC165A-5ADF-4744-A2B6-AFE57868D7DB}" type="pres">
      <dgm:prSet presAssocID="{2A61AC92-EC3A-4657-A290-0DB0AFAE0426}" presName="node" presStyleLbl="node1" presStyleIdx="3" presStyleCnt="4">
        <dgm:presLayoutVars>
          <dgm:bulletEnabled val="1"/>
        </dgm:presLayoutVars>
      </dgm:prSet>
      <dgm:spPr/>
      <dgm:t>
        <a:bodyPr/>
        <a:lstStyle/>
        <a:p>
          <a:endParaRPr lang="en-US"/>
        </a:p>
      </dgm:t>
    </dgm:pt>
  </dgm:ptLst>
  <dgm:cxnLst>
    <dgm:cxn modelId="{B04DED32-47B2-427B-8AD4-02B716662F2C}" srcId="{C5B5AB3B-7FE2-4F8D-9DAC-48A6E976A55A}" destId="{1B4821CB-305A-4B97-80A2-E9371A028B91}" srcOrd="0" destOrd="0" parTransId="{F38DC9D6-71D2-4412-BA60-BC7B92C8A4D4}" sibTransId="{1F66E8A9-50DF-4020-9D22-23C7EC05F2D3}"/>
    <dgm:cxn modelId="{0363DDA2-DCE8-4A24-9CFD-AF7537ADE5E3}" srcId="{C5B5AB3B-7FE2-4F8D-9DAC-48A6E976A55A}" destId="{720DC32C-90A6-4A6E-8F5A-46E1BF7709B2}" srcOrd="1" destOrd="0" parTransId="{336C5B37-7E7A-4163-9B70-87E97AAA8470}" sibTransId="{2F9CDB73-B2E2-4521-AE14-A3B02DF99FE8}"/>
    <dgm:cxn modelId="{ADA04D23-DAFD-48F5-9693-1DE671095D2B}" srcId="{C5B5AB3B-7FE2-4F8D-9DAC-48A6E976A55A}" destId="{1AA22966-E38E-417C-843A-73AD7CD2BF3C}" srcOrd="2" destOrd="0" parTransId="{BB6D896D-AF18-426A-824D-8517CA55EC95}" sibTransId="{8AF097D8-F170-4710-9924-F00A3C37127D}"/>
    <dgm:cxn modelId="{20328B4F-B8B5-4470-9D24-A660E50EF4FC}" srcId="{C5B5AB3B-7FE2-4F8D-9DAC-48A6E976A55A}" destId="{2A61AC92-EC3A-4657-A290-0DB0AFAE0426}" srcOrd="3" destOrd="0" parTransId="{7BF6C6A8-2224-40DF-8755-E5D54B8F51A8}" sibTransId="{0FF5F47E-938B-4FE7-8675-C103A7BF60D1}"/>
    <dgm:cxn modelId="{FAE83543-71C9-4110-B321-4A161598404D}" type="presOf" srcId="{C5B5AB3B-7FE2-4F8D-9DAC-48A6E976A55A}" destId="{2135E094-D988-4189-9C5D-F0B2E8ED95CF}" srcOrd="0" destOrd="0" presId="urn:microsoft.com/office/officeart/2005/8/layout/default"/>
    <dgm:cxn modelId="{0D289A02-6E7C-464F-8441-36658E7B5607}" type="presParOf" srcId="{2135E094-D988-4189-9C5D-F0B2E8ED95CF}" destId="{58C895CE-CA55-45DA-AA88-9A493AD59A1F}" srcOrd="0" destOrd="0" presId="urn:microsoft.com/office/officeart/2005/8/layout/default"/>
    <dgm:cxn modelId="{71A2B898-D442-4799-AE98-215973C5E845}" type="presOf" srcId="{1B4821CB-305A-4B97-80A2-E9371A028B91}" destId="{58C895CE-CA55-45DA-AA88-9A493AD59A1F}" srcOrd="0" destOrd="0" presId="urn:microsoft.com/office/officeart/2005/8/layout/default"/>
    <dgm:cxn modelId="{83E590D9-01B7-4A6A-A973-FA4D1F35DEF4}" type="presParOf" srcId="{2135E094-D988-4189-9C5D-F0B2E8ED95CF}" destId="{A7365A7C-612A-4C31-88F8-001C7025DBB3}" srcOrd="1" destOrd="0" presId="urn:microsoft.com/office/officeart/2005/8/layout/default"/>
    <dgm:cxn modelId="{23A1A656-7483-4416-B3A0-6419DD25494E}" type="presParOf" srcId="{2135E094-D988-4189-9C5D-F0B2E8ED95CF}" destId="{D7071422-296E-441E-8EBD-9F5706A1F079}" srcOrd="2" destOrd="0" presId="urn:microsoft.com/office/officeart/2005/8/layout/default"/>
    <dgm:cxn modelId="{F1376B1D-B2A1-4418-9CFD-EE8EAA838035}" type="presOf" srcId="{720DC32C-90A6-4A6E-8F5A-46E1BF7709B2}" destId="{D7071422-296E-441E-8EBD-9F5706A1F079}" srcOrd="0" destOrd="0" presId="urn:microsoft.com/office/officeart/2005/8/layout/default"/>
    <dgm:cxn modelId="{8C0A6B74-130F-423D-B981-64C29137D677}" type="presParOf" srcId="{2135E094-D988-4189-9C5D-F0B2E8ED95CF}" destId="{226D7F28-9E01-4FC7-91A8-D86D377313AD}" srcOrd="3" destOrd="0" presId="urn:microsoft.com/office/officeart/2005/8/layout/default"/>
    <dgm:cxn modelId="{26D845D9-419D-49B8-9383-F1C8291367F2}" type="presParOf" srcId="{2135E094-D988-4189-9C5D-F0B2E8ED95CF}" destId="{9559EE96-4051-4214-AEE1-16DF05EFAE6C}" srcOrd="4" destOrd="0" presId="urn:microsoft.com/office/officeart/2005/8/layout/default"/>
    <dgm:cxn modelId="{29E9C44B-D32C-40C8-8526-F6A3D79A35E2}" type="presOf" srcId="{1AA22966-E38E-417C-843A-73AD7CD2BF3C}" destId="{9559EE96-4051-4214-AEE1-16DF05EFAE6C}" srcOrd="0" destOrd="0" presId="urn:microsoft.com/office/officeart/2005/8/layout/default"/>
    <dgm:cxn modelId="{1D098A97-7120-4986-A89B-CAB6B5AD49EF}" type="presParOf" srcId="{2135E094-D988-4189-9C5D-F0B2E8ED95CF}" destId="{9393ABAB-A7E7-4D01-A0DE-F39B4B8E7BAF}" srcOrd="5" destOrd="0" presId="urn:microsoft.com/office/officeart/2005/8/layout/default"/>
    <dgm:cxn modelId="{24CF9268-8FCC-4240-B395-569C2D5155B3}" type="presParOf" srcId="{2135E094-D988-4189-9C5D-F0B2E8ED95CF}" destId="{4ACC165A-5ADF-4744-A2B6-AFE57868D7DB}" srcOrd="6" destOrd="0" presId="urn:microsoft.com/office/officeart/2005/8/layout/default"/>
    <dgm:cxn modelId="{558641A1-AEAA-49CE-B1D5-8714504DFDE4}" type="presOf" srcId="{2A61AC92-EC3A-4657-A290-0DB0AFAE0426}" destId="{4ACC165A-5ADF-4744-A2B6-AFE57868D7DB}" srcOrd="0" destOrd="0" presId="urn:microsoft.com/office/officeart/2005/8/layout/default"/>
  </dgm:cxnLst>
  <dgm:bg/>
  <dgm:whole/>
  <dgm:extLst>
    <a:ext uri="http://schemas.microsoft.com/office/drawing/2008/diagram">
      <dsp:dataModelExt xmlns:dsp="http://schemas.microsoft.com/office/drawing/2008/diagram" relId="rId2" minVer="http://schemas.openxmlformats.org/drawingml/2006/main"/>
    </a:ext>
  </dgm:extLst>
</dgm:dataModel>
</file>

<file path=ppt/diagrams/data2.xml><?xml version="1.0" encoding="utf-8"?>
<dgm:dataModel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dgm:ptLst>
    <dgm:pt modelId="{2E934027-630A-4866-A3D1-FE1120BEA1C9}" type="doc">
      <dgm:prSet loTypeId="urn:microsoft.com/office/officeart/2008/layout/SquareAccentList" loCatId="list" qsTypeId="urn:microsoft.com/office/officeart/2005/8/quickstyle/simple1" qsCatId="simple" csTypeId="urn:microsoft.com/office/officeart/2005/8/colors/accent1_2" csCatId="accent1" phldr="1"/>
      <dgm:spPr/>
      <dgm:t>
        <a:bodyPr/>
        <a:lstStyle/>
        <a:p>
          <a:endParaRPr lang="en-US"/>
        </a:p>
      </dgm:t>
    </dgm:pt>
    <dgm:pt modelId="{DEFCECEA-580B-4E53-9D23-7DA96E04A3E4}" type="parTrans" cxnId="{802DD1D7-53DE-4510-A7A8-DE6917CBB4B5}">
      <dgm:prSet/>
      <dgm:spPr/>
      <dgm:t>
        <a:bodyPr/>
        <a:lstStyle/>
        <a:p>
          <a:endParaRPr lang="en-US"/>
        </a:p>
      </dgm:t>
    </dgm:pt>
    <dgm:pt modelId="{0727708E-3FB4-4808-A17A-4486C065A08C}">
      <dgm:prSet phldrT="[Text]" custT="1"/>
      <dgm:spPr>
        <a:noFill/>
        <a:ln>
          <a:noFill/>
        </a:ln>
      </dgm:spPr>
      <dgm:t>
        <a:bodyPr/>
        <a:lstStyle/>
        <a:p>
          <a:pPr algn="ctr"/>
          <a:r>
            <a:rPr lang="lv-LV" sz="2000">
              <a:latin typeface="Times New Roman" panose="02020603050405020304" pitchFamily="18" charset="0"/>
              <a:cs typeface="Times New Roman" panose="02020603050405020304" pitchFamily="18" charset="0"/>
            </a:rPr>
            <a:t>First dimension</a:t>
          </a:r>
          <a:endParaRPr lang="en-US" sz="2000">
            <a:latin typeface="Times New Roman" panose="02020603050405020304" pitchFamily="18" charset="0"/>
            <a:cs typeface="Times New Roman" panose="02020603050405020304" pitchFamily="18" charset="0"/>
          </a:endParaRPr>
        </a:p>
      </dgm:t>
    </dgm:pt>
    <dgm:pt modelId="{38063584-094A-474B-99E0-57F4B0767C97}" type="parTrans" cxnId="{02B3C660-CE52-4E4F-B6DC-F51EB95B1C69}">
      <dgm:prSet/>
      <dgm:spPr/>
      <dgm:t>
        <a:bodyPr/>
        <a:lstStyle/>
        <a:p>
          <a:endParaRPr lang="en-US"/>
        </a:p>
      </dgm:t>
    </dgm:pt>
    <dgm:pt modelId="{7516109E-E495-4F79-98A2-466C615B969F}">
      <dgm:prSet phldrT="[Text]" custT="1"/>
      <dgm:spPr>
        <a:noFill/>
        <a:ln>
          <a:noFill/>
        </a:ln>
      </dgm:spPr>
      <dgm:t>
        <a:bodyPr/>
        <a:lstStyle/>
        <a:p>
          <a:r>
            <a:rPr lang="en-US" sz="1800">
              <a:latin typeface="Times New Roman" panose="02020603050405020304" pitchFamily="18" charset="0"/>
              <a:cs typeface="Times New Roman" panose="02020603050405020304" pitchFamily="18" charset="0"/>
            </a:rPr>
            <a:t>an everyday occurrence</a:t>
          </a:r>
        </a:p>
      </dgm:t>
    </dgm:pt>
    <dgm:pt modelId="{D88BAA0D-39C0-4088-A2DC-42B2178D6A3E}" type="sibTrans" cxnId="{02B3C660-CE52-4E4F-B6DC-F51EB95B1C69}">
      <dgm:prSet/>
      <dgm:spPr/>
      <dgm:t>
        <a:bodyPr/>
        <a:lstStyle/>
        <a:p>
          <a:endParaRPr lang="en-US"/>
        </a:p>
      </dgm:t>
    </dgm:pt>
    <dgm:pt modelId="{1D473881-8D9B-49BB-9982-530795045E72}" type="parTrans" cxnId="{76991163-1A8C-4BF9-B4E6-FC67517A4B63}">
      <dgm:prSet/>
      <dgm:spPr/>
      <dgm:t>
        <a:bodyPr/>
        <a:lstStyle/>
        <a:p>
          <a:endParaRPr lang="en-US"/>
        </a:p>
      </dgm:t>
    </dgm:pt>
    <dgm:pt modelId="{F75BABFC-28D7-45DA-B337-B45886254595}">
      <dgm:prSet phldrT="[Text]" custT="1"/>
      <dgm:spPr>
        <a:noFill/>
        <a:ln>
          <a:noFill/>
        </a:ln>
      </dgm:spPr>
      <dgm:t>
        <a:bodyPr/>
        <a:lstStyle/>
        <a:p>
          <a:r>
            <a:rPr lang="en-US" sz="1800">
              <a:latin typeface="Times New Roman" panose="02020603050405020304" pitchFamily="18" charset="0"/>
              <a:cs typeface="Times New Roman" panose="02020603050405020304" pitchFamily="18" charset="0"/>
            </a:rPr>
            <a:t>everyone can be creative</a:t>
          </a:r>
        </a:p>
      </dgm:t>
    </dgm:pt>
    <dgm:pt modelId="{EB5C7B2E-C847-488E-A8A0-A609B6BBA675}" type="sibTrans" cxnId="{76991163-1A8C-4BF9-B4E6-FC67517A4B63}">
      <dgm:prSet/>
      <dgm:spPr/>
      <dgm:t>
        <a:bodyPr/>
        <a:lstStyle/>
        <a:p>
          <a:endParaRPr lang="en-US"/>
        </a:p>
      </dgm:t>
    </dgm:pt>
    <dgm:pt modelId="{B3115BFA-408F-4204-B03C-B1E554956FA2}" type="parTrans" cxnId="{5870254C-93F4-430B-93F2-01A96C246477}">
      <dgm:prSet/>
      <dgm:spPr/>
      <dgm:t>
        <a:bodyPr/>
        <a:lstStyle/>
        <a:p>
          <a:endParaRPr lang="en-US"/>
        </a:p>
      </dgm:t>
    </dgm:pt>
    <dgm:pt modelId="{59B7588E-5D76-463D-8E00-D3ACE4B1B0F3}">
      <dgm:prSet phldrT="[Text]" custT="1"/>
      <dgm:spPr>
        <a:noFill/>
        <a:ln>
          <a:noFill/>
        </a:ln>
      </dgm:spPr>
      <dgm:t>
        <a:bodyPr/>
        <a:lstStyle/>
        <a:p>
          <a:r>
            <a:rPr lang="lv-LV" sz="1800" smtClean="0">
              <a:latin typeface="Times New Roman" panose="02020603050405020304" pitchFamily="18" charset="0"/>
              <a:cs typeface="Times New Roman" panose="02020603050405020304" pitchFamily="18" charset="0"/>
            </a:rPr>
            <a:t>e</a:t>
          </a:r>
          <a:r>
            <a:rPr lang="en-US" sz="1800" err="1" smtClean="0">
              <a:latin typeface="Times New Roman" panose="02020603050405020304" pitchFamily="18" charset="0"/>
              <a:cs typeface="Times New Roman" panose="02020603050405020304" pitchFamily="18" charset="0"/>
            </a:rPr>
            <a:t>veryone </a:t>
          </a:r>
          <a:r>
            <a:rPr lang="en-US" sz="1800">
              <a:latin typeface="Times New Roman" panose="02020603050405020304" pitchFamily="18" charset="0"/>
              <a:cs typeface="Times New Roman" panose="02020603050405020304" pitchFamily="18" charset="0"/>
            </a:rPr>
            <a:t>should be involved in creative processes</a:t>
          </a:r>
        </a:p>
      </dgm:t>
    </dgm:pt>
    <dgm:pt modelId="{89D1C609-55A9-4667-A191-C02BA9603A27}" type="sibTrans" cxnId="{5870254C-93F4-430B-93F2-01A96C246477}">
      <dgm:prSet/>
      <dgm:spPr/>
      <dgm:t>
        <a:bodyPr/>
        <a:lstStyle/>
        <a:p>
          <a:endParaRPr lang="en-US"/>
        </a:p>
      </dgm:t>
    </dgm:pt>
    <dgm:pt modelId="{F703D382-A49F-4489-A0F2-FBB9B816E7B7}" type="sibTrans" cxnId="{802DD1D7-53DE-4510-A7A8-DE6917CBB4B5}">
      <dgm:prSet/>
      <dgm:spPr/>
      <dgm:t>
        <a:bodyPr/>
        <a:lstStyle/>
        <a:p>
          <a:endParaRPr lang="en-US"/>
        </a:p>
      </dgm:t>
    </dgm:pt>
    <dgm:pt modelId="{85BEB2D9-7324-462A-977B-C19CDFD2792F}" type="parTrans" cxnId="{B26E649B-FD97-4188-9FFB-C579D62DAE9E}">
      <dgm:prSet/>
      <dgm:spPr/>
      <dgm:t>
        <a:bodyPr/>
        <a:lstStyle/>
        <a:p>
          <a:endParaRPr lang="en-US"/>
        </a:p>
      </dgm:t>
    </dgm:pt>
    <dgm:pt modelId="{A2FAA918-1427-42F9-A371-02C441486AD8}">
      <dgm:prSet phldrT="[Text]" custT="1"/>
      <dgm:spPr>
        <a:noFill/>
        <a:ln>
          <a:noFill/>
        </a:ln>
      </dgm:spPr>
      <dgm:t>
        <a:bodyPr/>
        <a:lstStyle/>
        <a:p>
          <a:pPr algn="ctr"/>
          <a:r>
            <a:rPr lang="lv-LV" sz="2000">
              <a:latin typeface="Times New Roman" panose="02020603050405020304" pitchFamily="18" charset="0"/>
              <a:cs typeface="Times New Roman" panose="02020603050405020304" pitchFamily="18" charset="0"/>
            </a:rPr>
            <a:t>Second dimension</a:t>
          </a:r>
          <a:endParaRPr lang="en-US" sz="2000">
            <a:latin typeface="Times New Roman" panose="02020603050405020304" pitchFamily="18" charset="0"/>
            <a:cs typeface="Times New Roman" panose="02020603050405020304" pitchFamily="18" charset="0"/>
          </a:endParaRPr>
        </a:p>
      </dgm:t>
    </dgm:pt>
    <dgm:pt modelId="{89373335-5EDE-4CD2-8117-A803E8582686}" type="parTrans" cxnId="{E4F5A9E0-DA04-42C1-91B9-5803A1F5A054}">
      <dgm:prSet/>
      <dgm:spPr/>
      <dgm:t>
        <a:bodyPr/>
        <a:lstStyle/>
        <a:p>
          <a:endParaRPr lang="en-US"/>
        </a:p>
      </dgm:t>
    </dgm:pt>
    <dgm:pt modelId="{1E8FF03D-BC6E-4D4A-87AF-3369BC10F901}">
      <dgm:prSet phldrT="[Text]" custT="1"/>
      <dgm:spPr>
        <a:noFill/>
        <a:ln>
          <a:noFill/>
        </a:ln>
      </dgm:spPr>
      <dgm:t>
        <a:bodyPr/>
        <a:lstStyle/>
        <a:p>
          <a:r>
            <a:rPr lang="lv-LV" sz="1800">
              <a:latin typeface="Times New Roman" panose="02020603050405020304" pitchFamily="18" charset="0"/>
              <a:cs typeface="Times New Roman" panose="02020603050405020304" pitchFamily="18" charset="0"/>
            </a:rPr>
            <a:t>c</a:t>
          </a:r>
          <a:r>
            <a:rPr lang="en-US" sz="1800" err="1">
              <a:latin typeface="Times New Roman" panose="02020603050405020304" pitchFamily="18" charset="0"/>
              <a:cs typeface="Times New Roman" panose="02020603050405020304" pitchFamily="18" charset="0"/>
            </a:rPr>
            <a:t>oncept of utility</a:t>
          </a:r>
        </a:p>
      </dgm:t>
    </dgm:pt>
    <dgm:pt modelId="{B32A1929-6332-4903-AF3C-94A559BCFF75}" type="sibTrans" cxnId="{E4F5A9E0-DA04-42C1-91B9-5803A1F5A054}">
      <dgm:prSet/>
      <dgm:spPr/>
      <dgm:t>
        <a:bodyPr/>
        <a:lstStyle/>
        <a:p>
          <a:endParaRPr lang="en-US"/>
        </a:p>
      </dgm:t>
    </dgm:pt>
    <dgm:pt modelId="{FFBD2BB7-FBD1-445C-9AE2-C1185F5C3367}" type="parTrans" cxnId="{F4C67309-9200-4B72-A2D3-F69F497EF3CD}">
      <dgm:prSet/>
      <dgm:spPr/>
      <dgm:t>
        <a:bodyPr/>
        <a:lstStyle/>
        <a:p>
          <a:endParaRPr lang="en-US"/>
        </a:p>
      </dgm:t>
    </dgm:pt>
    <dgm:pt modelId="{5DE42E09-26F1-4315-94AC-4243DA37335B}">
      <dgm:prSet phldrT="[Text]" custT="1"/>
      <dgm:spPr>
        <a:noFill/>
        <a:ln>
          <a:noFill/>
        </a:ln>
      </dgm:spPr>
      <dgm:t>
        <a:bodyPr/>
        <a:lstStyle/>
        <a:p>
          <a:r>
            <a:rPr lang="en-US" sz="1800">
              <a:latin typeface="Times New Roman" panose="02020603050405020304" pitchFamily="18" charset="0"/>
              <a:cs typeface="Times New Roman" panose="02020603050405020304" pitchFamily="18" charset="0"/>
            </a:rPr>
            <a:t>refers to material or practical methods for evaluating the utility of new ideas</a:t>
          </a:r>
        </a:p>
      </dgm:t>
    </dgm:pt>
    <dgm:pt modelId="{9242C17F-A051-4419-9AB0-F72D4A4A224B}" type="sibTrans" cxnId="{F4C67309-9200-4B72-A2D3-F69F497EF3CD}">
      <dgm:prSet/>
      <dgm:spPr/>
      <dgm:t>
        <a:bodyPr/>
        <a:lstStyle/>
        <a:p>
          <a:endParaRPr lang="en-US"/>
        </a:p>
      </dgm:t>
    </dgm:pt>
    <dgm:pt modelId="{809C274B-3365-4EDE-A0A8-DAC174D23FDB}" type="sibTrans" cxnId="{B26E649B-FD97-4188-9FFB-C579D62DAE9E}">
      <dgm:prSet/>
      <dgm:spPr/>
      <dgm:t>
        <a:bodyPr/>
        <a:lstStyle/>
        <a:p>
          <a:endParaRPr lang="en-US"/>
        </a:p>
      </dgm:t>
    </dgm:pt>
    <dgm:pt modelId="{E2D86196-9303-4638-A13C-8F5336FF81CC}" type="pres">
      <dgm:prSet presAssocID="{2E934027-630A-4866-A3D1-FE1120BEA1C9}" presName="layout">
        <dgm:presLayoutVars>
          <dgm:chMax/>
          <dgm:chPref/>
          <dgm:dir/>
          <dgm:resizeHandles/>
        </dgm:presLayoutVars>
      </dgm:prSet>
      <dgm:spPr/>
      <dgm:t>
        <a:bodyPr/>
        <a:lstStyle/>
        <a:p>
          <a:endParaRPr lang="en-US"/>
        </a:p>
      </dgm:t>
    </dgm:pt>
    <dgm:pt modelId="{46096C96-F421-4C55-92C8-F59A14C213CB}" type="pres">
      <dgm:prSet presAssocID="{0727708E-3FB4-4808-A17A-4486C065A08C}" presName="root">
        <dgm:presLayoutVars>
          <dgm:chMax/>
          <dgm:chPref/>
        </dgm:presLayoutVars>
      </dgm:prSet>
      <dgm:spPr/>
      <dgm:t>
        <a:bodyPr/>
        <a:lstStyle/>
        <a:p/>
      </dgm:t>
    </dgm:pt>
    <dgm:pt modelId="{117A9AAD-A5FA-4B13-A3B7-AEC25DFDB6C8}" type="pres">
      <dgm:prSet presAssocID="{0727708E-3FB4-4808-A17A-4486C065A08C}" presName="rootComposite">
        <dgm:presLayoutVars/>
      </dgm:prSet>
      <dgm:spPr/>
      <dgm:t>
        <a:bodyPr/>
        <a:lstStyle/>
        <a:p/>
      </dgm:t>
    </dgm:pt>
    <dgm:pt modelId="{72141492-E8B0-44CD-A817-049D4DF72195}" type="pres">
      <dgm:prSet presAssocID="{0727708E-3FB4-4808-A17A-4486C065A08C}" presName="ParentAccent" presStyleLbl="alignNode1" presStyleCnt="2"/>
      <dgm:spPr>
        <a:solidFill>
          <a:schemeClr val="accent1">
            <a:hueOff val="0"/>
            <a:satOff val="0"/>
            <a:lumOff val="0"/>
            <a:alphaOff val="0"/>
          </a:schemeClr>
        </a:solidFill>
        <a:ln w="19050" cap="rnd" cmpd="sng" algn="ctr">
          <a:solidFill>
            <a:schemeClr val="accent1">
              <a:hueOff val="0"/>
              <a:satOff val="0"/>
              <a:lumOff val="0"/>
              <a:alphaOff val="0"/>
            </a:schemeClr>
          </a:solidFill>
          <a:prstDash val="solid"/>
        </a:ln>
      </dgm:spPr>
      <dgm:t>
        <a:bodyPr/>
        <a:lstStyle/>
        <a:p/>
      </dgm:t>
    </dgm:pt>
    <dgm:pt modelId="{8C42A638-2BAE-4A60-933B-A318D9A8F334}" type="pres">
      <dgm:prSet presAssocID="{0727708E-3FB4-4808-A17A-4486C065A08C}" presName="ParentSmallAccent" presStyleLbl="fgAcc1" presStyleCnt="2"/>
      <dgm:spPr>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dgm:spPr>
      <dgm:t>
        <a:bodyPr/>
        <a:lstStyle/>
        <a:p/>
      </dgm:t>
    </dgm:pt>
    <dgm:pt modelId="{38B89C03-15E7-45A7-9EF2-0425A0DDA8C5}" type="pres">
      <dgm:prSet presAssocID="{0727708E-3FB4-4808-A17A-4486C065A08C}" presName="Parent" presStyleLbl="revTx" presStyleCnt="7" custFlipHor="1" custScaleX="113181">
        <dgm:presLayoutVars>
          <dgm:chMax/>
          <dgm:chPref val="4"/>
          <dgm:bulletEnabled val="1"/>
        </dgm:presLayoutVars>
      </dgm:prSet>
      <dgm:spPr/>
      <dgm:t>
        <a:bodyPr/>
        <a:lstStyle/>
        <a:p>
          <a:endParaRPr lang="en-US"/>
        </a:p>
      </dgm:t>
    </dgm:pt>
    <dgm:pt modelId="{11A804DE-2BD8-4B04-867B-D156FBFF538B}" type="pres">
      <dgm:prSet presAssocID="{0727708E-3FB4-4808-A17A-4486C065A08C}" presName="childShape">
        <dgm:presLayoutVars>
          <dgm:chMax val="0"/>
          <dgm:chPref val="0"/>
        </dgm:presLayoutVars>
      </dgm:prSet>
      <dgm:spPr/>
      <dgm:t>
        <a:bodyPr/>
        <a:lstStyle/>
        <a:p/>
      </dgm:t>
    </dgm:pt>
    <dgm:pt modelId="{2E94DF6B-5B1D-4FEF-B2E1-471802004C7E}" type="pres">
      <dgm:prSet presAssocID="{7516109E-E495-4F79-98A2-466C615B969F}" presName="childComposite">
        <dgm:presLayoutVars>
          <dgm:chMax val="0"/>
          <dgm:chPref val="0"/>
        </dgm:presLayoutVars>
      </dgm:prSet>
      <dgm:spPr/>
      <dgm:t>
        <a:bodyPr/>
        <a:lstStyle/>
        <a:p/>
      </dgm:t>
    </dgm:pt>
    <dgm:pt modelId="{8A61CF43-7C8F-483D-A336-797BF215E98C}" type="pres">
      <dgm:prSet presAssocID="{7516109E-E495-4F79-98A2-466C615B969F}" presName="ChildAccent" presStyleLbl="solidFgAcc1" presStyleCnt="5"/>
      <dgm:spPr>
        <a:solidFill>
          <a:schemeClr val="lt1">
            <a:hueOff val="0"/>
            <a:satOff val="0"/>
            <a:lumOff val="0"/>
            <a:alphaOff val="0"/>
          </a:schemeClr>
        </a:solidFill>
        <a:ln w="19050" cap="rnd" cmpd="sng" algn="ctr">
          <a:solidFill>
            <a:schemeClr val="accent1">
              <a:hueOff val="0"/>
              <a:satOff val="0"/>
              <a:lumOff val="0"/>
              <a:alphaOff val="0"/>
            </a:schemeClr>
          </a:solidFill>
          <a:prstDash val="solid"/>
        </a:ln>
      </dgm:spPr>
      <dgm:t>
        <a:bodyPr/>
        <a:lstStyle/>
        <a:p/>
      </dgm:t>
    </dgm:pt>
    <dgm:pt modelId="{C6D55410-595D-477C-AA8A-AF5F16B8A4F7}" type="pres">
      <dgm:prSet presAssocID="{7516109E-E495-4F79-98A2-466C615B969F}" presName="Child" presStyleLbl="revTx" presStyleIdx="1" presStyleCnt="7">
        <dgm:presLayoutVars>
          <dgm:chMax val="0"/>
          <dgm:chPref val="0"/>
          <dgm:bulletEnabled val="1"/>
        </dgm:presLayoutVars>
      </dgm:prSet>
      <dgm:spPr/>
      <dgm:t>
        <a:bodyPr/>
        <a:lstStyle/>
        <a:p>
          <a:endParaRPr lang="en-US"/>
        </a:p>
      </dgm:t>
    </dgm:pt>
    <dgm:pt modelId="{5C14F24B-06D3-4119-B29A-E9EA0ED346A7}" type="pres">
      <dgm:prSet presAssocID="{F75BABFC-28D7-45DA-B337-B45886254595}" presName="childComposite">
        <dgm:presLayoutVars>
          <dgm:chMax val="0"/>
          <dgm:chPref val="0"/>
        </dgm:presLayoutVars>
      </dgm:prSet>
      <dgm:spPr/>
      <dgm:t>
        <a:bodyPr/>
        <a:lstStyle/>
        <a:p/>
      </dgm:t>
    </dgm:pt>
    <dgm:pt modelId="{B716C05A-AEF0-44F8-AF4B-45787109CF24}" type="pres">
      <dgm:prSet presAssocID="{F75BABFC-28D7-45DA-B337-B45886254595}" presName="ChildAccent" presStyleLbl="solidFgAcc1" presStyleIdx="1" presStyleCnt="5"/>
      <dgm:spPr>
        <a:solidFill>
          <a:schemeClr val="lt1">
            <a:hueOff val="0"/>
            <a:satOff val="0"/>
            <a:lumOff val="0"/>
            <a:alphaOff val="0"/>
          </a:schemeClr>
        </a:solidFill>
        <a:ln w="19050" cap="rnd" cmpd="sng" algn="ctr">
          <a:solidFill>
            <a:schemeClr val="accent1">
              <a:hueOff val="0"/>
              <a:satOff val="0"/>
              <a:lumOff val="0"/>
              <a:alphaOff val="0"/>
            </a:schemeClr>
          </a:solidFill>
          <a:prstDash val="solid"/>
        </a:ln>
      </dgm:spPr>
      <dgm:t>
        <a:bodyPr/>
        <a:lstStyle/>
        <a:p/>
      </dgm:t>
    </dgm:pt>
    <dgm:pt modelId="{113F9FED-BA32-4192-B861-BE1B3B108F99}" type="pres">
      <dgm:prSet presAssocID="{F75BABFC-28D7-45DA-B337-B45886254595}" presName="Child" presStyleLbl="revTx" presStyleIdx="2" presStyleCnt="7">
        <dgm:presLayoutVars>
          <dgm:chMax val="0"/>
          <dgm:chPref val="0"/>
          <dgm:bulletEnabled val="1"/>
        </dgm:presLayoutVars>
      </dgm:prSet>
      <dgm:spPr/>
      <dgm:t>
        <a:bodyPr/>
        <a:lstStyle/>
        <a:p>
          <a:endParaRPr lang="en-US"/>
        </a:p>
      </dgm:t>
    </dgm:pt>
    <dgm:pt modelId="{9B148049-E485-44F3-899F-2CC9F1C42324}" type="pres">
      <dgm:prSet presAssocID="{59B7588E-5D76-463D-8E00-D3ACE4B1B0F3}" presName="childComposite">
        <dgm:presLayoutVars>
          <dgm:chMax val="0"/>
          <dgm:chPref val="0"/>
        </dgm:presLayoutVars>
      </dgm:prSet>
      <dgm:spPr/>
      <dgm:t>
        <a:bodyPr/>
        <a:lstStyle/>
        <a:p/>
      </dgm:t>
    </dgm:pt>
    <dgm:pt modelId="{C7F9AB83-0FD4-4486-8630-0037CF67C6BC}" type="pres">
      <dgm:prSet presAssocID="{59B7588E-5D76-463D-8E00-D3ACE4B1B0F3}" presName="ChildAccent" presStyleLbl="solidFgAcc1" presStyleIdx="2" presStyleCnt="5"/>
      <dgm:spPr>
        <a:solidFill>
          <a:schemeClr val="lt1">
            <a:hueOff val="0"/>
            <a:satOff val="0"/>
            <a:lumOff val="0"/>
            <a:alphaOff val="0"/>
          </a:schemeClr>
        </a:solidFill>
        <a:ln w="19050" cap="rnd" cmpd="sng" algn="ctr">
          <a:solidFill>
            <a:schemeClr val="accent1">
              <a:hueOff val="0"/>
              <a:satOff val="0"/>
              <a:lumOff val="0"/>
              <a:alphaOff val="0"/>
            </a:schemeClr>
          </a:solidFill>
          <a:prstDash val="solid"/>
        </a:ln>
      </dgm:spPr>
      <dgm:t>
        <a:bodyPr/>
        <a:lstStyle/>
        <a:p/>
      </dgm:t>
    </dgm:pt>
    <dgm:pt modelId="{9F862926-F9A4-4A41-95D2-A0C1785D4CE7}" type="pres">
      <dgm:prSet presAssocID="{59B7588E-5D76-463D-8E00-D3ACE4B1B0F3}" presName="Child" presStyleLbl="revTx" presStyleIdx="3" presStyleCnt="7">
        <dgm:presLayoutVars>
          <dgm:chMax val="0"/>
          <dgm:chPref val="0"/>
          <dgm:bulletEnabled val="1"/>
        </dgm:presLayoutVars>
      </dgm:prSet>
      <dgm:spPr/>
      <dgm:t>
        <a:bodyPr/>
        <a:lstStyle/>
        <a:p>
          <a:endParaRPr lang="en-US"/>
        </a:p>
      </dgm:t>
    </dgm:pt>
    <dgm:pt modelId="{4B22CE62-5BF4-48F3-9364-C9FA24AFE381}" type="pres">
      <dgm:prSet presAssocID="{A2FAA918-1427-42F9-A371-02C441486AD8}" presName="root">
        <dgm:presLayoutVars>
          <dgm:chMax/>
          <dgm:chPref/>
        </dgm:presLayoutVars>
      </dgm:prSet>
      <dgm:spPr/>
      <dgm:t>
        <a:bodyPr/>
        <a:lstStyle/>
        <a:p/>
      </dgm:t>
    </dgm:pt>
    <dgm:pt modelId="{3FC52BF5-FEBF-444F-90F6-8FA32EA006C2}" type="pres">
      <dgm:prSet presAssocID="{A2FAA918-1427-42F9-A371-02C441486AD8}" presName="rootComposite">
        <dgm:presLayoutVars/>
      </dgm:prSet>
      <dgm:spPr/>
      <dgm:t>
        <a:bodyPr/>
        <a:lstStyle/>
        <a:p/>
      </dgm:t>
    </dgm:pt>
    <dgm:pt modelId="{4D93B09F-9589-435B-9AC5-5947C7FE5661}" type="pres">
      <dgm:prSet presAssocID="{A2FAA918-1427-42F9-A371-02C441486AD8}" presName="ParentAccent" presStyleLbl="alignNode1" presStyleIdx="1" presStyleCnt="2"/>
      <dgm:spPr>
        <a:solidFill>
          <a:schemeClr val="accent1">
            <a:hueOff val="0"/>
            <a:satOff val="0"/>
            <a:lumOff val="0"/>
            <a:alphaOff val="0"/>
          </a:schemeClr>
        </a:solidFill>
        <a:ln w="19050" cap="rnd" cmpd="sng" algn="ctr">
          <a:solidFill>
            <a:schemeClr val="accent1">
              <a:hueOff val="0"/>
              <a:satOff val="0"/>
              <a:lumOff val="0"/>
              <a:alphaOff val="0"/>
            </a:schemeClr>
          </a:solidFill>
          <a:prstDash val="solid"/>
        </a:ln>
      </dgm:spPr>
      <dgm:t>
        <a:bodyPr/>
        <a:lstStyle/>
        <a:p/>
      </dgm:t>
    </dgm:pt>
    <dgm:pt modelId="{618C8F6E-692A-415C-B18B-121BCC62A74C}" type="pres">
      <dgm:prSet presAssocID="{A2FAA918-1427-42F9-A371-02C441486AD8}" presName="ParentSmallAccent" presStyleLbl="fgAcc1" presStyleIdx="1" presStyleCnt="2"/>
      <dgm:spPr>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dgm:spPr>
      <dgm:t>
        <a:bodyPr/>
        <a:lstStyle/>
        <a:p/>
      </dgm:t>
    </dgm:pt>
    <dgm:pt modelId="{217AA47C-D803-4139-8122-85FD326C9997}" type="pres">
      <dgm:prSet presAssocID="{A2FAA918-1427-42F9-A371-02C441486AD8}" presName="Parent" presStyleLbl="revTx" presStyleIdx="4" presStyleCnt="7">
        <dgm:presLayoutVars>
          <dgm:chMax/>
          <dgm:chPref val="4"/>
          <dgm:bulletEnabled val="1"/>
        </dgm:presLayoutVars>
      </dgm:prSet>
      <dgm:spPr/>
      <dgm:t>
        <a:bodyPr/>
        <a:lstStyle/>
        <a:p>
          <a:endParaRPr lang="en-US"/>
        </a:p>
      </dgm:t>
    </dgm:pt>
    <dgm:pt modelId="{6985BFB4-FF7E-47E8-B78D-FC2FA13264E6}" type="pres">
      <dgm:prSet presAssocID="{A2FAA918-1427-42F9-A371-02C441486AD8}" presName="childShape">
        <dgm:presLayoutVars>
          <dgm:chMax val="0"/>
          <dgm:chPref val="0"/>
        </dgm:presLayoutVars>
      </dgm:prSet>
      <dgm:spPr/>
      <dgm:t>
        <a:bodyPr/>
        <a:lstStyle/>
        <a:p/>
      </dgm:t>
    </dgm:pt>
    <dgm:pt modelId="{8559B0B8-0A86-43F9-B06E-E9F3D67BC6B2}" type="pres">
      <dgm:prSet presAssocID="{1E8FF03D-BC6E-4D4A-87AF-3369BC10F901}" presName="childComposite">
        <dgm:presLayoutVars>
          <dgm:chMax val="0"/>
          <dgm:chPref val="0"/>
        </dgm:presLayoutVars>
      </dgm:prSet>
      <dgm:spPr/>
      <dgm:t>
        <a:bodyPr/>
        <a:lstStyle/>
        <a:p/>
      </dgm:t>
    </dgm:pt>
    <dgm:pt modelId="{3AC944C0-8096-41D0-AE54-DBC8E08C7B6A}" type="pres">
      <dgm:prSet presAssocID="{1E8FF03D-BC6E-4D4A-87AF-3369BC10F901}" presName="ChildAccent" presStyleLbl="solidFgAcc1" presStyleIdx="3" presStyleCnt="5"/>
      <dgm:spPr>
        <a:solidFill>
          <a:schemeClr val="lt1">
            <a:hueOff val="0"/>
            <a:satOff val="0"/>
            <a:lumOff val="0"/>
            <a:alphaOff val="0"/>
          </a:schemeClr>
        </a:solidFill>
        <a:ln w="19050" cap="rnd" cmpd="sng" algn="ctr">
          <a:solidFill>
            <a:schemeClr val="accent1">
              <a:hueOff val="0"/>
              <a:satOff val="0"/>
              <a:lumOff val="0"/>
              <a:alphaOff val="0"/>
            </a:schemeClr>
          </a:solidFill>
          <a:prstDash val="solid"/>
        </a:ln>
      </dgm:spPr>
      <dgm:t>
        <a:bodyPr/>
        <a:lstStyle/>
        <a:p/>
      </dgm:t>
    </dgm:pt>
    <dgm:pt modelId="{3308BD96-3007-4726-BDB9-6F7CCE5C6145}" type="pres">
      <dgm:prSet presAssocID="{1E8FF03D-BC6E-4D4A-87AF-3369BC10F901}" presName="Child" presStyleLbl="revTx" presStyleIdx="5" presStyleCnt="7">
        <dgm:presLayoutVars>
          <dgm:chMax val="0"/>
          <dgm:chPref val="0"/>
          <dgm:bulletEnabled val="1"/>
        </dgm:presLayoutVars>
      </dgm:prSet>
      <dgm:spPr/>
      <dgm:t>
        <a:bodyPr/>
        <a:lstStyle/>
        <a:p>
          <a:endParaRPr lang="en-US"/>
        </a:p>
      </dgm:t>
    </dgm:pt>
    <dgm:pt modelId="{C6382E8E-13C7-46ED-9141-6AE136633DFD}" type="pres">
      <dgm:prSet presAssocID="{5DE42E09-26F1-4315-94AC-4243DA37335B}" presName="childComposite">
        <dgm:presLayoutVars>
          <dgm:chMax val="0"/>
          <dgm:chPref val="0"/>
        </dgm:presLayoutVars>
      </dgm:prSet>
      <dgm:spPr/>
      <dgm:t>
        <a:bodyPr/>
        <a:lstStyle/>
        <a:p/>
      </dgm:t>
    </dgm:pt>
    <dgm:pt modelId="{A17A37F4-CCB6-4236-8D59-DA959DCC3468}" type="pres">
      <dgm:prSet presAssocID="{5DE42E09-26F1-4315-94AC-4243DA37335B}" presName="ChildAccent" presStyleLbl="solidFgAcc1" presStyleIdx="4" presStyleCnt="5"/>
      <dgm:spPr>
        <a:solidFill>
          <a:schemeClr val="lt1">
            <a:hueOff val="0"/>
            <a:satOff val="0"/>
            <a:lumOff val="0"/>
            <a:alphaOff val="0"/>
          </a:schemeClr>
        </a:solidFill>
        <a:ln w="19050" cap="rnd" cmpd="sng" algn="ctr">
          <a:solidFill>
            <a:schemeClr val="accent1">
              <a:hueOff val="0"/>
              <a:satOff val="0"/>
              <a:lumOff val="0"/>
              <a:alphaOff val="0"/>
            </a:schemeClr>
          </a:solidFill>
          <a:prstDash val="solid"/>
        </a:ln>
      </dgm:spPr>
      <dgm:t>
        <a:bodyPr/>
        <a:lstStyle/>
        <a:p/>
      </dgm:t>
    </dgm:pt>
    <dgm:pt modelId="{E2CBE1ED-7119-4CC7-BD04-8D9BBFAF30A5}" type="pres">
      <dgm:prSet presAssocID="{5DE42E09-26F1-4315-94AC-4243DA37335B}" presName="Child" presStyleLbl="revTx" presStyleIdx="6" presStyleCnt="7">
        <dgm:presLayoutVars>
          <dgm:chMax val="0"/>
          <dgm:chPref val="0"/>
          <dgm:bulletEnabled val="1"/>
        </dgm:presLayoutVars>
      </dgm:prSet>
      <dgm:spPr/>
      <dgm:t>
        <a:bodyPr/>
        <a:lstStyle/>
        <a:p>
          <a:endParaRPr lang="en-US"/>
        </a:p>
      </dgm:t>
    </dgm:pt>
  </dgm:ptLst>
  <dgm:cxnLst>
    <dgm:cxn modelId="{802DD1D7-53DE-4510-A7A8-DE6917CBB4B5}" srcId="{2E934027-630A-4866-A3D1-FE1120BEA1C9}" destId="{0727708E-3FB4-4808-A17A-4486C065A08C}" srcOrd="0" destOrd="0" parTransId="{DEFCECEA-580B-4E53-9D23-7DA96E04A3E4}" sibTransId="{F703D382-A49F-4489-A0F2-FBB9B816E7B7}"/>
    <dgm:cxn modelId="{02B3C660-CE52-4E4F-B6DC-F51EB95B1C69}" srcId="{0727708E-3FB4-4808-A17A-4486C065A08C}" destId="{7516109E-E495-4F79-98A2-466C615B969F}" srcOrd="0" destOrd="0" parTransId="{38063584-094A-474B-99E0-57F4B0767C97}" sibTransId="{D88BAA0D-39C0-4088-A2DC-42B2178D6A3E}"/>
    <dgm:cxn modelId="{76991163-1A8C-4BF9-B4E6-FC67517A4B63}" srcId="{0727708E-3FB4-4808-A17A-4486C065A08C}" destId="{F75BABFC-28D7-45DA-B337-B45886254595}" srcOrd="1" destOrd="0" parTransId="{1D473881-8D9B-49BB-9982-530795045E72}" sibTransId="{EB5C7B2E-C847-488E-A8A0-A609B6BBA675}"/>
    <dgm:cxn modelId="{5870254C-93F4-430B-93F2-01A96C246477}" srcId="{0727708E-3FB4-4808-A17A-4486C065A08C}" destId="{59B7588E-5D76-463D-8E00-D3ACE4B1B0F3}" srcOrd="2" destOrd="0" parTransId="{B3115BFA-408F-4204-B03C-B1E554956FA2}" sibTransId="{89D1C609-55A9-4667-A191-C02BA9603A27}"/>
    <dgm:cxn modelId="{B26E649B-FD97-4188-9FFB-C579D62DAE9E}" srcId="{2E934027-630A-4866-A3D1-FE1120BEA1C9}" destId="{A2FAA918-1427-42F9-A371-02C441486AD8}" srcOrd="1" destOrd="0" parTransId="{85BEB2D9-7324-462A-977B-C19CDFD2792F}" sibTransId="{809C274B-3365-4EDE-A0A8-DAC174D23FDB}"/>
    <dgm:cxn modelId="{E4F5A9E0-DA04-42C1-91B9-5803A1F5A054}" srcId="{A2FAA918-1427-42F9-A371-02C441486AD8}" destId="{1E8FF03D-BC6E-4D4A-87AF-3369BC10F901}" srcOrd="0" destOrd="0" parTransId="{89373335-5EDE-4CD2-8117-A803E8582686}" sibTransId="{B32A1929-6332-4903-AF3C-94A559BCFF75}"/>
    <dgm:cxn modelId="{F4C67309-9200-4B72-A2D3-F69F497EF3CD}" srcId="{A2FAA918-1427-42F9-A371-02C441486AD8}" destId="{5DE42E09-26F1-4315-94AC-4243DA37335B}" srcOrd="1" destOrd="0" parTransId="{FFBD2BB7-FBD1-445C-9AE2-C1185F5C3367}" sibTransId="{9242C17F-A051-4419-9AB0-F72D4A4A224B}"/>
    <dgm:cxn modelId="{E564B19D-85E0-4A98-B2BD-417CD9E7A2C9}" type="presOf" srcId="{2E934027-630A-4866-A3D1-FE1120BEA1C9}" destId="{E2D86196-9303-4638-A13C-8F5336FF81CC}" srcOrd="0" destOrd="0" presId="urn:microsoft.com/office/officeart/2008/layout/SquareAccentList"/>
    <dgm:cxn modelId="{2A4CABBC-9324-416D-BBFA-F8207D9F48B5}" type="presParOf" srcId="{E2D86196-9303-4638-A13C-8F5336FF81CC}" destId="{46096C96-F421-4C55-92C8-F59A14C213CB}" srcOrd="0" destOrd="0" presId="urn:microsoft.com/office/officeart/2008/layout/SquareAccentList"/>
    <dgm:cxn modelId="{6A045C50-A778-4421-A005-6AE9639B78BE}" type="presParOf" srcId="{46096C96-F421-4C55-92C8-F59A14C213CB}" destId="{117A9AAD-A5FA-4B13-A3B7-AEC25DFDB6C8}" srcOrd="0" destOrd="0" presId="urn:microsoft.com/office/officeart/2008/layout/SquareAccentList"/>
    <dgm:cxn modelId="{324875F3-96A0-4637-A062-CD79D466F001}" type="presParOf" srcId="{117A9AAD-A5FA-4B13-A3B7-AEC25DFDB6C8}" destId="{72141492-E8B0-44CD-A817-049D4DF72195}" srcOrd="0" destOrd="0" presId="urn:microsoft.com/office/officeart/2008/layout/SquareAccentList"/>
    <dgm:cxn modelId="{53ECC0B6-40E8-475A-BA2C-902DC4FE5DB9}" type="presParOf" srcId="{117A9AAD-A5FA-4B13-A3B7-AEC25DFDB6C8}" destId="{8C42A638-2BAE-4A60-933B-A318D9A8F334}" srcOrd="1" destOrd="0" presId="urn:microsoft.com/office/officeart/2008/layout/SquareAccentList"/>
    <dgm:cxn modelId="{628F35A2-DD00-448F-B34F-7AB31CC905A9}" type="presParOf" srcId="{117A9AAD-A5FA-4B13-A3B7-AEC25DFDB6C8}" destId="{38B89C03-15E7-45A7-9EF2-0425A0DDA8C5}" srcOrd="2" destOrd="0" presId="urn:microsoft.com/office/officeart/2008/layout/SquareAccentList"/>
    <dgm:cxn modelId="{932058D1-7EA1-493C-8823-44782289C84D}" type="presOf" srcId="{0727708E-3FB4-4808-A17A-4486C065A08C}" destId="{38B89C03-15E7-45A7-9EF2-0425A0DDA8C5}" srcOrd="0" destOrd="0" presId="urn:microsoft.com/office/officeart/2008/layout/SquareAccentList"/>
    <dgm:cxn modelId="{084A89BE-30A2-4CF2-8812-BCDECA449EA9}" type="presParOf" srcId="{46096C96-F421-4C55-92C8-F59A14C213CB}" destId="{11A804DE-2BD8-4B04-867B-D156FBFF538B}" srcOrd="1" destOrd="0" presId="urn:microsoft.com/office/officeart/2008/layout/SquareAccentList"/>
    <dgm:cxn modelId="{AB44071A-8D90-4D0D-BA3B-5F93025821C3}" type="presParOf" srcId="{11A804DE-2BD8-4B04-867B-D156FBFF538B}" destId="{2E94DF6B-5B1D-4FEF-B2E1-471802004C7E}" srcOrd="0" destOrd="0" presId="urn:microsoft.com/office/officeart/2008/layout/SquareAccentList"/>
    <dgm:cxn modelId="{B2354B61-E9DB-46D4-B4FC-D473900BD6BD}" type="presParOf" srcId="{2E94DF6B-5B1D-4FEF-B2E1-471802004C7E}" destId="{8A61CF43-7C8F-483D-A336-797BF215E98C}" srcOrd="0" destOrd="0" presId="urn:microsoft.com/office/officeart/2008/layout/SquareAccentList"/>
    <dgm:cxn modelId="{F23B0F18-0C09-4D9E-B0E9-B923D9D9DC4D}" type="presParOf" srcId="{2E94DF6B-5B1D-4FEF-B2E1-471802004C7E}" destId="{C6D55410-595D-477C-AA8A-AF5F16B8A4F7}" srcOrd="1" destOrd="0" presId="urn:microsoft.com/office/officeart/2008/layout/SquareAccentList"/>
    <dgm:cxn modelId="{93655CD9-6741-47BA-94E7-FFBE9401D605}" type="presOf" srcId="{7516109E-E495-4F79-98A2-466C615B969F}" destId="{C6D55410-595D-477C-AA8A-AF5F16B8A4F7}" srcOrd="0" destOrd="0" presId="urn:microsoft.com/office/officeart/2008/layout/SquareAccentList"/>
    <dgm:cxn modelId="{F763BB7D-4E77-46C6-A812-B38E5BCB8BAB}" type="presParOf" srcId="{11A804DE-2BD8-4B04-867B-D156FBFF538B}" destId="{5C14F24B-06D3-4119-B29A-E9EA0ED346A7}" srcOrd="1" destOrd="0" presId="urn:microsoft.com/office/officeart/2008/layout/SquareAccentList"/>
    <dgm:cxn modelId="{91D2E4F0-B63C-4962-807B-39D6AB70E18E}" type="presParOf" srcId="{5C14F24B-06D3-4119-B29A-E9EA0ED346A7}" destId="{B716C05A-AEF0-44F8-AF4B-45787109CF24}" srcOrd="0" destOrd="0" presId="urn:microsoft.com/office/officeart/2008/layout/SquareAccentList"/>
    <dgm:cxn modelId="{BF1F71CA-0112-4FEA-8907-1A14B742A4E8}" type="presParOf" srcId="{5C14F24B-06D3-4119-B29A-E9EA0ED346A7}" destId="{113F9FED-BA32-4192-B861-BE1B3B108F99}" srcOrd="1" destOrd="0" presId="urn:microsoft.com/office/officeart/2008/layout/SquareAccentList"/>
    <dgm:cxn modelId="{4010CAC8-BCED-49B2-9097-D789F3D1404C}" type="presOf" srcId="{F75BABFC-28D7-45DA-B337-B45886254595}" destId="{113F9FED-BA32-4192-B861-BE1B3B108F99}" srcOrd="0" destOrd="0" presId="urn:microsoft.com/office/officeart/2008/layout/SquareAccentList"/>
    <dgm:cxn modelId="{D7E4A6A2-8623-4DC0-B23F-90280FADC3B9}" type="presParOf" srcId="{11A804DE-2BD8-4B04-867B-D156FBFF538B}" destId="{9B148049-E485-44F3-899F-2CC9F1C42324}" srcOrd="2" destOrd="0" presId="urn:microsoft.com/office/officeart/2008/layout/SquareAccentList"/>
    <dgm:cxn modelId="{17A5BE0C-A441-40DA-B3CE-8606A7C18BF3}" type="presParOf" srcId="{9B148049-E485-44F3-899F-2CC9F1C42324}" destId="{C7F9AB83-0FD4-4486-8630-0037CF67C6BC}" srcOrd="0" destOrd="0" presId="urn:microsoft.com/office/officeart/2008/layout/SquareAccentList"/>
    <dgm:cxn modelId="{A0568696-297A-4AE0-B580-165705112CD0}" type="presParOf" srcId="{9B148049-E485-44F3-899F-2CC9F1C42324}" destId="{9F862926-F9A4-4A41-95D2-A0C1785D4CE7}" srcOrd="1" destOrd="0" presId="urn:microsoft.com/office/officeart/2008/layout/SquareAccentList"/>
    <dgm:cxn modelId="{C01A1AC0-CF88-4F34-B21B-54C0C40EEAED}" type="presOf" srcId="{59B7588E-5D76-463D-8E00-D3ACE4B1B0F3}" destId="{9F862926-F9A4-4A41-95D2-A0C1785D4CE7}" srcOrd="0" destOrd="0" presId="urn:microsoft.com/office/officeart/2008/layout/SquareAccentList"/>
    <dgm:cxn modelId="{42AA7B30-D353-4E03-BE4D-E261E2ABD2D4}" type="presParOf" srcId="{E2D86196-9303-4638-A13C-8F5336FF81CC}" destId="{4B22CE62-5BF4-48F3-9364-C9FA24AFE381}" srcOrd="1" destOrd="0" presId="urn:microsoft.com/office/officeart/2008/layout/SquareAccentList"/>
    <dgm:cxn modelId="{9FC47A92-595A-49D6-8B57-CF41607B7B7D}" type="presParOf" srcId="{4B22CE62-5BF4-48F3-9364-C9FA24AFE381}" destId="{3FC52BF5-FEBF-444F-90F6-8FA32EA006C2}" srcOrd="0" destOrd="0" presId="urn:microsoft.com/office/officeart/2008/layout/SquareAccentList"/>
    <dgm:cxn modelId="{64D330BB-633C-4DB1-AC40-CF428302530D}" type="presParOf" srcId="{3FC52BF5-FEBF-444F-90F6-8FA32EA006C2}" destId="{4D93B09F-9589-435B-9AC5-5947C7FE5661}" srcOrd="0" destOrd="0" presId="urn:microsoft.com/office/officeart/2008/layout/SquareAccentList"/>
    <dgm:cxn modelId="{AF42E611-6B94-4F2D-855B-55851DAFFD8C}" type="presParOf" srcId="{3FC52BF5-FEBF-444F-90F6-8FA32EA006C2}" destId="{618C8F6E-692A-415C-B18B-121BCC62A74C}" srcOrd="1" destOrd="0" presId="urn:microsoft.com/office/officeart/2008/layout/SquareAccentList"/>
    <dgm:cxn modelId="{8F4552B1-5727-4200-8967-EEA8A909D8E8}" type="presParOf" srcId="{3FC52BF5-FEBF-444F-90F6-8FA32EA006C2}" destId="{217AA47C-D803-4139-8122-85FD326C9997}" srcOrd="2" destOrd="0" presId="urn:microsoft.com/office/officeart/2008/layout/SquareAccentList"/>
    <dgm:cxn modelId="{F74389EE-CBA5-4698-8300-C77E014775B6}" type="presOf" srcId="{A2FAA918-1427-42F9-A371-02C441486AD8}" destId="{217AA47C-D803-4139-8122-85FD326C9997}" srcOrd="0" destOrd="0" presId="urn:microsoft.com/office/officeart/2008/layout/SquareAccentList"/>
    <dgm:cxn modelId="{AC2C5301-FD30-414F-9A47-B8028661507B}" type="presParOf" srcId="{4B22CE62-5BF4-48F3-9364-C9FA24AFE381}" destId="{6985BFB4-FF7E-47E8-B78D-FC2FA13264E6}" srcOrd="1" destOrd="0" presId="urn:microsoft.com/office/officeart/2008/layout/SquareAccentList"/>
    <dgm:cxn modelId="{20550C7A-44E3-411F-B08B-0E5727932428}" type="presParOf" srcId="{6985BFB4-FF7E-47E8-B78D-FC2FA13264E6}" destId="{8559B0B8-0A86-43F9-B06E-E9F3D67BC6B2}" srcOrd="0" destOrd="0" presId="urn:microsoft.com/office/officeart/2008/layout/SquareAccentList"/>
    <dgm:cxn modelId="{431E144F-C061-45D5-914A-1D4B54305ECB}" type="presParOf" srcId="{8559B0B8-0A86-43F9-B06E-E9F3D67BC6B2}" destId="{3AC944C0-8096-41D0-AE54-DBC8E08C7B6A}" srcOrd="0" destOrd="0" presId="urn:microsoft.com/office/officeart/2008/layout/SquareAccentList"/>
    <dgm:cxn modelId="{814FCED2-E23D-4C11-B99A-92EADA84FB26}" type="presParOf" srcId="{8559B0B8-0A86-43F9-B06E-E9F3D67BC6B2}" destId="{3308BD96-3007-4726-BDB9-6F7CCE5C6145}" srcOrd="1" destOrd="0" presId="urn:microsoft.com/office/officeart/2008/layout/SquareAccentList"/>
    <dgm:cxn modelId="{F26D1A0C-7F8B-4244-962A-9A84032B3E5E}" type="presOf" srcId="{1E8FF03D-BC6E-4D4A-87AF-3369BC10F901}" destId="{3308BD96-3007-4726-BDB9-6F7CCE5C6145}" srcOrd="0" destOrd="0" presId="urn:microsoft.com/office/officeart/2008/layout/SquareAccentList"/>
    <dgm:cxn modelId="{DB5D889E-574E-487C-A181-594379950B29}" type="presParOf" srcId="{6985BFB4-FF7E-47E8-B78D-FC2FA13264E6}" destId="{C6382E8E-13C7-46ED-9141-6AE136633DFD}" srcOrd="1" destOrd="0" presId="urn:microsoft.com/office/officeart/2008/layout/SquareAccentList"/>
    <dgm:cxn modelId="{250755DC-A70F-48AF-867E-8297D1C40A76}" type="presParOf" srcId="{C6382E8E-13C7-46ED-9141-6AE136633DFD}" destId="{A17A37F4-CCB6-4236-8D59-DA959DCC3468}" srcOrd="0" destOrd="0" presId="urn:microsoft.com/office/officeart/2008/layout/SquareAccentList"/>
    <dgm:cxn modelId="{FE6C631D-AFA1-40A3-9CF8-B68476BE5442}" type="presParOf" srcId="{C6382E8E-13C7-46ED-9141-6AE136633DFD}" destId="{E2CBE1ED-7119-4CC7-BD04-8D9BBFAF30A5}" srcOrd="1" destOrd="0" presId="urn:microsoft.com/office/officeart/2008/layout/SquareAccentList"/>
    <dgm:cxn modelId="{7D37AD1D-4B5F-433F-9632-251EF056A4AB}" type="presOf" srcId="{5DE42E09-26F1-4315-94AC-4243DA37335B}" destId="{E2CBE1ED-7119-4CC7-BD04-8D9BBFAF30A5}" srcOrd="0" destOrd="0" presId="urn:microsoft.com/office/officeart/2008/layout/SquareAccentList"/>
  </dgm:cxnLst>
  <dgm:bg/>
  <dgm:whole/>
  <dgm:extLst>
    <a:ext uri="http://schemas.microsoft.com/office/drawing/2008/diagram">
      <dsp:dataModelExt xmlns:dsp="http://schemas.microsoft.com/office/drawing/2008/diagram" relId="rId2" minVer="http://schemas.openxmlformats.org/drawingml/2006/main"/>
    </a:ext>
  </dgm:extLst>
</dgm:dataModel>
</file>

<file path=ppt/diagrams/data3.xml><?xml version="1.0" encoding="utf-8"?>
<dgm:dataModel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dgm:ptLst>
    <dgm:pt modelId="{633D06B5-714A-4D97-9EFB-69FA92CE295B}"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dgm:t>
    </dgm:pt>
    <dgm:pt modelId="{DD4E1D49-E6D1-42BD-8794-EE0D3CB63956}" type="parTrans" cxnId="{627F0CAD-7A9B-4922-BBC1-6DE34BFFCF4F}">
      <dgm:prSet/>
      <dgm:spPr/>
      <dgm:t>
        <a:bodyPr/>
        <a:lstStyle/>
        <a:p>
          <a:endParaRPr lang="en-US"/>
        </a:p>
      </dgm:t>
    </dgm:pt>
    <dgm:pt modelId="{2E1F1463-BAC8-48BF-AB99-FD8137F9E611}">
      <dgm:prSet phldrT="[Text]"/>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a:t>problem identification and installation</a:t>
          </a:r>
        </a:p>
      </dgm:t>
    </dgm:pt>
    <dgm:pt modelId="{68204EF5-D9C3-44FD-BAAD-2C9A666C0F9A}" type="sibTrans" cxnId="{627F0CAD-7A9B-4922-BBC1-6DE34BFFCF4F}">
      <dgm:prSet/>
      <dgm:spPr/>
      <dgm:t>
        <a:bodyPr/>
        <a:lstStyle/>
        <a:p>
          <a:endParaRPr lang="en-US"/>
        </a:p>
      </dgm:t>
    </dgm:pt>
    <dgm:pt modelId="{7B1F1F97-F894-4F0E-8085-B71DE80AD688}" type="parTrans" cxnId="{3807E469-D93F-41DA-B0F6-FD686C3D308C}">
      <dgm:prSet/>
      <dgm:spPr/>
      <dgm:t>
        <a:bodyPr/>
        <a:lstStyle/>
        <a:p>
          <a:endParaRPr lang="en-US"/>
        </a:p>
      </dgm:t>
    </dgm:pt>
    <dgm:pt modelId="{9BE37B4E-010B-42AB-B4C2-BAB368BC32E5}">
      <dgm:prSet phldrT="[Text]"/>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a:t>simultaneously</a:t>
          </a:r>
          <a:r>
            <a:rPr lang="lv-LV"/>
            <a:t> </a:t>
          </a:r>
          <a:r>
            <a:rPr lang="en-US"/>
            <a:t>generat</a:t>
          </a:r>
          <a:r>
            <a:rPr lang="lv-LV"/>
            <a:t>ion of</a:t>
          </a:r>
          <a:r>
            <a:rPr lang="en-US"/>
            <a:t> several ideas</a:t>
          </a:r>
        </a:p>
      </dgm:t>
    </dgm:pt>
    <dgm:pt modelId="{A4848DC2-57FA-4C6B-ADD1-77812F5D6B40}" type="sibTrans" cxnId="{3807E469-D93F-41DA-B0F6-FD686C3D308C}">
      <dgm:prSet/>
      <dgm:spPr/>
      <dgm:t>
        <a:bodyPr/>
        <a:lstStyle/>
        <a:p>
          <a:endParaRPr lang="en-US"/>
        </a:p>
      </dgm:t>
    </dgm:pt>
    <dgm:pt modelId="{F328FCDD-DE0F-42D0-B5C8-7E6D0547D42C}" type="parTrans" cxnId="{2B28825A-2537-4D69-B684-2D27DCD27B9F}">
      <dgm:prSet/>
      <dgm:spPr/>
      <dgm:t>
        <a:bodyPr/>
        <a:lstStyle/>
        <a:p>
          <a:endParaRPr lang="en-US"/>
        </a:p>
      </dgm:t>
    </dgm:pt>
    <dgm:pt modelId="{0EB18849-0265-4309-97A4-1169E8FBFADC}">
      <dgm:prSet phldrT="[Text]"/>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a:t>production ideas of various concepts</a:t>
          </a:r>
        </a:p>
      </dgm:t>
    </dgm:pt>
    <dgm:pt modelId="{08C28A9E-F7BA-40D3-AC1B-E55B50E65D63}" type="sibTrans" cxnId="{2B28825A-2537-4D69-B684-2D27DCD27B9F}">
      <dgm:prSet/>
      <dgm:spPr/>
      <dgm:t>
        <a:bodyPr/>
        <a:lstStyle/>
        <a:p>
          <a:endParaRPr lang="en-US"/>
        </a:p>
      </dgm:t>
    </dgm:pt>
    <dgm:pt modelId="{5970FE72-CAA7-4FD2-BD76-644DF0D065A0}" type="parTrans" cxnId="{E0407603-DC2E-4D06-A9BB-6DCDFF3F9E96}">
      <dgm:prSet/>
      <dgm:spPr/>
      <dgm:t>
        <a:bodyPr/>
        <a:lstStyle/>
        <a:p>
          <a:endParaRPr lang="en-US"/>
        </a:p>
      </dgm:t>
    </dgm:pt>
    <dgm:pt modelId="{3DF557AE-2133-4027-8088-F8DBC7C49A31}">
      <dgm:prSet phldrT="[Text]"/>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a:t>putting forward rare, non-standard ideas</a:t>
          </a:r>
        </a:p>
      </dgm:t>
    </dgm:pt>
    <dgm:pt modelId="{AD7421F2-1FE6-4DB3-A662-0170E006E68D}" type="sibTrans" cxnId="{E0407603-DC2E-4D06-A9BB-6DCDFF3F9E96}">
      <dgm:prSet/>
      <dgm:spPr/>
      <dgm:t>
        <a:bodyPr/>
        <a:lstStyle/>
        <a:p>
          <a:endParaRPr lang="en-US"/>
        </a:p>
      </dgm:t>
    </dgm:pt>
    <dgm:pt modelId="{DE8F7BD7-DCDB-46E1-BFB3-319F6414D8C7}" type="parTrans" cxnId="{FEF22D70-9B06-4468-BAFB-11A9A64A7BE6}">
      <dgm:prSet/>
      <dgm:spPr/>
      <dgm:t>
        <a:bodyPr/>
        <a:lstStyle/>
        <a:p>
          <a:endParaRPr lang="en-US"/>
        </a:p>
      </dgm:t>
    </dgm:pt>
    <dgm:pt modelId="{C7D1EB32-BF6E-442D-B39F-D04507829D03}">
      <dgm:prSet phldrT="[Text]"/>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a:t>improv</a:t>
          </a:r>
          <a:r>
            <a:rPr lang="lv-LV"/>
            <a:t>ing</a:t>
          </a:r>
          <a:r>
            <a:rPr lang="en-US"/>
            <a:t> the proposed ideas</a:t>
          </a:r>
        </a:p>
      </dgm:t>
    </dgm:pt>
    <dgm:pt modelId="{106E5B2F-9DD9-41A2-ADE8-F0664C38146B}" type="sibTrans" cxnId="{FEF22D70-9B06-4468-BAFB-11A9A64A7BE6}">
      <dgm:prSet/>
      <dgm:spPr/>
      <dgm:t>
        <a:bodyPr/>
        <a:lstStyle/>
        <a:p>
          <a:endParaRPr lang="en-US"/>
        </a:p>
      </dgm:t>
    </dgm:pt>
    <dgm:pt modelId="{7D6F0518-FABE-4E6C-83FB-18024ADA6A21}" type="parTrans" cxnId="{62EC83B4-96B8-48ED-8BF5-EA3512434EAF}">
      <dgm:prSet/>
      <dgm:spPr/>
      <dgm:t>
        <a:bodyPr/>
        <a:lstStyle/>
        <a:p>
          <a:endParaRPr lang="en-US"/>
        </a:p>
      </dgm:t>
    </dgm:pt>
    <dgm:pt modelId="{29D16894-634F-4B45-B649-B068AB22D040}">
      <dgm:prSet phldrT="[Text]"/>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a:t>analyze and synthesize information for problem solving</a:t>
          </a:r>
        </a:p>
      </dgm:t>
    </dgm:pt>
    <dgm:pt modelId="{8C02C37A-B678-419C-A05A-F295180C01B4}" type="sibTrans" cxnId="{62EC83B4-96B8-48ED-8BF5-EA3512434EAF}">
      <dgm:prSet/>
      <dgm:spPr/>
      <dgm:t>
        <a:bodyPr/>
        <a:lstStyle/>
        <a:p>
          <a:endParaRPr lang="en-US"/>
        </a:p>
      </dgm:t>
    </dgm:pt>
    <dgm:pt modelId="{3ACF75FB-06FB-4298-815E-36D4DB02514E}" type="pres">
      <dgm:prSet presAssocID="{633D06B5-714A-4D97-9EFB-69FA92CE295B}" presName="CompostProcess">
        <dgm:presLayoutVars>
          <dgm:dir/>
          <dgm:resizeHandles val="exact"/>
        </dgm:presLayoutVars>
      </dgm:prSet>
      <dgm:spPr/>
      <dgm:t>
        <a:bodyPr/>
        <a:lstStyle/>
        <a:p/>
      </dgm:t>
    </dgm:pt>
    <dgm:pt modelId="{453DC22C-4B11-45A5-A5CD-480672F5662A}" type="pres">
      <dgm:prSet presAssocID="{633D06B5-714A-4D97-9EFB-69FA92CE295B}" presName="arrow" presStyleLbl="bgShp" presStyleCnt="1"/>
      <dgm:spPr/>
      <dgm:t>
        <a:bodyPr/>
        <a:lstStyle/>
        <a:p/>
      </dgm:t>
    </dgm:pt>
    <dgm:pt modelId="{ACADCBFC-0D9E-473D-B104-C2D472058AA7}" type="pres">
      <dgm:prSet presAssocID="{633D06B5-714A-4D97-9EFB-69FA92CE295B}" presName="linearProcess"/>
      <dgm:spPr/>
      <dgm:t>
        <a:bodyPr/>
        <a:lstStyle/>
        <a:p/>
      </dgm:t>
    </dgm:pt>
    <dgm:pt modelId="{6AE1A190-188B-45F1-B8C2-29DA676BACDD}" type="pres">
      <dgm:prSet presAssocID="{2E1F1463-BAC8-48BF-AB99-FD8137F9E611}" presName="textNode" presStyleLbl="node1" presStyleCnt="6">
        <dgm:presLayoutVars>
          <dgm:bulletEnabled val="1"/>
        </dgm:presLayoutVars>
      </dgm:prSet>
      <dgm:spPr/>
      <dgm:t>
        <a:bodyPr/>
        <a:lstStyle/>
        <a:p>
          <a:endParaRPr lang="en-US"/>
        </a:p>
      </dgm:t>
    </dgm:pt>
    <dgm:pt modelId="{92E7ABFD-015C-4B07-A9C4-A7B66C6248BD}" type="pres">
      <dgm:prSet presAssocID="{68204EF5-D9C3-44FD-BAAD-2C9A666C0F9A}" presName="sibTrans"/>
      <dgm:spPr/>
      <dgm:t>
        <a:bodyPr/>
        <a:lstStyle/>
        <a:p/>
      </dgm:t>
    </dgm:pt>
    <dgm:pt modelId="{CED6BBCB-C9FF-4A8F-8703-653C6174E2ED}" type="pres">
      <dgm:prSet presAssocID="{9BE37B4E-010B-42AB-B4C2-BAB368BC32E5}" presName="textNode" presStyleLbl="node1" presStyleIdx="1" presStyleCnt="6">
        <dgm:presLayoutVars>
          <dgm:bulletEnabled val="1"/>
        </dgm:presLayoutVars>
      </dgm:prSet>
      <dgm:spPr/>
      <dgm:t>
        <a:bodyPr/>
        <a:lstStyle/>
        <a:p>
          <a:endParaRPr lang="en-US"/>
        </a:p>
      </dgm:t>
    </dgm:pt>
    <dgm:pt modelId="{9C392DBE-99D9-4607-81F4-592853B83778}" type="pres">
      <dgm:prSet presAssocID="{A4848DC2-57FA-4C6B-ADD1-77812F5D6B40}" presName="sibTrans"/>
      <dgm:spPr/>
      <dgm:t>
        <a:bodyPr/>
        <a:lstStyle/>
        <a:p/>
      </dgm:t>
    </dgm:pt>
    <dgm:pt modelId="{A1AB2FDF-19EA-4469-BF80-C9DA209B7A50}" type="pres">
      <dgm:prSet presAssocID="{0EB18849-0265-4309-97A4-1169E8FBFADC}" presName="textNode" presStyleLbl="node1" presStyleIdx="2" presStyleCnt="6">
        <dgm:presLayoutVars>
          <dgm:bulletEnabled val="1"/>
        </dgm:presLayoutVars>
      </dgm:prSet>
      <dgm:spPr/>
      <dgm:t>
        <a:bodyPr/>
        <a:lstStyle/>
        <a:p>
          <a:endParaRPr lang="en-US"/>
        </a:p>
      </dgm:t>
    </dgm:pt>
    <dgm:pt modelId="{85DFE0BF-8E61-4020-AA80-B1489B52BD35}" type="pres">
      <dgm:prSet presAssocID="{08C28A9E-F7BA-40D3-AC1B-E55B50E65D63}" presName="sibTrans"/>
      <dgm:spPr/>
      <dgm:t>
        <a:bodyPr/>
        <a:lstStyle/>
        <a:p/>
      </dgm:t>
    </dgm:pt>
    <dgm:pt modelId="{A78EBCC7-DF04-4A94-84D1-2A577953C9FD}" type="pres">
      <dgm:prSet presAssocID="{3DF557AE-2133-4027-8088-F8DBC7C49A31}" presName="textNode" presStyleLbl="node1" presStyleIdx="3" presStyleCnt="6">
        <dgm:presLayoutVars>
          <dgm:bulletEnabled val="1"/>
        </dgm:presLayoutVars>
      </dgm:prSet>
      <dgm:spPr/>
      <dgm:t>
        <a:bodyPr/>
        <a:lstStyle/>
        <a:p>
          <a:endParaRPr lang="en-US"/>
        </a:p>
      </dgm:t>
    </dgm:pt>
    <dgm:pt modelId="{D5144BAA-BE19-4140-8CBD-F63AFB961065}" type="pres">
      <dgm:prSet presAssocID="{AD7421F2-1FE6-4DB3-A662-0170E006E68D}" presName="sibTrans"/>
      <dgm:spPr/>
      <dgm:t>
        <a:bodyPr/>
        <a:lstStyle/>
        <a:p/>
      </dgm:t>
    </dgm:pt>
    <dgm:pt modelId="{88A35B0A-940B-474B-B08D-128DB67C405C}" type="pres">
      <dgm:prSet presAssocID="{C7D1EB32-BF6E-442D-B39F-D04507829D03}" presName="textNode" presStyleLbl="node1" presStyleIdx="4" presStyleCnt="6">
        <dgm:presLayoutVars>
          <dgm:bulletEnabled val="1"/>
        </dgm:presLayoutVars>
      </dgm:prSet>
      <dgm:spPr/>
      <dgm:t>
        <a:bodyPr/>
        <a:lstStyle/>
        <a:p>
          <a:endParaRPr lang="en-US"/>
        </a:p>
      </dgm:t>
    </dgm:pt>
    <dgm:pt modelId="{0ECC035E-67B1-4532-B502-2753F2A2AC7F}" type="pres">
      <dgm:prSet presAssocID="{106E5B2F-9DD9-41A2-ADE8-F0664C38146B}" presName="sibTrans"/>
      <dgm:spPr/>
      <dgm:t>
        <a:bodyPr/>
        <a:lstStyle/>
        <a:p/>
      </dgm:t>
    </dgm:pt>
    <dgm:pt modelId="{E7F26729-0E27-40CB-A75D-90606C06B8A9}" type="pres">
      <dgm:prSet presAssocID="{29D16894-634F-4B45-B649-B068AB22D040}" presName="textNode" presStyleLbl="node1" presStyleIdx="5" presStyleCnt="6">
        <dgm:presLayoutVars>
          <dgm:bulletEnabled val="1"/>
        </dgm:presLayoutVars>
      </dgm:prSet>
      <dgm:spPr/>
      <dgm:t>
        <a:bodyPr/>
        <a:lstStyle/>
        <a:p>
          <a:endParaRPr lang="en-US"/>
        </a:p>
      </dgm:t>
    </dgm:pt>
  </dgm:ptLst>
  <dgm:cxnLst>
    <dgm:cxn modelId="{627F0CAD-7A9B-4922-BBC1-6DE34BFFCF4F}" srcId="{633D06B5-714A-4D97-9EFB-69FA92CE295B}" destId="{2E1F1463-BAC8-48BF-AB99-FD8137F9E611}" srcOrd="0" destOrd="0" parTransId="{DD4E1D49-E6D1-42BD-8794-EE0D3CB63956}" sibTransId="{68204EF5-D9C3-44FD-BAAD-2C9A666C0F9A}"/>
    <dgm:cxn modelId="{3807E469-D93F-41DA-B0F6-FD686C3D308C}" srcId="{633D06B5-714A-4D97-9EFB-69FA92CE295B}" destId="{9BE37B4E-010B-42AB-B4C2-BAB368BC32E5}" srcOrd="1" destOrd="0" parTransId="{7B1F1F97-F894-4F0E-8085-B71DE80AD688}" sibTransId="{A4848DC2-57FA-4C6B-ADD1-77812F5D6B40}"/>
    <dgm:cxn modelId="{2B28825A-2537-4D69-B684-2D27DCD27B9F}" srcId="{633D06B5-714A-4D97-9EFB-69FA92CE295B}" destId="{0EB18849-0265-4309-97A4-1169E8FBFADC}" srcOrd="2" destOrd="0" parTransId="{F328FCDD-DE0F-42D0-B5C8-7E6D0547D42C}" sibTransId="{08C28A9E-F7BA-40D3-AC1B-E55B50E65D63}"/>
    <dgm:cxn modelId="{E0407603-DC2E-4D06-A9BB-6DCDFF3F9E96}" srcId="{633D06B5-714A-4D97-9EFB-69FA92CE295B}" destId="{3DF557AE-2133-4027-8088-F8DBC7C49A31}" srcOrd="3" destOrd="0" parTransId="{5970FE72-CAA7-4FD2-BD76-644DF0D065A0}" sibTransId="{AD7421F2-1FE6-4DB3-A662-0170E006E68D}"/>
    <dgm:cxn modelId="{FEF22D70-9B06-4468-BAFB-11A9A64A7BE6}" srcId="{633D06B5-714A-4D97-9EFB-69FA92CE295B}" destId="{C7D1EB32-BF6E-442D-B39F-D04507829D03}" srcOrd="4" destOrd="0" parTransId="{DE8F7BD7-DCDB-46E1-BFB3-319F6414D8C7}" sibTransId="{106E5B2F-9DD9-41A2-ADE8-F0664C38146B}"/>
    <dgm:cxn modelId="{62EC83B4-96B8-48ED-8BF5-EA3512434EAF}" srcId="{633D06B5-714A-4D97-9EFB-69FA92CE295B}" destId="{29D16894-634F-4B45-B649-B068AB22D040}" srcOrd="5" destOrd="0" parTransId="{7D6F0518-FABE-4E6C-83FB-18024ADA6A21}" sibTransId="{8C02C37A-B678-419C-A05A-F295180C01B4}"/>
    <dgm:cxn modelId="{30DAF098-57C0-448B-895D-7C730C03914F}" type="presOf" srcId="{633D06B5-714A-4D97-9EFB-69FA92CE295B}" destId="{3ACF75FB-06FB-4298-815E-36D4DB02514E}" srcOrd="0" destOrd="0" presId="urn:microsoft.com/office/officeart/2005/8/layout/hProcess9"/>
    <dgm:cxn modelId="{AE80DEB8-FDEF-4365-B2B1-7386B003666D}" type="presParOf" srcId="{3ACF75FB-06FB-4298-815E-36D4DB02514E}" destId="{453DC22C-4B11-45A5-A5CD-480672F5662A}" srcOrd="0" destOrd="0" presId="urn:microsoft.com/office/officeart/2005/8/layout/hProcess9"/>
    <dgm:cxn modelId="{44E60263-D61C-46FD-A51D-463F64C4CC66}" type="presParOf" srcId="{3ACF75FB-06FB-4298-815E-36D4DB02514E}" destId="{ACADCBFC-0D9E-473D-B104-C2D472058AA7}" srcOrd="1" destOrd="0" presId="urn:microsoft.com/office/officeart/2005/8/layout/hProcess9"/>
    <dgm:cxn modelId="{E93AB8B2-7817-4575-ACBB-C8BD0E1449B0}" type="presParOf" srcId="{ACADCBFC-0D9E-473D-B104-C2D472058AA7}" destId="{6AE1A190-188B-45F1-B8C2-29DA676BACDD}" srcOrd="0" destOrd="0" presId="urn:microsoft.com/office/officeart/2005/8/layout/hProcess9"/>
    <dgm:cxn modelId="{E7E8D19E-B0AF-443F-A15D-771133AAFDAB}" type="presOf" srcId="{2E1F1463-BAC8-48BF-AB99-FD8137F9E611}" destId="{6AE1A190-188B-45F1-B8C2-29DA676BACDD}" srcOrd="0" destOrd="0" presId="urn:microsoft.com/office/officeart/2005/8/layout/hProcess9"/>
    <dgm:cxn modelId="{195DD5B6-D389-4F80-B7DC-41D30F56CADC}" type="presParOf" srcId="{ACADCBFC-0D9E-473D-B104-C2D472058AA7}" destId="{92E7ABFD-015C-4B07-A9C4-A7B66C6248BD}" srcOrd="1" destOrd="0" presId="urn:microsoft.com/office/officeart/2005/8/layout/hProcess9"/>
    <dgm:cxn modelId="{D91A2CDF-6C0E-443F-AB12-3E1D1CA8785C}" type="presParOf" srcId="{ACADCBFC-0D9E-473D-B104-C2D472058AA7}" destId="{CED6BBCB-C9FF-4A8F-8703-653C6174E2ED}" srcOrd="2" destOrd="0" presId="urn:microsoft.com/office/officeart/2005/8/layout/hProcess9"/>
    <dgm:cxn modelId="{A130DB09-DF18-426E-AC01-BE9B6E04694F}" type="presOf" srcId="{9BE37B4E-010B-42AB-B4C2-BAB368BC32E5}" destId="{CED6BBCB-C9FF-4A8F-8703-653C6174E2ED}" srcOrd="0" destOrd="0" presId="urn:microsoft.com/office/officeart/2005/8/layout/hProcess9"/>
    <dgm:cxn modelId="{C45513E4-0BA3-453A-9DE4-EBEE397BB589}" type="presParOf" srcId="{ACADCBFC-0D9E-473D-B104-C2D472058AA7}" destId="{9C392DBE-99D9-4607-81F4-592853B83778}" srcOrd="3" destOrd="0" presId="urn:microsoft.com/office/officeart/2005/8/layout/hProcess9"/>
    <dgm:cxn modelId="{652A2E74-14FD-44BA-BACE-19C958B3B145}" type="presParOf" srcId="{ACADCBFC-0D9E-473D-B104-C2D472058AA7}" destId="{A1AB2FDF-19EA-4469-BF80-C9DA209B7A50}" srcOrd="4" destOrd="0" presId="urn:microsoft.com/office/officeart/2005/8/layout/hProcess9"/>
    <dgm:cxn modelId="{29FDEDC5-7E24-4815-8946-0FB5A0A52879}" type="presOf" srcId="{0EB18849-0265-4309-97A4-1169E8FBFADC}" destId="{A1AB2FDF-19EA-4469-BF80-C9DA209B7A50}" srcOrd="0" destOrd="0" presId="urn:microsoft.com/office/officeart/2005/8/layout/hProcess9"/>
    <dgm:cxn modelId="{3966F90F-DE19-4619-B376-D9FCDD644BA9}" type="presParOf" srcId="{ACADCBFC-0D9E-473D-B104-C2D472058AA7}" destId="{85DFE0BF-8E61-4020-AA80-B1489B52BD35}" srcOrd="5" destOrd="0" presId="urn:microsoft.com/office/officeart/2005/8/layout/hProcess9"/>
    <dgm:cxn modelId="{695EFA5C-EF95-4610-87DD-9AF1BBE42007}" type="presParOf" srcId="{ACADCBFC-0D9E-473D-B104-C2D472058AA7}" destId="{A78EBCC7-DF04-4A94-84D1-2A577953C9FD}" srcOrd="6" destOrd="0" presId="urn:microsoft.com/office/officeart/2005/8/layout/hProcess9"/>
    <dgm:cxn modelId="{509FFB3C-62C6-4DD6-B22B-732D3A42673F}" type="presOf" srcId="{3DF557AE-2133-4027-8088-F8DBC7C49A31}" destId="{A78EBCC7-DF04-4A94-84D1-2A577953C9FD}" srcOrd="0" destOrd="0" presId="urn:microsoft.com/office/officeart/2005/8/layout/hProcess9"/>
    <dgm:cxn modelId="{46D7C0E5-4D94-41B5-BE92-36A61B98041D}" type="presParOf" srcId="{ACADCBFC-0D9E-473D-B104-C2D472058AA7}" destId="{D5144BAA-BE19-4140-8CBD-F63AFB961065}" srcOrd="7" destOrd="0" presId="urn:microsoft.com/office/officeart/2005/8/layout/hProcess9"/>
    <dgm:cxn modelId="{D9EB6FFF-A939-43D6-8227-1AF41DDEA44E}" type="presParOf" srcId="{ACADCBFC-0D9E-473D-B104-C2D472058AA7}" destId="{88A35B0A-940B-474B-B08D-128DB67C405C}" srcOrd="8" destOrd="0" presId="urn:microsoft.com/office/officeart/2005/8/layout/hProcess9"/>
    <dgm:cxn modelId="{EBCFD810-8952-4A5A-83CE-357328AD0CF2}" type="presOf" srcId="{C7D1EB32-BF6E-442D-B39F-D04507829D03}" destId="{88A35B0A-940B-474B-B08D-128DB67C405C}" srcOrd="0" destOrd="0" presId="urn:microsoft.com/office/officeart/2005/8/layout/hProcess9"/>
    <dgm:cxn modelId="{8E1DEE3C-2E33-4701-9088-1881156329E9}" type="presParOf" srcId="{ACADCBFC-0D9E-473D-B104-C2D472058AA7}" destId="{0ECC035E-67B1-4532-B502-2753F2A2AC7F}" srcOrd="9" destOrd="0" presId="urn:microsoft.com/office/officeart/2005/8/layout/hProcess9"/>
    <dgm:cxn modelId="{2AA3C88C-E49E-43BD-93D4-58D195A1FC94}" type="presParOf" srcId="{ACADCBFC-0D9E-473D-B104-C2D472058AA7}" destId="{E7F26729-0E27-40CB-A75D-90606C06B8A9}" srcOrd="10" destOrd="0" presId="urn:microsoft.com/office/officeart/2005/8/layout/hProcess9"/>
    <dgm:cxn modelId="{D81E9DBF-60C8-49B3-82CF-AC2D2D7ADED8}" type="presOf" srcId="{29D16894-634F-4B45-B649-B068AB22D040}" destId="{E7F26729-0E27-40CB-A75D-90606C06B8A9}" srcOrd="0" destOrd="0" presId="urn:microsoft.com/office/officeart/2005/8/layout/hProcess9"/>
  </dgm:cxnLst>
  <dgm:bg/>
  <dgm:whole/>
  <dgm:extLst>
    <a:ext uri="http://schemas.microsoft.com/office/drawing/2008/diagram">
      <dsp:dataModelExt xmlns:dsp="http://schemas.microsoft.com/office/drawing/2008/diagram" relId="rId2" minVer="http://schemas.openxmlformats.org/drawingml/2006/main"/>
    </a:ext>
  </dgm:extLst>
</dgm:dataModel>
</file>

<file path=ppt/diagrams/data4.xml><?xml version="1.0" encoding="utf-8"?>
<dgm:dataModel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dgm:ptLst>
    <dgm:pt modelId="{17F02CAC-D84C-4657-8EB8-813A664CCAF9}"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8FA282DF-D827-4046-A3DB-B8AE9D9B68E8}" type="parTrans" cxnId="{B5230686-23DE-4163-85B9-E9B59ADB5845}">
      <dgm:prSet/>
      <dgm:spPr/>
      <dgm:t>
        <a:bodyPr/>
        <a:lstStyle/>
        <a:p>
          <a:endParaRPr lang="en-US"/>
        </a:p>
      </dgm:t>
    </dgm:pt>
    <dgm:pt modelId="{C81B4BE2-99A3-4CB9-98F5-7FFDB1D6D783}">
      <dgm:prSet phldrT="[Text]" custT="1"/>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sz="1800" b="1">
              <a:latin typeface="Times New Roman" panose="02020603050405020304" pitchFamily="18" charset="0"/>
              <a:cs typeface="Times New Roman" panose="02020603050405020304" pitchFamily="18" charset="0"/>
            </a:rPr>
            <a:t>Cognitive Flexibility</a:t>
          </a:r>
          <a:endParaRPr lang="en-US" sz="1800">
            <a:latin typeface="Times New Roman" panose="02020603050405020304" pitchFamily="18" charset="0"/>
            <a:cs typeface="Times New Roman" panose="02020603050405020304" pitchFamily="18" charset="0"/>
          </a:endParaRPr>
        </a:p>
      </dgm:t>
    </dgm:pt>
    <dgm:pt modelId="{AF6897D6-D3AC-43C5-BADE-BEF2541686F8}" type="parTrans" cxnId="{766C9F80-ABCC-4E16-902F-B116DAF94422}">
      <dgm:prSet/>
      <dgm:spPr/>
      <dgm:t>
        <a:bodyPr/>
        <a:lstStyle/>
        <a:p>
          <a:endParaRPr lang="en-US"/>
        </a:p>
      </dgm:t>
    </dgm:pt>
    <dgm:pt modelId="{6AD45CC0-09DF-40AB-819B-E2D5D4144701}">
      <dgm:prSet phldrT="[Text]" custT="1"/>
      <dgm:spPr>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dgm:spPr>
      <dgm:t>
        <a:bodyPr/>
        <a:lstStyle/>
        <a:p>
          <a:r>
            <a:rPr lang="en-US" sz="1800">
              <a:latin typeface="Times New Roman" panose="02020603050405020304" pitchFamily="18" charset="0"/>
              <a:cs typeface="Times New Roman" panose="02020603050405020304" pitchFamily="18" charset="0"/>
            </a:rPr>
            <a:t>Thinking of multiple concepts at the same time, or you can effortlessly shift between two different ideas</a:t>
          </a:r>
        </a:p>
      </dgm:t>
    </dgm:pt>
    <dgm:pt modelId="{8C49FE80-5928-4BE6-912E-5E50E32FD98A}" type="sibTrans" cxnId="{766C9F80-ABCC-4E16-902F-B116DAF94422}">
      <dgm:prSet/>
      <dgm:spPr/>
      <dgm:t>
        <a:bodyPr/>
        <a:lstStyle/>
        <a:p>
          <a:endParaRPr lang="en-US"/>
        </a:p>
      </dgm:t>
    </dgm:pt>
    <dgm:pt modelId="{6D0E68BC-CF96-403E-A3DD-ABAF75BDDEFC}" type="sibTrans" cxnId="{B5230686-23DE-4163-85B9-E9B59ADB5845}">
      <dgm:prSet/>
      <dgm:spPr/>
      <dgm:t>
        <a:bodyPr/>
        <a:lstStyle/>
        <a:p>
          <a:endParaRPr lang="en-US"/>
        </a:p>
      </dgm:t>
    </dgm:pt>
    <dgm:pt modelId="{E7169D50-F657-4A0E-838B-E810533E384B}" type="parTrans" cxnId="{DB6FE7CE-CE7E-4651-A2BD-05ED7A2918D6}">
      <dgm:prSet/>
      <dgm:spPr/>
      <dgm:t>
        <a:bodyPr/>
        <a:lstStyle/>
        <a:p>
          <a:endParaRPr lang="en-US"/>
        </a:p>
      </dgm:t>
    </dgm:pt>
    <dgm:pt modelId="{3B9182B8-775E-4097-A597-2CB9533EFED4}">
      <dgm:prSet phldrT="[Text]" custT="1"/>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sz="1800" b="1">
              <a:latin typeface="Times New Roman" panose="02020603050405020304" pitchFamily="18" charset="0"/>
              <a:cs typeface="Times New Roman" panose="02020603050405020304" pitchFamily="18" charset="0"/>
            </a:rPr>
            <a:t>Abstract Thinking</a:t>
          </a:r>
          <a:endParaRPr lang="en-US" sz="1800">
            <a:latin typeface="Times New Roman" panose="02020603050405020304" pitchFamily="18" charset="0"/>
            <a:cs typeface="Times New Roman" panose="02020603050405020304" pitchFamily="18" charset="0"/>
          </a:endParaRPr>
        </a:p>
      </dgm:t>
    </dgm:pt>
    <dgm:pt modelId="{5CFE222E-7AEC-426A-A0E2-FB418DD07260}" type="parTrans" cxnId="{14807665-CFA6-42E5-8813-CAEC0F5FCB88}">
      <dgm:prSet/>
      <dgm:spPr/>
      <dgm:t>
        <a:bodyPr/>
        <a:lstStyle/>
        <a:p>
          <a:endParaRPr lang="en-US"/>
        </a:p>
      </dgm:t>
    </dgm:pt>
    <dgm:pt modelId="{3BBCAF45-F60A-4A35-89E7-75AD307A81D8}">
      <dgm:prSet phldrT="[Text]" custT="1"/>
      <dgm:spPr>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dgm:spPr>
      <dgm:t>
        <a:bodyPr/>
        <a:lstStyle/>
        <a:p>
          <a:r>
            <a:rPr lang="en-US" sz="1800">
              <a:latin typeface="Times New Roman" panose="02020603050405020304" pitchFamily="18" charset="0"/>
              <a:cs typeface="Times New Roman" panose="02020603050405020304" pitchFamily="18" charset="0"/>
            </a:rPr>
            <a:t>Understanding and thinking about complex concepts, which are real but are not linked to concrete things, people, or objects. For example, the idea of freedom or humor.</a:t>
          </a:r>
        </a:p>
      </dgm:t>
    </dgm:pt>
    <dgm:pt modelId="{A10A2BF7-BDBD-44E8-935A-C8450BA9CDE0}" type="sibTrans" cxnId="{14807665-CFA6-42E5-8813-CAEC0F5FCB88}">
      <dgm:prSet/>
      <dgm:spPr/>
      <dgm:t>
        <a:bodyPr/>
        <a:lstStyle/>
        <a:p>
          <a:endParaRPr lang="en-US"/>
        </a:p>
      </dgm:t>
    </dgm:pt>
    <dgm:pt modelId="{93C74437-0554-465F-84E6-C595E72766F6}" type="sibTrans" cxnId="{DB6FE7CE-CE7E-4651-A2BD-05ED7A2918D6}">
      <dgm:prSet/>
      <dgm:spPr/>
      <dgm:t>
        <a:bodyPr/>
        <a:lstStyle/>
        <a:p>
          <a:endParaRPr lang="en-US"/>
        </a:p>
      </dgm:t>
    </dgm:pt>
    <dgm:pt modelId="{8FF2786A-7CC2-4388-A746-2078975F6DC7}" type="parTrans" cxnId="{380C19EE-C020-4A5E-BAAC-56F56FC8155E}">
      <dgm:prSet/>
      <dgm:spPr/>
      <dgm:t>
        <a:bodyPr/>
        <a:lstStyle/>
        <a:p>
          <a:endParaRPr lang="en-US"/>
        </a:p>
      </dgm:t>
    </dgm:pt>
    <dgm:pt modelId="{D98FEC57-B0B6-485B-ABF9-2F0B0A7D615B}">
      <dgm:prSet phldrT="[Text]" custT="1"/>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sz="1800" b="1">
              <a:latin typeface="Times New Roman" panose="02020603050405020304" pitchFamily="18" charset="0"/>
              <a:cs typeface="Times New Roman" panose="02020603050405020304" pitchFamily="18" charset="0"/>
            </a:rPr>
            <a:t>Planning</a:t>
          </a:r>
          <a:endParaRPr lang="en-US" sz="2800">
            <a:latin typeface="Times New Roman" panose="02020603050405020304" pitchFamily="18" charset="0"/>
            <a:cs typeface="Times New Roman" panose="02020603050405020304" pitchFamily="18" charset="0"/>
          </a:endParaRPr>
        </a:p>
      </dgm:t>
    </dgm:pt>
    <dgm:pt modelId="{B6690BF6-413D-44A6-9F33-8191727C0203}" type="parTrans" cxnId="{AC2499A6-E5A3-48F3-8C18-7D872BE8EA8F}">
      <dgm:prSet/>
      <dgm:spPr/>
      <dgm:t>
        <a:bodyPr/>
        <a:lstStyle/>
        <a:p>
          <a:endParaRPr lang="en-US"/>
        </a:p>
      </dgm:t>
    </dgm:pt>
    <dgm:pt modelId="{C3DBEB8A-E0AC-477F-B269-4AC92DE9B4CD}">
      <dgm:prSet phldrT="[Text]" custT="1"/>
      <dgm:spPr>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dgm:spPr>
      <dgm:t>
        <a:bodyPr/>
        <a:lstStyle/>
        <a:p>
          <a:r>
            <a:rPr lang="en-US" sz="1800">
              <a:latin typeface="Times New Roman" panose="02020603050405020304" pitchFamily="18" charset="0"/>
              <a:cs typeface="Times New Roman" panose="02020603050405020304" pitchFamily="18" charset="0"/>
            </a:rPr>
            <a:t>Thinking and organizing ideas and activities to achieve a certain goal.</a:t>
          </a:r>
        </a:p>
      </dgm:t>
    </dgm:pt>
    <dgm:pt modelId="{A3C6CAE0-B8CE-4F78-9ADC-5769F670ACF6}" type="sibTrans" cxnId="{AC2499A6-E5A3-48F3-8C18-7D872BE8EA8F}">
      <dgm:prSet/>
      <dgm:spPr/>
      <dgm:t>
        <a:bodyPr/>
        <a:lstStyle/>
        <a:p>
          <a:endParaRPr lang="en-US"/>
        </a:p>
      </dgm:t>
    </dgm:pt>
    <dgm:pt modelId="{329312F8-699D-49A2-9288-F68352DF1699}" type="sibTrans" cxnId="{380C19EE-C020-4A5E-BAAC-56F56FC8155E}">
      <dgm:prSet/>
      <dgm:spPr/>
      <dgm:t>
        <a:bodyPr/>
        <a:lstStyle/>
        <a:p>
          <a:endParaRPr lang="en-US"/>
        </a:p>
      </dgm:t>
    </dgm:pt>
    <dgm:pt modelId="{DFC6FC09-1AFA-46D7-8C8A-CD1448935212}" type="parTrans" cxnId="{FF5D0A1A-878E-4CDF-A28B-319F444DE5B7}">
      <dgm:prSet/>
      <dgm:spPr/>
      <dgm:t>
        <a:bodyPr/>
        <a:lstStyle/>
        <a:p>
          <a:endParaRPr lang="en-US"/>
        </a:p>
      </dgm:t>
    </dgm:pt>
    <dgm:pt modelId="{5F1FD3B8-AD9D-4354-BF3D-B56639D35D4F}">
      <dgm:prSet phldrT="[Text]" custT="1"/>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sz="1800" b="1">
              <a:latin typeface="Times New Roman" panose="02020603050405020304" pitchFamily="18" charset="0"/>
              <a:cs typeface="Times New Roman" panose="02020603050405020304" pitchFamily="18" charset="0"/>
            </a:rPr>
            <a:t>Working Memory</a:t>
          </a:r>
          <a:endParaRPr lang="en-US" sz="1800">
            <a:latin typeface="Times New Roman" panose="02020603050405020304" pitchFamily="18" charset="0"/>
            <a:cs typeface="Times New Roman" panose="02020603050405020304" pitchFamily="18" charset="0"/>
          </a:endParaRPr>
        </a:p>
      </dgm:t>
    </dgm:pt>
    <dgm:pt modelId="{0A603457-6DCB-476D-A015-5A7C7E13932F}" type="parTrans" cxnId="{97049F12-E6F1-4862-B989-5AA201F822FD}">
      <dgm:prSet/>
      <dgm:spPr/>
      <dgm:t>
        <a:bodyPr/>
        <a:lstStyle/>
        <a:p>
          <a:endParaRPr lang="en-US"/>
        </a:p>
      </dgm:t>
    </dgm:pt>
    <dgm:pt modelId="{CCCB01B9-4101-44DB-9959-CFBE42965FC1}">
      <dgm:prSet phldrT="[Text]" custT="1"/>
      <dgm:spPr>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dgm:spPr>
      <dgm:t>
        <a:bodyPr/>
        <a:lstStyle/>
        <a:p>
          <a:r>
            <a:rPr lang="en-US" sz="1800">
              <a:latin typeface="Times New Roman" panose="02020603050405020304" pitchFamily="18" charset="0"/>
              <a:cs typeface="Times New Roman" panose="02020603050405020304" pitchFamily="18" charset="0"/>
            </a:rPr>
            <a:t>Short-term retention, processing, and management of information</a:t>
          </a:r>
          <a:r>
            <a:rPr lang="en-US" sz="1200">
              <a:latin typeface="Times New Roman" panose="02020603050405020304" pitchFamily="18" charset="0"/>
              <a:cs typeface="Times New Roman" panose="02020603050405020304" pitchFamily="18" charset="0"/>
            </a:rPr>
            <a:t>.</a:t>
          </a:r>
        </a:p>
      </dgm:t>
    </dgm:pt>
    <dgm:pt modelId="{F31032E0-F515-4FF9-B160-8F170D19C875}" type="sibTrans" cxnId="{97049F12-E6F1-4862-B989-5AA201F822FD}">
      <dgm:prSet/>
      <dgm:spPr/>
      <dgm:t>
        <a:bodyPr/>
        <a:lstStyle/>
        <a:p>
          <a:endParaRPr lang="en-US"/>
        </a:p>
      </dgm:t>
    </dgm:pt>
    <dgm:pt modelId="{F062579E-30F1-45B6-A278-FA4D63DC1F8F}" type="sibTrans" cxnId="{FF5D0A1A-878E-4CDF-A28B-319F444DE5B7}">
      <dgm:prSet/>
      <dgm:spPr/>
      <dgm:t>
        <a:bodyPr/>
        <a:lstStyle/>
        <a:p>
          <a:endParaRPr lang="en-US"/>
        </a:p>
      </dgm:t>
    </dgm:pt>
    <dgm:pt modelId="{4183F10B-2F00-4495-8FAA-EE09E1844C3E}" type="pres">
      <dgm:prSet presAssocID="{17F02CAC-D84C-4657-8EB8-813A664CCAF9}" presName="Name0">
        <dgm:presLayoutVars>
          <dgm:dir/>
          <dgm:animLvl val="lvl"/>
          <dgm:resizeHandles/>
        </dgm:presLayoutVars>
      </dgm:prSet>
      <dgm:spPr/>
      <dgm:t>
        <a:bodyPr/>
        <a:lstStyle/>
        <a:p>
          <a:endParaRPr lang="en-US"/>
        </a:p>
      </dgm:t>
    </dgm:pt>
    <dgm:pt modelId="{D8509956-8A17-4FB9-95B4-FC5177868128}" type="pres">
      <dgm:prSet presAssocID="{C81B4BE2-99A3-4CB9-98F5-7FFDB1D6D783}" presName="linNode"/>
      <dgm:spPr/>
      <dgm:t>
        <a:bodyPr/>
        <a:lstStyle/>
        <a:p/>
      </dgm:t>
    </dgm:pt>
    <dgm:pt modelId="{E0E4374B-1FD1-46BF-83BE-1A38706CD5E2}" type="pres">
      <dgm:prSet presAssocID="{C81B4BE2-99A3-4CB9-98F5-7FFDB1D6D783}" presName="parentShp" presStyleLbl="node1" presStyleCnt="4">
        <dgm:presLayoutVars>
          <dgm:bulletEnabled val="1"/>
        </dgm:presLayoutVars>
      </dgm:prSet>
      <dgm:spPr/>
      <dgm:t>
        <a:bodyPr/>
        <a:lstStyle/>
        <a:p>
          <a:endParaRPr lang="en-US"/>
        </a:p>
      </dgm:t>
    </dgm:pt>
    <dgm:pt modelId="{0A64F014-C667-4849-986D-C4B0C7DFA4A4}" type="pres">
      <dgm:prSet presAssocID="{C81B4BE2-99A3-4CB9-98F5-7FFDB1D6D783}" presName="childShp" presStyleLbl="bgAccFollowNode1" presStyleCnt="4">
        <dgm:presLayoutVars>
          <dgm:bulletEnabled val="1"/>
        </dgm:presLayoutVars>
      </dgm:prSet>
      <dgm:spPr/>
      <dgm:t>
        <a:bodyPr/>
        <a:lstStyle/>
        <a:p>
          <a:endParaRPr lang="en-US"/>
        </a:p>
      </dgm:t>
    </dgm:pt>
    <dgm:pt modelId="{5D850CDC-9DA4-4E50-94DD-2B386B3DCDD5}" type="pres">
      <dgm:prSet presAssocID="{6D0E68BC-CF96-403E-A3DD-ABAF75BDDEFC}" presName="spacing"/>
      <dgm:spPr/>
      <dgm:t>
        <a:bodyPr/>
        <a:lstStyle/>
        <a:p/>
      </dgm:t>
    </dgm:pt>
    <dgm:pt modelId="{69192560-982D-4869-BDD8-452437589841}" type="pres">
      <dgm:prSet presAssocID="{3B9182B8-775E-4097-A597-2CB9533EFED4}" presName="linNode"/>
      <dgm:spPr/>
      <dgm:t>
        <a:bodyPr/>
        <a:lstStyle/>
        <a:p/>
      </dgm:t>
    </dgm:pt>
    <dgm:pt modelId="{115356C9-C38E-4F38-8099-A427EABCD239}" type="pres">
      <dgm:prSet presAssocID="{3B9182B8-775E-4097-A597-2CB9533EFED4}" presName="parentShp" presStyleLbl="node1" presStyleIdx="1" presStyleCnt="4">
        <dgm:presLayoutVars>
          <dgm:bulletEnabled val="1"/>
        </dgm:presLayoutVars>
      </dgm:prSet>
      <dgm:spPr/>
      <dgm:t>
        <a:bodyPr/>
        <a:lstStyle/>
        <a:p>
          <a:endParaRPr lang="en-US"/>
        </a:p>
      </dgm:t>
    </dgm:pt>
    <dgm:pt modelId="{A6615547-1F20-4D19-BDFC-5B644283CADF}" type="pres">
      <dgm:prSet presAssocID="{3B9182B8-775E-4097-A597-2CB9533EFED4}" presName="childShp" presStyleLbl="bgAccFollowNode1" presStyleIdx="1" presStyleCnt="4" custScaleY="146879">
        <dgm:presLayoutVars>
          <dgm:bulletEnabled val="1"/>
        </dgm:presLayoutVars>
      </dgm:prSet>
      <dgm:spPr/>
      <dgm:t>
        <a:bodyPr/>
        <a:lstStyle/>
        <a:p>
          <a:endParaRPr lang="en-US"/>
        </a:p>
      </dgm:t>
    </dgm:pt>
    <dgm:pt modelId="{D1482E0E-5A52-415F-8AC8-EB4A2A94C7CA}" type="pres">
      <dgm:prSet presAssocID="{93C74437-0554-465F-84E6-C595E72766F6}" presName="spacing"/>
      <dgm:spPr/>
      <dgm:t>
        <a:bodyPr/>
        <a:lstStyle/>
        <a:p/>
      </dgm:t>
    </dgm:pt>
    <dgm:pt modelId="{B8CE7DFF-D1C8-414F-B3DB-EC17CB98FD81}" type="pres">
      <dgm:prSet presAssocID="{D98FEC57-B0B6-485B-ABF9-2F0B0A7D615B}" presName="linNode"/>
      <dgm:spPr/>
      <dgm:t>
        <a:bodyPr/>
        <a:lstStyle/>
        <a:p/>
      </dgm:t>
    </dgm:pt>
    <dgm:pt modelId="{10E37FCB-45FB-4CF5-AFD6-A1703854BE4F}" type="pres">
      <dgm:prSet presAssocID="{D98FEC57-B0B6-485B-ABF9-2F0B0A7D615B}" presName="parentShp" presStyleLbl="node1" presStyleIdx="2" presStyleCnt="4">
        <dgm:presLayoutVars>
          <dgm:bulletEnabled val="1"/>
        </dgm:presLayoutVars>
      </dgm:prSet>
      <dgm:spPr/>
      <dgm:t>
        <a:bodyPr/>
        <a:lstStyle/>
        <a:p>
          <a:endParaRPr lang="en-US"/>
        </a:p>
      </dgm:t>
    </dgm:pt>
    <dgm:pt modelId="{1450DBAD-A412-4F79-A1A7-B606B14C9E5E}" type="pres">
      <dgm:prSet presAssocID="{D98FEC57-B0B6-485B-ABF9-2F0B0A7D615B}" presName="childShp" presStyleLbl="bgAccFollowNode1" presStyleIdx="2" presStyleCnt="4">
        <dgm:presLayoutVars>
          <dgm:bulletEnabled val="1"/>
        </dgm:presLayoutVars>
      </dgm:prSet>
      <dgm:spPr/>
      <dgm:t>
        <a:bodyPr/>
        <a:lstStyle/>
        <a:p>
          <a:endParaRPr lang="en-US"/>
        </a:p>
      </dgm:t>
    </dgm:pt>
    <dgm:pt modelId="{8BB793C5-7477-4251-ACB3-A542A9BBF59D}" type="pres">
      <dgm:prSet presAssocID="{329312F8-699D-49A2-9288-F68352DF1699}" presName="spacing"/>
      <dgm:spPr/>
      <dgm:t>
        <a:bodyPr/>
        <a:lstStyle/>
        <a:p/>
      </dgm:t>
    </dgm:pt>
    <dgm:pt modelId="{9607BA61-A9E6-4712-8448-B5B4F02B4664}" type="pres">
      <dgm:prSet presAssocID="{5F1FD3B8-AD9D-4354-BF3D-B56639D35D4F}" presName="linNode"/>
      <dgm:spPr/>
      <dgm:t>
        <a:bodyPr/>
        <a:lstStyle/>
        <a:p/>
      </dgm:t>
    </dgm:pt>
    <dgm:pt modelId="{3A241949-F286-4531-A6F1-F102BF15A3CA}" type="pres">
      <dgm:prSet presAssocID="{5F1FD3B8-AD9D-4354-BF3D-B56639D35D4F}" presName="parentShp" presStyleLbl="node1" presStyleIdx="3" presStyleCnt="4">
        <dgm:presLayoutVars>
          <dgm:bulletEnabled val="1"/>
        </dgm:presLayoutVars>
      </dgm:prSet>
      <dgm:spPr/>
      <dgm:t>
        <a:bodyPr/>
        <a:lstStyle/>
        <a:p>
          <a:endParaRPr lang="en-US"/>
        </a:p>
      </dgm:t>
    </dgm:pt>
    <dgm:pt modelId="{6356CA7E-938B-4759-A367-83525A45014E}" type="pres">
      <dgm:prSet presAssocID="{5F1FD3B8-AD9D-4354-BF3D-B56639D35D4F}" presName="childShp" presStyleLbl="bgAccFollowNode1" presStyleIdx="3" presStyleCnt="4">
        <dgm:presLayoutVars>
          <dgm:bulletEnabled val="1"/>
        </dgm:presLayoutVars>
      </dgm:prSet>
      <dgm:spPr/>
      <dgm:t>
        <a:bodyPr/>
        <a:lstStyle/>
        <a:p>
          <a:endParaRPr lang="en-US"/>
        </a:p>
      </dgm:t>
    </dgm:pt>
  </dgm:ptLst>
  <dgm:cxnLst>
    <dgm:cxn modelId="{B5230686-23DE-4163-85B9-E9B59ADB5845}" srcId="{17F02CAC-D84C-4657-8EB8-813A664CCAF9}" destId="{C81B4BE2-99A3-4CB9-98F5-7FFDB1D6D783}" srcOrd="0" destOrd="0" parTransId="{8FA282DF-D827-4046-A3DB-B8AE9D9B68E8}" sibTransId="{6D0E68BC-CF96-403E-A3DD-ABAF75BDDEFC}"/>
    <dgm:cxn modelId="{766C9F80-ABCC-4E16-902F-B116DAF94422}" srcId="{C81B4BE2-99A3-4CB9-98F5-7FFDB1D6D783}" destId="{6AD45CC0-09DF-40AB-819B-E2D5D4144701}" srcOrd="0" destOrd="0" parTransId="{AF6897D6-D3AC-43C5-BADE-BEF2541686F8}" sibTransId="{8C49FE80-5928-4BE6-912E-5E50E32FD98A}"/>
    <dgm:cxn modelId="{DB6FE7CE-CE7E-4651-A2BD-05ED7A2918D6}" srcId="{17F02CAC-D84C-4657-8EB8-813A664CCAF9}" destId="{3B9182B8-775E-4097-A597-2CB9533EFED4}" srcOrd="1" destOrd="0" parTransId="{E7169D50-F657-4A0E-838B-E810533E384B}" sibTransId="{93C74437-0554-465F-84E6-C595E72766F6}"/>
    <dgm:cxn modelId="{14807665-CFA6-42E5-8813-CAEC0F5FCB88}" srcId="{3B9182B8-775E-4097-A597-2CB9533EFED4}" destId="{3BBCAF45-F60A-4A35-89E7-75AD307A81D8}" srcOrd="0" destOrd="0" parTransId="{5CFE222E-7AEC-426A-A0E2-FB418DD07260}" sibTransId="{A10A2BF7-BDBD-44E8-935A-C8450BA9CDE0}"/>
    <dgm:cxn modelId="{380C19EE-C020-4A5E-BAAC-56F56FC8155E}" srcId="{17F02CAC-D84C-4657-8EB8-813A664CCAF9}" destId="{D98FEC57-B0B6-485B-ABF9-2F0B0A7D615B}" srcOrd="2" destOrd="0" parTransId="{8FF2786A-7CC2-4388-A746-2078975F6DC7}" sibTransId="{329312F8-699D-49A2-9288-F68352DF1699}"/>
    <dgm:cxn modelId="{AC2499A6-E5A3-48F3-8C18-7D872BE8EA8F}" srcId="{D98FEC57-B0B6-485B-ABF9-2F0B0A7D615B}" destId="{C3DBEB8A-E0AC-477F-B269-4AC92DE9B4CD}" srcOrd="0" destOrd="0" parTransId="{B6690BF6-413D-44A6-9F33-8191727C0203}" sibTransId="{A3C6CAE0-B8CE-4F78-9ADC-5769F670ACF6}"/>
    <dgm:cxn modelId="{FF5D0A1A-878E-4CDF-A28B-319F444DE5B7}" srcId="{17F02CAC-D84C-4657-8EB8-813A664CCAF9}" destId="{5F1FD3B8-AD9D-4354-BF3D-B56639D35D4F}" srcOrd="3" destOrd="0" parTransId="{DFC6FC09-1AFA-46D7-8C8A-CD1448935212}" sibTransId="{F062579E-30F1-45B6-A278-FA4D63DC1F8F}"/>
    <dgm:cxn modelId="{97049F12-E6F1-4862-B989-5AA201F822FD}" srcId="{5F1FD3B8-AD9D-4354-BF3D-B56639D35D4F}" destId="{CCCB01B9-4101-44DB-9959-CFBE42965FC1}" srcOrd="0" destOrd="0" parTransId="{0A603457-6DCB-476D-A015-5A7C7E13932F}" sibTransId="{F31032E0-F515-4FF9-B160-8F170D19C875}"/>
    <dgm:cxn modelId="{5348EF38-D2D3-4301-8781-0135A2D8A4E4}" type="presOf" srcId="{17F02CAC-D84C-4657-8EB8-813A664CCAF9}" destId="{4183F10B-2F00-4495-8FAA-EE09E1844C3E}" srcOrd="0" destOrd="0" presId="urn:microsoft.com/office/officeart/2005/8/layout/vList6"/>
    <dgm:cxn modelId="{A15BC66C-C59A-4D13-A276-CBF3DBC0A577}" type="presParOf" srcId="{4183F10B-2F00-4495-8FAA-EE09E1844C3E}" destId="{D8509956-8A17-4FB9-95B4-FC5177868128}" srcOrd="0" destOrd="0" presId="urn:microsoft.com/office/officeart/2005/8/layout/vList6"/>
    <dgm:cxn modelId="{91A27944-96FB-4866-85C7-2B200F04177F}" type="presParOf" srcId="{D8509956-8A17-4FB9-95B4-FC5177868128}" destId="{E0E4374B-1FD1-46BF-83BE-1A38706CD5E2}" srcOrd="0" destOrd="0" presId="urn:microsoft.com/office/officeart/2005/8/layout/vList6"/>
    <dgm:cxn modelId="{C4566D7B-6719-4040-B929-02956987D898}" type="presOf" srcId="{C81B4BE2-99A3-4CB9-98F5-7FFDB1D6D783}" destId="{E0E4374B-1FD1-46BF-83BE-1A38706CD5E2}" srcOrd="0" destOrd="0" presId="urn:microsoft.com/office/officeart/2005/8/layout/vList6"/>
    <dgm:cxn modelId="{7C48CA63-67BB-45B5-9180-45D4AB95E071}" type="presParOf" srcId="{D8509956-8A17-4FB9-95B4-FC5177868128}" destId="{0A64F014-C667-4849-986D-C4B0C7DFA4A4}" srcOrd="1" destOrd="0" presId="urn:microsoft.com/office/officeart/2005/8/layout/vList6"/>
    <dgm:cxn modelId="{09075391-4087-4A6C-A219-7BD96DF8CF88}" type="presOf" srcId="{6AD45CC0-09DF-40AB-819B-E2D5D4144701}" destId="{0A64F014-C667-4849-986D-C4B0C7DFA4A4}" srcOrd="0" destOrd="0" presId="urn:microsoft.com/office/officeart/2005/8/layout/vList6"/>
    <dgm:cxn modelId="{8935CA4C-2237-434C-A17A-ECB379E15CB9}" type="presParOf" srcId="{4183F10B-2F00-4495-8FAA-EE09E1844C3E}" destId="{5D850CDC-9DA4-4E50-94DD-2B386B3DCDD5}" srcOrd="1" destOrd="0" presId="urn:microsoft.com/office/officeart/2005/8/layout/vList6"/>
    <dgm:cxn modelId="{ABF05F6F-B303-48E8-B8A8-8E0E3F182C48}" type="presParOf" srcId="{4183F10B-2F00-4495-8FAA-EE09E1844C3E}" destId="{69192560-982D-4869-BDD8-452437589841}" srcOrd="2" destOrd="0" presId="urn:microsoft.com/office/officeart/2005/8/layout/vList6"/>
    <dgm:cxn modelId="{00238AAD-B536-4812-84AA-61E127B236D3}" type="presParOf" srcId="{69192560-982D-4869-BDD8-452437589841}" destId="{115356C9-C38E-4F38-8099-A427EABCD239}" srcOrd="0" destOrd="0" presId="urn:microsoft.com/office/officeart/2005/8/layout/vList6"/>
    <dgm:cxn modelId="{FC6FE9DD-35CC-4912-8097-C5AFAD5B8251}" type="presOf" srcId="{3B9182B8-775E-4097-A597-2CB9533EFED4}" destId="{115356C9-C38E-4F38-8099-A427EABCD239}" srcOrd="0" destOrd="0" presId="urn:microsoft.com/office/officeart/2005/8/layout/vList6"/>
    <dgm:cxn modelId="{C55ED843-7625-49CB-AC2A-99276DD41ECF}" type="presParOf" srcId="{69192560-982D-4869-BDD8-452437589841}" destId="{A6615547-1F20-4D19-BDFC-5B644283CADF}" srcOrd="1" destOrd="0" presId="urn:microsoft.com/office/officeart/2005/8/layout/vList6"/>
    <dgm:cxn modelId="{B467710F-B01F-41E5-9F3D-7C3359343C72}" type="presOf" srcId="{3BBCAF45-F60A-4A35-89E7-75AD307A81D8}" destId="{A6615547-1F20-4D19-BDFC-5B644283CADF}" srcOrd="0" destOrd="0" presId="urn:microsoft.com/office/officeart/2005/8/layout/vList6"/>
    <dgm:cxn modelId="{2E331A2B-0B89-4B77-8E18-2656A3B2E2AA}" type="presParOf" srcId="{4183F10B-2F00-4495-8FAA-EE09E1844C3E}" destId="{D1482E0E-5A52-415F-8AC8-EB4A2A94C7CA}" srcOrd="3" destOrd="0" presId="urn:microsoft.com/office/officeart/2005/8/layout/vList6"/>
    <dgm:cxn modelId="{722CE5EB-BB70-42D9-B22C-AC04DA16BDA5}" type="presParOf" srcId="{4183F10B-2F00-4495-8FAA-EE09E1844C3E}" destId="{B8CE7DFF-D1C8-414F-B3DB-EC17CB98FD81}" srcOrd="4" destOrd="0" presId="urn:microsoft.com/office/officeart/2005/8/layout/vList6"/>
    <dgm:cxn modelId="{D69AD4F2-4E7E-4016-8F8B-1761AE94EE3F}" type="presParOf" srcId="{B8CE7DFF-D1C8-414F-B3DB-EC17CB98FD81}" destId="{10E37FCB-45FB-4CF5-AFD6-A1703854BE4F}" srcOrd="0" destOrd="0" presId="urn:microsoft.com/office/officeart/2005/8/layout/vList6"/>
    <dgm:cxn modelId="{60F62E76-C23B-45A8-BC1C-BBFE344542C8}" type="presOf" srcId="{D98FEC57-B0B6-485B-ABF9-2F0B0A7D615B}" destId="{10E37FCB-45FB-4CF5-AFD6-A1703854BE4F}" srcOrd="0" destOrd="0" presId="urn:microsoft.com/office/officeart/2005/8/layout/vList6"/>
    <dgm:cxn modelId="{4A0EA156-7CCC-4D44-8E42-158BC827A769}" type="presParOf" srcId="{B8CE7DFF-D1C8-414F-B3DB-EC17CB98FD81}" destId="{1450DBAD-A412-4F79-A1A7-B606B14C9E5E}" srcOrd="1" destOrd="0" presId="urn:microsoft.com/office/officeart/2005/8/layout/vList6"/>
    <dgm:cxn modelId="{EC3450C8-35E9-4C5C-A7BC-0426664A04C9}" type="presOf" srcId="{C3DBEB8A-E0AC-477F-B269-4AC92DE9B4CD}" destId="{1450DBAD-A412-4F79-A1A7-B606B14C9E5E}" srcOrd="0" destOrd="0" presId="urn:microsoft.com/office/officeart/2005/8/layout/vList6"/>
    <dgm:cxn modelId="{ACE78824-7AF2-421D-BEE8-3218E608ACF0}" type="presParOf" srcId="{4183F10B-2F00-4495-8FAA-EE09E1844C3E}" destId="{8BB793C5-7477-4251-ACB3-A542A9BBF59D}" srcOrd="5" destOrd="0" presId="urn:microsoft.com/office/officeart/2005/8/layout/vList6"/>
    <dgm:cxn modelId="{6D2DB687-17BD-42D5-9230-EBD68D8A3FB3}" type="presParOf" srcId="{4183F10B-2F00-4495-8FAA-EE09E1844C3E}" destId="{9607BA61-A9E6-4712-8448-B5B4F02B4664}" srcOrd="6" destOrd="0" presId="urn:microsoft.com/office/officeart/2005/8/layout/vList6"/>
    <dgm:cxn modelId="{61E920DF-620D-4D80-8D38-657A20177056}" type="presParOf" srcId="{9607BA61-A9E6-4712-8448-B5B4F02B4664}" destId="{3A241949-F286-4531-A6F1-F102BF15A3CA}" srcOrd="0" destOrd="0" presId="urn:microsoft.com/office/officeart/2005/8/layout/vList6"/>
    <dgm:cxn modelId="{8C7E9699-BB0E-4028-949A-6EAFD94A051D}" type="presOf" srcId="{5F1FD3B8-AD9D-4354-BF3D-B56639D35D4F}" destId="{3A241949-F286-4531-A6F1-F102BF15A3CA}" srcOrd="0" destOrd="0" presId="urn:microsoft.com/office/officeart/2005/8/layout/vList6"/>
    <dgm:cxn modelId="{9A4AE35D-F197-4A46-88CD-9086BB0D1756}" type="presParOf" srcId="{9607BA61-A9E6-4712-8448-B5B4F02B4664}" destId="{6356CA7E-938B-4759-A367-83525A45014E}" srcOrd="1" destOrd="0" presId="urn:microsoft.com/office/officeart/2005/8/layout/vList6"/>
    <dgm:cxn modelId="{109B7ACB-F0DB-4C98-93C0-FC0B49BB3BBA}" type="presOf" srcId="{CCCB01B9-4101-44DB-9959-CFBE42965FC1}" destId="{6356CA7E-938B-4759-A367-83525A45014E}" srcOrd="0" destOrd="0" presId="urn:microsoft.com/office/officeart/2005/8/layout/vList6"/>
  </dgm:cxnLst>
  <dgm:bg/>
  <dgm:whole/>
  <dgm:extLst>
    <a:ext uri="http://schemas.microsoft.com/office/drawing/2008/diagram">
      <dsp:dataModelExt xmlns:dsp="http://schemas.microsoft.com/office/drawing/2008/diagram" relId="rId2" minVer="http://schemas.openxmlformats.org/drawingml/2006/main"/>
    </a:ext>
  </dgm:extLst>
</dgm:dataModel>
</file>

<file path=ppt/diagrams/data5.xml><?xml version="1.0" encoding="utf-8"?>
<dgm:dataModel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dgm:ptLst>
    <dgm:pt modelId="{E229DD21-D518-441C-8D96-314606A1C7FC}"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US"/>
        </a:p>
      </dgm:t>
    </dgm:pt>
    <dgm:pt modelId="{858AE590-ACFE-4DC0-877F-4A46BCB15B65}" type="parTrans" cxnId="{8452B82C-8FB4-4A86-9D89-43309088AD1A}">
      <dgm:prSet/>
      <dgm:spPr/>
      <dgm:t>
        <a:bodyPr/>
        <a:lstStyle/>
        <a:p>
          <a:endParaRPr lang="en-US"/>
        </a:p>
      </dgm:t>
    </dgm:pt>
    <dgm:pt modelId="{A29C9CD9-9A15-4D88-8EFD-2265EADB4B42}">
      <dgm:prSet phldrT="[Text]" custT="1"/>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sz="1800"/>
            <a:t>willingness to take risks</a:t>
          </a:r>
        </a:p>
      </dgm:t>
    </dgm:pt>
    <dgm:pt modelId="{63D1213B-EEA3-473B-A693-7F784D076FAB}" type="sibTrans" cxnId="{8452B82C-8FB4-4A86-9D89-43309088AD1A}">
      <dgm:prSet/>
      <dgm:spPr>
        <a:noFill/>
        <a:ln w="12700" cap="rnd" cmpd="sng" algn="ctr">
          <a:solidFill>
            <a:schemeClr val="accent1">
              <a:hueOff val="0"/>
              <a:satOff val="0"/>
              <a:lumOff val="0"/>
              <a:alphaOff val="0"/>
            </a:schemeClr>
          </a:solidFill>
          <a:prstDash val="solid"/>
        </a:ln>
      </dgm:spPr>
      <dgm:t>
        <a:bodyPr/>
        <a:lstStyle/>
        <a:p>
          <a:endParaRPr lang="en-US"/>
        </a:p>
      </dgm:t>
    </dgm:pt>
    <dgm:pt modelId="{D1F4BE18-41BE-43C0-94BD-675906B210A9}" type="parTrans" cxnId="{A13700A7-D94A-4CE7-804E-C450162D991A}">
      <dgm:prSet/>
      <dgm:spPr/>
      <dgm:t>
        <a:bodyPr/>
        <a:lstStyle/>
        <a:p>
          <a:endParaRPr lang="en-US"/>
        </a:p>
      </dgm:t>
    </dgm:pt>
    <dgm:pt modelId="{E925FC24-B1F7-427F-8D86-ED17DED95FCF}">
      <dgm:prSet phldrT="[Text]" custT="1"/>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sz="1800"/>
            <a:t>curiosity</a:t>
          </a:r>
        </a:p>
      </dgm:t>
    </dgm:pt>
    <dgm:pt modelId="{27E82F52-9BD0-42BA-B124-7BBAAE2D6E4A}" type="sibTrans" cxnId="{A13700A7-D94A-4CE7-804E-C450162D991A}">
      <dgm:prSet/>
      <dgm:spPr>
        <a:noFill/>
        <a:ln w="12700" cap="rnd" cmpd="sng" algn="ctr">
          <a:solidFill>
            <a:schemeClr val="accent1">
              <a:hueOff val="0"/>
              <a:satOff val="0"/>
              <a:lumOff val="0"/>
              <a:alphaOff val="0"/>
            </a:schemeClr>
          </a:solidFill>
          <a:prstDash val="solid"/>
        </a:ln>
      </dgm:spPr>
      <dgm:t>
        <a:bodyPr/>
        <a:lstStyle/>
        <a:p>
          <a:endParaRPr lang="en-US"/>
        </a:p>
      </dgm:t>
    </dgm:pt>
    <dgm:pt modelId="{B6B70E3F-D13F-4D8C-AF14-E51AC63BCD38}" type="parTrans" cxnId="{97DB751E-690C-4CF4-8F54-DD023CBB5278}">
      <dgm:prSet/>
      <dgm:spPr/>
      <dgm:t>
        <a:bodyPr/>
        <a:lstStyle/>
        <a:p>
          <a:endParaRPr lang="en-US"/>
        </a:p>
      </dgm:t>
    </dgm:pt>
    <dgm:pt modelId="{F6E059E2-6449-4EE0-BFCA-0213D853A715}">
      <dgm:prSet phldrT="[Text]" custT="1"/>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sz="1800"/>
            <a:t>openness to new knowledge and experience</a:t>
          </a:r>
        </a:p>
      </dgm:t>
    </dgm:pt>
    <dgm:pt modelId="{4D8236FE-3107-456A-BA63-E8BEE7FB183F}" type="sibTrans" cxnId="{97DB751E-690C-4CF4-8F54-DD023CBB5278}">
      <dgm:prSet/>
      <dgm:spPr>
        <a:noFill/>
        <a:ln w="12700" cap="rnd" cmpd="sng" algn="ctr">
          <a:solidFill>
            <a:schemeClr val="accent1">
              <a:hueOff val="0"/>
              <a:satOff val="0"/>
              <a:lumOff val="0"/>
              <a:alphaOff val="0"/>
            </a:schemeClr>
          </a:solidFill>
          <a:prstDash val="solid"/>
        </a:ln>
      </dgm:spPr>
      <dgm:t>
        <a:bodyPr/>
        <a:lstStyle/>
        <a:p>
          <a:endParaRPr lang="en-US"/>
        </a:p>
      </dgm:t>
    </dgm:pt>
    <dgm:pt modelId="{9CD2579E-EB82-470A-9CDB-A1E1E06903C8}" type="parTrans" cxnId="{0F369993-FE4E-44F3-B1F9-ECC903FBEDA9}">
      <dgm:prSet/>
      <dgm:spPr/>
      <dgm:t>
        <a:bodyPr/>
        <a:lstStyle/>
        <a:p>
          <a:endParaRPr lang="en-US"/>
        </a:p>
      </dgm:t>
    </dgm:pt>
    <dgm:pt modelId="{72F68245-D850-4B63-BDF5-16E62560FCD6}">
      <dgm:prSet phldrT="[Text]" custT="1"/>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sz="1800"/>
            <a:t>tolerance for ambiguity</a:t>
          </a:r>
        </a:p>
      </dgm:t>
    </dgm:pt>
    <dgm:pt modelId="{AD574BE5-5CEC-4258-B5B6-88B016FA1A18}" type="sibTrans" cxnId="{0F369993-FE4E-44F3-B1F9-ECC903FBEDA9}">
      <dgm:prSet/>
      <dgm:spPr>
        <a:noFill/>
        <a:ln w="12700" cap="rnd" cmpd="sng" algn="ctr">
          <a:solidFill>
            <a:schemeClr val="accent1">
              <a:hueOff val="0"/>
              <a:satOff val="0"/>
              <a:lumOff val="0"/>
              <a:alphaOff val="0"/>
            </a:schemeClr>
          </a:solidFill>
          <a:prstDash val="solid"/>
        </a:ln>
      </dgm:spPr>
      <dgm:t>
        <a:bodyPr/>
        <a:lstStyle/>
        <a:p>
          <a:endParaRPr lang="en-US"/>
        </a:p>
      </dgm:t>
    </dgm:pt>
    <dgm:pt modelId="{53F203DF-BCBB-431A-8B87-F7892A442570}" type="parTrans" cxnId="{DAFDF7E6-1A36-4973-A770-EB1D71D34A1F}">
      <dgm:prSet/>
      <dgm:spPr/>
      <dgm:t>
        <a:bodyPr/>
        <a:lstStyle/>
        <a:p>
          <a:endParaRPr lang="en-US"/>
        </a:p>
      </dgm:t>
    </dgm:pt>
    <dgm:pt modelId="{837369B6-869E-4BB4-8D13-A9A1476975D4}">
      <dgm:prSet phldrT="[Text]" custT="1"/>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sz="1800"/>
            <a:t>broad interests</a:t>
          </a:r>
        </a:p>
      </dgm:t>
    </dgm:pt>
    <dgm:pt modelId="{F4293595-CC96-4D27-820C-CEFBD78A006D}" type="sibTrans" cxnId="{DAFDF7E6-1A36-4973-A770-EB1D71D34A1F}">
      <dgm:prSet/>
      <dgm:spPr>
        <a:noFill/>
        <a:ln w="12700" cap="rnd" cmpd="sng" algn="ctr">
          <a:solidFill>
            <a:schemeClr val="accent1">
              <a:hueOff val="0"/>
              <a:satOff val="0"/>
              <a:lumOff val="0"/>
              <a:alphaOff val="0"/>
            </a:schemeClr>
          </a:solidFill>
          <a:prstDash val="solid"/>
        </a:ln>
      </dgm:spPr>
      <dgm:t>
        <a:bodyPr/>
        <a:lstStyle/>
        <a:p>
          <a:endParaRPr lang="en-US"/>
        </a:p>
      </dgm:t>
    </dgm:pt>
    <dgm:pt modelId="{0667CAC9-A0F3-49C5-86D3-4D9F729C1E16}" type="parTrans" cxnId="{F0860CFE-F4B9-4CE0-9F71-784FFD7D5067}">
      <dgm:prSet/>
      <dgm:spPr/>
      <dgm:t>
        <a:bodyPr/>
        <a:lstStyle/>
        <a:p>
          <a:endParaRPr lang="en-US"/>
        </a:p>
      </dgm:t>
    </dgm:pt>
    <dgm:pt modelId="{714FBBF6-B878-4298-A854-D79AAE3A6848}">
      <dgm:prSet phldrT="[Text]" custT="1"/>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sz="1800"/>
            <a:t>high rating of originality</a:t>
          </a:r>
        </a:p>
      </dgm:t>
    </dgm:pt>
    <dgm:pt modelId="{C86E9E92-6694-477A-BB7F-88D3D244ACB7}" type="sibTrans" cxnId="{F0860CFE-F4B9-4CE0-9F71-784FFD7D5067}">
      <dgm:prSet/>
      <dgm:spPr>
        <a:noFill/>
        <a:ln w="12700" cap="rnd" cmpd="sng" algn="ctr">
          <a:solidFill>
            <a:schemeClr val="accent1">
              <a:hueOff val="0"/>
              <a:satOff val="0"/>
              <a:lumOff val="0"/>
              <a:alphaOff val="0"/>
            </a:schemeClr>
          </a:solidFill>
          <a:prstDash val="solid"/>
        </a:ln>
      </dgm:spPr>
      <dgm:t>
        <a:bodyPr/>
        <a:lstStyle/>
        <a:p>
          <a:endParaRPr lang="en-US"/>
        </a:p>
      </dgm:t>
    </dgm:pt>
    <dgm:pt modelId="{12B6ACE7-C33A-46BF-9826-E2B24DE48E2F}" type="parTrans" cxnId="{1CB047AA-92F3-4F33-A2D4-8920FF1CD54D}">
      <dgm:prSet/>
      <dgm:spPr/>
      <dgm:t>
        <a:bodyPr/>
        <a:lstStyle/>
        <a:p>
          <a:endParaRPr lang="en-US"/>
        </a:p>
      </dgm:t>
    </dgm:pt>
    <dgm:pt modelId="{A9BEDB4C-F0A2-4C90-8CCB-388B67F72A08}">
      <dgm:prSet phldrT="[Text]" custT="1"/>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sz="1800"/>
            <a:t>intuition and strong feelings</a:t>
          </a:r>
        </a:p>
      </dgm:t>
    </dgm:pt>
    <dgm:pt modelId="{8AE87167-F3FB-453B-8ED0-90A11480D3F5}" type="sibTrans" cxnId="{1CB047AA-92F3-4F33-A2D4-8920FF1CD54D}">
      <dgm:prSet/>
      <dgm:spPr>
        <a:noFill/>
        <a:ln w="12700" cap="rnd" cmpd="sng" algn="ctr">
          <a:solidFill>
            <a:schemeClr val="accent1">
              <a:hueOff val="0"/>
              <a:satOff val="0"/>
              <a:lumOff val="0"/>
              <a:alphaOff val="0"/>
            </a:schemeClr>
          </a:solidFill>
          <a:prstDash val="solid"/>
        </a:ln>
      </dgm:spPr>
      <dgm:t>
        <a:bodyPr/>
        <a:lstStyle/>
        <a:p>
          <a:endParaRPr lang="en-US"/>
        </a:p>
      </dgm:t>
    </dgm:pt>
    <dgm:pt modelId="{30C53042-705B-42F9-8DA4-3E6E1249580F}" type="parTrans" cxnId="{FE3A0E90-8640-40AB-8E48-4447C14557AE}">
      <dgm:prSet/>
      <dgm:spPr/>
      <dgm:t>
        <a:bodyPr/>
        <a:lstStyle/>
        <a:p>
          <a:endParaRPr lang="en-US"/>
        </a:p>
      </dgm:t>
    </dgm:pt>
    <dgm:pt modelId="{95DA0941-2D55-439F-B3F2-E34545466390}">
      <dgm:prSet phldrT="[Text]" custT="1"/>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sz="1800"/>
            <a:t>independence of judgments</a:t>
          </a:r>
        </a:p>
      </dgm:t>
    </dgm:pt>
    <dgm:pt modelId="{ECA2A374-5710-466B-91A0-E8E53C3AD047}" type="sibTrans" cxnId="{FE3A0E90-8640-40AB-8E48-4447C14557AE}">
      <dgm:prSet/>
      <dgm:spPr>
        <a:noFill/>
        <a:ln w="12700" cap="rnd" cmpd="sng" algn="ctr">
          <a:solidFill>
            <a:schemeClr val="accent1">
              <a:hueOff val="0"/>
              <a:satOff val="0"/>
              <a:lumOff val="0"/>
              <a:alphaOff val="0"/>
            </a:schemeClr>
          </a:solidFill>
          <a:prstDash val="solid"/>
        </a:ln>
      </dgm:spPr>
      <dgm:t>
        <a:bodyPr/>
        <a:lstStyle/>
        <a:p>
          <a:endParaRPr lang="en-US"/>
        </a:p>
      </dgm:t>
    </dgm:pt>
    <dgm:pt modelId="{DD57BA02-7BDE-4E2B-A8BD-F122CE36E4F7}" type="parTrans" cxnId="{0246C0B3-7996-46C3-9477-FCD3A0A7E064}">
      <dgm:prSet/>
      <dgm:spPr/>
      <dgm:t>
        <a:bodyPr/>
        <a:lstStyle/>
        <a:p>
          <a:endParaRPr lang="en-US"/>
        </a:p>
      </dgm:t>
    </dgm:pt>
    <dgm:pt modelId="{E9C3AF5F-E6F7-4ED6-887E-938F31490454}">
      <dgm:prSet phldrT="[Text]" custT="1"/>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sz="1800"/>
            <a:t>orientation in novelties</a:t>
          </a:r>
        </a:p>
      </dgm:t>
    </dgm:pt>
    <dgm:pt modelId="{34B23CF9-2C61-4A20-A9AE-EA762C407A39}" type="sibTrans" cxnId="{0246C0B3-7996-46C3-9477-FCD3A0A7E064}">
      <dgm:prSet/>
      <dgm:spPr>
        <a:noFill/>
        <a:ln w="12700" cap="rnd" cmpd="sng" algn="ctr">
          <a:solidFill>
            <a:schemeClr val="accent1">
              <a:hueOff val="0"/>
              <a:satOff val="0"/>
              <a:lumOff val="0"/>
              <a:alphaOff val="0"/>
            </a:schemeClr>
          </a:solidFill>
          <a:prstDash val="solid"/>
        </a:ln>
      </dgm:spPr>
      <dgm:t>
        <a:bodyPr/>
        <a:lstStyle/>
        <a:p>
          <a:endParaRPr lang="en-US"/>
        </a:p>
      </dgm:t>
    </dgm:pt>
    <dgm:pt modelId="{9BA08CD2-671B-49C6-BBE6-A8A025E1000D}" type="parTrans" cxnId="{C60E4318-46C9-4B10-8876-2C7753D0C6D7}">
      <dgm:prSet/>
      <dgm:spPr/>
      <dgm:t>
        <a:bodyPr/>
        <a:lstStyle/>
        <a:p>
          <a:endParaRPr lang="en-US"/>
        </a:p>
      </dgm:t>
    </dgm:pt>
    <dgm:pt modelId="{D950B6CF-DC54-453C-8E83-A7F5721F9F30}">
      <dgm:prSet phldrT="[Text]" custT="1"/>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sz="1800"/>
            <a:t>logical thinking skills</a:t>
          </a:r>
        </a:p>
      </dgm:t>
    </dgm:pt>
    <dgm:pt modelId="{BD1BD5EE-48FC-4CFA-B846-F5BC4977A663}" type="sibTrans" cxnId="{C60E4318-46C9-4B10-8876-2C7753D0C6D7}">
      <dgm:prSet/>
      <dgm:spPr>
        <a:noFill/>
        <a:ln w="12700" cap="rnd" cmpd="sng" algn="ctr">
          <a:solidFill>
            <a:schemeClr val="accent1">
              <a:hueOff val="0"/>
              <a:satOff val="0"/>
              <a:lumOff val="0"/>
              <a:alphaOff val="0"/>
            </a:schemeClr>
          </a:solidFill>
          <a:prstDash val="solid"/>
        </a:ln>
      </dgm:spPr>
      <dgm:t>
        <a:bodyPr/>
        <a:lstStyle/>
        <a:p>
          <a:endParaRPr lang="en-US"/>
        </a:p>
      </dgm:t>
    </dgm:pt>
    <dgm:pt modelId="{65E1CD86-AA6F-46CD-91E3-B9B25CEC1BDD}" type="pres">
      <dgm:prSet presAssocID="{E229DD21-D518-441C-8D96-314606A1C7FC}" presName="cycle">
        <dgm:presLayoutVars>
          <dgm:dir/>
          <dgm:resizeHandles val="exact"/>
        </dgm:presLayoutVars>
      </dgm:prSet>
      <dgm:spPr/>
      <dgm:t>
        <a:bodyPr/>
        <a:lstStyle/>
        <a:p>
          <a:endParaRPr lang="en-US"/>
        </a:p>
      </dgm:t>
    </dgm:pt>
    <dgm:pt modelId="{FDC712FD-7E59-4D8E-8A2F-8C9926E31502}" type="pres">
      <dgm:prSet presAssocID="{A29C9CD9-9A15-4D88-8EFD-2265EADB4B42}" presName="node" presStyleLbl="node1" presStyleCnt="10" custScaleX="227942" custScaleY="175518" custRadScaleRad="100332" custRadScaleInc="30517">
        <dgm:presLayoutVars>
          <dgm:bulletEnabled val="1"/>
        </dgm:presLayoutVars>
      </dgm:prSet>
      <dgm:spPr/>
      <dgm:t>
        <a:bodyPr/>
        <a:lstStyle/>
        <a:p>
          <a:endParaRPr lang="en-US"/>
        </a:p>
      </dgm:t>
    </dgm:pt>
    <dgm:pt modelId="{DB6D3D7F-7D30-4201-B8F1-F055540A56B5}" type="pres">
      <dgm:prSet presAssocID="{A29C9CD9-9A15-4D88-8EFD-2265EADB4B42}" presName="spNode"/>
      <dgm:spPr/>
      <dgm:t>
        <a:bodyPr/>
        <a:lstStyle/>
        <a:p/>
      </dgm:t>
    </dgm:pt>
    <dgm:pt modelId="{DD34F191-2768-4691-83BA-DDAB05E6CAFC}" type="pres">
      <dgm:prSet presAssocID="{63D1213B-EEA3-473B-A693-7F784D076FAB}" presName="sibTrans" presStyleLbl="sibTrans1D1" presStyleCnt="10"/>
      <dgm:spPr/>
      <dgm:t>
        <a:bodyPr/>
        <a:lstStyle/>
        <a:p>
          <a:endParaRPr lang="en-US"/>
        </a:p>
      </dgm:t>
    </dgm:pt>
    <dgm:pt modelId="{F5CCA459-7C31-4872-B1FD-99493E5612FC}" type="pres">
      <dgm:prSet presAssocID="{E925FC24-B1F7-427F-8D86-ED17DED95FCF}" presName="node" presStyleLbl="node1" presStyleIdx="1" presStyleCnt="10" custScaleX="227942" custScaleY="175518" custRadScaleRad="112319" custRadScaleInc="124746">
        <dgm:presLayoutVars>
          <dgm:bulletEnabled val="1"/>
        </dgm:presLayoutVars>
      </dgm:prSet>
      <dgm:spPr/>
      <dgm:t>
        <a:bodyPr/>
        <a:lstStyle/>
        <a:p>
          <a:endParaRPr lang="en-US"/>
        </a:p>
      </dgm:t>
    </dgm:pt>
    <dgm:pt modelId="{D10D86EA-336E-49FD-B829-B0E9CB828A13}" type="pres">
      <dgm:prSet presAssocID="{E925FC24-B1F7-427F-8D86-ED17DED95FCF}" presName="spNode"/>
      <dgm:spPr/>
      <dgm:t>
        <a:bodyPr/>
        <a:lstStyle/>
        <a:p/>
      </dgm:t>
    </dgm:pt>
    <dgm:pt modelId="{C86BF176-BB02-4F75-9986-E18B3478150F}" type="pres">
      <dgm:prSet presAssocID="{27E82F52-9BD0-42BA-B124-7BBAAE2D6E4A}" presName="sibTrans" presStyleLbl="sibTrans1D1" presStyleIdx="1" presStyleCnt="10"/>
      <dgm:spPr/>
      <dgm:t>
        <a:bodyPr/>
        <a:lstStyle/>
        <a:p>
          <a:endParaRPr lang="en-US"/>
        </a:p>
      </dgm:t>
    </dgm:pt>
    <dgm:pt modelId="{A9CB126B-8CFF-41D1-AC85-08268C191231}" type="pres">
      <dgm:prSet presAssocID="{F6E059E2-6449-4EE0-BFCA-0213D853A715}" presName="node" presStyleLbl="node1" presStyleIdx="2" presStyleCnt="10" custScaleX="227942" custScaleY="175518" custRadScaleRad="107329" custRadScaleInc="33509">
        <dgm:presLayoutVars>
          <dgm:bulletEnabled val="1"/>
        </dgm:presLayoutVars>
      </dgm:prSet>
      <dgm:spPr/>
      <dgm:t>
        <a:bodyPr/>
        <a:lstStyle/>
        <a:p>
          <a:endParaRPr lang="en-US"/>
        </a:p>
      </dgm:t>
    </dgm:pt>
    <dgm:pt modelId="{A64E6814-A2F0-4362-A798-F17EE6B2357B}" type="pres">
      <dgm:prSet presAssocID="{F6E059E2-6449-4EE0-BFCA-0213D853A715}" presName="spNode"/>
      <dgm:spPr/>
      <dgm:t>
        <a:bodyPr/>
        <a:lstStyle/>
        <a:p/>
      </dgm:t>
    </dgm:pt>
    <dgm:pt modelId="{29C06881-6008-49DA-B77A-94F965504861}" type="pres">
      <dgm:prSet presAssocID="{4D8236FE-3107-456A-BA63-E8BEE7FB183F}" presName="sibTrans" presStyleLbl="sibTrans1D1" presStyleIdx="2" presStyleCnt="10"/>
      <dgm:spPr/>
      <dgm:t>
        <a:bodyPr/>
        <a:lstStyle/>
        <a:p>
          <a:endParaRPr lang="en-US"/>
        </a:p>
      </dgm:t>
    </dgm:pt>
    <dgm:pt modelId="{C45BE486-CA33-41E5-AC44-B26CDB682520}" type="pres">
      <dgm:prSet presAssocID="{72F68245-D850-4B63-BDF5-16E62560FCD6}" presName="node" presStyleLbl="node1" presStyleIdx="3" presStyleCnt="10" custScaleX="227942" custScaleY="175518" custRadScaleRad="108635" custRadScaleInc="-67761">
        <dgm:presLayoutVars>
          <dgm:bulletEnabled val="1"/>
        </dgm:presLayoutVars>
      </dgm:prSet>
      <dgm:spPr/>
      <dgm:t>
        <a:bodyPr/>
        <a:lstStyle/>
        <a:p>
          <a:endParaRPr lang="en-US"/>
        </a:p>
      </dgm:t>
    </dgm:pt>
    <dgm:pt modelId="{628E7FB1-262A-4A1B-8425-DBC4AF3C9E9D}" type="pres">
      <dgm:prSet presAssocID="{72F68245-D850-4B63-BDF5-16E62560FCD6}" presName="spNode"/>
      <dgm:spPr/>
      <dgm:t>
        <a:bodyPr/>
        <a:lstStyle/>
        <a:p/>
      </dgm:t>
    </dgm:pt>
    <dgm:pt modelId="{8D32396B-F1F6-4A39-8DCE-09CEB3EDB57B}" type="pres">
      <dgm:prSet presAssocID="{AD574BE5-5CEC-4258-B5B6-88B016FA1A18}" presName="sibTrans" presStyleLbl="sibTrans1D1" presStyleIdx="3" presStyleCnt="10"/>
      <dgm:spPr/>
      <dgm:t>
        <a:bodyPr/>
        <a:lstStyle/>
        <a:p>
          <a:endParaRPr lang="en-US"/>
        </a:p>
      </dgm:t>
    </dgm:pt>
    <dgm:pt modelId="{11A62784-5F93-4518-B8FA-9BE89A1F6FCE}" type="pres">
      <dgm:prSet presAssocID="{837369B6-869E-4BB4-8D13-A9A1476975D4}" presName="node" presStyleLbl="node1" presStyleIdx="4" presStyleCnt="10" custScaleX="227942" custScaleY="175518" custRadScaleRad="105841" custRadScaleInc="-152979">
        <dgm:presLayoutVars>
          <dgm:bulletEnabled val="1"/>
        </dgm:presLayoutVars>
      </dgm:prSet>
      <dgm:spPr/>
      <dgm:t>
        <a:bodyPr/>
        <a:lstStyle/>
        <a:p>
          <a:endParaRPr lang="en-US"/>
        </a:p>
      </dgm:t>
    </dgm:pt>
    <dgm:pt modelId="{38FDCAED-9A34-41F1-A600-B0C472C83D73}" type="pres">
      <dgm:prSet presAssocID="{837369B6-869E-4BB4-8D13-A9A1476975D4}" presName="spNode"/>
      <dgm:spPr/>
      <dgm:t>
        <a:bodyPr/>
        <a:lstStyle/>
        <a:p/>
      </dgm:t>
    </dgm:pt>
    <dgm:pt modelId="{E65E7BF4-35D4-468F-8C0A-98D65CBB9E18}" type="pres">
      <dgm:prSet presAssocID="{F4293595-CC96-4D27-820C-CEFBD78A006D}" presName="sibTrans" presStyleLbl="sibTrans1D1" presStyleIdx="4" presStyleCnt="10"/>
      <dgm:spPr/>
      <dgm:t>
        <a:bodyPr/>
        <a:lstStyle/>
        <a:p>
          <a:endParaRPr lang="en-US"/>
        </a:p>
      </dgm:t>
    </dgm:pt>
    <dgm:pt modelId="{47DB0A9A-972A-4ECD-B34A-A428D4D7873A}" type="pres">
      <dgm:prSet presAssocID="{714FBBF6-B878-4298-A854-D79AAE3A6848}" presName="node" presStyleLbl="node1" presStyleIdx="5" presStyleCnt="10" custScaleX="227942" custScaleY="175518" custRadScaleRad="87898" custRadScaleInc="-55240">
        <dgm:presLayoutVars>
          <dgm:bulletEnabled val="1"/>
        </dgm:presLayoutVars>
      </dgm:prSet>
      <dgm:spPr/>
      <dgm:t>
        <a:bodyPr/>
        <a:lstStyle/>
        <a:p>
          <a:endParaRPr lang="en-US"/>
        </a:p>
      </dgm:t>
    </dgm:pt>
    <dgm:pt modelId="{9F44938A-957A-4837-B1DB-6DF8F675FF17}" type="pres">
      <dgm:prSet presAssocID="{714FBBF6-B878-4298-A854-D79AAE3A6848}" presName="spNode"/>
      <dgm:spPr/>
      <dgm:t>
        <a:bodyPr/>
        <a:lstStyle/>
        <a:p/>
      </dgm:t>
    </dgm:pt>
    <dgm:pt modelId="{442AD5D7-F2C8-4B3F-ACDD-32370504EB38}" type="pres">
      <dgm:prSet presAssocID="{C86E9E92-6694-477A-BB7F-88D3D244ACB7}" presName="sibTrans" presStyleLbl="sibTrans1D1" presStyleIdx="5" presStyleCnt="10"/>
      <dgm:spPr/>
      <dgm:t>
        <a:bodyPr/>
        <a:lstStyle/>
        <a:p>
          <a:endParaRPr lang="en-US"/>
        </a:p>
      </dgm:t>
    </dgm:pt>
    <dgm:pt modelId="{C2B35187-3CCB-4D30-B606-3B7D3C26017E}" type="pres">
      <dgm:prSet presAssocID="{A9BEDB4C-F0A2-4C90-8CCB-388B67F72A08}" presName="node" presStyleLbl="node1" presStyleIdx="6" presStyleCnt="10" custScaleX="227942" custScaleY="175518" custRadScaleRad="92005" custRadScaleInc="87882">
        <dgm:presLayoutVars>
          <dgm:bulletEnabled val="1"/>
        </dgm:presLayoutVars>
      </dgm:prSet>
      <dgm:spPr/>
      <dgm:t>
        <a:bodyPr/>
        <a:lstStyle/>
        <a:p>
          <a:endParaRPr lang="en-US"/>
        </a:p>
      </dgm:t>
    </dgm:pt>
    <dgm:pt modelId="{B6E6AB56-2010-4B16-85D3-2B76637BE850}" type="pres">
      <dgm:prSet presAssocID="{A9BEDB4C-F0A2-4C90-8CCB-388B67F72A08}" presName="spNode"/>
      <dgm:spPr/>
      <dgm:t>
        <a:bodyPr/>
        <a:lstStyle/>
        <a:p/>
      </dgm:t>
    </dgm:pt>
    <dgm:pt modelId="{4E58C111-0DC2-4ED3-8DD8-3A8436E11D43}" type="pres">
      <dgm:prSet presAssocID="{8AE87167-F3FB-453B-8ED0-90A11480D3F5}" presName="sibTrans" presStyleLbl="sibTrans1D1" presStyleIdx="6" presStyleCnt="10"/>
      <dgm:spPr/>
      <dgm:t>
        <a:bodyPr/>
        <a:lstStyle/>
        <a:p>
          <a:endParaRPr lang="en-US"/>
        </a:p>
      </dgm:t>
    </dgm:pt>
    <dgm:pt modelId="{9CDB0036-22E8-49D3-8BFC-A90E443937B9}" type="pres">
      <dgm:prSet presAssocID="{95DA0941-2D55-439F-B3F2-E34545466390}" presName="node" presStyleLbl="node1" presStyleIdx="7" presStyleCnt="10" custScaleX="227942" custScaleY="175518" custRadScaleRad="97960" custRadScaleInc="58693">
        <dgm:presLayoutVars>
          <dgm:bulletEnabled val="1"/>
        </dgm:presLayoutVars>
      </dgm:prSet>
      <dgm:spPr/>
      <dgm:t>
        <a:bodyPr/>
        <a:lstStyle/>
        <a:p>
          <a:endParaRPr lang="en-US"/>
        </a:p>
      </dgm:t>
    </dgm:pt>
    <dgm:pt modelId="{0D598CBF-F239-4E91-8744-E0E16F49F126}" type="pres">
      <dgm:prSet presAssocID="{95DA0941-2D55-439F-B3F2-E34545466390}" presName="spNode"/>
      <dgm:spPr/>
      <dgm:t>
        <a:bodyPr/>
        <a:lstStyle/>
        <a:p/>
      </dgm:t>
    </dgm:pt>
    <dgm:pt modelId="{16E00084-EF99-477D-ABBF-226DB0946594}" type="pres">
      <dgm:prSet presAssocID="{ECA2A374-5710-466B-91A0-E8E53C3AD047}" presName="sibTrans" presStyleLbl="sibTrans1D1" presStyleIdx="7" presStyleCnt="10"/>
      <dgm:spPr/>
      <dgm:t>
        <a:bodyPr/>
        <a:lstStyle/>
        <a:p>
          <a:endParaRPr lang="en-US"/>
        </a:p>
      </dgm:t>
    </dgm:pt>
    <dgm:pt modelId="{5ECD79A3-B1F0-499F-B08C-6BCD969D15D9}" type="pres">
      <dgm:prSet presAssocID="{E9C3AF5F-E6F7-4ED6-887E-938F31490454}" presName="node" presStyleLbl="node1" presStyleIdx="8" presStyleCnt="10" custScaleX="227942" custScaleY="175518" custRadScaleRad="102187" custRadScaleInc="-25333">
        <dgm:presLayoutVars>
          <dgm:bulletEnabled val="1"/>
        </dgm:presLayoutVars>
      </dgm:prSet>
      <dgm:spPr/>
      <dgm:t>
        <a:bodyPr/>
        <a:lstStyle/>
        <a:p>
          <a:endParaRPr lang="en-US"/>
        </a:p>
      </dgm:t>
    </dgm:pt>
    <dgm:pt modelId="{CCF9EB29-1D81-4A7B-82D1-BC4C94DBF262}" type="pres">
      <dgm:prSet presAssocID="{E9C3AF5F-E6F7-4ED6-887E-938F31490454}" presName="spNode"/>
      <dgm:spPr/>
      <dgm:t>
        <a:bodyPr/>
        <a:lstStyle/>
        <a:p/>
      </dgm:t>
    </dgm:pt>
    <dgm:pt modelId="{3B08F50F-79FB-4569-B5D4-1F3CC0F8C02A}" type="pres">
      <dgm:prSet presAssocID="{34B23CF9-2C61-4A20-A9AE-EA762C407A39}" presName="sibTrans" presStyleLbl="sibTrans1D1" presStyleIdx="8" presStyleCnt="10"/>
      <dgm:spPr/>
      <dgm:t>
        <a:bodyPr/>
        <a:lstStyle/>
        <a:p>
          <a:endParaRPr lang="en-US"/>
        </a:p>
      </dgm:t>
    </dgm:pt>
    <dgm:pt modelId="{B50F5CEC-240E-4C01-91BB-8A052270A831}" type="pres">
      <dgm:prSet presAssocID="{D950B6CF-DC54-453C-8E83-A7F5721F9F30}" presName="node" presStyleLbl="node1" presStyleIdx="9" presStyleCnt="10" custScaleX="227942" custScaleY="175518" custRadScaleRad="103330" custRadScaleInc="-86471">
        <dgm:presLayoutVars>
          <dgm:bulletEnabled val="1"/>
        </dgm:presLayoutVars>
      </dgm:prSet>
      <dgm:spPr/>
      <dgm:t>
        <a:bodyPr/>
        <a:lstStyle/>
        <a:p>
          <a:endParaRPr lang="en-US"/>
        </a:p>
      </dgm:t>
    </dgm:pt>
    <dgm:pt modelId="{84727B00-F983-43EA-94C6-FD2321EB2400}" type="pres">
      <dgm:prSet presAssocID="{D950B6CF-DC54-453C-8E83-A7F5721F9F30}" presName="spNode"/>
      <dgm:spPr/>
      <dgm:t>
        <a:bodyPr/>
        <a:lstStyle/>
        <a:p/>
      </dgm:t>
    </dgm:pt>
    <dgm:pt modelId="{8321EA39-85FA-45C7-A4A1-9FFB06C9AC60}" type="pres">
      <dgm:prSet presAssocID="{BD1BD5EE-48FC-4CFA-B846-F5BC4977A663}" presName="sibTrans" presStyleLbl="sibTrans1D1" presStyleIdx="9" presStyleCnt="10"/>
      <dgm:spPr/>
      <dgm:t>
        <a:bodyPr/>
        <a:lstStyle/>
        <a:p>
          <a:endParaRPr lang="en-US"/>
        </a:p>
      </dgm:t>
    </dgm:pt>
  </dgm:ptLst>
  <dgm:cxnLst>
    <dgm:cxn modelId="{8452B82C-8FB4-4A86-9D89-43309088AD1A}" srcId="{E229DD21-D518-441C-8D96-314606A1C7FC}" destId="{A29C9CD9-9A15-4D88-8EFD-2265EADB4B42}" srcOrd="0" destOrd="0" parTransId="{858AE590-ACFE-4DC0-877F-4A46BCB15B65}" sibTransId="{63D1213B-EEA3-473B-A693-7F784D076FAB}"/>
    <dgm:cxn modelId="{A13700A7-D94A-4CE7-804E-C450162D991A}" srcId="{E229DD21-D518-441C-8D96-314606A1C7FC}" destId="{E925FC24-B1F7-427F-8D86-ED17DED95FCF}" srcOrd="1" destOrd="0" parTransId="{D1F4BE18-41BE-43C0-94BD-675906B210A9}" sibTransId="{27E82F52-9BD0-42BA-B124-7BBAAE2D6E4A}"/>
    <dgm:cxn modelId="{97DB751E-690C-4CF4-8F54-DD023CBB5278}" srcId="{E229DD21-D518-441C-8D96-314606A1C7FC}" destId="{F6E059E2-6449-4EE0-BFCA-0213D853A715}" srcOrd="2" destOrd="0" parTransId="{B6B70E3F-D13F-4D8C-AF14-E51AC63BCD38}" sibTransId="{4D8236FE-3107-456A-BA63-E8BEE7FB183F}"/>
    <dgm:cxn modelId="{0F369993-FE4E-44F3-B1F9-ECC903FBEDA9}" srcId="{E229DD21-D518-441C-8D96-314606A1C7FC}" destId="{72F68245-D850-4B63-BDF5-16E62560FCD6}" srcOrd="3" destOrd="0" parTransId="{9CD2579E-EB82-470A-9CDB-A1E1E06903C8}" sibTransId="{AD574BE5-5CEC-4258-B5B6-88B016FA1A18}"/>
    <dgm:cxn modelId="{DAFDF7E6-1A36-4973-A770-EB1D71D34A1F}" srcId="{E229DD21-D518-441C-8D96-314606A1C7FC}" destId="{837369B6-869E-4BB4-8D13-A9A1476975D4}" srcOrd="4" destOrd="0" parTransId="{53F203DF-BCBB-431A-8B87-F7892A442570}" sibTransId="{F4293595-CC96-4D27-820C-CEFBD78A006D}"/>
    <dgm:cxn modelId="{F0860CFE-F4B9-4CE0-9F71-784FFD7D5067}" srcId="{E229DD21-D518-441C-8D96-314606A1C7FC}" destId="{714FBBF6-B878-4298-A854-D79AAE3A6848}" srcOrd="5" destOrd="0" parTransId="{0667CAC9-A0F3-49C5-86D3-4D9F729C1E16}" sibTransId="{C86E9E92-6694-477A-BB7F-88D3D244ACB7}"/>
    <dgm:cxn modelId="{1CB047AA-92F3-4F33-A2D4-8920FF1CD54D}" srcId="{E229DD21-D518-441C-8D96-314606A1C7FC}" destId="{A9BEDB4C-F0A2-4C90-8CCB-388B67F72A08}" srcOrd="6" destOrd="0" parTransId="{12B6ACE7-C33A-46BF-9826-E2B24DE48E2F}" sibTransId="{8AE87167-F3FB-453B-8ED0-90A11480D3F5}"/>
    <dgm:cxn modelId="{FE3A0E90-8640-40AB-8E48-4447C14557AE}" srcId="{E229DD21-D518-441C-8D96-314606A1C7FC}" destId="{95DA0941-2D55-439F-B3F2-E34545466390}" srcOrd="7" destOrd="0" parTransId="{30C53042-705B-42F9-8DA4-3E6E1249580F}" sibTransId="{ECA2A374-5710-466B-91A0-E8E53C3AD047}"/>
    <dgm:cxn modelId="{0246C0B3-7996-46C3-9477-FCD3A0A7E064}" srcId="{E229DD21-D518-441C-8D96-314606A1C7FC}" destId="{E9C3AF5F-E6F7-4ED6-887E-938F31490454}" srcOrd="8" destOrd="0" parTransId="{DD57BA02-7BDE-4E2B-A8BD-F122CE36E4F7}" sibTransId="{34B23CF9-2C61-4A20-A9AE-EA762C407A39}"/>
    <dgm:cxn modelId="{C60E4318-46C9-4B10-8876-2C7753D0C6D7}" srcId="{E229DD21-D518-441C-8D96-314606A1C7FC}" destId="{D950B6CF-DC54-453C-8E83-A7F5721F9F30}" srcOrd="9" destOrd="0" parTransId="{9BA08CD2-671B-49C6-BBE6-A8A025E1000D}" sibTransId="{BD1BD5EE-48FC-4CFA-B846-F5BC4977A663}"/>
    <dgm:cxn modelId="{4EB5ED4B-5F88-4583-9D11-6AF29E13F085}" type="presOf" srcId="{E229DD21-D518-441C-8D96-314606A1C7FC}" destId="{65E1CD86-AA6F-46CD-91E3-B9B25CEC1BDD}" srcOrd="0" destOrd="0" presId="urn:microsoft.com/office/officeart/2005/8/layout/cycle6"/>
    <dgm:cxn modelId="{DD44945A-F001-4F23-A82D-0D957E1851C2}" type="presParOf" srcId="{65E1CD86-AA6F-46CD-91E3-B9B25CEC1BDD}" destId="{FDC712FD-7E59-4D8E-8A2F-8C9926E31502}" srcOrd="0" destOrd="0" presId="urn:microsoft.com/office/officeart/2005/8/layout/cycle6"/>
    <dgm:cxn modelId="{D2B14E13-7B13-433D-B31E-91D0DD522E7D}" type="presOf" srcId="{A29C9CD9-9A15-4D88-8EFD-2265EADB4B42}" destId="{FDC712FD-7E59-4D8E-8A2F-8C9926E31502}" srcOrd="0" destOrd="0" presId="urn:microsoft.com/office/officeart/2005/8/layout/cycle6"/>
    <dgm:cxn modelId="{73D07340-145B-46CB-9CF0-2BACEE897C0B}" type="presParOf" srcId="{65E1CD86-AA6F-46CD-91E3-B9B25CEC1BDD}" destId="{DB6D3D7F-7D30-4201-B8F1-F055540A56B5}" srcOrd="1" destOrd="0" presId="urn:microsoft.com/office/officeart/2005/8/layout/cycle6"/>
    <dgm:cxn modelId="{B4A7A6B4-8AD5-4628-844C-3B3A70793561}" type="presParOf" srcId="{65E1CD86-AA6F-46CD-91E3-B9B25CEC1BDD}" destId="{DD34F191-2768-4691-83BA-DDAB05E6CAFC}" srcOrd="2" destOrd="0" presId="urn:microsoft.com/office/officeart/2005/8/layout/cycle6"/>
    <dgm:cxn modelId="{C2954142-39A5-4899-87A0-0DC13C0F0284}" type="presOf" srcId="{63D1213B-EEA3-473B-A693-7F784D076FAB}" destId="{DD34F191-2768-4691-83BA-DDAB05E6CAFC}" srcOrd="0" destOrd="0" presId="urn:microsoft.com/office/officeart/2005/8/layout/cycle6"/>
    <dgm:cxn modelId="{5ADDC5A1-CC77-41C3-8F72-3CBEE81A29D3}" type="presParOf" srcId="{65E1CD86-AA6F-46CD-91E3-B9B25CEC1BDD}" destId="{F5CCA459-7C31-4872-B1FD-99493E5612FC}" srcOrd="3" destOrd="0" presId="urn:microsoft.com/office/officeart/2005/8/layout/cycle6"/>
    <dgm:cxn modelId="{2C49E63A-7AD3-4316-9E9B-2C608221CABE}" type="presOf" srcId="{E925FC24-B1F7-427F-8D86-ED17DED95FCF}" destId="{F5CCA459-7C31-4872-B1FD-99493E5612FC}" srcOrd="0" destOrd="0" presId="urn:microsoft.com/office/officeart/2005/8/layout/cycle6"/>
    <dgm:cxn modelId="{0FA3D6CD-D994-4047-8B6B-C6EAE2A308CF}" type="presParOf" srcId="{65E1CD86-AA6F-46CD-91E3-B9B25CEC1BDD}" destId="{D10D86EA-336E-49FD-B829-B0E9CB828A13}" srcOrd="4" destOrd="0" presId="urn:microsoft.com/office/officeart/2005/8/layout/cycle6"/>
    <dgm:cxn modelId="{C0C52703-B408-4574-A88E-630FF56D210D}" type="presParOf" srcId="{65E1CD86-AA6F-46CD-91E3-B9B25CEC1BDD}" destId="{C86BF176-BB02-4F75-9986-E18B3478150F}" srcOrd="5" destOrd="0" presId="urn:microsoft.com/office/officeart/2005/8/layout/cycle6"/>
    <dgm:cxn modelId="{E84FCEDB-CCB0-4725-8BFB-11AF835C341A}" type="presOf" srcId="{27E82F52-9BD0-42BA-B124-7BBAAE2D6E4A}" destId="{C86BF176-BB02-4F75-9986-E18B3478150F}" srcOrd="0" destOrd="0" presId="urn:microsoft.com/office/officeart/2005/8/layout/cycle6"/>
    <dgm:cxn modelId="{ABDD4150-B2DB-4517-988F-7A42386EBC06}" type="presParOf" srcId="{65E1CD86-AA6F-46CD-91E3-B9B25CEC1BDD}" destId="{A9CB126B-8CFF-41D1-AC85-08268C191231}" srcOrd="6" destOrd="0" presId="urn:microsoft.com/office/officeart/2005/8/layout/cycle6"/>
    <dgm:cxn modelId="{6630100D-F4D9-49F4-9F9B-2B5BAFB5E66B}" type="presOf" srcId="{F6E059E2-6449-4EE0-BFCA-0213D853A715}" destId="{A9CB126B-8CFF-41D1-AC85-08268C191231}" srcOrd="0" destOrd="0" presId="urn:microsoft.com/office/officeart/2005/8/layout/cycle6"/>
    <dgm:cxn modelId="{13E3B2DB-4FA3-4EB9-8859-40D536BB14AD}" type="presParOf" srcId="{65E1CD86-AA6F-46CD-91E3-B9B25CEC1BDD}" destId="{A64E6814-A2F0-4362-A798-F17EE6B2357B}" srcOrd="7" destOrd="0" presId="urn:microsoft.com/office/officeart/2005/8/layout/cycle6"/>
    <dgm:cxn modelId="{2585D82F-F387-4B15-BB4F-FCE968750EA6}" type="presParOf" srcId="{65E1CD86-AA6F-46CD-91E3-B9B25CEC1BDD}" destId="{29C06881-6008-49DA-B77A-94F965504861}" srcOrd="8" destOrd="0" presId="urn:microsoft.com/office/officeart/2005/8/layout/cycle6"/>
    <dgm:cxn modelId="{E05CFEE6-90A3-4764-9CE9-C7D68753BA7E}" type="presOf" srcId="{4D8236FE-3107-456A-BA63-E8BEE7FB183F}" destId="{29C06881-6008-49DA-B77A-94F965504861}" srcOrd="0" destOrd="0" presId="urn:microsoft.com/office/officeart/2005/8/layout/cycle6"/>
    <dgm:cxn modelId="{0F5494E0-1F44-4C3A-AA5E-4C063EA91208}" type="presParOf" srcId="{65E1CD86-AA6F-46CD-91E3-B9B25CEC1BDD}" destId="{C45BE486-CA33-41E5-AC44-B26CDB682520}" srcOrd="9" destOrd="0" presId="urn:microsoft.com/office/officeart/2005/8/layout/cycle6"/>
    <dgm:cxn modelId="{F275F1B4-F038-41EF-8894-10342F0C9E1A}" type="presOf" srcId="{72F68245-D850-4B63-BDF5-16E62560FCD6}" destId="{C45BE486-CA33-41E5-AC44-B26CDB682520}" srcOrd="0" destOrd="0" presId="urn:microsoft.com/office/officeart/2005/8/layout/cycle6"/>
    <dgm:cxn modelId="{A75FBE54-8CC1-4EFF-948E-F4C330EF447C}" type="presParOf" srcId="{65E1CD86-AA6F-46CD-91E3-B9B25CEC1BDD}" destId="{628E7FB1-262A-4A1B-8425-DBC4AF3C9E9D}" srcOrd="10" destOrd="0" presId="urn:microsoft.com/office/officeart/2005/8/layout/cycle6"/>
    <dgm:cxn modelId="{B5B32A85-4086-4DF7-89AF-52E428A5158C}" type="presParOf" srcId="{65E1CD86-AA6F-46CD-91E3-B9B25CEC1BDD}" destId="{8D32396B-F1F6-4A39-8DCE-09CEB3EDB57B}" srcOrd="11" destOrd="0" presId="urn:microsoft.com/office/officeart/2005/8/layout/cycle6"/>
    <dgm:cxn modelId="{0419CB58-6A05-4B9A-A6DE-547050271D8D}" type="presOf" srcId="{AD574BE5-5CEC-4258-B5B6-88B016FA1A18}" destId="{8D32396B-F1F6-4A39-8DCE-09CEB3EDB57B}" srcOrd="0" destOrd="0" presId="urn:microsoft.com/office/officeart/2005/8/layout/cycle6"/>
    <dgm:cxn modelId="{117F7BCB-A540-4933-90CB-15D99DAE7AED}" type="presParOf" srcId="{65E1CD86-AA6F-46CD-91E3-B9B25CEC1BDD}" destId="{11A62784-5F93-4518-B8FA-9BE89A1F6FCE}" srcOrd="12" destOrd="0" presId="urn:microsoft.com/office/officeart/2005/8/layout/cycle6"/>
    <dgm:cxn modelId="{DEF31B07-B7EF-47F6-8C72-8C2D2C9B8610}" type="presOf" srcId="{837369B6-869E-4BB4-8D13-A9A1476975D4}" destId="{11A62784-5F93-4518-B8FA-9BE89A1F6FCE}" srcOrd="0" destOrd="0" presId="urn:microsoft.com/office/officeart/2005/8/layout/cycle6"/>
    <dgm:cxn modelId="{3003AA87-A80C-4BC6-8924-8E26351D496D}" type="presParOf" srcId="{65E1CD86-AA6F-46CD-91E3-B9B25CEC1BDD}" destId="{38FDCAED-9A34-41F1-A600-B0C472C83D73}" srcOrd="13" destOrd="0" presId="urn:microsoft.com/office/officeart/2005/8/layout/cycle6"/>
    <dgm:cxn modelId="{D95DAE5C-251C-479D-954E-7C88B2C09B3F}" type="presParOf" srcId="{65E1CD86-AA6F-46CD-91E3-B9B25CEC1BDD}" destId="{E65E7BF4-35D4-468F-8C0A-98D65CBB9E18}" srcOrd="14" destOrd="0" presId="urn:microsoft.com/office/officeart/2005/8/layout/cycle6"/>
    <dgm:cxn modelId="{454E73E2-1E78-4DA2-897E-660E0A7FB8DF}" type="presOf" srcId="{F4293595-CC96-4D27-820C-CEFBD78A006D}" destId="{E65E7BF4-35D4-468F-8C0A-98D65CBB9E18}" srcOrd="0" destOrd="0" presId="urn:microsoft.com/office/officeart/2005/8/layout/cycle6"/>
    <dgm:cxn modelId="{7611BB57-D1D7-4CD0-9791-0D7538898F3A}" type="presParOf" srcId="{65E1CD86-AA6F-46CD-91E3-B9B25CEC1BDD}" destId="{47DB0A9A-972A-4ECD-B34A-A428D4D7873A}" srcOrd="15" destOrd="0" presId="urn:microsoft.com/office/officeart/2005/8/layout/cycle6"/>
    <dgm:cxn modelId="{77DBD321-F993-4458-8D05-FDCEBE7D591F}" type="presOf" srcId="{714FBBF6-B878-4298-A854-D79AAE3A6848}" destId="{47DB0A9A-972A-4ECD-B34A-A428D4D7873A}" srcOrd="0" destOrd="0" presId="urn:microsoft.com/office/officeart/2005/8/layout/cycle6"/>
    <dgm:cxn modelId="{25095F46-B030-448B-AFBF-07466540AC92}" type="presParOf" srcId="{65E1CD86-AA6F-46CD-91E3-B9B25CEC1BDD}" destId="{9F44938A-957A-4837-B1DB-6DF8F675FF17}" srcOrd="16" destOrd="0" presId="urn:microsoft.com/office/officeart/2005/8/layout/cycle6"/>
    <dgm:cxn modelId="{72156014-752E-4E0A-BA8E-9C1D5AB7B1B7}" type="presParOf" srcId="{65E1CD86-AA6F-46CD-91E3-B9B25CEC1BDD}" destId="{442AD5D7-F2C8-4B3F-ACDD-32370504EB38}" srcOrd="17" destOrd="0" presId="urn:microsoft.com/office/officeart/2005/8/layout/cycle6"/>
    <dgm:cxn modelId="{D6812542-7D0C-4683-8BA4-36DF3AC63CD7}" type="presOf" srcId="{C86E9E92-6694-477A-BB7F-88D3D244ACB7}" destId="{442AD5D7-F2C8-4B3F-ACDD-32370504EB38}" srcOrd="0" destOrd="0" presId="urn:microsoft.com/office/officeart/2005/8/layout/cycle6"/>
    <dgm:cxn modelId="{0399626E-CB62-41D8-8D3A-0C1CFCA5D489}" type="presParOf" srcId="{65E1CD86-AA6F-46CD-91E3-B9B25CEC1BDD}" destId="{C2B35187-3CCB-4D30-B606-3B7D3C26017E}" srcOrd="18" destOrd="0" presId="urn:microsoft.com/office/officeart/2005/8/layout/cycle6"/>
    <dgm:cxn modelId="{DBE93DA3-40F0-4E14-BB99-09B052B9F393}" type="presOf" srcId="{A9BEDB4C-F0A2-4C90-8CCB-388B67F72A08}" destId="{C2B35187-3CCB-4D30-B606-3B7D3C26017E}" srcOrd="0" destOrd="0" presId="urn:microsoft.com/office/officeart/2005/8/layout/cycle6"/>
    <dgm:cxn modelId="{78EFCA56-7A75-4553-AFE2-CD8395234486}" type="presParOf" srcId="{65E1CD86-AA6F-46CD-91E3-B9B25CEC1BDD}" destId="{B6E6AB56-2010-4B16-85D3-2B76637BE850}" srcOrd="19" destOrd="0" presId="urn:microsoft.com/office/officeart/2005/8/layout/cycle6"/>
    <dgm:cxn modelId="{377F3849-C9A5-46E2-A57D-A2D5BCDDD38B}" type="presParOf" srcId="{65E1CD86-AA6F-46CD-91E3-B9B25CEC1BDD}" destId="{4E58C111-0DC2-4ED3-8DD8-3A8436E11D43}" srcOrd="20" destOrd="0" presId="urn:microsoft.com/office/officeart/2005/8/layout/cycle6"/>
    <dgm:cxn modelId="{2B5A513C-FC89-4D11-A217-75228CEF632A}" type="presOf" srcId="{8AE87167-F3FB-453B-8ED0-90A11480D3F5}" destId="{4E58C111-0DC2-4ED3-8DD8-3A8436E11D43}" srcOrd="0" destOrd="0" presId="urn:microsoft.com/office/officeart/2005/8/layout/cycle6"/>
    <dgm:cxn modelId="{0B43D895-B825-454C-BD05-4A63C074A27C}" type="presParOf" srcId="{65E1CD86-AA6F-46CD-91E3-B9B25CEC1BDD}" destId="{9CDB0036-22E8-49D3-8BFC-A90E443937B9}" srcOrd="21" destOrd="0" presId="urn:microsoft.com/office/officeart/2005/8/layout/cycle6"/>
    <dgm:cxn modelId="{4F44BDAD-FD89-4C97-912C-BA38F4190025}" type="presOf" srcId="{95DA0941-2D55-439F-B3F2-E34545466390}" destId="{9CDB0036-22E8-49D3-8BFC-A90E443937B9}" srcOrd="0" destOrd="0" presId="urn:microsoft.com/office/officeart/2005/8/layout/cycle6"/>
    <dgm:cxn modelId="{8692C436-776E-4B5F-9974-10F02214EC22}" type="presParOf" srcId="{65E1CD86-AA6F-46CD-91E3-B9B25CEC1BDD}" destId="{0D598CBF-F239-4E91-8744-E0E16F49F126}" srcOrd="22" destOrd="0" presId="urn:microsoft.com/office/officeart/2005/8/layout/cycle6"/>
    <dgm:cxn modelId="{563BB4C1-37B1-4FB6-BA9A-17F5A1341BA5}" type="presParOf" srcId="{65E1CD86-AA6F-46CD-91E3-B9B25CEC1BDD}" destId="{16E00084-EF99-477D-ABBF-226DB0946594}" srcOrd="23" destOrd="0" presId="urn:microsoft.com/office/officeart/2005/8/layout/cycle6"/>
    <dgm:cxn modelId="{CFDAC180-26DA-4136-9CD9-BE831D7D3E17}" type="presOf" srcId="{ECA2A374-5710-466B-91A0-E8E53C3AD047}" destId="{16E00084-EF99-477D-ABBF-226DB0946594}" srcOrd="0" destOrd="0" presId="urn:microsoft.com/office/officeart/2005/8/layout/cycle6"/>
    <dgm:cxn modelId="{CA787189-05E7-4C25-AF84-E7D7FA5D7AEE}" type="presParOf" srcId="{65E1CD86-AA6F-46CD-91E3-B9B25CEC1BDD}" destId="{5ECD79A3-B1F0-499F-B08C-6BCD969D15D9}" srcOrd="24" destOrd="0" presId="urn:microsoft.com/office/officeart/2005/8/layout/cycle6"/>
    <dgm:cxn modelId="{69E8CF7E-7721-43C3-B17E-C02BD579445D}" type="presOf" srcId="{E9C3AF5F-E6F7-4ED6-887E-938F31490454}" destId="{5ECD79A3-B1F0-499F-B08C-6BCD969D15D9}" srcOrd="0" destOrd="0" presId="urn:microsoft.com/office/officeart/2005/8/layout/cycle6"/>
    <dgm:cxn modelId="{F0566FA4-DA86-48FD-AE85-DA2068C534B9}" type="presParOf" srcId="{65E1CD86-AA6F-46CD-91E3-B9B25CEC1BDD}" destId="{CCF9EB29-1D81-4A7B-82D1-BC4C94DBF262}" srcOrd="25" destOrd="0" presId="urn:microsoft.com/office/officeart/2005/8/layout/cycle6"/>
    <dgm:cxn modelId="{34D17113-220B-4212-BCBE-2685996FB307}" type="presParOf" srcId="{65E1CD86-AA6F-46CD-91E3-B9B25CEC1BDD}" destId="{3B08F50F-79FB-4569-B5D4-1F3CC0F8C02A}" srcOrd="26" destOrd="0" presId="urn:microsoft.com/office/officeart/2005/8/layout/cycle6"/>
    <dgm:cxn modelId="{CEC98C8B-70C0-467B-AF5B-32E83C4A6BAB}" type="presOf" srcId="{34B23CF9-2C61-4A20-A9AE-EA762C407A39}" destId="{3B08F50F-79FB-4569-B5D4-1F3CC0F8C02A}" srcOrd="0" destOrd="0" presId="urn:microsoft.com/office/officeart/2005/8/layout/cycle6"/>
    <dgm:cxn modelId="{144DA253-5A6D-4B08-A076-4E9617B2BBC2}" type="presParOf" srcId="{65E1CD86-AA6F-46CD-91E3-B9B25CEC1BDD}" destId="{B50F5CEC-240E-4C01-91BB-8A052270A831}" srcOrd="27" destOrd="0" presId="urn:microsoft.com/office/officeart/2005/8/layout/cycle6"/>
    <dgm:cxn modelId="{C9ED392A-3565-4AF8-9142-AD91732C3BA7}" type="presOf" srcId="{D950B6CF-DC54-453C-8E83-A7F5721F9F30}" destId="{B50F5CEC-240E-4C01-91BB-8A052270A831}" srcOrd="0" destOrd="0" presId="urn:microsoft.com/office/officeart/2005/8/layout/cycle6"/>
    <dgm:cxn modelId="{83F33DBB-2470-4C9A-90E9-630594FE66E7}" type="presParOf" srcId="{65E1CD86-AA6F-46CD-91E3-B9B25CEC1BDD}" destId="{84727B00-F983-43EA-94C6-FD2321EB2400}" srcOrd="28" destOrd="0" presId="urn:microsoft.com/office/officeart/2005/8/layout/cycle6"/>
    <dgm:cxn modelId="{B2A10E9C-D730-4E4D-ABD0-7381500231E1}" type="presParOf" srcId="{65E1CD86-AA6F-46CD-91E3-B9B25CEC1BDD}" destId="{8321EA39-85FA-45C7-A4A1-9FFB06C9AC60}" srcOrd="29" destOrd="0" presId="urn:microsoft.com/office/officeart/2005/8/layout/cycle6"/>
    <dgm:cxn modelId="{3A586267-B59C-4E18-BA92-8C2E9FCE5661}" type="presOf" srcId="{BD1BD5EE-48FC-4CFA-B846-F5BC4977A663}" destId="{8321EA39-85FA-45C7-A4A1-9FFB06C9AC60}" srcOrd="0" destOrd="0" presId="urn:microsoft.com/office/officeart/2005/8/layout/cycle6"/>
  </dgm:cxnLst>
  <dgm:bg/>
  <dgm:whole/>
  <dgm:extLst>
    <a:ext uri="http://schemas.microsoft.com/office/drawing/2008/diagram">
      <dsp:dataModelExt xmlns:dsp="http://schemas.microsoft.com/office/drawing/2008/diagram" relId="rId2" minVer="http://schemas.openxmlformats.org/drawingml/2006/main"/>
    </a:ext>
  </dgm:extLst>
</dgm:dataModel>
</file>

<file path=ppt/diagrams/drawing1.xml><?xml version="1.0" encoding="utf-8"?>
<dsp:drawing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http://schemas.openxmlformats.org/presentationml/2006/main" xmlns:p14="http://schemas.microsoft.com/office/powerpoint/2010/main" xmlns:dsp="http://schemas.microsoft.com/office/drawing/2008/diagram">
  <dsp:spTree>
    <dsp:nvGrpSpPr>
      <dsp:cNvPr id="9" name=""/>
      <dsp:cNvGrpSpPr/>
    </dsp:nvGrpSpPr>
    <dsp:grpSpPr/>
    <dsp:sp modelId="{58C895CE-CA55-45DA-AA88-9A493AD59A1F}">
      <dsp:nvSpPr>
        <dsp:cNvPr id="10" name=""/>
        <dsp:cNvSpPr/>
      </dsp:nvSpPr>
      <dsp:spPr>
        <a:xfrm>
          <a:off x="219331" y="68"/>
          <a:ext cx="3172941" cy="1903764"/>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lv-LV" sz="4800" kern="1200"/>
            <a:t>product</a:t>
          </a:r>
          <a:endParaRPr lang="en-US" sz="4800" kern="1200"/>
        </a:p>
      </dsp:txBody>
      <dsp:txXfrm>
        <a:off x="219331" y="68"/>
        <a:ext cx="3172941" cy="1903764"/>
      </dsp:txXfrm>
    </dsp:sp>
    <dsp:sp modelId="{D7071422-296E-441E-8EBD-9F5706A1F079}">
      <dsp:nvSpPr>
        <dsp:cNvPr id="11" name=""/>
        <dsp:cNvSpPr/>
      </dsp:nvSpPr>
      <dsp:spPr>
        <a:xfrm>
          <a:off x="3709567" y="68"/>
          <a:ext cx="3172941" cy="1903764"/>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lv-LV" sz="4800" kern="1200"/>
            <a:t>process</a:t>
          </a:r>
          <a:endParaRPr lang="en-US" sz="4800" kern="1200"/>
        </a:p>
      </dsp:txBody>
      <dsp:txXfrm>
        <a:off x="3709567" y="68"/>
        <a:ext cx="3172941" cy="1903764"/>
      </dsp:txXfrm>
    </dsp:sp>
    <dsp:sp modelId="{9559EE96-4051-4214-AEE1-16DF05EFAE6C}">
      <dsp:nvSpPr>
        <dsp:cNvPr id="12" name=""/>
        <dsp:cNvSpPr/>
      </dsp:nvSpPr>
      <dsp:spPr>
        <a:xfrm>
          <a:off x="219331" y="2221127"/>
          <a:ext cx="3172941" cy="1903764"/>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lv-LV" sz="4800" kern="1200"/>
            <a:t>personal traits</a:t>
          </a:r>
          <a:endParaRPr lang="en-US" sz="4800" kern="1200"/>
        </a:p>
      </dsp:txBody>
      <dsp:txXfrm>
        <a:off x="219331" y="2221127"/>
        <a:ext cx="3172941" cy="1903764"/>
      </dsp:txXfrm>
    </dsp:sp>
    <dsp:sp modelId="{4ACC165A-5ADF-4744-A2B6-AFE57868D7DB}">
      <dsp:nvSpPr>
        <dsp:cNvPr id="13" name=""/>
        <dsp:cNvSpPr/>
      </dsp:nvSpPr>
      <dsp:spPr>
        <a:xfrm>
          <a:off x="3709567" y="2221127"/>
          <a:ext cx="3172941" cy="1903764"/>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lv-LV" sz="4800" kern="1200"/>
            <a:t>external conditions</a:t>
          </a:r>
          <a:endParaRPr lang="en-US" sz="4800" kern="1200"/>
        </a:p>
      </dsp:txBody>
      <dsp:txXfrm>
        <a:off x="3709567" y="2221127"/>
        <a:ext cx="3172941" cy="1903764"/>
      </dsp:txXfrm>
    </dsp:sp>
  </dsp:spTree>
</dsp:drawing>
</file>

<file path=ppt/diagrams/drawing2.xml><?xml version="1.0" encoding="utf-8"?>
<dsp:drawing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http://schemas.openxmlformats.org/presentationml/2006/main" xmlns:p14="http://schemas.microsoft.com/office/powerpoint/2010/main" xmlns:dsp="http://schemas.microsoft.com/office/drawing/2008/diagram">
  <dsp:spTree>
    <dsp:nvGrpSpPr>
      <dsp:cNvPr id="5" name=""/>
      <dsp:cNvGrpSpPr/>
    </dsp:nvGrpSpPr>
    <dsp:grpSpPr/>
    <dsp:sp modelId="{72141492-E8B0-44CD-A817-049D4DF72195}">
      <dsp:nvSpPr>
        <dsp:cNvPr id="6" name=""/>
        <dsp:cNvSpPr/>
      </dsp:nvSpPr>
      <dsp:spPr>
        <a:xfrm>
          <a:off x="265198" y="831550"/>
          <a:ext cx="3934592" cy="462893"/>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a:lstStyle/>
        <a:p/>
      </dsp:txBody>
    </dsp:sp>
    <dsp:sp modelId="{8C42A638-2BAE-4A60-933B-A318D9A8F334}">
      <dsp:nvSpPr>
        <dsp:cNvPr id="7" name=""/>
        <dsp:cNvSpPr/>
      </dsp:nvSpPr>
      <dsp:spPr>
        <a:xfrm>
          <a:off x="265198" y="1005394"/>
          <a:ext cx="289049" cy="289049"/>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a:lstStyle/>
        <a:p/>
      </dsp:txBody>
    </dsp:sp>
    <dsp:sp modelId="{38B89C03-15E7-45A7-9EF2-0425A0DDA8C5}">
      <dsp:nvSpPr>
        <dsp:cNvPr id="8" name=""/>
        <dsp:cNvSpPr/>
      </dsp:nvSpPr>
      <dsp:spPr>
        <a:xfrm flipH="1">
          <a:off x="5889" y="0"/>
          <a:ext cx="4453210" cy="831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lv-LV" sz="2000" kern="1200">
              <a:latin typeface="Times New Roman" panose="02020603050405020304" pitchFamily="18" charset="0"/>
              <a:cs typeface="Times New Roman" panose="02020603050405020304" pitchFamily="18" charset="0"/>
            </a:rPr>
            <a:t>First dimension</a:t>
          </a:r>
          <a:endParaRPr lang="en-US" sz="2000" kern="1200">
            <a:latin typeface="Times New Roman" panose="02020603050405020304" pitchFamily="18" charset="0"/>
            <a:cs typeface="Times New Roman" panose="02020603050405020304" pitchFamily="18" charset="0"/>
          </a:endParaRPr>
        </a:p>
      </dsp:txBody>
      <dsp:txXfrm>
        <a:off x="5889" y="0"/>
        <a:ext cx="4453210" cy="831550"/>
      </dsp:txXfrm>
    </dsp:sp>
    <dsp:sp modelId="{8A61CF43-7C8F-483D-A336-797BF215E98C}">
      <dsp:nvSpPr>
        <dsp:cNvPr id="9" name=""/>
        <dsp:cNvSpPr/>
      </dsp:nvSpPr>
      <dsp:spPr>
        <a:xfrm>
          <a:off x="5889" y="1679159"/>
          <a:ext cx="289042" cy="289042"/>
        </a:xfrm>
        <a:prstGeom prst="rect">
          <a:avLst/>
        </a:prstGeom>
        <a:solidFill>
          <a:schemeClr val="l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a:lstStyle/>
        <a:p/>
      </dsp:txBody>
    </dsp:sp>
    <dsp:sp modelId="{C6D55410-595D-477C-AA8A-AF5F16B8A4F7}">
      <dsp:nvSpPr>
        <dsp:cNvPr id="10" name=""/>
        <dsp:cNvSpPr/>
      </dsp:nvSpPr>
      <dsp:spPr>
        <a:xfrm>
          <a:off x="281311" y="1486802"/>
          <a:ext cx="3659170" cy="673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lvl="0" algn="l" defTabSz="800100">
            <a:lnSpc>
              <a:spcPct val="90000"/>
            </a:lnSpc>
            <a:spcBef>
              <a:spcPct val="0"/>
            </a:spcBef>
            <a:spcAft>
              <a:spcPct val="35000"/>
            </a:spcAft>
          </a:pPr>
          <a:r>
            <a:rPr lang="en-US" sz="1800" kern="1200">
              <a:latin typeface="Times New Roman" panose="02020603050405020304" pitchFamily="18" charset="0"/>
              <a:cs typeface="Times New Roman" panose="02020603050405020304" pitchFamily="18" charset="0"/>
            </a:rPr>
            <a:t>an everyday occurrence</a:t>
          </a:r>
        </a:p>
      </dsp:txBody>
      <dsp:txXfrm>
        <a:off x="281311" y="1486802"/>
        <a:ext cx="3659170" cy="673758"/>
      </dsp:txXfrm>
    </dsp:sp>
    <dsp:sp modelId="{B716C05A-AEF0-44F8-AF4B-45787109CF24}">
      <dsp:nvSpPr>
        <dsp:cNvPr id="11" name=""/>
        <dsp:cNvSpPr/>
      </dsp:nvSpPr>
      <dsp:spPr>
        <a:xfrm>
          <a:off x="5889" y="2352918"/>
          <a:ext cx="289042" cy="289042"/>
        </a:xfrm>
        <a:prstGeom prst="rect">
          <a:avLst/>
        </a:prstGeom>
        <a:solidFill>
          <a:schemeClr val="l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a:lstStyle/>
        <a:p/>
      </dsp:txBody>
    </dsp:sp>
    <dsp:sp modelId="{113F9FED-BA32-4192-B861-BE1B3B108F99}">
      <dsp:nvSpPr>
        <dsp:cNvPr id="12" name=""/>
        <dsp:cNvSpPr/>
      </dsp:nvSpPr>
      <dsp:spPr>
        <a:xfrm>
          <a:off x="281311" y="2160560"/>
          <a:ext cx="3659170" cy="673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lvl="0" algn="l" defTabSz="800100">
            <a:lnSpc>
              <a:spcPct val="90000"/>
            </a:lnSpc>
            <a:spcBef>
              <a:spcPct val="0"/>
            </a:spcBef>
            <a:spcAft>
              <a:spcPct val="35000"/>
            </a:spcAft>
          </a:pPr>
          <a:r>
            <a:rPr lang="en-US" sz="1800" kern="1200">
              <a:latin typeface="Times New Roman" panose="02020603050405020304" pitchFamily="18" charset="0"/>
              <a:cs typeface="Times New Roman" panose="02020603050405020304" pitchFamily="18" charset="0"/>
            </a:rPr>
            <a:t>everyone can be creative</a:t>
          </a:r>
        </a:p>
      </dsp:txBody>
      <dsp:txXfrm>
        <a:off x="281311" y="2160560"/>
        <a:ext cx="3659170" cy="673758"/>
      </dsp:txXfrm>
    </dsp:sp>
    <dsp:sp modelId="{C7F9AB83-0FD4-4486-8630-0037CF67C6BC}">
      <dsp:nvSpPr>
        <dsp:cNvPr id="13" name=""/>
        <dsp:cNvSpPr/>
      </dsp:nvSpPr>
      <dsp:spPr>
        <a:xfrm>
          <a:off x="5889" y="3026676"/>
          <a:ext cx="289042" cy="289042"/>
        </a:xfrm>
        <a:prstGeom prst="rect">
          <a:avLst/>
        </a:prstGeom>
        <a:solidFill>
          <a:schemeClr val="l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a:lstStyle/>
        <a:p/>
      </dsp:txBody>
    </dsp:sp>
    <dsp:sp modelId="{9F862926-F9A4-4A41-95D2-A0C1785D4CE7}">
      <dsp:nvSpPr>
        <dsp:cNvPr id="14" name=""/>
        <dsp:cNvSpPr/>
      </dsp:nvSpPr>
      <dsp:spPr>
        <a:xfrm>
          <a:off x="281311" y="2834318"/>
          <a:ext cx="3659170" cy="673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lvl="0" algn="l" defTabSz="800100">
            <a:lnSpc>
              <a:spcPct val="90000"/>
            </a:lnSpc>
            <a:spcBef>
              <a:spcPct val="0"/>
            </a:spcBef>
            <a:spcAft>
              <a:spcPct val="35000"/>
            </a:spcAft>
          </a:pPr>
          <a:r>
            <a:rPr lang="lv-LV" sz="1800" kern="1200" smtClean="0">
              <a:latin typeface="Times New Roman" panose="02020603050405020304" pitchFamily="18" charset="0"/>
              <a:cs typeface="Times New Roman" panose="02020603050405020304" pitchFamily="18" charset="0"/>
            </a:rPr>
            <a:t>e</a:t>
          </a:r>
          <a:r>
            <a:rPr lang="en-US" sz="1800" kern="1200" err="1" smtClean="0">
              <a:latin typeface="Times New Roman" panose="02020603050405020304" pitchFamily="18" charset="0"/>
              <a:cs typeface="Times New Roman" panose="02020603050405020304" pitchFamily="18" charset="0"/>
            </a:rPr>
            <a:t>veryone </a:t>
          </a:r>
          <a:r>
            <a:rPr lang="en-US" sz="1800" kern="1200">
              <a:latin typeface="Times New Roman" panose="02020603050405020304" pitchFamily="18" charset="0"/>
              <a:cs typeface="Times New Roman" panose="02020603050405020304" pitchFamily="18" charset="0"/>
            </a:rPr>
            <a:t>should be involved in creative processes</a:t>
          </a:r>
        </a:p>
      </dsp:txBody>
      <dsp:txXfrm>
        <a:off x="281311" y="2834318"/>
        <a:ext cx="3659170" cy="673758"/>
      </dsp:txXfrm>
    </dsp:sp>
    <dsp:sp modelId="{4D93B09F-9589-435B-9AC5-5947C7FE5661}">
      <dsp:nvSpPr>
        <dsp:cNvPr id="15" name=""/>
        <dsp:cNvSpPr/>
      </dsp:nvSpPr>
      <dsp:spPr>
        <a:xfrm>
          <a:off x="4655830" y="831550"/>
          <a:ext cx="3934592" cy="462893"/>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a:lstStyle/>
        <a:p/>
      </dsp:txBody>
    </dsp:sp>
    <dsp:sp modelId="{618C8F6E-692A-415C-B18B-121BCC62A74C}">
      <dsp:nvSpPr>
        <dsp:cNvPr id="16" name=""/>
        <dsp:cNvSpPr/>
      </dsp:nvSpPr>
      <dsp:spPr>
        <a:xfrm>
          <a:off x="4655830" y="1005394"/>
          <a:ext cx="289049" cy="289049"/>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a:lstStyle/>
        <a:p/>
      </dsp:txBody>
    </dsp:sp>
    <dsp:sp modelId="{217AA47C-D803-4139-8122-85FD326C9997}">
      <dsp:nvSpPr>
        <dsp:cNvPr id="17" name=""/>
        <dsp:cNvSpPr/>
      </dsp:nvSpPr>
      <dsp:spPr>
        <a:xfrm>
          <a:off x="4655830" y="0"/>
          <a:ext cx="3934592" cy="831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lv-LV" sz="2000" kern="1200">
              <a:latin typeface="Times New Roman" panose="02020603050405020304" pitchFamily="18" charset="0"/>
              <a:cs typeface="Times New Roman" panose="02020603050405020304" pitchFamily="18" charset="0"/>
            </a:rPr>
            <a:t>Second dimension</a:t>
          </a:r>
          <a:endParaRPr lang="en-US" sz="2000" kern="1200">
            <a:latin typeface="Times New Roman" panose="02020603050405020304" pitchFamily="18" charset="0"/>
            <a:cs typeface="Times New Roman" panose="02020603050405020304" pitchFamily="18" charset="0"/>
          </a:endParaRPr>
        </a:p>
      </dsp:txBody>
      <dsp:txXfrm>
        <a:off x="4655830" y="0"/>
        <a:ext cx="3934592" cy="831550"/>
      </dsp:txXfrm>
    </dsp:sp>
    <dsp:sp modelId="{3AC944C0-8096-41D0-AE54-DBC8E08C7B6A}">
      <dsp:nvSpPr>
        <dsp:cNvPr id="18" name=""/>
        <dsp:cNvSpPr/>
      </dsp:nvSpPr>
      <dsp:spPr>
        <a:xfrm>
          <a:off x="4655830" y="1679159"/>
          <a:ext cx="289042" cy="289042"/>
        </a:xfrm>
        <a:prstGeom prst="rect">
          <a:avLst/>
        </a:prstGeom>
        <a:solidFill>
          <a:schemeClr val="l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a:lstStyle/>
        <a:p/>
      </dsp:txBody>
    </dsp:sp>
    <dsp:sp modelId="{3308BD96-3007-4726-BDB9-6F7CCE5C6145}">
      <dsp:nvSpPr>
        <dsp:cNvPr id="19" name=""/>
        <dsp:cNvSpPr/>
      </dsp:nvSpPr>
      <dsp:spPr>
        <a:xfrm>
          <a:off x="4931251" y="1486802"/>
          <a:ext cx="3659170" cy="673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lvl="0" algn="l" defTabSz="800100">
            <a:lnSpc>
              <a:spcPct val="90000"/>
            </a:lnSpc>
            <a:spcBef>
              <a:spcPct val="0"/>
            </a:spcBef>
            <a:spcAft>
              <a:spcPct val="35000"/>
            </a:spcAft>
          </a:pPr>
          <a:r>
            <a:rPr lang="lv-LV" sz="1800" kern="1200">
              <a:latin typeface="Times New Roman" panose="02020603050405020304" pitchFamily="18" charset="0"/>
              <a:cs typeface="Times New Roman" panose="02020603050405020304" pitchFamily="18" charset="0"/>
            </a:rPr>
            <a:t>c</a:t>
          </a:r>
          <a:r>
            <a:rPr lang="en-US" sz="1800" kern="1200" err="1">
              <a:latin typeface="Times New Roman" panose="02020603050405020304" pitchFamily="18" charset="0"/>
              <a:cs typeface="Times New Roman" panose="02020603050405020304" pitchFamily="18" charset="0"/>
            </a:rPr>
            <a:t>oncept of utility</a:t>
          </a:r>
        </a:p>
      </dsp:txBody>
      <dsp:txXfrm>
        <a:off x="4931251" y="1486802"/>
        <a:ext cx="3659170" cy="673758"/>
      </dsp:txXfrm>
    </dsp:sp>
    <dsp:sp modelId="{A17A37F4-CCB6-4236-8D59-DA959DCC3468}">
      <dsp:nvSpPr>
        <dsp:cNvPr id="20" name=""/>
        <dsp:cNvSpPr/>
      </dsp:nvSpPr>
      <dsp:spPr>
        <a:xfrm>
          <a:off x="4655830" y="2352918"/>
          <a:ext cx="289042" cy="289042"/>
        </a:xfrm>
        <a:prstGeom prst="rect">
          <a:avLst/>
        </a:prstGeom>
        <a:solidFill>
          <a:schemeClr val="l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a:lstStyle/>
        <a:p/>
      </dsp:txBody>
    </dsp:sp>
    <dsp:sp modelId="{E2CBE1ED-7119-4CC7-BD04-8D9BBFAF30A5}">
      <dsp:nvSpPr>
        <dsp:cNvPr id="21" name=""/>
        <dsp:cNvSpPr/>
      </dsp:nvSpPr>
      <dsp:spPr>
        <a:xfrm>
          <a:off x="4931251" y="2160560"/>
          <a:ext cx="3659170" cy="673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lvl="0" algn="l" defTabSz="800100">
            <a:lnSpc>
              <a:spcPct val="90000"/>
            </a:lnSpc>
            <a:spcBef>
              <a:spcPct val="0"/>
            </a:spcBef>
            <a:spcAft>
              <a:spcPct val="35000"/>
            </a:spcAft>
          </a:pPr>
          <a:r>
            <a:rPr lang="en-US" sz="1800" kern="1200">
              <a:latin typeface="Times New Roman" panose="02020603050405020304" pitchFamily="18" charset="0"/>
              <a:cs typeface="Times New Roman" panose="02020603050405020304" pitchFamily="18" charset="0"/>
            </a:rPr>
            <a:t>refers to material or practical methods for evaluating the utility of new ideas</a:t>
          </a:r>
        </a:p>
      </dsp:txBody>
      <dsp:txXfrm>
        <a:off x="4931251" y="2160560"/>
        <a:ext cx="3659170" cy="673758"/>
      </dsp:txXfrm>
    </dsp:sp>
  </dsp:spTree>
</dsp:drawing>
</file>

<file path=ppt/diagrams/drawing3.xml><?xml version="1.0" encoding="utf-8"?>
<dsp:drawing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http://schemas.openxmlformats.org/presentationml/2006/main" xmlns:p14="http://schemas.microsoft.com/office/powerpoint/2010/main" xmlns:dsp="http://schemas.microsoft.com/office/drawing/2008/diagram">
  <dsp:spTree>
    <dsp:nvGrpSpPr>
      <dsp:cNvPr id="5" name=""/>
      <dsp:cNvGrpSpPr/>
    </dsp:nvGrpSpPr>
    <dsp:grpSpPr/>
    <dsp:sp modelId="{453DC22C-4B11-45A5-A5CD-480672F5662A}">
      <dsp:nvSpPr>
        <dsp:cNvPr id="6" name=""/>
        <dsp:cNvSpPr/>
      </dsp:nvSpPr>
      <dsp:spPr>
        <a:xfrm>
          <a:off x="776477" y="0"/>
          <a:ext cx="8800084" cy="59436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a:lstStyle/>
        <a:p/>
      </dsp:txBody>
    </dsp:sp>
    <dsp:sp modelId="{6AE1A190-188B-45F1-B8C2-29DA676BACDD}">
      <dsp:nvSpPr>
        <dsp:cNvPr id="7" name=""/>
        <dsp:cNvSpPr/>
      </dsp:nvSpPr>
      <dsp:spPr>
        <a:xfrm>
          <a:off x="2843" y="1783079"/>
          <a:ext cx="1655576" cy="237744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a:t>problem identification and installation</a:t>
          </a:r>
        </a:p>
      </dsp:txBody>
      <dsp:txXfrm>
        <a:off x="83662" y="1863898"/>
        <a:ext cx="1493939" cy="2215803"/>
      </dsp:txXfrm>
    </dsp:sp>
    <dsp:sp modelId="{CED6BBCB-C9FF-4A8F-8703-653C6174E2ED}">
      <dsp:nvSpPr>
        <dsp:cNvPr id="8" name=""/>
        <dsp:cNvSpPr/>
      </dsp:nvSpPr>
      <dsp:spPr>
        <a:xfrm>
          <a:off x="1741198" y="1783079"/>
          <a:ext cx="1655576" cy="237744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a:t>simultaneously</a:t>
          </a:r>
          <a:r>
            <a:rPr lang="lv-LV" sz="1600" kern="1200"/>
            <a:t> </a:t>
          </a:r>
          <a:r>
            <a:rPr lang="en-US" sz="1600" kern="1200"/>
            <a:t>generat</a:t>
          </a:r>
          <a:r>
            <a:rPr lang="lv-LV" sz="1600" kern="1200"/>
            <a:t>ion of</a:t>
          </a:r>
          <a:r>
            <a:rPr lang="en-US" sz="1600" kern="1200"/>
            <a:t> several ideas</a:t>
          </a:r>
        </a:p>
      </dsp:txBody>
      <dsp:txXfrm>
        <a:off x="1822017" y="1863898"/>
        <a:ext cx="1493939" cy="2215803"/>
      </dsp:txXfrm>
    </dsp:sp>
    <dsp:sp modelId="{A1AB2FDF-19EA-4469-BF80-C9DA209B7A50}">
      <dsp:nvSpPr>
        <dsp:cNvPr id="9" name=""/>
        <dsp:cNvSpPr/>
      </dsp:nvSpPr>
      <dsp:spPr>
        <a:xfrm>
          <a:off x="3479554" y="1783079"/>
          <a:ext cx="1655576" cy="237744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a:t>production ideas of various concepts</a:t>
          </a:r>
        </a:p>
      </dsp:txBody>
      <dsp:txXfrm>
        <a:off x="3560373" y="1863898"/>
        <a:ext cx="1493939" cy="2215803"/>
      </dsp:txXfrm>
    </dsp:sp>
    <dsp:sp modelId="{A78EBCC7-DF04-4A94-84D1-2A577953C9FD}">
      <dsp:nvSpPr>
        <dsp:cNvPr id="10" name=""/>
        <dsp:cNvSpPr/>
      </dsp:nvSpPr>
      <dsp:spPr>
        <a:xfrm>
          <a:off x="5217909" y="1783079"/>
          <a:ext cx="1655576" cy="237744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a:t>putting forward rare, non-standard ideas</a:t>
          </a:r>
        </a:p>
      </dsp:txBody>
      <dsp:txXfrm>
        <a:off x="5298727" y="1863898"/>
        <a:ext cx="1493939" cy="2215803"/>
      </dsp:txXfrm>
    </dsp:sp>
    <dsp:sp modelId="{88A35B0A-940B-474B-B08D-128DB67C405C}">
      <dsp:nvSpPr>
        <dsp:cNvPr id="11" name=""/>
        <dsp:cNvSpPr/>
      </dsp:nvSpPr>
      <dsp:spPr>
        <a:xfrm>
          <a:off x="6956264" y="1783079"/>
          <a:ext cx="1655576" cy="237744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a:t>improv</a:t>
          </a:r>
          <a:r>
            <a:rPr lang="lv-LV" sz="1600" kern="1200"/>
            <a:t>ing</a:t>
          </a:r>
          <a:r>
            <a:rPr lang="en-US" sz="1600" kern="1200"/>
            <a:t> the proposed ideas</a:t>
          </a:r>
        </a:p>
      </dsp:txBody>
      <dsp:txXfrm>
        <a:off x="7037083" y="1863898"/>
        <a:ext cx="1493939" cy="2215803"/>
      </dsp:txXfrm>
    </dsp:sp>
    <dsp:sp modelId="{E7F26729-0E27-40CB-A75D-90606C06B8A9}">
      <dsp:nvSpPr>
        <dsp:cNvPr id="12" name=""/>
        <dsp:cNvSpPr/>
      </dsp:nvSpPr>
      <dsp:spPr>
        <a:xfrm>
          <a:off x="8694619" y="1783079"/>
          <a:ext cx="1655576" cy="237744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a:t>analyze and synthesize information for problem solving</a:t>
          </a:r>
        </a:p>
      </dsp:txBody>
      <dsp:txXfrm>
        <a:off x="8775438" y="1863898"/>
        <a:ext cx="1493939" cy="2215803"/>
      </dsp:txXfrm>
    </dsp:sp>
  </dsp:spTree>
</dsp:drawing>
</file>

<file path=ppt/diagrams/drawing4.xml><?xml version="1.0" encoding="utf-8"?>
<dsp:drawing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http://schemas.openxmlformats.org/presentationml/2006/main" xmlns:p14="http://schemas.microsoft.com/office/powerpoint/2010/main" xmlns:dsp="http://schemas.microsoft.com/office/drawing/2008/diagram">
  <dsp:spTree>
    <dsp:nvGrpSpPr>
      <dsp:cNvPr id="5" name=""/>
      <dsp:cNvGrpSpPr/>
    </dsp:nvGrpSpPr>
    <dsp:grpSpPr/>
    <dsp:sp modelId="{0A64F014-C667-4849-986D-C4B0C7DFA4A4}">
      <dsp:nvSpPr>
        <dsp:cNvPr id="6" name=""/>
        <dsp:cNvSpPr/>
      </dsp:nvSpPr>
      <dsp:spPr>
        <a:xfrm>
          <a:off x="3086317" y="2359"/>
          <a:ext cx="4629476" cy="924873"/>
        </a:xfrm>
        <a:prstGeom prst="rightArrow">
          <a:avLst>
            <a:gd name="adj1" fmla="val 75000"/>
            <a:gd name="adj2" fmla="val 50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n-US" sz="1800" kern="1200">
              <a:latin typeface="Times New Roman" panose="02020603050405020304" pitchFamily="18" charset="0"/>
              <a:cs typeface="Times New Roman" panose="02020603050405020304" pitchFamily="18" charset="0"/>
            </a:rPr>
            <a:t>Thinking of multiple concepts at the same time, or you can effortlessly shift between two different ideas</a:t>
          </a:r>
        </a:p>
      </dsp:txBody>
      <dsp:txXfrm>
        <a:off x="3086317" y="117968"/>
        <a:ext cx="4282649" cy="693655"/>
      </dsp:txXfrm>
    </dsp:sp>
    <dsp:sp modelId="{E0E4374B-1FD1-46BF-83BE-1A38706CD5E2}">
      <dsp:nvSpPr>
        <dsp:cNvPr id="7" name=""/>
        <dsp:cNvSpPr/>
      </dsp:nvSpPr>
      <dsp:spPr>
        <a:xfrm>
          <a:off x="0" y="2359"/>
          <a:ext cx="3086317" cy="924873"/>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b="1" kern="1200">
              <a:latin typeface="Times New Roman" panose="02020603050405020304" pitchFamily="18" charset="0"/>
              <a:cs typeface="Times New Roman" panose="02020603050405020304" pitchFamily="18" charset="0"/>
            </a:rPr>
            <a:t>Cognitive Flexibility</a:t>
          </a:r>
          <a:endParaRPr lang="en-US" sz="1800" kern="1200">
            <a:latin typeface="Times New Roman" panose="02020603050405020304" pitchFamily="18" charset="0"/>
            <a:cs typeface="Times New Roman" panose="02020603050405020304" pitchFamily="18" charset="0"/>
          </a:endParaRPr>
        </a:p>
      </dsp:txBody>
      <dsp:txXfrm>
        <a:off x="45149" y="47508"/>
        <a:ext cx="2996020" cy="834576"/>
      </dsp:txXfrm>
    </dsp:sp>
    <dsp:sp modelId="{A6615547-1F20-4D19-BDFC-5B644283CADF}">
      <dsp:nvSpPr>
        <dsp:cNvPr id="8" name=""/>
        <dsp:cNvSpPr/>
      </dsp:nvSpPr>
      <dsp:spPr>
        <a:xfrm>
          <a:off x="3087071" y="1019720"/>
          <a:ext cx="4624955" cy="1358444"/>
        </a:xfrm>
        <a:prstGeom prst="rightArrow">
          <a:avLst>
            <a:gd name="adj1" fmla="val 75000"/>
            <a:gd name="adj2" fmla="val 50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n-US" sz="1800" kern="1200">
              <a:latin typeface="Times New Roman" panose="02020603050405020304" pitchFamily="18" charset="0"/>
              <a:cs typeface="Times New Roman" panose="02020603050405020304" pitchFamily="18" charset="0"/>
            </a:rPr>
            <a:t>Understanding and thinking about complex concepts, which are real but are not linked to concrete things, people, or objects. For example, the idea of freedom or humor.</a:t>
          </a:r>
        </a:p>
      </dsp:txBody>
      <dsp:txXfrm>
        <a:off x="3087071" y="1189526"/>
        <a:ext cx="4115538" cy="1018833"/>
      </dsp:txXfrm>
    </dsp:sp>
    <dsp:sp modelId="{115356C9-C38E-4F38-8099-A427EABCD239}">
      <dsp:nvSpPr>
        <dsp:cNvPr id="9" name=""/>
        <dsp:cNvSpPr/>
      </dsp:nvSpPr>
      <dsp:spPr>
        <a:xfrm>
          <a:off x="3767" y="1236506"/>
          <a:ext cx="3083303" cy="924873"/>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b="1" kern="1200">
              <a:latin typeface="Times New Roman" panose="02020603050405020304" pitchFamily="18" charset="0"/>
              <a:cs typeface="Times New Roman" panose="02020603050405020304" pitchFamily="18" charset="0"/>
            </a:rPr>
            <a:t>Abstract Thinking</a:t>
          </a:r>
          <a:endParaRPr lang="en-US" sz="1800" kern="1200">
            <a:latin typeface="Times New Roman" panose="02020603050405020304" pitchFamily="18" charset="0"/>
            <a:cs typeface="Times New Roman" panose="02020603050405020304" pitchFamily="18" charset="0"/>
          </a:endParaRPr>
        </a:p>
      </dsp:txBody>
      <dsp:txXfrm>
        <a:off x="48916" y="1281655"/>
        <a:ext cx="2993006" cy="834576"/>
      </dsp:txXfrm>
    </dsp:sp>
    <dsp:sp modelId="{1450DBAD-A412-4F79-A1A7-B606B14C9E5E}">
      <dsp:nvSpPr>
        <dsp:cNvPr id="10" name=""/>
        <dsp:cNvSpPr/>
      </dsp:nvSpPr>
      <dsp:spPr>
        <a:xfrm>
          <a:off x="3086317" y="2470652"/>
          <a:ext cx="4629476" cy="924873"/>
        </a:xfrm>
        <a:prstGeom prst="rightArrow">
          <a:avLst>
            <a:gd name="adj1" fmla="val 75000"/>
            <a:gd name="adj2" fmla="val 50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n-US" sz="1800" kern="1200">
              <a:latin typeface="Times New Roman" panose="02020603050405020304" pitchFamily="18" charset="0"/>
              <a:cs typeface="Times New Roman" panose="02020603050405020304" pitchFamily="18" charset="0"/>
            </a:rPr>
            <a:t>Thinking and organizing ideas and activities to achieve a certain goal.</a:t>
          </a:r>
        </a:p>
      </dsp:txBody>
      <dsp:txXfrm>
        <a:off x="3086317" y="2586261"/>
        <a:ext cx="4282649" cy="693655"/>
      </dsp:txXfrm>
    </dsp:sp>
    <dsp:sp modelId="{10E37FCB-45FB-4CF5-AFD6-A1703854BE4F}">
      <dsp:nvSpPr>
        <dsp:cNvPr id="11" name=""/>
        <dsp:cNvSpPr/>
      </dsp:nvSpPr>
      <dsp:spPr>
        <a:xfrm>
          <a:off x="0" y="2470652"/>
          <a:ext cx="3086317" cy="924873"/>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b="1" kern="1200">
              <a:latin typeface="Times New Roman" panose="02020603050405020304" pitchFamily="18" charset="0"/>
              <a:cs typeface="Times New Roman" panose="02020603050405020304" pitchFamily="18" charset="0"/>
            </a:rPr>
            <a:t>Planning</a:t>
          </a:r>
          <a:endParaRPr lang="en-US" sz="2800" kern="1200">
            <a:latin typeface="Times New Roman" panose="02020603050405020304" pitchFamily="18" charset="0"/>
            <a:cs typeface="Times New Roman" panose="02020603050405020304" pitchFamily="18" charset="0"/>
          </a:endParaRPr>
        </a:p>
      </dsp:txBody>
      <dsp:txXfrm>
        <a:off x="45149" y="2515801"/>
        <a:ext cx="2996020" cy="834576"/>
      </dsp:txXfrm>
    </dsp:sp>
    <dsp:sp modelId="{6356CA7E-938B-4759-A367-83525A45014E}">
      <dsp:nvSpPr>
        <dsp:cNvPr id="12" name=""/>
        <dsp:cNvSpPr/>
      </dsp:nvSpPr>
      <dsp:spPr>
        <a:xfrm>
          <a:off x="3086317" y="3488012"/>
          <a:ext cx="4629476" cy="924873"/>
        </a:xfrm>
        <a:prstGeom prst="rightArrow">
          <a:avLst>
            <a:gd name="adj1" fmla="val 75000"/>
            <a:gd name="adj2" fmla="val 50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n-US" sz="1800" kern="1200">
              <a:latin typeface="Times New Roman" panose="02020603050405020304" pitchFamily="18" charset="0"/>
              <a:cs typeface="Times New Roman" panose="02020603050405020304" pitchFamily="18" charset="0"/>
            </a:rPr>
            <a:t>Short-term retention, processing, and management of information</a:t>
          </a:r>
          <a:r>
            <a:rPr lang="en-US" sz="1200" kern="1200">
              <a:latin typeface="Times New Roman" panose="02020603050405020304" pitchFamily="18" charset="0"/>
              <a:cs typeface="Times New Roman" panose="02020603050405020304" pitchFamily="18" charset="0"/>
            </a:rPr>
            <a:t>.</a:t>
          </a:r>
        </a:p>
      </dsp:txBody>
      <dsp:txXfrm>
        <a:off x="3086317" y="3603621"/>
        <a:ext cx="4282649" cy="693655"/>
      </dsp:txXfrm>
    </dsp:sp>
    <dsp:sp modelId="{3A241949-F286-4531-A6F1-F102BF15A3CA}">
      <dsp:nvSpPr>
        <dsp:cNvPr id="13" name=""/>
        <dsp:cNvSpPr/>
      </dsp:nvSpPr>
      <dsp:spPr>
        <a:xfrm>
          <a:off x="0" y="3488012"/>
          <a:ext cx="3086317" cy="924873"/>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b="1" kern="1200">
              <a:latin typeface="Times New Roman" panose="02020603050405020304" pitchFamily="18" charset="0"/>
              <a:cs typeface="Times New Roman" panose="02020603050405020304" pitchFamily="18" charset="0"/>
            </a:rPr>
            <a:t>Working Memory</a:t>
          </a:r>
          <a:endParaRPr lang="en-US" sz="1800" kern="1200">
            <a:latin typeface="Times New Roman" panose="02020603050405020304" pitchFamily="18" charset="0"/>
            <a:cs typeface="Times New Roman" panose="02020603050405020304" pitchFamily="18" charset="0"/>
          </a:endParaRPr>
        </a:p>
      </dsp:txBody>
      <dsp:txXfrm>
        <a:off x="45149" y="3533160"/>
        <a:ext cx="2996020" cy="834576"/>
      </dsp:txXfrm>
    </dsp:sp>
  </dsp:spTree>
</dsp:drawing>
</file>

<file path=ppt/diagrams/drawing5.xml><?xml version="1.0" encoding="utf-8"?>
<dsp:drawing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http://schemas.openxmlformats.org/presentationml/2006/main" xmlns:p14="http://schemas.microsoft.com/office/powerpoint/2010/main" xmlns:dsp="http://schemas.microsoft.com/office/drawing/2008/diagram">
  <dsp:spTree>
    <dsp:nvGrpSpPr>
      <dsp:cNvPr id="5" name=""/>
      <dsp:cNvGrpSpPr/>
    </dsp:nvGrpSpPr>
    <dsp:grpSpPr/>
    <dsp:sp modelId="{FDC712FD-7E59-4D8E-8A2F-8C9926E31502}">
      <dsp:nvSpPr>
        <dsp:cNvPr id="6" name=""/>
        <dsp:cNvSpPr/>
      </dsp:nvSpPr>
      <dsp:spPr>
        <a:xfrm>
          <a:off x="3959620" y="-200340"/>
          <a:ext cx="1891996" cy="94695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a:t>willingness to take risks</a:t>
          </a:r>
        </a:p>
      </dsp:txBody>
      <dsp:txXfrm>
        <a:off x="4005847" y="-154113"/>
        <a:ext cx="1799543" cy="854505"/>
      </dsp:txXfrm>
    </dsp:sp>
    <dsp:sp modelId="{DD34F191-2768-4691-83BA-DDAB05E6CAFC}">
      <dsp:nvSpPr>
        <dsp:cNvPr id="7" name=""/>
        <dsp:cNvSpPr/>
      </dsp:nvSpPr>
      <dsp:spPr>
        <a:xfrm>
          <a:off x="4340387" y="426252"/>
          <a:ext cx="4493081" cy="4493081"/>
        </a:xfrm>
        <a:custGeom>
          <a:rect l="0" t="0" r="0" b="0"/>
          <a:pathLst>
            <a:path>
              <a:moveTo>
                <a:pt x="1514777" y="122519"/>
              </a:moveTo>
              <a:arcTo wR="2246540" hR="2246540" stAng="15059415" swAng="563579"/>
            </a:path>
          </a:pathLst>
        </a:custGeom>
        <a:noFill/>
        <a:ln w="12700"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a:lstStyle/>
        <a:p/>
      </dsp:txBody>
    </dsp:sp>
    <dsp:sp modelId="{F5CCA459-7C31-4872-B1FD-99493E5612FC}">
      <dsp:nvSpPr>
        <dsp:cNvPr id="8" name=""/>
        <dsp:cNvSpPr/>
      </dsp:nvSpPr>
      <dsp:spPr>
        <a:xfrm>
          <a:off x="5775776" y="457198"/>
          <a:ext cx="1891996" cy="94695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a:t>curiosity</a:t>
          </a:r>
        </a:p>
      </dsp:txBody>
      <dsp:txXfrm>
        <a:off x="5822003" y="503425"/>
        <a:ext cx="1799543" cy="854505"/>
      </dsp:txXfrm>
    </dsp:sp>
    <dsp:sp modelId="{C86BF176-BB02-4F75-9986-E18B3478150F}">
      <dsp:nvSpPr>
        <dsp:cNvPr id="9" name=""/>
        <dsp:cNvSpPr/>
      </dsp:nvSpPr>
      <dsp:spPr>
        <a:xfrm>
          <a:off x="3543050" y="-2718758"/>
          <a:ext cx="4493081" cy="4493081"/>
        </a:xfrm>
        <a:custGeom>
          <a:rect l="0" t="0" r="0" b="0"/>
          <a:pathLst>
            <a:path>
              <a:moveTo>
                <a:pt x="3480979" y="4123534"/>
              </a:moveTo>
              <a:arcTo wR="2246540" hR="2246540" stAng="3400102" swAng="169001"/>
            </a:path>
          </a:pathLst>
        </a:custGeom>
        <a:noFill/>
        <a:ln w="12700"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a:lstStyle/>
        <a:p/>
      </dsp:txBody>
    </dsp:sp>
    <dsp:sp modelId="{A9CB126B-8CFF-41D1-AC85-08268C191231}">
      <dsp:nvSpPr>
        <dsp:cNvPr id="10" name=""/>
        <dsp:cNvSpPr/>
      </dsp:nvSpPr>
      <dsp:spPr>
        <a:xfrm>
          <a:off x="6155436" y="1463741"/>
          <a:ext cx="1891996" cy="94695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a:t>openness to new knowledge and experience</a:t>
          </a:r>
        </a:p>
      </dsp:txBody>
      <dsp:txXfrm>
        <a:off x="6201663" y="1509968"/>
        <a:ext cx="1799543" cy="854505"/>
      </dsp:txXfrm>
    </dsp:sp>
    <dsp:sp modelId="{29C06881-6008-49DA-B77A-94F965504861}">
      <dsp:nvSpPr>
        <dsp:cNvPr id="11" name=""/>
        <dsp:cNvSpPr/>
      </dsp:nvSpPr>
      <dsp:spPr>
        <a:xfrm>
          <a:off x="2996050" y="1317667"/>
          <a:ext cx="4493081" cy="4493081"/>
        </a:xfrm>
        <a:custGeom>
          <a:rect l="0" t="0" r="0" b="0"/>
          <a:pathLst>
            <a:path>
              <a:moveTo>
                <a:pt x="4174647" y="1093566"/>
              </a:moveTo>
              <a:arcTo wR="2246540" hR="2246540" stAng="19747279" swAng="93233"/>
            </a:path>
          </a:pathLst>
        </a:custGeom>
        <a:noFill/>
        <a:ln w="12700"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a:lstStyle/>
        <a:p/>
      </dsp:txBody>
    </dsp:sp>
    <dsp:sp modelId="{C45BE486-CA33-41E5-AC44-B26CDB682520}">
      <dsp:nvSpPr>
        <dsp:cNvPr id="12" name=""/>
        <dsp:cNvSpPr/>
      </dsp:nvSpPr>
      <dsp:spPr>
        <a:xfrm>
          <a:off x="6220072" y="2464484"/>
          <a:ext cx="1891996" cy="94695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a:t>tolerance for ambiguity</a:t>
          </a:r>
        </a:p>
      </dsp:txBody>
      <dsp:txXfrm>
        <a:off x="6266299" y="2510711"/>
        <a:ext cx="1799543" cy="854505"/>
      </dsp:txXfrm>
    </dsp:sp>
    <dsp:sp modelId="{8D32396B-F1F6-4A39-8DCE-09CEB3EDB57B}">
      <dsp:nvSpPr>
        <dsp:cNvPr id="13" name=""/>
        <dsp:cNvSpPr/>
      </dsp:nvSpPr>
      <dsp:spPr>
        <a:xfrm>
          <a:off x="4167519" y="-994573"/>
          <a:ext cx="4493081" cy="4493081"/>
        </a:xfrm>
        <a:custGeom>
          <a:rect l="0" t="0" r="0" b="0"/>
          <a:pathLst>
            <a:path>
              <a:moveTo>
                <a:pt x="2865148" y="4406232"/>
              </a:moveTo>
              <a:arcTo wR="2246540" hR="2246540" stAng="4440991" swAng="117857"/>
            </a:path>
          </a:pathLst>
        </a:custGeom>
        <a:noFill/>
        <a:ln w="12700"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a:lstStyle/>
        <a:p/>
      </dsp:txBody>
    </dsp:sp>
    <dsp:sp modelId="{11A62784-5F93-4518-B8FA-9BE89A1F6FCE}">
      <dsp:nvSpPr>
        <dsp:cNvPr id="14" name=""/>
        <dsp:cNvSpPr/>
      </dsp:nvSpPr>
      <dsp:spPr>
        <a:xfrm>
          <a:off x="5747986" y="3431784"/>
          <a:ext cx="1891996" cy="94695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a:t>broad interests</a:t>
          </a:r>
        </a:p>
      </dsp:txBody>
      <dsp:txXfrm>
        <a:off x="5794212" y="3478011"/>
        <a:ext cx="1799543" cy="854505"/>
      </dsp:txXfrm>
    </dsp:sp>
    <dsp:sp modelId="{E65E7BF4-35D4-468F-8C0A-98D65CBB9E18}">
      <dsp:nvSpPr>
        <dsp:cNvPr id="15" name=""/>
        <dsp:cNvSpPr/>
      </dsp:nvSpPr>
      <dsp:spPr>
        <a:xfrm>
          <a:off x="5320527" y="316524"/>
          <a:ext cx="4493081" cy="4493081"/>
        </a:xfrm>
        <a:custGeom>
          <a:rect l="0" t="0" r="0" b="0"/>
          <a:pathLst>
            <a:path>
              <a:moveTo>
                <a:pt x="920249" y="4059796"/>
              </a:moveTo>
              <a:arcTo wR="2246540" hR="2246540" stAng="7570998" swAng="616910"/>
            </a:path>
          </a:pathLst>
        </a:custGeom>
        <a:noFill/>
        <a:ln w="12700"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a:lstStyle/>
        <a:p/>
      </dsp:txBody>
    </dsp:sp>
    <dsp:sp modelId="{47DB0A9A-972A-4ECD-B34A-A428D4D7873A}">
      <dsp:nvSpPr>
        <dsp:cNvPr id="16" name=""/>
        <dsp:cNvSpPr/>
      </dsp:nvSpPr>
      <dsp:spPr>
        <a:xfrm>
          <a:off x="4043602" y="4007664"/>
          <a:ext cx="1891996" cy="94695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a:t>high rating of originality</a:t>
          </a:r>
        </a:p>
      </dsp:txBody>
      <dsp:txXfrm>
        <a:off x="4089829" y="4053891"/>
        <a:ext cx="1799543" cy="854505"/>
      </dsp:txXfrm>
    </dsp:sp>
    <dsp:sp modelId="{442AD5D7-F2C8-4B3F-ACDD-32370504EB38}">
      <dsp:nvSpPr>
        <dsp:cNvPr id="17" name=""/>
        <dsp:cNvSpPr/>
      </dsp:nvSpPr>
      <dsp:spPr>
        <a:xfrm>
          <a:off x="709467" y="146896"/>
          <a:ext cx="4493081" cy="4493081"/>
        </a:xfrm>
        <a:custGeom>
          <a:rect l="0" t="0" r="0" b="0"/>
          <a:pathLst>
            <a:path>
              <a:moveTo>
                <a:pt x="3333078" y="4212852"/>
              </a:moveTo>
              <a:arcTo wR="2246540" hR="2246540" stAng="3664559" swAng="181029"/>
            </a:path>
          </a:pathLst>
        </a:custGeom>
        <a:noFill/>
        <a:ln w="12700"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a:lstStyle/>
        <a:p/>
      </dsp:txBody>
    </dsp:sp>
    <dsp:sp modelId="{C2B35187-3CCB-4D30-B606-3B7D3C26017E}">
      <dsp:nvSpPr>
        <dsp:cNvPr id="18" name=""/>
        <dsp:cNvSpPr/>
      </dsp:nvSpPr>
      <dsp:spPr>
        <a:xfrm>
          <a:off x="2315218" y="3467781"/>
          <a:ext cx="1891996" cy="94695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a:t>intuition and strong feelings</a:t>
          </a:r>
        </a:p>
      </dsp:txBody>
      <dsp:txXfrm>
        <a:off x="2361445" y="3514008"/>
        <a:ext cx="1799543" cy="854505"/>
      </dsp:txXfrm>
    </dsp:sp>
    <dsp:sp modelId="{4E58C111-0DC2-4ED3-8DD8-3A8436E11D43}">
      <dsp:nvSpPr>
        <dsp:cNvPr id="19" name=""/>
        <dsp:cNvSpPr/>
      </dsp:nvSpPr>
      <dsp:spPr>
        <a:xfrm>
          <a:off x="1277636" y="-943922"/>
          <a:ext cx="4493081" cy="4493081"/>
        </a:xfrm>
        <a:custGeom>
          <a:rect l="0" t="0" r="0" b="0"/>
          <a:pathLst>
            <a:path>
              <a:moveTo>
                <a:pt x="1645586" y="4411211"/>
              </a:moveTo>
              <a:arcTo wR="2246540" hR="2246540" stAng="6330940" swAng="276176"/>
            </a:path>
          </a:pathLst>
        </a:custGeom>
        <a:noFill/>
        <a:ln w="12700"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a:lstStyle/>
        <a:p/>
      </dsp:txBody>
    </dsp:sp>
    <dsp:sp modelId="{9CDB0036-22E8-49D3-8BFC-A90E443937B9}">
      <dsp:nvSpPr>
        <dsp:cNvPr id="20" name=""/>
        <dsp:cNvSpPr/>
      </dsp:nvSpPr>
      <dsp:spPr>
        <a:xfrm>
          <a:off x="1655060" y="2464488"/>
          <a:ext cx="1891996" cy="94695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a:t>independence of judgments</a:t>
          </a:r>
        </a:p>
      </dsp:txBody>
      <dsp:txXfrm>
        <a:off x="1701287" y="2510715"/>
        <a:ext cx="1799543" cy="854505"/>
      </dsp:txXfrm>
    </dsp:sp>
    <dsp:sp modelId="{16E00084-EF99-477D-ABBF-226DB0946594}">
      <dsp:nvSpPr>
        <dsp:cNvPr id="21" name=""/>
        <dsp:cNvSpPr/>
      </dsp:nvSpPr>
      <dsp:spPr>
        <a:xfrm>
          <a:off x="1545365" y="-1661779"/>
          <a:ext cx="4493081" cy="4493081"/>
        </a:xfrm>
        <a:custGeom>
          <a:rect l="0" t="0" r="0" b="0"/>
          <a:pathLst>
            <a:path>
              <a:moveTo>
                <a:pt x="1015327" y="4125652"/>
              </a:moveTo>
              <a:arcTo wR="2246540" hR="2246540" stAng="7393994" swAng="168729"/>
            </a:path>
          </a:pathLst>
        </a:custGeom>
        <a:noFill/>
        <a:ln w="12700"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a:lstStyle/>
        <a:p/>
      </dsp:txBody>
    </dsp:sp>
    <dsp:sp modelId="{5ECD79A3-B1F0-499F-B08C-6BCD969D15D9}">
      <dsp:nvSpPr>
        <dsp:cNvPr id="22" name=""/>
        <dsp:cNvSpPr/>
      </dsp:nvSpPr>
      <dsp:spPr>
        <a:xfrm>
          <a:off x="1597791" y="1453583"/>
          <a:ext cx="1891996" cy="94695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a:t>orientation in novelties</a:t>
          </a:r>
        </a:p>
      </dsp:txBody>
      <dsp:txXfrm>
        <a:off x="1644018" y="1499810"/>
        <a:ext cx="1799543" cy="854505"/>
      </dsp:txXfrm>
    </dsp:sp>
    <dsp:sp modelId="{3B08F50F-79FB-4569-B5D4-1F3CC0F8C02A}">
      <dsp:nvSpPr>
        <dsp:cNvPr id="23" name=""/>
        <dsp:cNvSpPr/>
      </dsp:nvSpPr>
      <dsp:spPr>
        <a:xfrm>
          <a:off x="2725118" y="-669029"/>
          <a:ext cx="4493081" cy="4493081"/>
        </a:xfrm>
        <a:custGeom>
          <a:rect l="0" t="0" r="0" b="0"/>
          <a:pathLst>
            <a:path>
              <a:moveTo>
                <a:pt x="3455" y="2121992"/>
              </a:moveTo>
              <a:arcTo wR="2246540" hR="2246540" stAng="10990687" swAng="93145"/>
            </a:path>
          </a:pathLst>
        </a:custGeom>
        <a:noFill/>
        <a:ln w="12700"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a:lstStyle/>
        <a:p/>
      </dsp:txBody>
    </dsp:sp>
    <dsp:sp modelId="{B50F5CEC-240E-4C01-91BB-8A052270A831}">
      <dsp:nvSpPr>
        <dsp:cNvPr id="24" name=""/>
        <dsp:cNvSpPr/>
      </dsp:nvSpPr>
      <dsp:spPr>
        <a:xfrm>
          <a:off x="2135254" y="444663"/>
          <a:ext cx="1891996" cy="94695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a:t>logical thinking skills</a:t>
          </a:r>
        </a:p>
      </dsp:txBody>
      <dsp:txXfrm>
        <a:off x="2181481" y="490890"/>
        <a:ext cx="1799543" cy="854505"/>
      </dsp:txXfrm>
    </dsp:sp>
    <dsp:sp modelId="{8321EA39-85FA-45C7-A4A1-9FFB06C9AC60}">
      <dsp:nvSpPr>
        <dsp:cNvPr id="25" name=""/>
        <dsp:cNvSpPr/>
      </dsp:nvSpPr>
      <dsp:spPr>
        <a:xfrm>
          <a:off x="1858996" y="411506"/>
          <a:ext cx="4493081" cy="4493081"/>
        </a:xfrm>
        <a:custGeom>
          <a:rect l="0" t="0" r="0" b="0"/>
          <a:pathLst>
            <a:path>
              <a:moveTo>
                <a:pt x="1864363" y="32746"/>
              </a:moveTo>
              <a:arcTo wR="2246540" hR="2246540" stAng="15612319" swAng="360557"/>
            </a:path>
          </a:pathLst>
        </a:custGeom>
        <a:noFill/>
        <a:ln w="12700"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a:lstStyle/>
        <a:p/>
      </dsp:txBody>
    </dsp:sp>
  </dsp:spTree>
</dsp:drawing>
</file>

<file path=ppt/diagrams/layout1.xml><?xml version="1.0" encoding="utf-8"?>
<dgm:layoutDef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dgm:ruleLst>
      </dgm:layoutNode>
      <dgm:forEach name="Name4" axis="followSib" ptType="sibTrans" cnt="1">
        <dgm:layoutNode name="sibTrans">
          <dgm:alg type="sp"/>
          <dgm:shape r:blip="">
            <dgm:adjLst/>
          </dgm:shape>
          <dgm:presOf/>
          <dgm:constrLst/>
          <dgm:ruleLst/>
        </dgm:layoutNode>
      </dgm:forEach>
    </dgm:forEach>
  </dgm:layoutNode>
</dgm:layoutDef>
</file>

<file path=ppt/diagrams/layout2.xml><?xml version="1.0" encoding="utf-8"?>
<dgm:layoutDef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r:blip="">
            <dgm:adjLst/>
          </dgm:shape>
          <dgm:presOf/>
          <dgm:constrLst/>
          <dgm:ruleLst/>
          <dgm:layoutNode name="rootComposite">
            <dgm:varLst/>
            <dgm:alg type="composite"/>
            <dgm:shape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type="rect" r:blip="">
                <dgm:adjLst/>
              </dgm:shape>
              <dgm:presOf/>
            </dgm:layoutNode>
            <dgm:layoutNode name="ParentSmallAccent" styleLbl="fgAcc1">
              <dgm:alg type="sp"/>
              <dgm:shape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dgm:rule type="primFontSz" val="65"/>
              </dgm:ruleLst>
            </dgm:layoutNode>
          </dgm:layoutNode>
          <dgm:layoutNode name="childShape">
            <dgm:varLst>
              <dgm:chMax val="0"/>
              <dgm:chPref val="0"/>
            </dgm:varLst>
            <dgm:alg type="hierChild">
              <dgm:param type="chAlign" val="r"/>
              <dgm:param type="linDir" val="fromT"/>
              <dgm:param type="fallback" val="2D"/>
            </dgm:alg>
            <dgm:shape r:blip="">
              <dgm:adjLst/>
            </dgm:shape>
            <dgm:presOf/>
            <dgm:constrLst/>
            <dgm:ruleLst/>
            <dgm:forEach name="Name11" axis="ch">
              <dgm:forEach name="Name12" axis="self" ptType="node">
                <dgm:layoutNode name="childComposite">
                  <dgm:varLst>
                    <dgm:chMax val="0"/>
                    <dgm:chPref val="0"/>
                  </dgm:varLst>
                  <dgm:alg type="composite"/>
                  <dgm:shape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type="rect" r:blip="">
                      <dgm:adjLst/>
                    </dgm:shape>
                    <dgm:presOf axis="desOrSelf" ptType="node node"/>
                    <dgm:ruleLst>
                      <dgm:rule type="primFontSz" val="5"/>
                    </dgm:ruleLst>
                  </dgm:layoutNode>
                </dgm:layoutNode>
              </dgm:forEach>
            </dgm:forEach>
          </dgm:layoutNode>
        </dgm:layoutNode>
      </dgm:forEach>
    </dgm:forEach>
  </dgm:layoutNode>
</dgm:layoutDef>
</file>

<file path=ppt/diagrams/layout3.xml><?xml version="1.0" encoding="utf-8"?>
<dgm:layoutDef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type="rightArrow" r:blip="">
            <dgm:adjLst/>
          </dgm:shape>
        </dgm:if>
        <dgm:else name="Name2">
          <dgm:shape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fact="1"/>
            <dgm:rule type="primFontSz" val="5"/>
          </dgm:ruleLst>
        </dgm:layoutNode>
        <dgm:forEach name="Name7" axis="followSib" ptType="sibTrans" cnt="1">
          <dgm:layoutNode name="sibTrans">
            <dgm:alg type="sp"/>
            <dgm:shape r:blip="">
              <dgm:adjLst/>
            </dgm:shape>
            <dgm:presOf/>
            <dgm:constrLst/>
            <dgm:ruleLst/>
          </dgm:layoutNode>
        </dgm:forEach>
      </dgm:forEach>
    </dgm:layoutNode>
  </dgm:layoutNode>
</dgm:layoutDef>
</file>

<file path=ppt/diagrams/layout4.xml><?xml version="1.0" encoding="utf-8"?>
<dgm:layoutDef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dgm:ruleLst>
        </dgm:layoutNode>
        <dgm:layoutNode name="childShp" styleLbl="bgAccFollowNode1">
          <dgm:varLst>
            <dgm:bulletEnabled val="1"/>
          </dgm:varLst>
          <dgm:alg type="tx">
            <dgm:param type="stBulletLvl" val="1"/>
          </dgm:alg>
          <dgm:choose name="Name8">
            <dgm:if name="Name9" func="var" arg="dir" op="equ" val="norm">
              <dgm:shape type="rightArrow" r:blip="" zOrderOff="-2">
                <dgm:adjLst>
                  <dgm:adj idx="1" val="0.75"/>
                </dgm:adjLst>
              </dgm:shape>
            </dgm:if>
            <dgm:else name="Name10">
              <dgm:shape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dgm:ruleLst>
        </dgm:layoutNode>
      </dgm:layoutNode>
      <dgm:forEach name="Name11" axis="followSib" ptType="sibTrans" cnt="1">
        <dgm:layoutNode name="spacing">
          <dgm:alg type="sp"/>
          <dgm:shape r:blip="">
            <dgm:adjLst/>
          </dgm:shape>
          <dgm:presOf/>
          <dgm:constrLst/>
          <dgm:ruleLst/>
        </dgm:layoutNode>
      </dgm:forEach>
    </dgm:forEach>
  </dgm:layoutNode>
</dgm:layoutDef>
</file>

<file path=ppt/diagrams/layout5.xml><?xml version="1.0" encoding="utf-8"?>
<dgm:layoutDef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dgm:ruleLst>
      </dgm:layoutNode>
      <dgm:choose name="Name13">
        <dgm:if name="Name14" axis="par ch" ptType="doc node" func="cnt" op="gt" val="1">
          <dgm:layoutNode name="spNode">
            <dgm:alg type="sp"/>
            <dgm:shape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a="http://schemas.openxmlformats.org/drawingml/2006/main" xmlns:dgm="http://schemas.openxmlformats.org/drawingml/2006/diagram"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a="http://schemas.openxmlformats.org/drawingml/2006/main" xmlns:dgm="http://schemas.openxmlformats.org/drawingml/2006/diagram"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a="http://schemas.openxmlformats.org/drawingml/2006/main" xmlns:dgm="http://schemas.openxmlformats.org/drawingml/2006/diagram"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a="http://schemas.openxmlformats.org/drawingml/2006/main" xmlns:dgm="http://schemas.openxmlformats.org/drawingml/2006/diagram"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a="http://schemas.openxmlformats.org/drawingml/2006/main" xmlns:dgm="http://schemas.openxmlformats.org/drawingml/2006/diagram"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2.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3.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4.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5.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6.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7.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8.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9.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0.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21.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22.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23.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24.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25.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26.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27.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28.xml.rels>&#65279;<?xml version="1.0" encoding="utf-8" standalone="yes"?><Relationships xmlns="http://schemas.openxmlformats.org/package/2006/relationships"><Relationship Id="rId1" Type="http://schemas.openxmlformats.org/officeDocument/2006/relationships/slideMaster" Target="../slideMasters/slideMaster3.xml" /></Relationships>
</file>

<file path=ppt/slideLayouts/_rels/slideLayout29.xml.rels>&#65279;<?xml version="1.0" encoding="utf-8" standalone="yes"?><Relationships xmlns="http://schemas.openxmlformats.org/package/2006/relationships"><Relationship Id="rId1" Type="http://schemas.openxmlformats.org/officeDocument/2006/relationships/slideMaster" Target="../slideMasters/slideMaster3.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0.xml.rels>&#65279;<?xml version="1.0" encoding="utf-8" standalone="yes"?><Relationships xmlns="http://schemas.openxmlformats.org/package/2006/relationships"><Relationship Id="rId1" Type="http://schemas.openxmlformats.org/officeDocument/2006/relationships/slideMaster" Target="../slideMasters/slideMaster3.xml" /></Relationships>
</file>

<file path=ppt/slideLayouts/_rels/slideLayout31.xml.rels>&#65279;<?xml version="1.0" encoding="utf-8" standalone="yes"?><Relationships xmlns="http://schemas.openxmlformats.org/package/2006/relationships"><Relationship Id="rId1" Type="http://schemas.openxmlformats.org/officeDocument/2006/relationships/slideMaster" Target="../slideMasters/slideMaster3.xml" /></Relationships>
</file>

<file path=ppt/slideLayouts/_rels/slideLayout32.xml.rels>&#65279;<?xml version="1.0" encoding="utf-8" standalone="yes"?><Relationships xmlns="http://schemas.openxmlformats.org/package/2006/relationships"><Relationship Id="rId1" Type="http://schemas.openxmlformats.org/officeDocument/2006/relationships/slideMaster" Target="../slideMasters/slideMaster3.xml" /></Relationships>
</file>

<file path=ppt/slideLayouts/_rels/slideLayout33.xml.rels>&#65279;<?xml version="1.0" encoding="utf-8" standalone="yes"?><Relationships xmlns="http://schemas.openxmlformats.org/package/2006/relationships"><Relationship Id="rId1" Type="http://schemas.openxmlformats.org/officeDocument/2006/relationships/slideMaster" Target="../slideMasters/slideMaster3.xml" /></Relationships>
</file>

<file path=ppt/slideLayouts/_rels/slideLayout34.xml.rels>&#65279;<?xml version="1.0" encoding="utf-8" standalone="yes"?><Relationships xmlns="http://schemas.openxmlformats.org/package/2006/relationships"><Relationship Id="rId1" Type="http://schemas.openxmlformats.org/officeDocument/2006/relationships/slideMaster" Target="../slideMasters/slideMaster3.xml" /></Relationships>
</file>

<file path=ppt/slideLayouts/_rels/slideLayout35.xml.rels>&#65279;<?xml version="1.0" encoding="utf-8" standalone="yes"?><Relationships xmlns="http://schemas.openxmlformats.org/package/2006/relationships"><Relationship Id="rId1" Type="http://schemas.openxmlformats.org/officeDocument/2006/relationships/slideMaster" Target="../slideMasters/slideMaster3.xml" /></Relationships>
</file>

<file path=ppt/slideLayouts/_rels/slideLayout36.xml.rels>&#65279;<?xml version="1.0" encoding="utf-8" standalone="yes"?><Relationships xmlns="http://schemas.openxmlformats.org/package/2006/relationships"><Relationship Id="rId1" Type="http://schemas.openxmlformats.org/officeDocument/2006/relationships/slideMaster" Target="../slideMasters/slideMaster3.xml" /></Relationships>
</file>

<file path=ppt/slideLayouts/_rels/slideLayout37.xml.rels>&#65279;<?xml version="1.0" encoding="utf-8" standalone="yes"?><Relationships xmlns="http://schemas.openxmlformats.org/package/2006/relationships"><Relationship Id="rId1" Type="http://schemas.openxmlformats.org/officeDocument/2006/relationships/slideMaster" Target="../slideMasters/slideMaster3.xml" /></Relationships>
</file>

<file path=ppt/slideLayouts/_rels/slideLayout38.xml.rels>&#65279;<?xml version="1.0" encoding="utf-8" standalone="yes"?><Relationships xmlns="http://schemas.openxmlformats.org/package/2006/relationships"><Relationship Id="rId1" Type="http://schemas.openxmlformats.org/officeDocument/2006/relationships/slideMaster" Target="../slideMasters/slideMaster3.xml" /></Relationships>
</file>

<file path=ppt/slideLayouts/_rels/slideLayout39.xml.rels>&#65279;<?xml version="1.0" encoding="utf-8" standalone="yes"?><Relationships xmlns="http://schemas.openxmlformats.org/package/2006/relationships"><Relationship Id="rId1" Type="http://schemas.openxmlformats.org/officeDocument/2006/relationships/slideMaster" Target="../slideMasters/slideMaster3.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0.xml.rels>&#65279;<?xml version="1.0" encoding="utf-8" standalone="yes"?><Relationships xmlns="http://schemas.openxmlformats.org/package/2006/relationships"><Relationship Id="rId1" Type="http://schemas.openxmlformats.org/officeDocument/2006/relationships/slideMaster" Target="../slideMasters/slideMaster3.xml" /></Relationships>
</file>

<file path=ppt/slideLayouts/_rels/slideLayout41.xml.rels>&#65279;<?xml version="1.0" encoding="utf-8" standalone="yes"?><Relationships xmlns="http://schemas.openxmlformats.org/package/2006/relationships"><Relationship Id="rId1" Type="http://schemas.openxmlformats.org/officeDocument/2006/relationships/slideMaster" Target="../slideMasters/slideMaster3.xml" /></Relationships>
</file>

<file path=ppt/slideLayouts/_rels/slideLayout42.xml.rels>&#65279;<?xml version="1.0" encoding="utf-8" standalone="yes"?><Relationships xmlns="http://schemas.openxmlformats.org/package/2006/relationships"><Relationship Id="rId1" Type="http://schemas.openxmlformats.org/officeDocument/2006/relationships/slideMaster" Target="../slideMasters/slideMaster3.xml" /></Relationships>
</file>

<file path=ppt/slideLayouts/_rels/slideLayout43.xml.rels>&#65279;<?xml version="1.0" encoding="utf-8" standalone="yes"?><Relationships xmlns="http://schemas.openxmlformats.org/package/2006/relationships"><Relationship Id="rId1" Type="http://schemas.openxmlformats.org/officeDocument/2006/relationships/slideMaster" Target="../slideMasters/slideMaster3.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Title Slide">
    <p:spTree>
      <p:nvGrpSpPr>
        <p:cNvPr id="1" name="" title=""/>
        <p:cNvGrpSpPr/>
        <p:nvPr/>
      </p:nvGrpSpPr>
      <p:grpSpPr>
        <a:xfrm>
          <a:off x="0" y="0"/>
          <a:ext cx="0" cy="0"/>
        </a:xfrm>
      </p:grpSpPr>
      <p:sp>
        <p:nvSpPr>
          <p:cNvPr id="2" name="Title 1" title=""/>
          <p:cNvSpPr>
            <a:spLocks noGrp="1"/>
          </p:cNvSpPr>
          <p:nvPr>
            <p:ph type="ctrTitle"/>
          </p:nvPr>
        </p:nvSpPr>
        <p:spPr/>
        <p:txBody>
          <a:bodyPr/>
          <a:lstStyle/>
          <a:p>
            <a:r>
              <a:rPr lang="en-US" smtClean="0"/>
              <a:t>Click to edit Master title style</a:t>
            </a:r>
            <a:endParaRPr lang="en-US"/>
          </a:p>
        </p:txBody>
      </p:sp>
      <p:sp>
        <p:nvSpPr>
          <p:cNvPr id="3" name="Subtitle 2" title=""/>
          <p:cNvSpPr>
            <a:spLocks noGrp="1"/>
          </p:cNvSpPr>
          <p:nvPr>
            <p:ph type="subTitle" idx="1"/>
          </p:nvPr>
        </p:nvSpPr>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title=""/>
          <p:cNvSpPr>
            <a:spLocks noGrp="1"/>
          </p:cNvSpPr>
          <p:nvPr>
            <p:ph type="dt" sz="half" idx="2"/>
          </p:nvPr>
        </p:nvSpPr>
        <p:spPr/>
        <p:txBody>
          <a:bodyPr/>
          <a:lstStyle/>
          <a:p>
            <a:fld id="{4C83AFA4-B956-4D9E-8A20-3DA21F193961}" type="datetimeFigureOut">
              <a:rPr lang="en-US" smtClean="0"/>
              <a:t>11/7/2009</a:t>
            </a:fld>
            <a:endParaRPr lang="en-US"/>
          </a:p>
        </p:txBody>
      </p:sp>
      <p:sp>
        <p:nvSpPr>
          <p:cNvPr id="5" name="Footer Placeholder 4" title=""/>
          <p:cNvSpPr>
            <a:spLocks noGrp="1"/>
          </p:cNvSpPr>
          <p:nvPr>
            <p:ph type="ftr" sz="quarter" idx="3"/>
          </p:nvPr>
        </p:nvSpPr>
        <p:spPr/>
        <p:txBody>
          <a:bodyPr/>
          <a:lstStyle/>
          <a:p>
            <a:endParaRPr lang="en-US"/>
          </a:p>
        </p:txBody>
      </p:sp>
      <p:sp>
        <p:nvSpPr>
          <p:cNvPr id="6" name="Slide Number Placeholder 5" title=""/>
          <p:cNvSpPr>
            <a:spLocks noGrp="1"/>
          </p:cNvSpPr>
          <p:nvPr>
            <p:ph type="sldNum" sz="quarter" idx="4"/>
          </p:nvPr>
        </p:nvSpPr>
        <p:spPr/>
        <p:txBody>
          <a:bodyPr/>
          <a:lstStyle/>
          <a:p>
            <a:fld id="{93AE1883-0942-4AA3-9DB2-9C7C3A0314B1}" type="slidenum">
              <a:rPr lang="en-US" smtClean="0"/>
              <a:t>‹#›</a:t>
            </a:fld>
            <a:endParaRPr lang="en-US"/>
          </a:p>
        </p:txBody>
      </p:sp>
    </p:spTree>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x" preserve="1">
  <p:cSld name="Title and Vertical Text">
    <p:spTree>
      <p:nvGrpSpPr>
        <p:cNvPr id="1" name="" title=""/>
        <p:cNvGrpSpPr/>
        <p:nvPr/>
      </p:nvGrpSpPr>
      <p:grpSpPr>
        <a:xfrm>
          <a:off x="0" y="0"/>
          <a:ext cx="0" cy="0"/>
        </a:xfrm>
      </p:grpSpPr>
      <p:sp>
        <p:nvSpPr>
          <p:cNvPr id="2" name="Title 1" title=""/>
          <p:cNvSpPr>
            <a:spLocks noGrp="1"/>
          </p:cNvSpPr>
          <p:nvPr>
            <p:ph type="title"/>
          </p:nvPr>
        </p:nvSpPr>
        <p:spPr/>
        <p:txBody>
          <a:bodyPr/>
          <a:lstStyle/>
          <a:p>
            <a:r>
              <a:rPr lang="en-US" smtClean="0"/>
              <a:t>Click to edit Master title style</a:t>
            </a:r>
            <a:endParaRPr lang="en-US"/>
          </a:p>
        </p:txBody>
      </p:sp>
      <p:sp>
        <p:nvSpPr>
          <p:cNvPr id="3" name="Vertical Text Placeholder 2" title=""/>
          <p:cNvSpPr>
            <a:spLocks noGrp="1"/>
          </p:cNvSpPr>
          <p:nvPr>
            <p:ph type="body" orient="vert" idx="1"/>
          </p:nvPr>
        </p:nvSpPr>
        <p:spPr/>
        <p:txBody>
          <a:bodyPr vert="eaVert"/>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title=""/>
          <p:cNvSpPr>
            <a:spLocks noGrp="1"/>
          </p:cNvSpPr>
          <p:nvPr>
            <p:ph type="dt" sz="half" idx="2"/>
          </p:nvPr>
        </p:nvSpPr>
        <p:spPr/>
        <p:txBody>
          <a:bodyPr/>
          <a:lstStyle/>
          <a:p>
            <a:fld id="{B52B547F-6720-4C59-A079-C57B0B24D3FB}" type="datetimeFigureOut">
              <a:rPr lang="en-US" smtClean="0"/>
              <a:t>11/7/2009</a:t>
            </a:fld>
            <a:endParaRPr lang="en-US"/>
          </a:p>
        </p:txBody>
      </p:sp>
      <p:sp>
        <p:nvSpPr>
          <p:cNvPr id="5" name="Footer Placeholder 4" title=""/>
          <p:cNvSpPr>
            <a:spLocks noGrp="1"/>
          </p:cNvSpPr>
          <p:nvPr>
            <p:ph type="ftr" sz="quarter" idx="3"/>
          </p:nvPr>
        </p:nvSpPr>
        <p:spPr/>
        <p:txBody>
          <a:bodyPr/>
          <a:lstStyle/>
          <a:p>
            <a:endParaRPr lang="en-US"/>
          </a:p>
        </p:txBody>
      </p:sp>
      <p:sp>
        <p:nvSpPr>
          <p:cNvPr id="6" name="Slide Number Placeholder 5" title=""/>
          <p:cNvSpPr>
            <a:spLocks noGrp="1"/>
          </p:cNvSpPr>
          <p:nvPr>
            <p:ph type="sldNum" sz="quarter" idx="4"/>
          </p:nvPr>
        </p:nvSpPr>
        <p:spPr/>
        <p:txBody>
          <a:bodyPr/>
          <a:lstStyle/>
          <a:p>
            <a:fld id="{93AE1883-0942-4AA3-9DB2-9C7C3A0314B1}" type="slidenum">
              <a:rPr lang="en-US" smtClean="0"/>
              <a:t>‹#›</a:t>
            </a:fld>
            <a:endParaRPr lang="en-US"/>
          </a:p>
        </p:txBody>
      </p:sp>
    </p:spTree>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itleAndTx" preserve="1">
  <p:cSld name="Vertical Title and Text">
    <p:spTree>
      <p:nvGrpSpPr>
        <p:cNvPr id="1" name="" title=""/>
        <p:cNvGrpSpPr/>
        <p:nvPr/>
      </p:nvGrpSpPr>
      <p:grpSpPr>
        <a:xfrm>
          <a:off x="0" y="0"/>
          <a:ext cx="0" cy="0"/>
        </a:xfrm>
      </p:grpSpPr>
      <p:sp>
        <p:nvSpPr>
          <p:cNvPr id="2" name="Vertical Title 1" title=""/>
          <p:cNvSpPr>
            <a:spLocks noGrp="1"/>
          </p:cNvSpPr>
          <p:nvPr>
            <p:ph type="title" orient="vert"/>
          </p:nvPr>
        </p:nvSpPr>
        <p:spPr/>
        <p:txBody>
          <a:bodyPr vert="eaVert"/>
          <a:lstStyle/>
          <a:p>
            <a:r>
              <a:rPr lang="en-US" smtClean="0"/>
              <a:t>Click to edit Master title style</a:t>
            </a:r>
            <a:endParaRPr lang="en-US"/>
          </a:p>
        </p:txBody>
      </p:sp>
      <p:sp>
        <p:nvSpPr>
          <p:cNvPr id="3" name="Vertical Text Placeholder 2" title=""/>
          <p:cNvSpPr>
            <a:spLocks noGrp="1"/>
          </p:cNvSpPr>
          <p:nvPr>
            <p:ph type="body" orient="vert" idx="1"/>
          </p:nvPr>
        </p:nvSpPr>
        <p:spPr/>
        <p:txBody>
          <a:bodyPr vert="eaVert"/>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title=""/>
          <p:cNvSpPr>
            <a:spLocks noGrp="1"/>
          </p:cNvSpPr>
          <p:nvPr>
            <p:ph type="dt" sz="half" idx="2"/>
          </p:nvPr>
        </p:nvSpPr>
        <p:spPr/>
        <p:txBody>
          <a:bodyPr/>
          <a:lstStyle/>
          <a:p>
            <a:fld id="{47581747-2997-4F97-9DFC-DD46EAECE2C7}" type="datetimeFigureOut">
              <a:rPr lang="en-US" smtClean="0"/>
              <a:t>11/7/2009</a:t>
            </a:fld>
            <a:endParaRPr lang="en-US"/>
          </a:p>
        </p:txBody>
      </p:sp>
      <p:sp>
        <p:nvSpPr>
          <p:cNvPr id="5" name="Footer Placeholder 4" title=""/>
          <p:cNvSpPr>
            <a:spLocks noGrp="1"/>
          </p:cNvSpPr>
          <p:nvPr>
            <p:ph type="ftr" sz="quarter" idx="3"/>
          </p:nvPr>
        </p:nvSpPr>
        <p:spPr/>
        <p:txBody>
          <a:bodyPr/>
          <a:lstStyle/>
          <a:p>
            <a:endParaRPr lang="en-US"/>
          </a:p>
        </p:txBody>
      </p:sp>
      <p:sp>
        <p:nvSpPr>
          <p:cNvPr id="6" name="Slide Number Placeholder 5" title=""/>
          <p:cNvSpPr>
            <a:spLocks noGrp="1"/>
          </p:cNvSpPr>
          <p:nvPr>
            <p:ph type="sldNum" sz="quarter" idx="4"/>
          </p:nvPr>
        </p:nvSpPr>
        <p:spPr/>
        <p:txBody>
          <a:bodyPr/>
          <a:lstStyle/>
          <a:p>
            <a:fld id="{93AE1883-0942-4AA3-9DB2-9C7C3A0314B1}" type="slidenum">
              <a:rPr lang="en-US" smtClean="0"/>
              <a:t>‹#›</a:t>
            </a:fld>
            <a:endParaRPr lang="en-US"/>
          </a:p>
        </p:txBody>
      </p:sp>
    </p:spTree>
  </p:cSld>
  <p:clrMapOvr>
    <a:masterClrMapping/>
  </p:clrMapOvr>
  <p:transition/>
  <p:timing/>
</p:sldLayout>
</file>

<file path=ppt/slideLayouts/slideLayout1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type="title" preserve="1">
  <p:cSld name="Title Slide">
    <p:spTree>
      <p:nvGrpSpPr>
        <p:cNvPr id="1" name=""/>
        <p:cNvGrpSpPr/>
        <p:nvPr/>
      </p:nvGrpSpPr>
      <p:grpSpPr>
        <a:xfrm>
          <a:off x="0" y="0"/>
          <a: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p:txBody>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p:txBody>
        </p:sp>
        <p:sp>
          <p:nvSpPr>
            <p:cNvPr id="22" name="Rectangle 25"/>
            <p:cNvSpPr/>
            <p:nvPr/>
          </p:nvSpPr>
          <p:spPr>
            <a:xfrm>
              <a:off x="9603442" y="-8467"/>
              <a:ext cx="2588558" cy="6866467"/>
            </a:xfrm>
            <a:custGeom>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p:txBody>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p:txBody>
        </p:sp>
        <p:sp>
          <p:nvSpPr>
            <p:cNvPr id="24" name="Rectangle 27"/>
            <p:cNvSpPr/>
            <p:nvPr/>
          </p:nvSpPr>
          <p:spPr>
            <a:xfrm>
              <a:off x="9334500" y="-8467"/>
              <a:ext cx="2854326" cy="6866467"/>
            </a:xfrm>
            <a:custGeom>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p:txBody>
        </p:sp>
        <p:sp>
          <p:nvSpPr>
            <p:cNvPr id="25" name="Rectangle 28"/>
            <p:cNvSpPr/>
            <p:nvPr/>
          </p:nvSpPr>
          <p:spPr>
            <a:xfrm>
              <a:off x="10898730" y="-8467"/>
              <a:ext cx="1290094" cy="6866467"/>
            </a:xfrm>
            <a:custGeom>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p:txBody>
        </p:sp>
        <p:sp>
          <p:nvSpPr>
            <p:cNvPr id="26" name="Rectangle 29"/>
            <p:cNvSpPr/>
            <p:nvPr/>
          </p:nvSpPr>
          <p:spPr>
            <a:xfrm>
              <a:off x="10938999" y="-8467"/>
              <a:ext cx="1249825" cy="6866467"/>
            </a:xfrm>
            <a:custGeom>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p:txBody>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E0A48BEC-2BA5-4C3D-9FF8-B269D57C811E}" type="datetimeFigureOut">
              <a:rPr lang="en-GB" smtClean="0"/>
              <a:t>21/11/2022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5633B6-69B5-4B42-9CA0-3F37A9976740}" type="slidenum">
              <a:rPr lang="en-GB" smtClean="0"/>
              <a:t>‹#›</a:t>
            </a:fld>
            <a:endParaRPr lang="en-GB"/>
          </a:p>
        </p:txBody>
      </p:sp>
    </p:spTree>
    <p:extLst>
      <p:ext uri="{BB962C8B-B14F-4D97-AF65-F5344CB8AC3E}">
        <p14:creationId xmlns:p14="http://schemas.microsoft.com/office/powerpoint/2010/main" val="3467129793"/>
      </p:ext>
    </p:extLst>
  </p:cSld>
  <p:clrMapOvr>
    <a:masterClrMapping/>
  </p:clrMapOvr>
  <p:transition/>
  <p:timing/>
</p:sldLayout>
</file>

<file path=ppt/slideLayouts/slideLayout1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Title and Content">
    <p:spTree>
      <p:nvGrpSpPr>
        <p:cNvPr id="1" name=""/>
        <p:cNvGrpSpPr/>
        <p:nvPr/>
      </p:nvGrpSpPr>
      <p:grpSpPr>
        <a:xfrm>
          <a:off x="0" y="0"/>
          <a: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Date Placeholder 3"/>
          <p:cNvSpPr>
            <a:spLocks noGrp="1"/>
          </p:cNvSpPr>
          <p:nvPr>
            <p:ph type="dt" sz="half" idx="10"/>
          </p:nvPr>
        </p:nvSpPr>
        <p:spPr/>
        <p:txBody>
          <a:bodyPr/>
          <a:lstStyle/>
          <a:p>
            <a:fld id="{E0A48BEC-2BA5-4C3D-9FF8-B269D57C811E}" type="datetimeFigureOut">
              <a:rPr lang="en-GB" smtClean="0"/>
              <a:t>21/11/2022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5633B6-69B5-4B42-9CA0-3F37A9976740}" type="slidenum">
              <a:rPr lang="en-GB" smtClean="0"/>
              <a:t>‹#›</a:t>
            </a:fld>
            <a:endParaRPr lang="en-GB"/>
          </a:p>
        </p:txBody>
      </p:sp>
    </p:spTree>
    <p:extLst>
      <p:ext uri="{BB962C8B-B14F-4D97-AF65-F5344CB8AC3E}">
        <p14:creationId xmlns:p14="http://schemas.microsoft.com/office/powerpoint/2010/main" val="1198690039"/>
      </p:ext>
    </p:extLst>
  </p:cSld>
  <p:clrMapOvr>
    <a:masterClrMapping/>
  </p:clrMapOvr>
  <p:transition/>
  <p:timing/>
</p:sldLayout>
</file>

<file path=ppt/slideLayouts/slideLayout1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secHead" preserve="1">
  <p:cSld name="Section Header">
    <p:spTree>
      <p:nvGrpSpPr>
        <p:cNvPr id="1" name=""/>
        <p:cNvGrpSpPr/>
        <p:nvPr/>
      </p:nvGrpSpPr>
      <p:grpSpPr>
        <a:xfrm>
          <a:off x="0" y="0"/>
          <a: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A48BEC-2BA5-4C3D-9FF8-B269D57C811E}" type="datetimeFigureOut">
              <a:rPr lang="en-GB" smtClean="0"/>
              <a:t>21/11/2022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5633B6-69B5-4B42-9CA0-3F37A9976740}" type="slidenum">
              <a:rPr lang="en-GB" smtClean="0"/>
              <a:t>‹#›</a:t>
            </a:fld>
            <a:endParaRPr lang="en-GB"/>
          </a:p>
        </p:txBody>
      </p:sp>
    </p:spTree>
    <p:extLst>
      <p:ext uri="{BB962C8B-B14F-4D97-AF65-F5344CB8AC3E}">
        <p14:creationId xmlns:p14="http://schemas.microsoft.com/office/powerpoint/2010/main" val="3420619526"/>
      </p:ext>
    </p:extLst>
  </p:cSld>
  <p:clrMapOvr>
    <a:masterClrMapping/>
  </p:clrMapOvr>
  <p:transition/>
  <p:timing/>
</p:sldLayout>
</file>

<file path=ppt/slideLayouts/slideLayout1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p:spTree>
      <p:nvGrpSpPr>
        <p:cNvPr id="1" name=""/>
        <p:cNvGrpSpPr/>
        <p:nvPr/>
      </p:nvGrpSpPr>
      <p:grpSpPr>
        <a:xfrm>
          <a:off x="0" y="0"/>
          <a: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5" name="Date Placeholder 4"/>
          <p:cNvSpPr>
            <a:spLocks noGrp="1"/>
          </p:cNvSpPr>
          <p:nvPr>
            <p:ph type="dt" sz="half" idx="10"/>
          </p:nvPr>
        </p:nvSpPr>
        <p:spPr/>
        <p:txBody>
          <a:bodyPr/>
          <a:lstStyle/>
          <a:p>
            <a:fld id="{E0A48BEC-2BA5-4C3D-9FF8-B269D57C811E}" type="datetimeFigureOut">
              <a:rPr lang="en-GB" smtClean="0"/>
              <a:t>21/11/2022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B5633B6-69B5-4B42-9CA0-3F37A9976740}" type="slidenum">
              <a:rPr lang="en-GB" smtClean="0"/>
              <a:t>‹#›</a:t>
            </a:fld>
            <a:endParaRPr lang="en-GB"/>
          </a:p>
        </p:txBody>
      </p:sp>
    </p:spTree>
    <p:extLst>
      <p:ext uri="{BB962C8B-B14F-4D97-AF65-F5344CB8AC3E}">
        <p14:creationId xmlns:p14="http://schemas.microsoft.com/office/powerpoint/2010/main" val="3444782409"/>
      </p:ext>
    </p:extLst>
  </p:cSld>
  <p:clrMapOvr>
    <a:masterClrMapping/>
  </p:clrMapOvr>
  <p:transition/>
  <p:timing/>
</p:sldLayout>
</file>

<file path=ppt/slideLayouts/slideLayout1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TxTwoObj" preserve="1">
  <p:cSld name="Comparison">
    <p:spTree>
      <p:nvGrpSpPr>
        <p:cNvPr id="1" name=""/>
        <p:cNvGrpSpPr/>
        <p:nvPr/>
      </p:nvGrpSpPr>
      <p:grpSpPr>
        <a:xfrm>
          <a:off x="0" y="0"/>
          <a: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7" name="Date Placeholder 6"/>
          <p:cNvSpPr>
            <a:spLocks noGrp="1"/>
          </p:cNvSpPr>
          <p:nvPr>
            <p:ph type="dt" sz="half" idx="10"/>
          </p:nvPr>
        </p:nvSpPr>
        <p:spPr/>
        <p:txBody>
          <a:bodyPr/>
          <a:lstStyle/>
          <a:p>
            <a:fld id="{E0A48BEC-2BA5-4C3D-9FF8-B269D57C811E}" type="datetimeFigureOut">
              <a:rPr lang="en-GB" smtClean="0"/>
              <a:t>21/11/2022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B5633B6-69B5-4B42-9CA0-3F37A9976740}" type="slidenum">
              <a:rPr lang="en-GB" smtClean="0"/>
              <a:t>‹#›</a:t>
            </a:fld>
            <a:endParaRPr lang="en-GB"/>
          </a:p>
        </p:txBody>
      </p:sp>
    </p:spTree>
    <p:extLst>
      <p:ext uri="{BB962C8B-B14F-4D97-AF65-F5344CB8AC3E}">
        <p14:creationId xmlns:p14="http://schemas.microsoft.com/office/powerpoint/2010/main" val="2404104788"/>
      </p:ext>
    </p:extLst>
  </p:cSld>
  <p:clrMapOvr>
    <a:masterClrMapping/>
  </p:clrMapOvr>
  <p:transition/>
  <p:timing/>
</p:sldLayout>
</file>

<file path=ppt/slideLayouts/slideLayout1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Title Only">
    <p:spTree>
      <p:nvGrpSpPr>
        <p:cNvPr id="1" name=""/>
        <p:cNvGrpSpPr/>
        <p:nvPr/>
      </p:nvGrpSpPr>
      <p:grpSpPr>
        <a:xfrm>
          <a:off x="0" y="0"/>
          <a: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E0A48BEC-2BA5-4C3D-9FF8-B269D57C811E}" type="datetimeFigureOut">
              <a:rPr lang="en-GB" smtClean="0"/>
              <a:t>21/11/2022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B5633B6-69B5-4B42-9CA0-3F37A9976740}" type="slidenum">
              <a:rPr lang="en-GB" smtClean="0"/>
              <a:t>‹#›</a:t>
            </a:fld>
            <a:endParaRPr lang="en-GB"/>
          </a:p>
        </p:txBody>
      </p:sp>
    </p:spTree>
    <p:extLst>
      <p:ext uri="{BB962C8B-B14F-4D97-AF65-F5344CB8AC3E}">
        <p14:creationId xmlns:p14="http://schemas.microsoft.com/office/powerpoint/2010/main" val="1220190436"/>
      </p:ext>
    </p:extLst>
  </p:cSld>
  <p:clrMapOvr>
    <a:masterClrMapping/>
  </p:clrMapOvr>
  <p:transition/>
  <p:timing/>
</p:sldLayout>
</file>

<file path=ppt/slideLayouts/slideLayout1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Blank">
    <p:spTree>
      <p:nvGrpSpPr>
        <p:cNvPr id="1" name=""/>
        <p:cNvGrpSpPr/>
        <p:nvPr/>
      </p:nvGrpSpPr>
      <p:grpSpPr>
        <a:xfrm>
          <a:off x="0" y="0"/>
          <a:ext cx="0" cy="0"/>
        </a:xfrm>
      </p:grpSpPr>
      <p:sp>
        <p:nvSpPr>
          <p:cNvPr id="2" name="Date Placeholder 1"/>
          <p:cNvSpPr>
            <a:spLocks noGrp="1"/>
          </p:cNvSpPr>
          <p:nvPr>
            <p:ph type="dt" sz="half" idx="10"/>
          </p:nvPr>
        </p:nvSpPr>
        <p:spPr/>
        <p:txBody>
          <a:bodyPr/>
          <a:lstStyle/>
          <a:p>
            <a:fld id="{E0A48BEC-2BA5-4C3D-9FF8-B269D57C811E}" type="datetimeFigureOut">
              <a:rPr lang="en-GB" smtClean="0"/>
              <a:t>21/11/2022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B5633B6-69B5-4B42-9CA0-3F37A9976740}" type="slidenum">
              <a:rPr lang="en-GB" smtClean="0"/>
              <a:t>‹#›</a:t>
            </a:fld>
            <a:endParaRPr lang="en-GB"/>
          </a:p>
        </p:txBody>
      </p:sp>
    </p:spTree>
    <p:extLst>
      <p:ext uri="{BB962C8B-B14F-4D97-AF65-F5344CB8AC3E}">
        <p14:creationId xmlns:p14="http://schemas.microsoft.com/office/powerpoint/2010/main" val="679180939"/>
      </p:ext>
    </p:extLst>
  </p:cSld>
  <p:clrMapOvr>
    <a:masterClrMapping/>
  </p:clrMapOvr>
  <p:transition/>
  <p:timing/>
</p:sldLayout>
</file>

<file path=ppt/slideLayouts/slideLayout1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Tx" preserve="1">
  <p:cSld name="Content with Caption">
    <p:spTree>
      <p:nvGrpSpPr>
        <p:cNvPr id="1" name=""/>
        <p:cNvGrpSpPr/>
        <p:nvPr/>
      </p:nvGrpSpPr>
      <p:grpSpPr>
        <a:xfrm>
          <a:off x="0" y="0"/>
          <a: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0A48BEC-2BA5-4C3D-9FF8-B269D57C811E}" type="datetimeFigureOut">
              <a:rPr lang="en-GB" smtClean="0"/>
              <a:t>21/11/2022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B5633B6-69B5-4B42-9CA0-3F37A9976740}" type="slidenum">
              <a:rPr lang="en-GB" smtClean="0"/>
              <a:t>‹#›</a:t>
            </a:fld>
            <a:endParaRPr lang="en-GB"/>
          </a:p>
        </p:txBody>
      </p:sp>
    </p:spTree>
    <p:extLst>
      <p:ext uri="{BB962C8B-B14F-4D97-AF65-F5344CB8AC3E}">
        <p14:creationId xmlns:p14="http://schemas.microsoft.com/office/powerpoint/2010/main" val="6300331"/>
      </p:ext>
    </p:extLst>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Title and Content">
    <p:spTree>
      <p:nvGrpSpPr>
        <p:cNvPr id="1" name="" title=""/>
        <p:cNvGrpSpPr/>
        <p:nvPr/>
      </p:nvGrpSpPr>
      <p:grpSpPr>
        <a:xfrm>
          <a:off x="0" y="0"/>
          <a:ext cx="0" cy="0"/>
        </a:xfrm>
      </p:grpSpPr>
      <p:sp>
        <p:nvSpPr>
          <p:cNvPr id="2" name="Title 1" title=""/>
          <p:cNvSpPr>
            <a:spLocks noGrp="1"/>
          </p:cNvSpPr>
          <p:nvPr>
            <p:ph type="title"/>
          </p:nvPr>
        </p:nvSpPr>
        <p:spPr/>
        <p:txBody>
          <a:bodyPr/>
          <a:lstStyle/>
          <a:p>
            <a:r>
              <a:rPr lang="en-US" smtClean="0"/>
              <a:t>Click to edit Master title style</a:t>
            </a:r>
            <a:endParaRPr lang="en-US"/>
          </a:p>
        </p:txBody>
      </p:sp>
      <p:sp>
        <p:nvSpPr>
          <p:cNvPr id="3" name="Content Placeholder 2" title=""/>
          <p:cNvSpPr>
            <a:spLocks noGrp="1"/>
          </p:cNvSpPr>
          <p:nvPr>
            <p:ph idx="1"/>
          </p:nvPr>
        </p:nvSpPr>
        <p:spPr/>
        <p:txBody>
          <a:body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title=""/>
          <p:cNvSpPr>
            <a:spLocks noGrp="1"/>
          </p:cNvSpPr>
          <p:nvPr>
            <p:ph type="dt" sz="half" idx="2"/>
          </p:nvPr>
        </p:nvSpPr>
        <p:spPr/>
        <p:txBody>
          <a:bodyPr/>
          <a:lstStyle/>
          <a:p>
            <a:fld id="{FD272F7B-4A50-41FF-B12B-2289657A8DC7}" type="datetimeFigureOut">
              <a:rPr lang="en-US" smtClean="0"/>
              <a:t>11/7/2009</a:t>
            </a:fld>
            <a:endParaRPr lang="en-US"/>
          </a:p>
        </p:txBody>
      </p:sp>
      <p:sp>
        <p:nvSpPr>
          <p:cNvPr id="5" name="Footer Placeholder 4" title=""/>
          <p:cNvSpPr>
            <a:spLocks noGrp="1"/>
          </p:cNvSpPr>
          <p:nvPr>
            <p:ph type="ftr" sz="quarter" idx="3"/>
          </p:nvPr>
        </p:nvSpPr>
        <p:spPr/>
        <p:txBody>
          <a:bodyPr/>
          <a:lstStyle/>
          <a:p>
            <a:endParaRPr lang="en-US"/>
          </a:p>
        </p:txBody>
      </p:sp>
      <p:sp>
        <p:nvSpPr>
          <p:cNvPr id="6" name="Slide Number Placeholder 5" title=""/>
          <p:cNvSpPr>
            <a:spLocks noGrp="1"/>
          </p:cNvSpPr>
          <p:nvPr>
            <p:ph type="sldNum" sz="quarter" idx="4"/>
          </p:nvPr>
        </p:nvSpPr>
        <p:spPr/>
        <p:txBody>
          <a:bodyPr/>
          <a:lstStyle/>
          <a:p>
            <a:fld id="{93AE1883-0942-4AA3-9DB2-9C7C3A0314B1}" type="slidenum">
              <a:rPr lang="en-US" smtClean="0"/>
              <a:t>‹#›</a:t>
            </a:fld>
            <a:endParaRPr lang="en-US"/>
          </a:p>
        </p:txBody>
      </p:sp>
    </p:spTree>
  </p:cSld>
  <p:clrMapOvr>
    <a:masterClrMapping/>
  </p:clrMapOvr>
  <p:transition/>
  <p:timing/>
</p:sldLayout>
</file>

<file path=ppt/slideLayouts/slideLayout2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picTx" preserve="1">
  <p:cSld name="Picture with Caption">
    <p:spTree>
      <p:nvGrpSpPr>
        <p:cNvPr id="1" name=""/>
        <p:cNvGrpSpPr/>
        <p:nvPr/>
      </p:nvGrpSpPr>
      <p:grpSpPr>
        <a:xfrm>
          <a:off x="0" y="0"/>
          <a: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B5633B6-69B5-4B42-9CA0-3F37A9976740}" type="slidenum">
              <a:rPr lang="en-GB" smtClean="0"/>
              <a:t>‹#›</a:t>
            </a:fld>
            <a:endParaRPr lang="en-GB"/>
          </a:p>
        </p:txBody>
      </p:sp>
      <p:sp>
        <p:nvSpPr>
          <p:cNvPr id="5" name="Date Placeholder 4"/>
          <p:cNvSpPr>
            <a:spLocks noGrp="1"/>
          </p:cNvSpPr>
          <p:nvPr>
            <p:ph type="dt" sz="half" idx="10"/>
          </p:nvPr>
        </p:nvSpPr>
        <p:spPr/>
        <p:txBody>
          <a:bodyPr/>
          <a:lstStyle/>
          <a:p>
            <a:fld id="{E0A48BEC-2BA5-4C3D-9FF8-B269D57C811E}" type="datetimeFigureOut">
              <a:rPr lang="en-GB" smtClean="0"/>
              <a:t>21/11/2022</a:t>
            </a:fld>
            <a:endParaRPr lang="en-GB"/>
          </a:p>
        </p:txBody>
      </p:sp>
    </p:spTree>
    <p:extLst>
      <p:ext uri="{BB962C8B-B14F-4D97-AF65-F5344CB8AC3E}">
        <p14:creationId xmlns:p14="http://schemas.microsoft.com/office/powerpoint/2010/main" val="473479884"/>
      </p:ext>
    </p:extLst>
  </p:cSld>
  <p:clrMapOvr>
    <a:masterClrMapping/>
  </p:clrMapOvr>
  <p:transition/>
  <p:timing/>
</p:sldLayout>
</file>

<file path=ppt/slideLayouts/slideLayout2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Title and Caption">
    <p:spTree>
      <p:nvGrpSpPr>
        <p:cNvPr id="1" name=""/>
        <p:cNvGrpSpPr/>
        <p:nvPr/>
      </p:nvGrpSpPr>
      <p:grpSpPr>
        <a:xfrm>
          <a:off x="0" y="0"/>
          <a: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A48BEC-2BA5-4C3D-9FF8-B269D57C811E}" type="datetimeFigureOut">
              <a:rPr lang="en-GB" smtClean="0"/>
              <a:t>21/11/2022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5633B6-69B5-4B42-9CA0-3F37A9976740}" type="slidenum">
              <a:rPr lang="en-GB" smtClean="0"/>
              <a:t>‹#›</a:t>
            </a:fld>
            <a:endParaRPr lang="en-GB"/>
          </a:p>
        </p:txBody>
      </p:sp>
    </p:spTree>
    <p:extLst>
      <p:ext uri="{BB962C8B-B14F-4D97-AF65-F5344CB8AC3E}">
        <p14:creationId xmlns:p14="http://schemas.microsoft.com/office/powerpoint/2010/main" val="3110710532"/>
      </p:ext>
    </p:extLst>
  </p:cSld>
  <p:clrMapOvr>
    <a:masterClrMapping/>
  </p:clrMapOvr>
  <p:transition/>
  <p:timing/>
</p:sldLayout>
</file>

<file path=ppt/slideLayouts/slideLayout2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Quote with Caption">
    <p:spTree>
      <p:nvGrpSpPr>
        <p:cNvPr id="1" name=""/>
        <p:cNvGrpSpPr/>
        <p:nvPr/>
      </p:nvGrpSpPr>
      <p:grpSpPr>
        <a:xfrm>
          <a:off x="0" y="0"/>
          <a: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A48BEC-2BA5-4C3D-9FF8-B269D57C811E}" type="datetimeFigureOut">
              <a:rPr lang="en-GB" smtClean="0"/>
              <a:t>21/11/2022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5633B6-69B5-4B42-9CA0-3F37A9976740}"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17336699"/>
      </p:ext>
    </p:extLst>
  </p:cSld>
  <p:clrMapOvr>
    <a:masterClrMapping/>
  </p:clrMapOvr>
  <p:transition/>
  <p:timing/>
</p:sldLayout>
</file>

<file path=ppt/slideLayouts/slideLayout2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Name Card">
    <p:spTree>
      <p:nvGrpSpPr>
        <p:cNvPr id="1" name=""/>
        <p:cNvGrpSpPr/>
        <p:nvPr/>
      </p:nvGrpSpPr>
      <p:grpSpPr>
        <a:xfrm>
          <a:off x="0" y="0"/>
          <a: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A48BEC-2BA5-4C3D-9FF8-B269D57C811E}" type="datetimeFigureOut">
              <a:rPr lang="en-GB" smtClean="0"/>
              <a:t>21/11/2022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5633B6-69B5-4B42-9CA0-3F37A9976740}" type="slidenum">
              <a:rPr lang="en-GB" smtClean="0"/>
              <a:t>‹#›</a:t>
            </a:fld>
            <a:endParaRPr lang="en-GB"/>
          </a:p>
        </p:txBody>
      </p:sp>
    </p:spTree>
    <p:extLst>
      <p:ext uri="{BB962C8B-B14F-4D97-AF65-F5344CB8AC3E}">
        <p14:creationId xmlns:p14="http://schemas.microsoft.com/office/powerpoint/2010/main" val="1452844558"/>
      </p:ext>
    </p:extLst>
  </p:cSld>
  <p:clrMapOvr>
    <a:masterClrMapping/>
  </p:clrMapOvr>
  <p:transition/>
  <p:timing/>
</p:sldLayout>
</file>

<file path=ppt/slideLayouts/slideLayout2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Quote Name Card">
    <p:spTree>
      <p:nvGrpSpPr>
        <p:cNvPr id="1" name=""/>
        <p:cNvGrpSpPr/>
        <p:nvPr/>
      </p:nvGrpSpPr>
      <p:grpSpPr>
        <a:xfrm>
          <a:off x="0" y="0"/>
          <a: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A48BEC-2BA5-4C3D-9FF8-B269D57C811E}" type="datetimeFigureOut">
              <a:rPr lang="en-GB" smtClean="0"/>
              <a:t>21/11/2022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5633B6-69B5-4B42-9CA0-3F37A9976740}"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24171651"/>
      </p:ext>
    </p:extLst>
  </p:cSld>
  <p:clrMapOvr>
    <a:masterClrMapping/>
  </p:clrMapOvr>
  <p:transition/>
  <p:timing/>
</p:sldLayout>
</file>

<file path=ppt/slideLayouts/slideLayout2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True or False">
    <p:spTree>
      <p:nvGrpSpPr>
        <p:cNvPr id="1" name=""/>
        <p:cNvGrpSpPr/>
        <p:nvPr/>
      </p:nvGrpSpPr>
      <p:grpSpPr>
        <a:xfrm>
          <a:off x="0" y="0"/>
          <a: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A48BEC-2BA5-4C3D-9FF8-B269D57C811E}" type="datetimeFigureOut">
              <a:rPr lang="en-GB" smtClean="0"/>
              <a:t>21/11/2022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5633B6-69B5-4B42-9CA0-3F37A9976740}" type="slidenum">
              <a:rPr lang="en-GB" smtClean="0"/>
              <a:t>‹#›</a:t>
            </a:fld>
            <a:endParaRPr lang="en-GB"/>
          </a:p>
        </p:txBody>
      </p:sp>
    </p:spTree>
    <p:extLst>
      <p:ext uri="{BB962C8B-B14F-4D97-AF65-F5344CB8AC3E}">
        <p14:creationId xmlns:p14="http://schemas.microsoft.com/office/powerpoint/2010/main" val="3447299085"/>
      </p:ext>
    </p:extLst>
  </p:cSld>
  <p:clrMapOvr>
    <a:masterClrMapping/>
  </p:clrMapOvr>
  <p:transition/>
  <p:timing/>
</p:sldLayout>
</file>

<file path=ppt/slideLayouts/slideLayout2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x" preserve="1">
  <p:cSld name="Title and Vertical Text">
    <p:spTree>
      <p:nvGrpSpPr>
        <p:cNvPr id="1" name=""/>
        <p:cNvGrpSpPr/>
        <p:nvPr/>
      </p:nvGrpSpPr>
      <p:grpSpPr>
        <a:xfrm>
          <a:off x="0" y="0"/>
          <a: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Date Placeholder 3"/>
          <p:cNvSpPr>
            <a:spLocks noGrp="1"/>
          </p:cNvSpPr>
          <p:nvPr>
            <p:ph type="dt" sz="half" idx="10"/>
          </p:nvPr>
        </p:nvSpPr>
        <p:spPr/>
        <p:txBody>
          <a:bodyPr/>
          <a:lstStyle/>
          <a:p>
            <a:fld id="{E0A48BEC-2BA5-4C3D-9FF8-B269D57C811E}" type="datetimeFigureOut">
              <a:rPr lang="en-GB" smtClean="0"/>
              <a:t>21/11/2022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5633B6-69B5-4B42-9CA0-3F37A9976740}" type="slidenum">
              <a:rPr lang="en-GB" smtClean="0"/>
              <a:t>‹#›</a:t>
            </a:fld>
            <a:endParaRPr lang="en-GB"/>
          </a:p>
        </p:txBody>
      </p:sp>
    </p:spTree>
    <p:extLst>
      <p:ext uri="{BB962C8B-B14F-4D97-AF65-F5344CB8AC3E}">
        <p14:creationId xmlns:p14="http://schemas.microsoft.com/office/powerpoint/2010/main" val="3374415342"/>
      </p:ext>
    </p:extLst>
  </p:cSld>
  <p:clrMapOvr>
    <a:masterClrMapping/>
  </p:clrMapOvr>
  <p:transition/>
  <p:timing/>
</p:sldLayout>
</file>

<file path=ppt/slideLayouts/slideLayout2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itleAndTx" preserve="1">
  <p:cSld name="Vertical Title and Text">
    <p:spTree>
      <p:nvGrpSpPr>
        <p:cNvPr id="1" name=""/>
        <p:cNvGrpSpPr/>
        <p:nvPr/>
      </p:nvGrpSpPr>
      <p:grpSpPr>
        <a:xfrm>
          <a:off x="0" y="0"/>
          <a: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Date Placeholder 3"/>
          <p:cNvSpPr>
            <a:spLocks noGrp="1"/>
          </p:cNvSpPr>
          <p:nvPr>
            <p:ph type="dt" sz="half" idx="10"/>
          </p:nvPr>
        </p:nvSpPr>
        <p:spPr/>
        <p:txBody>
          <a:bodyPr/>
          <a:lstStyle/>
          <a:p>
            <a:fld id="{E0A48BEC-2BA5-4C3D-9FF8-B269D57C811E}" type="datetimeFigureOut">
              <a:rPr lang="en-GB" smtClean="0"/>
              <a:t>21/11/2022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5633B6-69B5-4B42-9CA0-3F37A9976740}" type="slidenum">
              <a:rPr lang="en-GB" smtClean="0"/>
              <a:t>‹#›</a:t>
            </a:fld>
            <a:endParaRPr lang="en-GB"/>
          </a:p>
        </p:txBody>
      </p:sp>
    </p:spTree>
    <p:extLst>
      <p:ext uri="{BB962C8B-B14F-4D97-AF65-F5344CB8AC3E}">
        <p14:creationId xmlns:p14="http://schemas.microsoft.com/office/powerpoint/2010/main" val="2041320116"/>
      </p:ext>
    </p:extLst>
  </p:cSld>
  <p:clrMapOvr>
    <a:masterClrMapping/>
  </p:clrMapOvr>
  <p:transition/>
  <p:timing/>
</p:sldLayout>
</file>

<file path=ppt/slideLayouts/slideLayout2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type="title" preserve="1">
  <p:cSld name="Title Slide">
    <p:spTree>
      <p:nvGrpSpPr>
        <p:cNvPr id="1" name=""/>
        <p:cNvGrpSpPr/>
        <p:nvPr/>
      </p:nvGrpSpPr>
      <p:grpSpPr>
        <a:xfrm>
          <a:off x="0" y="0"/>
          <a: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p:txBody>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p:txBody>
        </p:sp>
        <p:sp>
          <p:nvSpPr>
            <p:cNvPr id="22" name="Rectangle 25"/>
            <p:cNvSpPr/>
            <p:nvPr/>
          </p:nvSpPr>
          <p:spPr>
            <a:xfrm>
              <a:off x="9603442" y="-8467"/>
              <a:ext cx="2588558" cy="6866467"/>
            </a:xfrm>
            <a:custGeom>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p:txBody>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p:txBody>
        </p:sp>
        <p:sp>
          <p:nvSpPr>
            <p:cNvPr id="24" name="Rectangle 27"/>
            <p:cNvSpPr/>
            <p:nvPr/>
          </p:nvSpPr>
          <p:spPr>
            <a:xfrm>
              <a:off x="9334500" y="-8467"/>
              <a:ext cx="2854326" cy="6866467"/>
            </a:xfrm>
            <a:custGeom>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p:txBody>
        </p:sp>
        <p:sp>
          <p:nvSpPr>
            <p:cNvPr id="25" name="Rectangle 28"/>
            <p:cNvSpPr/>
            <p:nvPr/>
          </p:nvSpPr>
          <p:spPr>
            <a:xfrm>
              <a:off x="10898730" y="-8467"/>
              <a:ext cx="1290094" cy="6866467"/>
            </a:xfrm>
            <a:custGeom>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p:txBody>
        </p:sp>
        <p:sp>
          <p:nvSpPr>
            <p:cNvPr id="26" name="Rectangle 29"/>
            <p:cNvSpPr/>
            <p:nvPr/>
          </p:nvSpPr>
          <p:spPr>
            <a:xfrm>
              <a:off x="10938999" y="-8467"/>
              <a:ext cx="1249825" cy="6866467"/>
            </a:xfrm>
            <a:custGeom>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p:txBody>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20FFCBA-332E-404D-AA25-CB82D2EBE93D}" type="datetimeFigureOut">
              <a:rPr lang="en-US" smtClean="0"/>
              <a:t>11/21/2022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963E9D-7C2B-4C4F-918C-DF238C71A2DE}" type="slidenum">
              <a:rPr lang="en-US" smtClean="0"/>
              <a:t>‹#›</a:t>
            </a:fld>
            <a:endParaRPr lang="en-US"/>
          </a:p>
        </p:txBody>
      </p:sp>
    </p:spTree>
    <p:extLst>
      <p:ext uri="{BB962C8B-B14F-4D97-AF65-F5344CB8AC3E}">
        <p14:creationId xmlns:p14="http://schemas.microsoft.com/office/powerpoint/2010/main" val="2394364670"/>
      </p:ext>
    </p:extLst>
  </p:cSld>
  <p:clrMapOvr>
    <a:masterClrMapping/>
  </p:clrMapOvr>
  <p:transition/>
  <p:timing/>
</p:sldLayout>
</file>

<file path=ppt/slideLayouts/slideLayout2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Title and Content">
    <p:spTree>
      <p:nvGrpSpPr>
        <p:cNvPr id="1" name=""/>
        <p:cNvGrpSpPr/>
        <p:nvPr/>
      </p:nvGrpSpPr>
      <p:grpSpPr>
        <a:xfrm>
          <a:off x="0" y="0"/>
          <a: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0FFCBA-332E-404D-AA25-CB82D2EBE93D}" type="datetimeFigureOut">
              <a:rPr lang="en-US" smtClean="0"/>
              <a:t>11/21/2022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963E9D-7C2B-4C4F-918C-DF238C71A2DE}" type="slidenum">
              <a:rPr lang="en-US" smtClean="0"/>
              <a:t>‹#›</a:t>
            </a:fld>
            <a:endParaRPr lang="en-US"/>
          </a:p>
        </p:txBody>
      </p:sp>
    </p:spTree>
    <p:extLst>
      <p:ext uri="{BB962C8B-B14F-4D97-AF65-F5344CB8AC3E}">
        <p14:creationId xmlns:p14="http://schemas.microsoft.com/office/powerpoint/2010/main" val="1244001569"/>
      </p:ext>
    </p:extLst>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secHead" preserve="1">
  <p:cSld name="Section Header">
    <p:spTree>
      <p:nvGrpSpPr>
        <p:cNvPr id="1" name="" title=""/>
        <p:cNvGrpSpPr/>
        <p:nvPr/>
      </p:nvGrpSpPr>
      <p:grpSpPr>
        <a:xfrm>
          <a:off x="0" y="0"/>
          <a:ext cx="0" cy="0"/>
        </a:xfrm>
      </p:grpSpPr>
      <p:sp>
        <p:nvSpPr>
          <p:cNvPr id="2" name="Title 1" title=""/>
          <p:cNvSpPr>
            <a:spLocks noGrp="1"/>
          </p:cNvSpPr>
          <p:nvPr>
            <p:ph type="title"/>
          </p:nvPr>
        </p:nvSpPr>
        <p:spPr/>
        <p:txBody>
          <a:bodyPr anchor="t"/>
          <a:lstStyle>
            <a:lvl1pPr algn="l">
              <a:defRPr sz="4000" b="1" cap="all"/>
            </a:lvl1pPr>
          </a:lstStyle>
          <a:p>
            <a:r>
              <a:rPr lang="en-US" smtClean="0"/>
              <a:t>Click to edit Master title style</a:t>
            </a:r>
            <a:endParaRPr lang="en-US"/>
          </a:p>
        </p:txBody>
      </p:sp>
      <p:sp>
        <p:nvSpPr>
          <p:cNvPr id="3" name="Text Placeholder 2" title=""/>
          <p:cNvSpPr>
            <a:spLocks noGrp="1"/>
          </p:cNvSpPr>
          <p:nvPr>
            <p:ph type="body" idx="1"/>
          </p:nvPr>
        </p:nvSpPr>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r>
              <a:rPr lang="en-US" smtClean="0"/>
              <a:t>Click to edit Master text styles</a:t>
            </a:r>
          </a:p>
        </p:txBody>
      </p:sp>
      <p:sp>
        <p:nvSpPr>
          <p:cNvPr id="4" name="Date Placeholder 3" title=""/>
          <p:cNvSpPr>
            <a:spLocks noGrp="1"/>
          </p:cNvSpPr>
          <p:nvPr>
            <p:ph type="dt" sz="half" idx="2"/>
          </p:nvPr>
        </p:nvSpPr>
        <p:spPr/>
        <p:txBody>
          <a:bodyPr/>
          <a:lstStyle/>
          <a:p>
            <a:fld id="{2E47FB83-FCF4-4F2B-8582-421EBCBAE329}" type="datetimeFigureOut">
              <a:rPr lang="en-US" smtClean="0"/>
              <a:t>11/7/2009</a:t>
            </a:fld>
            <a:endParaRPr lang="en-US"/>
          </a:p>
        </p:txBody>
      </p:sp>
      <p:sp>
        <p:nvSpPr>
          <p:cNvPr id="5" name="Footer Placeholder 4" title=""/>
          <p:cNvSpPr>
            <a:spLocks noGrp="1"/>
          </p:cNvSpPr>
          <p:nvPr>
            <p:ph type="ftr" sz="quarter" idx="3"/>
          </p:nvPr>
        </p:nvSpPr>
        <p:spPr/>
        <p:txBody>
          <a:bodyPr/>
          <a:lstStyle/>
          <a:p>
            <a:endParaRPr lang="en-US"/>
          </a:p>
        </p:txBody>
      </p:sp>
      <p:sp>
        <p:nvSpPr>
          <p:cNvPr id="6" name="Slide Number Placeholder 5" title=""/>
          <p:cNvSpPr>
            <a:spLocks noGrp="1"/>
          </p:cNvSpPr>
          <p:nvPr>
            <p:ph type="sldNum" sz="quarter" idx="4"/>
          </p:nvPr>
        </p:nvSpPr>
        <p:spPr/>
        <p:txBody>
          <a:bodyPr/>
          <a:lstStyle/>
          <a:p>
            <a:fld id="{93AE1883-0942-4AA3-9DB2-9C7C3A0314B1}" type="slidenum">
              <a:rPr lang="en-US" smtClean="0"/>
              <a:t>‹#›</a:t>
            </a:fld>
            <a:endParaRPr lang="en-US"/>
          </a:p>
        </p:txBody>
      </p:sp>
    </p:spTree>
  </p:cSld>
  <p:clrMapOvr>
    <a:masterClrMapping/>
  </p:clrMapOvr>
  <p:transition/>
  <p:timing/>
</p:sldLayout>
</file>

<file path=ppt/slideLayouts/slideLayout3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secHead" preserve="1">
  <p:cSld name="Section Header">
    <p:spTree>
      <p:nvGrpSpPr>
        <p:cNvPr id="1" name=""/>
        <p:cNvGrpSpPr/>
        <p:nvPr/>
      </p:nvGrpSpPr>
      <p:grpSpPr>
        <a:xfrm>
          <a:off x="0" y="0"/>
          <a: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20FFCBA-332E-404D-AA25-CB82D2EBE93D}" type="datetimeFigureOut">
              <a:rPr lang="en-US" smtClean="0"/>
              <a:t>11/21/2022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963E9D-7C2B-4C4F-918C-DF238C71A2DE}" type="slidenum">
              <a:rPr lang="en-US" smtClean="0"/>
              <a:t>‹#›</a:t>
            </a:fld>
            <a:endParaRPr lang="en-US"/>
          </a:p>
        </p:txBody>
      </p:sp>
    </p:spTree>
    <p:extLst>
      <p:ext uri="{BB962C8B-B14F-4D97-AF65-F5344CB8AC3E}">
        <p14:creationId xmlns:p14="http://schemas.microsoft.com/office/powerpoint/2010/main" val="836801036"/>
      </p:ext>
    </p:extLst>
  </p:cSld>
  <p:clrMapOvr>
    <a:masterClrMapping/>
  </p:clrMapOvr>
  <p:transition/>
  <p:timing/>
</p:sldLayout>
</file>

<file path=ppt/slideLayouts/slideLayout3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p:spTree>
      <p:nvGrpSpPr>
        <p:cNvPr id="1" name=""/>
        <p:cNvGrpSpPr/>
        <p:nvPr/>
      </p:nvGrpSpPr>
      <p:grpSpPr>
        <a:xfrm>
          <a:off x="0" y="0"/>
          <a: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20FFCBA-332E-404D-AA25-CB82D2EBE93D}" type="datetimeFigureOut">
              <a:rPr lang="en-US" smtClean="0"/>
              <a:t>11/21/2022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963E9D-7C2B-4C4F-918C-DF238C71A2DE}" type="slidenum">
              <a:rPr lang="en-US" smtClean="0"/>
              <a:t>‹#›</a:t>
            </a:fld>
            <a:endParaRPr lang="en-US"/>
          </a:p>
        </p:txBody>
      </p:sp>
    </p:spTree>
    <p:extLst>
      <p:ext uri="{BB962C8B-B14F-4D97-AF65-F5344CB8AC3E}">
        <p14:creationId xmlns:p14="http://schemas.microsoft.com/office/powerpoint/2010/main" val="1321138464"/>
      </p:ext>
    </p:extLst>
  </p:cSld>
  <p:clrMapOvr>
    <a:masterClrMapping/>
  </p:clrMapOvr>
  <p:transition/>
  <p:timing/>
</p:sldLayout>
</file>

<file path=ppt/slideLayouts/slideLayout3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TxTwoObj" preserve="1">
  <p:cSld name="Comparison">
    <p:spTree>
      <p:nvGrpSpPr>
        <p:cNvPr id="1" name=""/>
        <p:cNvGrpSpPr/>
        <p:nvPr/>
      </p:nvGrpSpPr>
      <p:grpSpPr>
        <a:xfrm>
          <a:off x="0" y="0"/>
          <a: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20FFCBA-332E-404D-AA25-CB82D2EBE93D}" type="datetimeFigureOut">
              <a:rPr lang="en-US" smtClean="0"/>
              <a:t>11/21/2022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3963E9D-7C2B-4C4F-918C-DF238C71A2DE}" type="slidenum">
              <a:rPr lang="en-US" smtClean="0"/>
              <a:t>‹#›</a:t>
            </a:fld>
            <a:endParaRPr lang="en-US"/>
          </a:p>
        </p:txBody>
      </p:sp>
    </p:spTree>
    <p:extLst>
      <p:ext uri="{BB962C8B-B14F-4D97-AF65-F5344CB8AC3E}">
        <p14:creationId xmlns:p14="http://schemas.microsoft.com/office/powerpoint/2010/main" val="3551549109"/>
      </p:ext>
    </p:extLst>
  </p:cSld>
  <p:clrMapOvr>
    <a:masterClrMapping/>
  </p:clrMapOvr>
  <p:transition/>
  <p:timing/>
</p:sldLayout>
</file>

<file path=ppt/slideLayouts/slideLayout3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Title Only">
    <p:spTree>
      <p:nvGrpSpPr>
        <p:cNvPr id="1" name=""/>
        <p:cNvGrpSpPr/>
        <p:nvPr/>
      </p:nvGrpSpPr>
      <p:grpSpPr>
        <a:xfrm>
          <a:off x="0" y="0"/>
          <a: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20FFCBA-332E-404D-AA25-CB82D2EBE93D}" type="datetimeFigureOut">
              <a:rPr lang="en-US" smtClean="0"/>
              <a:t>11/21/2022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3963E9D-7C2B-4C4F-918C-DF238C71A2DE}" type="slidenum">
              <a:rPr lang="en-US" smtClean="0"/>
              <a:t>‹#›</a:t>
            </a:fld>
            <a:endParaRPr lang="en-US"/>
          </a:p>
        </p:txBody>
      </p:sp>
    </p:spTree>
    <p:extLst>
      <p:ext uri="{BB962C8B-B14F-4D97-AF65-F5344CB8AC3E}">
        <p14:creationId xmlns:p14="http://schemas.microsoft.com/office/powerpoint/2010/main" val="2619246834"/>
      </p:ext>
    </p:extLst>
  </p:cSld>
  <p:clrMapOvr>
    <a:masterClrMapping/>
  </p:clrMapOvr>
  <p:transition/>
  <p:timing/>
</p:sldLayout>
</file>

<file path=ppt/slideLayouts/slideLayout3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Blank">
    <p:spTree>
      <p:nvGrpSpPr>
        <p:cNvPr id="1" name=""/>
        <p:cNvGrpSpPr/>
        <p:nvPr/>
      </p:nvGrpSpPr>
      <p:grpSpPr>
        <a:xfrm>
          <a:off x="0" y="0"/>
          <a:ext cx="0" cy="0"/>
        </a:xfrm>
      </p:grpSpPr>
      <p:sp>
        <p:nvSpPr>
          <p:cNvPr id="2" name="Date Placeholder 1"/>
          <p:cNvSpPr>
            <a:spLocks noGrp="1"/>
          </p:cNvSpPr>
          <p:nvPr>
            <p:ph type="dt" sz="half" idx="10"/>
          </p:nvPr>
        </p:nvSpPr>
        <p:spPr/>
        <p:txBody>
          <a:bodyPr/>
          <a:lstStyle/>
          <a:p>
            <a:fld id="{C20FFCBA-332E-404D-AA25-CB82D2EBE93D}" type="datetimeFigureOut">
              <a:rPr lang="en-US" smtClean="0"/>
              <a:t>11/21/2022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3963E9D-7C2B-4C4F-918C-DF238C71A2DE}" type="slidenum">
              <a:rPr lang="en-US" smtClean="0"/>
              <a:t>‹#›</a:t>
            </a:fld>
            <a:endParaRPr lang="en-US"/>
          </a:p>
        </p:txBody>
      </p:sp>
    </p:spTree>
    <p:extLst>
      <p:ext uri="{BB962C8B-B14F-4D97-AF65-F5344CB8AC3E}">
        <p14:creationId xmlns:p14="http://schemas.microsoft.com/office/powerpoint/2010/main" val="4090523738"/>
      </p:ext>
    </p:extLst>
  </p:cSld>
  <p:clrMapOvr>
    <a:masterClrMapping/>
  </p:clrMapOvr>
  <p:transition/>
  <p:timing/>
</p:sldLayout>
</file>

<file path=ppt/slideLayouts/slideLayout3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Tx" preserve="1">
  <p:cSld name="Content with Caption">
    <p:spTree>
      <p:nvGrpSpPr>
        <p:cNvPr id="1" name=""/>
        <p:cNvGrpSpPr/>
        <p:nvPr/>
      </p:nvGrpSpPr>
      <p:grpSpPr>
        <a:xfrm>
          <a:off x="0" y="0"/>
          <a: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20FFCBA-332E-404D-AA25-CB82D2EBE93D}" type="datetimeFigureOut">
              <a:rPr lang="en-US" smtClean="0"/>
              <a:t>11/21/2022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963E9D-7C2B-4C4F-918C-DF238C71A2DE}" type="slidenum">
              <a:rPr lang="en-US" smtClean="0"/>
              <a:t>‹#›</a:t>
            </a:fld>
            <a:endParaRPr lang="en-US"/>
          </a:p>
        </p:txBody>
      </p:sp>
    </p:spTree>
    <p:extLst>
      <p:ext uri="{BB962C8B-B14F-4D97-AF65-F5344CB8AC3E}">
        <p14:creationId xmlns:p14="http://schemas.microsoft.com/office/powerpoint/2010/main" val="257072385"/>
      </p:ext>
    </p:extLst>
  </p:cSld>
  <p:clrMapOvr>
    <a:masterClrMapping/>
  </p:clrMapOvr>
  <p:transition/>
  <p:timing/>
</p:sldLayout>
</file>

<file path=ppt/slideLayouts/slideLayout3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picTx" preserve="1">
  <p:cSld name="Picture with Caption">
    <p:spTree>
      <p:nvGrpSpPr>
        <p:cNvPr id="1" name=""/>
        <p:cNvGrpSpPr/>
        <p:nvPr/>
      </p:nvGrpSpPr>
      <p:grpSpPr>
        <a:xfrm>
          <a:off x="0" y="0"/>
          <a: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963E9D-7C2B-4C4F-918C-DF238C71A2DE}" type="slidenum">
              <a:rPr lang="en-US" smtClean="0"/>
              <a:t>‹#›</a:t>
            </a:fld>
            <a:endParaRPr lang="en-US"/>
          </a:p>
        </p:txBody>
      </p:sp>
      <p:sp>
        <p:nvSpPr>
          <p:cNvPr id="5" name="Date Placeholder 4"/>
          <p:cNvSpPr>
            <a:spLocks noGrp="1"/>
          </p:cNvSpPr>
          <p:nvPr>
            <p:ph type="dt" sz="half" idx="10"/>
          </p:nvPr>
        </p:nvSpPr>
        <p:spPr/>
        <p:txBody>
          <a:bodyPr/>
          <a:lstStyle/>
          <a:p>
            <a:fld id="{C20FFCBA-332E-404D-AA25-CB82D2EBE93D}" type="datetimeFigureOut">
              <a:rPr lang="en-US" smtClean="0"/>
              <a:t>11/21/2022</a:t>
            </a:fld>
            <a:endParaRPr lang="en-US"/>
          </a:p>
        </p:txBody>
      </p:sp>
    </p:spTree>
    <p:extLst>
      <p:ext uri="{BB962C8B-B14F-4D97-AF65-F5344CB8AC3E}">
        <p14:creationId xmlns:p14="http://schemas.microsoft.com/office/powerpoint/2010/main" val="1999286261"/>
      </p:ext>
    </p:extLst>
  </p:cSld>
  <p:clrMapOvr>
    <a:masterClrMapping/>
  </p:clrMapOvr>
  <p:transition/>
  <p:timing/>
</p:sldLayout>
</file>

<file path=ppt/slideLayouts/slideLayout3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Title and Caption">
    <p:spTree>
      <p:nvGrpSpPr>
        <p:cNvPr id="1" name=""/>
        <p:cNvGrpSpPr/>
        <p:nvPr/>
      </p:nvGrpSpPr>
      <p:grpSpPr>
        <a:xfrm>
          <a:off x="0" y="0"/>
          <a: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20FFCBA-332E-404D-AA25-CB82D2EBE93D}" type="datetimeFigureOut">
              <a:rPr lang="en-US" smtClean="0"/>
              <a:t>11/21/2022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963E9D-7C2B-4C4F-918C-DF238C71A2DE}" type="slidenum">
              <a:rPr lang="en-US" smtClean="0"/>
              <a:t>‹#›</a:t>
            </a:fld>
            <a:endParaRPr lang="en-US"/>
          </a:p>
        </p:txBody>
      </p:sp>
    </p:spTree>
    <p:extLst>
      <p:ext uri="{BB962C8B-B14F-4D97-AF65-F5344CB8AC3E}">
        <p14:creationId xmlns:p14="http://schemas.microsoft.com/office/powerpoint/2010/main" val="3087614488"/>
      </p:ext>
    </p:extLst>
  </p:cSld>
  <p:clrMapOvr>
    <a:masterClrMapping/>
  </p:clrMapOvr>
  <p:transition/>
  <p:timing/>
</p:sldLayout>
</file>

<file path=ppt/slideLayouts/slideLayout3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Quote with Caption">
    <p:spTree>
      <p:nvGrpSpPr>
        <p:cNvPr id="1" name=""/>
        <p:cNvGrpSpPr/>
        <p:nvPr/>
      </p:nvGrpSpPr>
      <p:grpSpPr>
        <a:xfrm>
          <a:off x="0" y="0"/>
          <a: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20FFCBA-332E-404D-AA25-CB82D2EBE93D}" type="datetimeFigureOut">
              <a:rPr lang="en-US" smtClean="0"/>
              <a:t>11/21/2022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963E9D-7C2B-4C4F-918C-DF238C71A2DE}"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47478458"/>
      </p:ext>
    </p:extLst>
  </p:cSld>
  <p:clrMapOvr>
    <a:masterClrMapping/>
  </p:clrMapOvr>
  <p:transition/>
  <p:timing/>
</p:sldLayout>
</file>

<file path=ppt/slideLayouts/slideLayout3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Name Card">
    <p:spTree>
      <p:nvGrpSpPr>
        <p:cNvPr id="1" name=""/>
        <p:cNvGrpSpPr/>
        <p:nvPr/>
      </p:nvGrpSpPr>
      <p:grpSpPr>
        <a:xfrm>
          <a:off x="0" y="0"/>
          <a: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20FFCBA-332E-404D-AA25-CB82D2EBE93D}" type="datetimeFigureOut">
              <a:rPr lang="en-US" smtClean="0"/>
              <a:t>11/21/2022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963E9D-7C2B-4C4F-918C-DF238C71A2DE}" type="slidenum">
              <a:rPr lang="en-US" smtClean="0"/>
              <a:t>‹#›</a:t>
            </a:fld>
            <a:endParaRPr lang="en-US"/>
          </a:p>
        </p:txBody>
      </p:sp>
    </p:spTree>
    <p:extLst>
      <p:ext uri="{BB962C8B-B14F-4D97-AF65-F5344CB8AC3E}">
        <p14:creationId xmlns:p14="http://schemas.microsoft.com/office/powerpoint/2010/main" val="2409811848"/>
      </p:ext>
    </p:extLst>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p:spTree>
      <p:nvGrpSpPr>
        <p:cNvPr id="1" name="" title=""/>
        <p:cNvGrpSpPr/>
        <p:nvPr/>
      </p:nvGrpSpPr>
      <p:grpSpPr>
        <a:xfrm>
          <a:off x="0" y="0"/>
          <a:ext cx="0" cy="0"/>
        </a:xfrm>
      </p:grpSpPr>
      <p:sp>
        <p:nvSpPr>
          <p:cNvPr id="2" name="Title 1" title=""/>
          <p:cNvSpPr>
            <a:spLocks noGrp="1"/>
          </p:cNvSpPr>
          <p:nvPr>
            <p:ph type="title"/>
          </p:nvPr>
        </p:nvSpPr>
        <p:spPr/>
        <p:txBody>
          <a:bodyPr/>
          <a:lstStyle/>
          <a:p>
            <a:r>
              <a:rPr lang="en-US" smtClean="0"/>
              <a:t>Click to edit Master title style</a:t>
            </a:r>
            <a:endParaRPr lang="en-US"/>
          </a:p>
        </p:txBody>
      </p:sp>
      <p:sp>
        <p:nvSpPr>
          <p:cNvPr id="3" name="Content Placeholder 2" title=""/>
          <p:cNvSpPr>
            <a:spLocks noGrp="1"/>
          </p:cNvSpPr>
          <p:nvPr>
            <p:ph sz="half" idx="1"/>
          </p:nvPr>
        </p:nvSpPr>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title=""/>
          <p:cNvSpPr>
            <a:spLocks noGrp="1"/>
          </p:cNvSpPr>
          <p:nvPr>
            <p:ph sz="half" idx="2"/>
          </p:nvPr>
        </p:nvSpPr>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title=""/>
          <p:cNvSpPr>
            <a:spLocks noGrp="1"/>
          </p:cNvSpPr>
          <p:nvPr>
            <p:ph type="dt" sz="half" idx="3"/>
          </p:nvPr>
        </p:nvSpPr>
        <p:spPr/>
        <p:txBody>
          <a:bodyPr/>
          <a:lstStyle/>
          <a:p>
            <a:fld id="{C108B690-CA37-4D0A-8C7B-903FFC506913}" type="datetimeFigureOut">
              <a:rPr lang="en-US" smtClean="0"/>
              <a:t>11/7/2009</a:t>
            </a:fld>
            <a:endParaRPr lang="en-US"/>
          </a:p>
        </p:txBody>
      </p:sp>
      <p:sp>
        <p:nvSpPr>
          <p:cNvPr id="6" name="Footer Placeholder 5" title=""/>
          <p:cNvSpPr>
            <a:spLocks noGrp="1"/>
          </p:cNvSpPr>
          <p:nvPr>
            <p:ph type="ftr" sz="quarter" idx="4"/>
          </p:nvPr>
        </p:nvSpPr>
        <p:spPr/>
        <p:txBody>
          <a:bodyPr/>
          <a:lstStyle/>
          <a:p>
            <a:endParaRPr lang="en-US"/>
          </a:p>
        </p:txBody>
      </p:sp>
      <p:sp>
        <p:nvSpPr>
          <p:cNvPr id="7" name="Slide Number Placeholder 6" title=""/>
          <p:cNvSpPr>
            <a:spLocks noGrp="1"/>
          </p:cNvSpPr>
          <p:nvPr>
            <p:ph type="sldNum" sz="quarter" idx="5"/>
          </p:nvPr>
        </p:nvSpPr>
        <p:spPr/>
        <p:txBody>
          <a:bodyPr/>
          <a:lstStyle/>
          <a:p>
            <a:fld id="{93AE1883-0942-4AA3-9DB2-9C7C3A0314B1}" type="slidenum">
              <a:rPr lang="en-US" smtClean="0"/>
              <a:t>‹#›</a:t>
            </a:fld>
            <a:endParaRPr lang="en-US"/>
          </a:p>
        </p:txBody>
      </p:sp>
    </p:spTree>
  </p:cSld>
  <p:clrMapOvr>
    <a:masterClrMapping/>
  </p:clrMapOvr>
  <p:transition/>
  <p:timing/>
</p:sldLayout>
</file>

<file path=ppt/slideLayouts/slideLayout4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Quote Name Card">
    <p:spTree>
      <p:nvGrpSpPr>
        <p:cNvPr id="1" name=""/>
        <p:cNvGrpSpPr/>
        <p:nvPr/>
      </p:nvGrpSpPr>
      <p:grpSpPr>
        <a:xfrm>
          <a:off x="0" y="0"/>
          <a: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20FFCBA-332E-404D-AA25-CB82D2EBE93D}" type="datetimeFigureOut">
              <a:rPr lang="en-US" smtClean="0"/>
              <a:t>11/21/2022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963E9D-7C2B-4C4F-918C-DF238C71A2DE}"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25357932"/>
      </p:ext>
    </p:extLst>
  </p:cSld>
  <p:clrMapOvr>
    <a:masterClrMapping/>
  </p:clrMapOvr>
  <p:transition/>
  <p:timing/>
</p:sldLayout>
</file>

<file path=ppt/slideLayouts/slideLayout4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True or False">
    <p:spTree>
      <p:nvGrpSpPr>
        <p:cNvPr id="1" name=""/>
        <p:cNvGrpSpPr/>
        <p:nvPr/>
      </p:nvGrpSpPr>
      <p:grpSpPr>
        <a:xfrm>
          <a:off x="0" y="0"/>
          <a: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20FFCBA-332E-404D-AA25-CB82D2EBE93D}" type="datetimeFigureOut">
              <a:rPr lang="en-US" smtClean="0"/>
              <a:t>11/21/2022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963E9D-7C2B-4C4F-918C-DF238C71A2DE}" type="slidenum">
              <a:rPr lang="en-US" smtClean="0"/>
              <a:t>‹#›</a:t>
            </a:fld>
            <a:endParaRPr lang="en-US"/>
          </a:p>
        </p:txBody>
      </p:sp>
    </p:spTree>
    <p:extLst>
      <p:ext uri="{BB962C8B-B14F-4D97-AF65-F5344CB8AC3E}">
        <p14:creationId xmlns:p14="http://schemas.microsoft.com/office/powerpoint/2010/main" val="824488848"/>
      </p:ext>
    </p:extLst>
  </p:cSld>
  <p:clrMapOvr>
    <a:masterClrMapping/>
  </p:clrMapOvr>
  <p:transition/>
  <p:timing/>
</p:sldLayout>
</file>

<file path=ppt/slideLayouts/slideLayout4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x" preserve="1">
  <p:cSld name="Title and Vertical Text">
    <p:spTree>
      <p:nvGrpSpPr>
        <p:cNvPr id="1" name=""/>
        <p:cNvGrpSpPr/>
        <p:nvPr/>
      </p:nvGrpSpPr>
      <p:grpSpPr>
        <a:xfrm>
          <a:off x="0" y="0"/>
          <a: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0FFCBA-332E-404D-AA25-CB82D2EBE93D}" type="datetimeFigureOut">
              <a:rPr lang="en-US" smtClean="0"/>
              <a:t>11/21/2022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963E9D-7C2B-4C4F-918C-DF238C71A2DE}" type="slidenum">
              <a:rPr lang="en-US" smtClean="0"/>
              <a:t>‹#›</a:t>
            </a:fld>
            <a:endParaRPr lang="en-US"/>
          </a:p>
        </p:txBody>
      </p:sp>
    </p:spTree>
    <p:extLst>
      <p:ext uri="{BB962C8B-B14F-4D97-AF65-F5344CB8AC3E}">
        <p14:creationId xmlns:p14="http://schemas.microsoft.com/office/powerpoint/2010/main" val="3404077213"/>
      </p:ext>
    </p:extLst>
  </p:cSld>
  <p:clrMapOvr>
    <a:masterClrMapping/>
  </p:clrMapOvr>
  <p:transition/>
  <p:timing/>
</p:sldLayout>
</file>

<file path=ppt/slideLayouts/slideLayout4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itleAndTx" preserve="1">
  <p:cSld name="Vertical Title and Text">
    <p:spTree>
      <p:nvGrpSpPr>
        <p:cNvPr id="1" name=""/>
        <p:cNvGrpSpPr/>
        <p:nvPr/>
      </p:nvGrpSpPr>
      <p:grpSpPr>
        <a:xfrm>
          <a:off x="0" y="0"/>
          <a: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0FFCBA-332E-404D-AA25-CB82D2EBE93D}" type="datetimeFigureOut">
              <a:rPr lang="en-US" smtClean="0"/>
              <a:t>11/21/2022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963E9D-7C2B-4C4F-918C-DF238C71A2DE}" type="slidenum">
              <a:rPr lang="en-US" smtClean="0"/>
              <a:t>‹#›</a:t>
            </a:fld>
            <a:endParaRPr lang="en-US"/>
          </a:p>
        </p:txBody>
      </p:sp>
    </p:spTree>
    <p:extLst>
      <p:ext uri="{BB962C8B-B14F-4D97-AF65-F5344CB8AC3E}">
        <p14:creationId xmlns:p14="http://schemas.microsoft.com/office/powerpoint/2010/main" val="930632196"/>
      </p:ext>
    </p:extLst>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TxTwoObj" preserve="1">
  <p:cSld name="Comparison">
    <p:spTree>
      <p:nvGrpSpPr>
        <p:cNvPr id="1" name="" title=""/>
        <p:cNvGrpSpPr/>
        <p:nvPr/>
      </p:nvGrpSpPr>
      <p:grpSpPr>
        <a:xfrm>
          <a:off x="0" y="0"/>
          <a:ext cx="0" cy="0"/>
        </a:xfrm>
      </p:grpSpPr>
      <p:sp>
        <p:nvSpPr>
          <p:cNvPr id="2" name="Title 1" title=""/>
          <p:cNvSpPr>
            <a:spLocks noGrp="1"/>
          </p:cNvSpPr>
          <p:nvPr>
            <p:ph type="title"/>
          </p:nvPr>
        </p:nvSpPr>
        <p:spPr/>
        <p:txBody>
          <a:bodyPr/>
          <a:lstStyle/>
          <a:p>
            <a:r>
              <a:rPr lang="en-US" smtClean="0"/>
              <a:t>Click to edit Master title style</a:t>
            </a:r>
            <a:endParaRPr lang="en-US"/>
          </a:p>
        </p:txBody>
      </p:sp>
      <p:sp>
        <p:nvSpPr>
          <p:cNvPr id="3" name="Text Placeholder 2" title=""/>
          <p:cNvSpPr>
            <a:spLocks noGrp="1"/>
          </p:cNvSpPr>
          <p:nvPr>
            <p:ph type="body" idx="1"/>
          </p:nvPr>
        </p:nvSpPr>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smtClean="0"/>
              <a:t>Click to edit Master text styles</a:t>
            </a:r>
          </a:p>
        </p:txBody>
      </p:sp>
      <p:sp>
        <p:nvSpPr>
          <p:cNvPr id="4" name="Content Placeholder 3" title=""/>
          <p:cNvSpPr>
            <a:spLocks noGrp="1"/>
          </p:cNvSpPr>
          <p:nvPr>
            <p:ph sz="half" idx="2"/>
          </p:nvPr>
        </p:nvSpPr>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title=""/>
          <p:cNvSpPr>
            <a:spLocks noGrp="1"/>
          </p:cNvSpPr>
          <p:nvPr>
            <p:ph type="body" sz="quarter" idx="3"/>
          </p:nvPr>
        </p:nvSpPr>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smtClean="0"/>
              <a:t>Click to edit Master text styles</a:t>
            </a:r>
          </a:p>
        </p:txBody>
      </p:sp>
      <p:sp>
        <p:nvSpPr>
          <p:cNvPr id="6" name="Content Placeholder 5" title=""/>
          <p:cNvSpPr>
            <a:spLocks noGrp="1"/>
          </p:cNvSpPr>
          <p:nvPr>
            <p:ph sz="quarter" idx="4"/>
          </p:nvPr>
        </p:nvSpPr>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title=""/>
          <p:cNvSpPr>
            <a:spLocks noGrp="1"/>
          </p:cNvSpPr>
          <p:nvPr>
            <p:ph type="dt" sz="half" idx="5"/>
          </p:nvPr>
        </p:nvSpPr>
        <p:spPr/>
        <p:txBody>
          <a:bodyPr/>
          <a:lstStyle/>
          <a:p>
            <a:fld id="{29A78610-20B2-477E-8218-6453479D1AAE}" type="datetimeFigureOut">
              <a:rPr lang="en-US" smtClean="0"/>
              <a:t>11/7/2009</a:t>
            </a:fld>
            <a:endParaRPr lang="en-US"/>
          </a:p>
        </p:txBody>
      </p:sp>
      <p:sp>
        <p:nvSpPr>
          <p:cNvPr id="8" name="Footer Placeholder 7" title=""/>
          <p:cNvSpPr>
            <a:spLocks noGrp="1"/>
          </p:cNvSpPr>
          <p:nvPr>
            <p:ph type="ftr" sz="quarter" idx="6"/>
          </p:nvPr>
        </p:nvSpPr>
        <p:spPr/>
        <p:txBody>
          <a:bodyPr/>
          <a:lstStyle/>
          <a:p>
            <a:endParaRPr lang="en-US"/>
          </a:p>
        </p:txBody>
      </p:sp>
      <p:sp>
        <p:nvSpPr>
          <p:cNvPr id="9" name="Slide Number Placeholder 8" title=""/>
          <p:cNvSpPr>
            <a:spLocks noGrp="1"/>
          </p:cNvSpPr>
          <p:nvPr>
            <p:ph type="sldNum" sz="quarter" idx="7"/>
          </p:nvPr>
        </p:nvSpPr>
        <p:spPr/>
        <p:txBody>
          <a:bodyPr/>
          <a:lstStyle/>
          <a:p>
            <a:fld id="{93AE1883-0942-4AA3-9DB2-9C7C3A0314B1}" type="slidenum">
              <a:rPr lang="en-US" smtClean="0"/>
              <a:t>‹#›</a:t>
            </a:fld>
            <a:endParaRPr lang="en-US"/>
          </a:p>
        </p:txBody>
      </p:sp>
    </p:spTree>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Title Only">
    <p:spTree>
      <p:nvGrpSpPr>
        <p:cNvPr id="1" name="" title=""/>
        <p:cNvGrpSpPr/>
        <p:nvPr/>
      </p:nvGrpSpPr>
      <p:grpSpPr>
        <a:xfrm>
          <a:off x="0" y="0"/>
          <a:ext cx="0" cy="0"/>
        </a:xfrm>
      </p:grpSpPr>
      <p:sp>
        <p:nvSpPr>
          <p:cNvPr id="2" name="Title 1" title=""/>
          <p:cNvSpPr>
            <a:spLocks noGrp="1"/>
          </p:cNvSpPr>
          <p:nvPr>
            <p:ph type="title"/>
          </p:nvPr>
        </p:nvSpPr>
        <p:spPr/>
        <p:txBody>
          <a:bodyPr/>
          <a:lstStyle/>
          <a:p>
            <a:r>
              <a:rPr lang="en-US" smtClean="0"/>
              <a:t>Click to edit Master title style</a:t>
            </a:r>
            <a:endParaRPr lang="en-US"/>
          </a:p>
        </p:txBody>
      </p:sp>
      <p:sp>
        <p:nvSpPr>
          <p:cNvPr id="3" name="Date Placeholder 2" title=""/>
          <p:cNvSpPr>
            <a:spLocks noGrp="1"/>
          </p:cNvSpPr>
          <p:nvPr>
            <p:ph type="dt" sz="half" idx="1"/>
          </p:nvPr>
        </p:nvSpPr>
        <p:spPr/>
        <p:txBody>
          <a:bodyPr/>
          <a:lstStyle/>
          <a:p>
            <a:fld id="{E46D79AB-6712-4B04-87E9-77ECC5ED292A}" type="datetimeFigureOut">
              <a:rPr lang="en-US" smtClean="0"/>
              <a:t>11/7/2009</a:t>
            </a:fld>
            <a:endParaRPr lang="en-US"/>
          </a:p>
        </p:txBody>
      </p:sp>
      <p:sp>
        <p:nvSpPr>
          <p:cNvPr id="4" name="Footer Placeholder 3" title=""/>
          <p:cNvSpPr>
            <a:spLocks noGrp="1"/>
          </p:cNvSpPr>
          <p:nvPr>
            <p:ph type="ftr" sz="quarter" idx="2"/>
          </p:nvPr>
        </p:nvSpPr>
        <p:spPr/>
        <p:txBody>
          <a:bodyPr/>
          <a:lstStyle/>
          <a:p>
            <a:endParaRPr lang="en-US"/>
          </a:p>
        </p:txBody>
      </p:sp>
      <p:sp>
        <p:nvSpPr>
          <p:cNvPr id="5" name="Slide Number Placeholder 4" title=""/>
          <p:cNvSpPr>
            <a:spLocks noGrp="1"/>
          </p:cNvSpPr>
          <p:nvPr>
            <p:ph type="sldNum" sz="quarter" idx="3"/>
          </p:nvPr>
        </p:nvSpPr>
        <p:spPr/>
        <p:txBody>
          <a:bodyPr/>
          <a:lstStyle/>
          <a:p>
            <a:fld id="{93AE1883-0942-4AA3-9DB2-9C7C3A0314B1}" type="slidenum">
              <a:rPr lang="en-US" smtClean="0"/>
              <a:t>‹#›</a:t>
            </a:fld>
            <a:endParaRPr lang="en-US"/>
          </a:p>
        </p:txBody>
      </p:sp>
    </p:spTree>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Blank">
    <p:spTree>
      <p:nvGrpSpPr>
        <p:cNvPr id="1" name="" title=""/>
        <p:cNvGrpSpPr/>
        <p:nvPr/>
      </p:nvGrpSpPr>
      <p:grpSpPr>
        <a:xfrm>
          <a:off x="0" y="0"/>
          <a:ext cx="0" cy="0"/>
        </a:xfrm>
      </p:grpSpPr>
      <p:sp>
        <p:nvSpPr>
          <p:cNvPr id="2" name="Date Placeholder 1" title=""/>
          <p:cNvSpPr>
            <a:spLocks noGrp="1"/>
          </p:cNvSpPr>
          <p:nvPr>
            <p:ph type="dt" sz="half"/>
          </p:nvPr>
        </p:nvSpPr>
        <p:spPr/>
        <p:txBody>
          <a:bodyPr/>
          <a:lstStyle/>
          <a:p>
            <a:fld id="{16B50F7F-FFA7-4379-9541-7AA5EF3744EB}" type="datetimeFigureOut">
              <a:rPr lang="en-US" smtClean="0"/>
              <a:t>11/7/2009</a:t>
            </a:fld>
            <a:endParaRPr lang="en-US"/>
          </a:p>
        </p:txBody>
      </p:sp>
      <p:sp>
        <p:nvSpPr>
          <p:cNvPr id="3" name="Footer Placeholder 2" title=""/>
          <p:cNvSpPr>
            <a:spLocks noGrp="1"/>
          </p:cNvSpPr>
          <p:nvPr>
            <p:ph type="ftr" sz="quarter" idx="1"/>
          </p:nvPr>
        </p:nvSpPr>
        <p:spPr/>
        <p:txBody>
          <a:bodyPr/>
          <a:lstStyle/>
          <a:p>
            <a:endParaRPr lang="en-US"/>
          </a:p>
        </p:txBody>
      </p:sp>
      <p:sp>
        <p:nvSpPr>
          <p:cNvPr id="4" name="Slide Number Placeholder 3" title=""/>
          <p:cNvSpPr>
            <a:spLocks noGrp="1"/>
          </p:cNvSpPr>
          <p:nvPr>
            <p:ph type="sldNum" sz="quarter" idx="2"/>
          </p:nvPr>
        </p:nvSpPr>
        <p:spPr/>
        <p:txBody>
          <a:bodyPr/>
          <a:lstStyle/>
          <a:p>
            <a:fld id="{93AE1883-0942-4AA3-9DB2-9C7C3A0314B1}" type="slidenum">
              <a:rPr lang="en-US" smtClean="0"/>
              <a:t>‹#›</a:t>
            </a:fld>
            <a:endParaRPr lang="en-US"/>
          </a:p>
        </p:txBody>
      </p:sp>
    </p:spTree>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Tx" preserve="1">
  <p:cSld name="Content with Caption">
    <p:spTree>
      <p:nvGrpSpPr>
        <p:cNvPr id="1" name="" title=""/>
        <p:cNvGrpSpPr/>
        <p:nvPr/>
      </p:nvGrpSpPr>
      <p:grpSpPr>
        <a:xfrm>
          <a:off x="0" y="0"/>
          <a:ext cx="0" cy="0"/>
        </a:xfrm>
      </p:grpSpPr>
      <p:sp>
        <p:nvSpPr>
          <p:cNvPr id="2" name="Title 1" title=""/>
          <p:cNvSpPr>
            <a:spLocks noGrp="1"/>
          </p:cNvSpPr>
          <p:nvPr>
            <p:ph type="title"/>
          </p:nvPr>
        </p:nvSpPr>
        <p:spPr/>
        <p:txBody>
          <a:bodyPr anchor="b"/>
          <a:lstStyle>
            <a:lvl1pPr algn="l">
              <a:defRPr sz="2000" b="1"/>
            </a:lvl1pPr>
          </a:lstStyle>
          <a:p>
            <a:r>
              <a:rPr lang="en-US" smtClean="0"/>
              <a:t>Click to edit Master title style</a:t>
            </a:r>
            <a:endParaRPr lang="en-US"/>
          </a:p>
        </p:txBody>
      </p:sp>
      <p:sp>
        <p:nvSpPr>
          <p:cNvPr id="3" name="Content Placeholder 2" title=""/>
          <p:cNvSpPr>
            <a:spLocks noGrp="1"/>
          </p:cNvSpPr>
          <p:nvPr>
            <p:ph idx="1"/>
          </p:nvPr>
        </p:nvSpPr>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title=""/>
          <p:cNvSpPr>
            <a:spLocks noGrp="1"/>
          </p:cNvSpPr>
          <p:nvPr>
            <p:ph type="body" sz="half" idx="2"/>
          </p:nvPr>
        </p:nvSpPr>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en-US" smtClean="0"/>
              <a:t>Click to edit Master text styles</a:t>
            </a:r>
          </a:p>
        </p:txBody>
      </p:sp>
      <p:sp>
        <p:nvSpPr>
          <p:cNvPr id="5" name="Date Placeholder 4" title=""/>
          <p:cNvSpPr>
            <a:spLocks noGrp="1"/>
          </p:cNvSpPr>
          <p:nvPr>
            <p:ph type="dt" sz="half" idx="3"/>
          </p:nvPr>
        </p:nvSpPr>
        <p:spPr/>
        <p:txBody>
          <a:bodyPr/>
          <a:lstStyle/>
          <a:p>
            <a:fld id="{1E2D86FB-DDBE-4864-946B-1E10D7A81345}" type="datetimeFigureOut">
              <a:rPr lang="en-US" smtClean="0"/>
              <a:t>11/7/2009</a:t>
            </a:fld>
            <a:endParaRPr lang="en-US"/>
          </a:p>
        </p:txBody>
      </p:sp>
      <p:sp>
        <p:nvSpPr>
          <p:cNvPr id="6" name="Footer Placeholder 5" title=""/>
          <p:cNvSpPr>
            <a:spLocks noGrp="1"/>
          </p:cNvSpPr>
          <p:nvPr>
            <p:ph type="ftr" sz="quarter" idx="4"/>
          </p:nvPr>
        </p:nvSpPr>
        <p:spPr/>
        <p:txBody>
          <a:bodyPr/>
          <a:lstStyle/>
          <a:p>
            <a:endParaRPr lang="en-US"/>
          </a:p>
        </p:txBody>
      </p:sp>
      <p:sp>
        <p:nvSpPr>
          <p:cNvPr id="7" name="Slide Number Placeholder 6" title=""/>
          <p:cNvSpPr>
            <a:spLocks noGrp="1"/>
          </p:cNvSpPr>
          <p:nvPr>
            <p:ph type="sldNum" sz="quarter" idx="5"/>
          </p:nvPr>
        </p:nvSpPr>
        <p:spPr/>
        <p:txBody>
          <a:bodyPr/>
          <a:lstStyle/>
          <a:p>
            <a:fld id="{93AE1883-0942-4AA3-9DB2-9C7C3A0314B1}" type="slidenum">
              <a:rPr lang="en-US" smtClean="0"/>
              <a:t>‹#›</a:t>
            </a:fld>
            <a:endParaRPr lang="en-US"/>
          </a:p>
        </p:txBody>
      </p:sp>
    </p:spTree>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picTx" preserve="1">
  <p:cSld name="Picture with Caption">
    <p:spTree>
      <p:nvGrpSpPr>
        <p:cNvPr id="1" name="" title=""/>
        <p:cNvGrpSpPr/>
        <p:nvPr/>
      </p:nvGrpSpPr>
      <p:grpSpPr>
        <a:xfrm>
          <a:off x="0" y="0"/>
          <a:ext cx="0" cy="0"/>
        </a:xfrm>
      </p:grpSpPr>
      <p:sp>
        <p:nvSpPr>
          <p:cNvPr id="2" name="Title 1" title=""/>
          <p:cNvSpPr>
            <a:spLocks noGrp="1"/>
          </p:cNvSpPr>
          <p:nvPr>
            <p:ph type="title"/>
          </p:nvPr>
        </p:nvSpPr>
        <p:spPr/>
        <p:txBody>
          <a:bodyPr anchor="b"/>
          <a:lstStyle>
            <a:lvl1pPr algn="l">
              <a:defRPr sz="2000" b="1"/>
            </a:lvl1pPr>
          </a:lstStyle>
          <a:p>
            <a:r>
              <a:rPr lang="en-US" smtClean="0"/>
              <a:t>Click to edit Master title style</a:t>
            </a:r>
            <a:endParaRPr lang="en-US"/>
          </a:p>
        </p:txBody>
      </p:sp>
      <p:sp>
        <p:nvSpPr>
          <p:cNvPr id="3" name="Picture Placeholder 2" title=""/>
          <p:cNvSpPr>
            <a:spLocks noGrp="1"/>
          </p:cNvSpPr>
          <p:nvPr>
            <p:ph type="pic" idx="1"/>
          </p:nvPr>
        </p:nvSpPr>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title=""/>
          <p:cNvSpPr>
            <a:spLocks noGrp="1"/>
          </p:cNvSpPr>
          <p:nvPr>
            <p:ph type="body" sz="half" idx="2"/>
          </p:nvPr>
        </p:nvSpPr>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en-US" smtClean="0"/>
              <a:t>Click to edit Master text styles</a:t>
            </a:r>
          </a:p>
        </p:txBody>
      </p:sp>
      <p:sp>
        <p:nvSpPr>
          <p:cNvPr id="5" name="Date Placeholder 4" title=""/>
          <p:cNvSpPr>
            <a:spLocks noGrp="1"/>
          </p:cNvSpPr>
          <p:nvPr>
            <p:ph type="dt" sz="half" idx="3"/>
          </p:nvPr>
        </p:nvSpPr>
        <p:spPr/>
        <p:txBody>
          <a:bodyPr/>
          <a:lstStyle/>
          <a:p>
            <a:fld id="{EF9A82D5-F2B9-4C4F-88E5-E547D6D7B34F}" type="datetimeFigureOut">
              <a:rPr lang="en-US" smtClean="0"/>
              <a:t>11/7/2009</a:t>
            </a:fld>
            <a:endParaRPr lang="en-US"/>
          </a:p>
        </p:txBody>
      </p:sp>
      <p:sp>
        <p:nvSpPr>
          <p:cNvPr id="6" name="Footer Placeholder 5" title=""/>
          <p:cNvSpPr>
            <a:spLocks noGrp="1"/>
          </p:cNvSpPr>
          <p:nvPr>
            <p:ph type="ftr" sz="quarter" idx="4"/>
          </p:nvPr>
        </p:nvSpPr>
        <p:spPr/>
        <p:txBody>
          <a:bodyPr/>
          <a:lstStyle/>
          <a:p>
            <a:endParaRPr lang="en-US"/>
          </a:p>
        </p:txBody>
      </p:sp>
      <p:sp>
        <p:nvSpPr>
          <p:cNvPr id="7" name="Slide Number Placeholder 6" title=""/>
          <p:cNvSpPr>
            <a:spLocks noGrp="1"/>
          </p:cNvSpPr>
          <p:nvPr>
            <p:ph type="sldNum" sz="quarter" idx="5"/>
          </p:nvPr>
        </p:nvSpPr>
        <p:spPr/>
        <p:txBody>
          <a:bodyPr/>
          <a:lstStyle/>
          <a:p>
            <a:fld id="{93AE1883-0942-4AA3-9DB2-9C7C3A0314B1}" type="slidenum">
              <a:rPr lang="en-US" smtClean="0"/>
              <a:t>‹#›</a:t>
            </a:fld>
            <a:endParaRPr lang="en-US"/>
          </a:p>
        </p:txBody>
      </p:sp>
    </p:spTree>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_rels/slideMaster2.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slideLayout" Target="../slideLayouts/slideLayout21.xml" /><Relationship Id="rId11" Type="http://schemas.openxmlformats.org/officeDocument/2006/relationships/slideLayout" Target="../slideLayouts/slideLayout22.xml" /><Relationship Id="rId12" Type="http://schemas.openxmlformats.org/officeDocument/2006/relationships/slideLayout" Target="../slideLayouts/slideLayout23.xml" /><Relationship Id="rId13" Type="http://schemas.openxmlformats.org/officeDocument/2006/relationships/slideLayout" Target="../slideLayouts/slideLayout24.xml" /><Relationship Id="rId14" Type="http://schemas.openxmlformats.org/officeDocument/2006/relationships/slideLayout" Target="../slideLayouts/slideLayout25.xml" /><Relationship Id="rId15" Type="http://schemas.openxmlformats.org/officeDocument/2006/relationships/slideLayout" Target="../slideLayouts/slideLayout26.xml" /><Relationship Id="rId16" Type="http://schemas.openxmlformats.org/officeDocument/2006/relationships/slideLayout" Target="../slideLayouts/slideLayout27.xml" /><Relationship Id="rId17" Type="http://schemas.openxmlformats.org/officeDocument/2006/relationships/theme" Target="../theme/theme2.xml" /><Relationship Id="rId2" Type="http://schemas.openxmlformats.org/officeDocument/2006/relationships/slideLayout" Target="../slideLayouts/slideLayout13.xml" /><Relationship Id="rId3" Type="http://schemas.openxmlformats.org/officeDocument/2006/relationships/slideLayout" Target="../slideLayouts/slideLayout14.xml" /><Relationship Id="rId4" Type="http://schemas.openxmlformats.org/officeDocument/2006/relationships/slideLayout" Target="../slideLayouts/slideLayout15.xml" /><Relationship Id="rId5" Type="http://schemas.openxmlformats.org/officeDocument/2006/relationships/slideLayout" Target="../slideLayouts/slideLayout16.xml" /><Relationship Id="rId6" Type="http://schemas.openxmlformats.org/officeDocument/2006/relationships/slideLayout" Target="../slideLayouts/slideLayout17.xml" /><Relationship Id="rId7" Type="http://schemas.openxmlformats.org/officeDocument/2006/relationships/slideLayout" Target="../slideLayouts/slideLayout18.xml" /><Relationship Id="rId8" Type="http://schemas.openxmlformats.org/officeDocument/2006/relationships/slideLayout" Target="../slideLayouts/slideLayout19.xml" /><Relationship Id="rId9" Type="http://schemas.openxmlformats.org/officeDocument/2006/relationships/slideLayout" Target="../slideLayouts/slideLayout20.xml" /></Relationships>
</file>

<file path=ppt/slideMasters/_rels/slideMaster3.xml.rels>&#65279;<?xml version="1.0" encoding="utf-8" standalone="yes"?><Relationships xmlns="http://schemas.openxmlformats.org/package/2006/relationships"><Relationship Id="rId1" Type="http://schemas.openxmlformats.org/officeDocument/2006/relationships/slideLayout" Target="../slideLayouts/slideLayout28.xml" /><Relationship Id="rId10" Type="http://schemas.openxmlformats.org/officeDocument/2006/relationships/slideLayout" Target="../slideLayouts/slideLayout37.xml" /><Relationship Id="rId11" Type="http://schemas.openxmlformats.org/officeDocument/2006/relationships/slideLayout" Target="../slideLayouts/slideLayout38.xml" /><Relationship Id="rId12" Type="http://schemas.openxmlformats.org/officeDocument/2006/relationships/slideLayout" Target="../slideLayouts/slideLayout39.xml" /><Relationship Id="rId13" Type="http://schemas.openxmlformats.org/officeDocument/2006/relationships/slideLayout" Target="../slideLayouts/slideLayout40.xml" /><Relationship Id="rId14" Type="http://schemas.openxmlformats.org/officeDocument/2006/relationships/slideLayout" Target="../slideLayouts/slideLayout41.xml" /><Relationship Id="rId15" Type="http://schemas.openxmlformats.org/officeDocument/2006/relationships/slideLayout" Target="../slideLayouts/slideLayout42.xml" /><Relationship Id="rId16" Type="http://schemas.openxmlformats.org/officeDocument/2006/relationships/slideLayout" Target="../slideLayouts/slideLayout43.xml" /><Relationship Id="rId17" Type="http://schemas.openxmlformats.org/officeDocument/2006/relationships/theme" Target="../theme/theme3.xml" /><Relationship Id="rId2" Type="http://schemas.openxmlformats.org/officeDocument/2006/relationships/slideLayout" Target="../slideLayouts/slideLayout29.xml" /><Relationship Id="rId3" Type="http://schemas.openxmlformats.org/officeDocument/2006/relationships/slideLayout" Target="../slideLayouts/slideLayout30.xml" /><Relationship Id="rId4" Type="http://schemas.openxmlformats.org/officeDocument/2006/relationships/slideLayout" Target="../slideLayouts/slideLayout31.xml" /><Relationship Id="rId5" Type="http://schemas.openxmlformats.org/officeDocument/2006/relationships/slideLayout" Target="../slideLayouts/slideLayout32.xml" /><Relationship Id="rId6" Type="http://schemas.openxmlformats.org/officeDocument/2006/relationships/slideLayout" Target="../slideLayouts/slideLayout33.xml" /><Relationship Id="rId7" Type="http://schemas.openxmlformats.org/officeDocument/2006/relationships/slideLayout" Target="../slideLayouts/slideLayout34.xml" /><Relationship Id="rId8" Type="http://schemas.openxmlformats.org/officeDocument/2006/relationships/slideLayout" Target="../slideLayouts/slideLayout35.xml" /><Relationship Id="rId9" Type="http://schemas.openxmlformats.org/officeDocument/2006/relationships/slideLayout" Target="../slideLayouts/slideLayout36.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Ref idx="1001">
        <a:schemeClr val="bg1"/>
      </p:bgRef>
    </p:bg>
    <p:spTree>
      <p:nvGrpSpPr>
        <p:cNvPr id="1" name="" title=""/>
        <p:cNvGrpSpPr/>
        <p:nvPr/>
      </p:nvGrpSpPr>
      <p:grpSpPr>
        <a:xfrm>
          <a:off x="0" y="0"/>
          <a:ext cx="0" cy="0"/>
        </a:xfrm>
      </p:grpSpPr>
      <p:sp>
        <p:nvSpPr>
          <p:cNvPr id="2" name="Title Placeholder 1" title=""/>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title=""/>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title=""/>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t>11/7/2009</a:t>
            </a:fld>
            <a:endParaRPr lang="en-US"/>
          </a:p>
        </p:txBody>
      </p:sp>
      <p:sp>
        <p:nvSpPr>
          <p:cNvPr id="5" name="Footer Placeholder 4" title=""/>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title=""/>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Ref idx="1001">
        <a:schemeClr val="bg1"/>
      </p:bgRef>
    </p:bg>
    <p:spTree>
      <p:nvGrpSpPr>
        <p:cNvPr id="1" name=""/>
        <p:cNvGrpSpPr/>
        <p:nvPr/>
      </p:nvGrpSpPr>
      <p:grpSpPr>
        <a:xfrm>
          <a:off x="0" y="0"/>
          <a: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p:txBody>
        </p:sp>
        <p:sp>
          <p:nvSpPr>
            <p:cNvPr id="23" name="Rectangle 25"/>
            <p:cNvSpPr/>
            <p:nvPr/>
          </p:nvSpPr>
          <p:spPr>
            <a:xfrm>
              <a:off x="9603442" y="-8467"/>
              <a:ext cx="2588558" cy="6866467"/>
            </a:xfrm>
            <a:custGeom>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p:txBody>
        </p:sp>
        <p:sp>
          <p:nvSpPr>
            <p:cNvPr id="25" name="Rectangle 27"/>
            <p:cNvSpPr/>
            <p:nvPr/>
          </p:nvSpPr>
          <p:spPr>
            <a:xfrm>
              <a:off x="9334500" y="-8467"/>
              <a:ext cx="2854326" cy="6866467"/>
            </a:xfrm>
            <a:custGeom>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p:txBody>
        </p:sp>
        <p:sp>
          <p:nvSpPr>
            <p:cNvPr id="26" name="Rectangle 28"/>
            <p:cNvSpPr/>
            <p:nvPr/>
          </p:nvSpPr>
          <p:spPr>
            <a:xfrm>
              <a:off x="10898730" y="-8467"/>
              <a:ext cx="1290094" cy="6866467"/>
            </a:xfrm>
            <a:custGeom>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p:txBody>
        </p:sp>
        <p:sp>
          <p:nvSpPr>
            <p:cNvPr id="27" name="Rectangle 29"/>
            <p:cNvSpPr/>
            <p:nvPr/>
          </p:nvSpPr>
          <p:spPr>
            <a:xfrm>
              <a:off x="10938999" y="-8467"/>
              <a:ext cx="1249825" cy="6866467"/>
            </a:xfrm>
            <a:custGeom>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p:txBody>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0A48BEC-2BA5-4C3D-9FF8-B269D57C811E}" type="datetimeFigureOut">
              <a:rPr lang="en-GB" smtClean="0"/>
              <a:t>21/11/2022</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defPPr>
              <a:defRPr lang="en-US"/>
            </a:defPPr>
            <a:lvl1pPr marL="0" algn="l"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B5633B6-69B5-4B42-9CA0-3F37A9976740}" type="slidenum">
              <a:rPr lang="en-GB" smtClean="0"/>
              <a:t>‹#›</a:t>
            </a:fld>
            <a:endParaRPr lang="en-GB"/>
          </a:p>
        </p:txBody>
      </p:sp>
    </p:spTree>
    <p:extLst>
      <p:ext uri="{BB962C8B-B14F-4D97-AF65-F5344CB8AC3E}">
        <p14:creationId xmlns:p14="http://schemas.microsoft.com/office/powerpoint/2010/main" val="1017678600"/>
      </p:ext>
    </p:extLst>
  </p:cSld>
  <p:clrMap bg1="lt1" tx1="dk1" bg2="lt2" tx2="dk2" accent1="accent1" accent2="accent2" accent3="accent3" accent4="accent4" accent5="accent5" accent6="accent6" hlink="hlink" folHlink="folHlink"/>
  <p:sldLayoutIdLst>
    <p:sldLayoutId id="2147483660"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ransition/>
  <p:timing/>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ct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ct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ct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ct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ct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ct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ct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ct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ct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Ref idx="1001">
        <a:schemeClr val="bg1"/>
      </p:bgRef>
    </p:bg>
    <p:spTree>
      <p:nvGrpSpPr>
        <p:cNvPr id="1" name=""/>
        <p:cNvGrpSpPr/>
        <p:nvPr/>
      </p:nvGrpSpPr>
      <p:grpSpPr>
        <a:xfrm>
          <a:off x="0" y="0"/>
          <a: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p:txBody>
        </p:sp>
        <p:sp>
          <p:nvSpPr>
            <p:cNvPr id="23" name="Rectangle 25"/>
            <p:cNvSpPr/>
            <p:nvPr/>
          </p:nvSpPr>
          <p:spPr>
            <a:xfrm>
              <a:off x="9603442" y="-8467"/>
              <a:ext cx="2588558" cy="6866467"/>
            </a:xfrm>
            <a:custGeom>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p:txBody>
        </p:sp>
        <p:sp>
          <p:nvSpPr>
            <p:cNvPr id="25" name="Rectangle 27"/>
            <p:cNvSpPr/>
            <p:nvPr/>
          </p:nvSpPr>
          <p:spPr>
            <a:xfrm>
              <a:off x="9334500" y="-8467"/>
              <a:ext cx="2854326" cy="6866467"/>
            </a:xfrm>
            <a:custGeom>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p:txBody>
        </p:sp>
        <p:sp>
          <p:nvSpPr>
            <p:cNvPr id="26" name="Rectangle 28"/>
            <p:cNvSpPr/>
            <p:nvPr/>
          </p:nvSpPr>
          <p:spPr>
            <a:xfrm>
              <a:off x="10898730" y="-8467"/>
              <a:ext cx="1290094" cy="6866467"/>
            </a:xfrm>
            <a:custGeom>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p:txBody>
        </p:sp>
        <p:sp>
          <p:nvSpPr>
            <p:cNvPr id="27" name="Rectangle 29"/>
            <p:cNvSpPr/>
            <p:nvPr/>
          </p:nvSpPr>
          <p:spPr>
            <a:xfrm>
              <a:off x="10938999" y="-8467"/>
              <a:ext cx="1249825" cy="6866467"/>
            </a:xfrm>
            <a:custGeom>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p:txBody>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0FFCBA-332E-404D-AA25-CB82D2EBE93D}" type="datetimeFigureOut">
              <a:rPr lang="en-US" smtClean="0"/>
              <a:t>11/21/2022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defPPr>
              <a:defRPr lang="en-US"/>
            </a:defPPr>
            <a:lvl1pPr marL="0" algn="l"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963E9D-7C2B-4C4F-918C-DF238C71A2DE}" type="slidenum">
              <a:rPr lang="en-US" smtClean="0"/>
              <a:t>‹#›</a:t>
            </a:fld>
            <a:endParaRPr lang="en-US"/>
          </a:p>
        </p:txBody>
      </p:sp>
    </p:spTree>
    <p:extLst>
      <p:ext uri="{BB962C8B-B14F-4D97-AF65-F5344CB8AC3E}">
        <p14:creationId xmlns:p14="http://schemas.microsoft.com/office/powerpoint/2010/main" val="623348373"/>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ransition/>
  <p:timing/>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ct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ct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ct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ct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ct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ct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ct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ct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ct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2.xml" /><Relationship Id="rId2" Type="http://schemas.openxmlformats.org/officeDocument/2006/relationships/image" Target="../media/image1.png" /><Relationship Id="rId3" Type="http://schemas.openxmlformats.org/officeDocument/2006/relationships/image" Target="../media/image2.png" /><Relationship Id="rId4" Type="http://schemas.openxmlformats.org/officeDocument/2006/relationships/image" Target="../media/image3.jpeg" /><Relationship Id="rId5" Type="http://schemas.openxmlformats.org/officeDocument/2006/relationships/image" Target="../media/image4.jpeg" /><Relationship Id="rId6" Type="http://schemas.openxmlformats.org/officeDocument/2006/relationships/image" Target="../media/image5.png"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13.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12.xml" /><Relationship Id="rId2" Type="http://schemas.openxmlformats.org/officeDocument/2006/relationships/image" Target="../media/image1.png" /><Relationship Id="rId3" Type="http://schemas.openxmlformats.org/officeDocument/2006/relationships/hyperlink" Target="mailto:liga.danilane@rta.lv" TargetMode="External" /><Relationship Id="rId4" Type="http://schemas.openxmlformats.org/officeDocument/2006/relationships/hyperlink" Target="mailto:velta.lubkina@rta.lv" TargetMode="Externa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28.xml" /><Relationship Id="rId2" Type="http://schemas.openxmlformats.org/officeDocument/2006/relationships/image" Target="../media/image1.png" /><Relationship Id="rId3" Type="http://schemas.openxmlformats.org/officeDocument/2006/relationships/image" Target="../media/image2.png" /><Relationship Id="rId4" Type="http://schemas.openxmlformats.org/officeDocument/2006/relationships/image" Target="../media/image7.jpeg" /><Relationship Id="rId5" Type="http://schemas.openxmlformats.org/officeDocument/2006/relationships/image" Target="../media/image8.jpeg" /><Relationship Id="rId6" Type="http://schemas.openxmlformats.org/officeDocument/2006/relationships/image" Target="../media/image9.png"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28.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29.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29.xml" /><Relationship Id="rId2" Type="http://schemas.openxmlformats.org/officeDocument/2006/relationships/image" Target="../media/image10.jpeg"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29.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29.xml" /><Relationship Id="rId2" Type="http://schemas.openxmlformats.org/officeDocument/2006/relationships/image" Target="../media/image11.jpeg"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29.xml" /><Relationship Id="rId2" Type="http://schemas.openxmlformats.org/officeDocument/2006/relationships/image" Target="../media/image12.jpeg"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29.xml" /><Relationship Id="rId2" Type="http://schemas.openxmlformats.org/officeDocument/2006/relationships/image" Target="../media/image13.jpeg"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microsoft.com/office/2007/relationships/diagramDrawing" Target="../diagrams/drawing1.xml" /><Relationship Id="rId3" Type="http://schemas.openxmlformats.org/officeDocument/2006/relationships/diagramData" Target="../diagrams/data1.xml" /><Relationship Id="rId4" Type="http://schemas.openxmlformats.org/officeDocument/2006/relationships/diagramLayout" Target="../diagrams/layout1.xml" /><Relationship Id="rId5" Type="http://schemas.openxmlformats.org/officeDocument/2006/relationships/diagramQuickStyle" Target="../diagrams/quickStyle1.xml" /><Relationship Id="rId6" Type="http://schemas.openxmlformats.org/officeDocument/2006/relationships/diagramColors" Target="../diagrams/colors1.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29.xml" /><Relationship Id="rId2" Type="http://schemas.openxmlformats.org/officeDocument/2006/relationships/image" Target="../media/image14.png"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28.xml" /><Relationship Id="rId2" Type="http://schemas.openxmlformats.org/officeDocument/2006/relationships/image" Target="../media/image15.png" /><Relationship Id="rId3" Type="http://schemas.openxmlformats.org/officeDocument/2006/relationships/hyperlink" Target="mailto:liga.danilane@rta.lv" TargetMode="External" /><Relationship Id="rId4" Type="http://schemas.openxmlformats.org/officeDocument/2006/relationships/hyperlink" Target="mailto:velta.lubkina@rta.lv" TargetMode="Externa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microsoft.com/office/2007/relationships/diagramDrawing" Target="../diagrams/drawing2.xml" /><Relationship Id="rId3" Type="http://schemas.openxmlformats.org/officeDocument/2006/relationships/diagramData" Target="../diagrams/data2.xml" /><Relationship Id="rId4" Type="http://schemas.openxmlformats.org/officeDocument/2006/relationships/diagramLayout" Target="../diagrams/layout2.xml" /><Relationship Id="rId5" Type="http://schemas.openxmlformats.org/officeDocument/2006/relationships/diagramQuickStyle" Target="../diagrams/quickStyle2.xml" /><Relationship Id="rId6" Type="http://schemas.openxmlformats.org/officeDocument/2006/relationships/diagramColors" Target="../diagrams/colors2.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microsoft.com/office/2007/relationships/diagramDrawing" Target="../diagrams/drawing3.xml" /><Relationship Id="rId3" Type="http://schemas.openxmlformats.org/officeDocument/2006/relationships/diagramData" Target="../diagrams/data3.xml" /><Relationship Id="rId4" Type="http://schemas.openxmlformats.org/officeDocument/2006/relationships/diagramLayout" Target="../diagrams/layout3.xml" /><Relationship Id="rId5" Type="http://schemas.openxmlformats.org/officeDocument/2006/relationships/diagramQuickStyle" Target="../diagrams/quickStyle3.xml" /><Relationship Id="rId6" Type="http://schemas.openxmlformats.org/officeDocument/2006/relationships/diagramColors" Target="../diagrams/colors3.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14.xml" /><Relationship Id="rId2" Type="http://schemas.openxmlformats.org/officeDocument/2006/relationships/image" Target="../media/image6.png"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microsoft.com/office/2007/relationships/diagramDrawing" Target="../diagrams/drawing4.xml" /><Relationship Id="rId3" Type="http://schemas.openxmlformats.org/officeDocument/2006/relationships/diagramData" Target="../diagrams/data4.xml" /><Relationship Id="rId4" Type="http://schemas.openxmlformats.org/officeDocument/2006/relationships/diagramLayout" Target="../diagrams/layout4.xml" /><Relationship Id="rId5" Type="http://schemas.openxmlformats.org/officeDocument/2006/relationships/diagramQuickStyle" Target="../diagrams/quickStyle4.xml" /><Relationship Id="rId6" Type="http://schemas.openxmlformats.org/officeDocument/2006/relationships/diagramColors" Target="../diagrams/colors4.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13.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microsoft.com/office/2007/relationships/diagramDrawing" Target="../diagrams/drawing5.xml" /><Relationship Id="rId3" Type="http://schemas.openxmlformats.org/officeDocument/2006/relationships/diagramData" Target="../diagrams/data5.xml" /><Relationship Id="rId4" Type="http://schemas.openxmlformats.org/officeDocument/2006/relationships/diagramLayout" Target="../diagrams/layout5.xml" /><Relationship Id="rId5" Type="http://schemas.openxmlformats.org/officeDocument/2006/relationships/diagramQuickStyle" Target="../diagrams/quickStyle5.xml" /><Relationship Id="rId6" Type="http://schemas.openxmlformats.org/officeDocument/2006/relationships/diagramColors" Target="../diagrams/colors5.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6.png"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 name="Subtitle 2">
            <a:extLst>
              <a:ext uri="{FF2B5EF4-FFF2-40B4-BE49-F238E27FC236}">
                <a16:creationId xmlns:a16="http://schemas.microsoft.com/office/drawing/2014/main" id="{3AC0F097-D31E-4240-BCA9-7DCBACC4FC5D}"/>
              </a:ext>
            </a:extLst>
          </p:cNvPr>
          <p:cNvSpPr>
            <a:spLocks noGrp="1"/>
          </p:cNvSpPr>
          <p:nvPr>
            <p:ph type="subTitle" idx="1"/>
          </p:nvPr>
        </p:nvSpPr>
        <p:spPr>
          <a:xfrm>
            <a:off x="1365352" y="1088700"/>
            <a:ext cx="7766936" cy="453391"/>
          </a:xfrm>
        </p:spPr>
        <p:txBody>
          <a:bodyPr>
            <a:noAutofit/>
          </a:bodyPr>
          <a:lstStyle/>
          <a:p>
            <a:pPr algn="ctr"/>
            <a:r>
              <a:rPr lang="en-US" sz="2400" b="1"/>
              <a:t>Creative Box: Promoting the innovative approaches to building educational formats in youth work</a:t>
            </a:r>
            <a:endParaRPr lang="en-GB" sz="2400"/>
          </a:p>
        </p:txBody>
      </p:sp>
      <p:pic>
        <p:nvPicPr>
          <p:cNvPr id="6" name="Εικόνα 8">
            <a:extLst>
              <a:ext uri="{FF2B5EF4-FFF2-40B4-BE49-F238E27FC236}">
                <a16:creationId xmlns:a16="http://schemas.microsoft.com/office/drawing/2014/main" id="{71818B5E-61C1-4D1B-9643-F96D98C7A5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70807" y="6145929"/>
            <a:ext cx="2026028" cy="412132"/>
          </a:xfrm>
          <a:prstGeom prst="rect">
            <a:avLst/>
          </a:prstGeom>
        </p:spPr>
      </p:pic>
      <p:sp>
        <p:nvSpPr>
          <p:cNvPr id="10" name="TextBox 9">
            <a:extLst>
              <a:ext uri="{FF2B5EF4-FFF2-40B4-BE49-F238E27FC236}">
                <a16:creationId xmlns:a16="http://schemas.microsoft.com/office/drawing/2014/main" id="{18019BD6-5CD5-4B49-A68A-CFF792B2D1DB}"/>
              </a:ext>
            </a:extLst>
          </p:cNvPr>
          <p:cNvSpPr txBox="1"/>
          <p:nvPr/>
        </p:nvSpPr>
        <p:spPr>
          <a:xfrm>
            <a:off x="2378366" y="4687512"/>
            <a:ext cx="6581076" cy="584775"/>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spcAft>
                <a:spcPts val="1000"/>
              </a:spcAft>
            </a:pPr>
            <a:r>
              <a:rPr lang="en-US" sz="800">
                <a:solidFill>
                  <a:srgbClr val="595959"/>
                </a:solidFill>
                <a:effectLst/>
                <a:ea typeface="Calibri" panose="020f0502020204030204" pitchFamily="34" charset="0"/>
                <a:cs typeface="Cambria" panose="02040503050406030204" pitchFamily="18" charset="0"/>
              </a:rPr>
              <a:t>This project has been funded with support from the European Commission.</a:t>
            </a:r>
            <a:br>
              <a:rPr lang="en-GB" sz="800">
                <a:solidFill>
                  <a:srgbClr val="595959"/>
                </a:solidFill>
                <a:ea typeface="Calibri" panose="020f0502020204030204" pitchFamily="34" charset="0"/>
                <a:cs typeface="Times New Roman" panose="02020603050405020304" pitchFamily="18" charset="0"/>
              </a:rPr>
            </a:br>
            <a:r>
              <a:rPr lang="en-US" sz="800" b="1">
                <a:effectLst/>
                <a:ea typeface="Calibri" panose="020f0502020204030204" pitchFamily="34" charset="0"/>
                <a:cs typeface="Times New Roman" panose="02020603050405020304" pitchFamily="18" charset="0"/>
              </a:rPr>
              <a:t>Project N</a:t>
            </a:r>
            <a:r>
              <a:rPr lang="en-US" sz="800" b="1" baseline="30000">
                <a:effectLst/>
                <a:ea typeface="Calibri" panose="020f0502020204030204" pitchFamily="34" charset="0"/>
                <a:cs typeface="Times New Roman" panose="02020603050405020304" pitchFamily="18" charset="0"/>
              </a:rPr>
              <a:t>o</a:t>
            </a:r>
            <a:r>
              <a:rPr lang="en-US" sz="800" b="1">
                <a:effectLst/>
                <a:ea typeface="Calibri" panose="020f0502020204030204" pitchFamily="34" charset="0"/>
                <a:cs typeface="Times New Roman" panose="02020603050405020304" pitchFamily="18" charset="0"/>
              </a:rPr>
              <a:t>: </a:t>
            </a:r>
            <a:r>
              <a:rPr lang="en-US" sz="800" b="1"/>
              <a:t>2021-1-PL01-KA220-YOU-000028673</a:t>
            </a:r>
            <a:br>
              <a:rPr lang="en-GB" sz="800">
                <a:ea typeface="Calibri" panose="020f0502020204030204" pitchFamily="34" charset="0"/>
                <a:cs typeface="Times New Roman" panose="02020603050405020304" pitchFamily="18" charset="0"/>
              </a:rPr>
            </a:br>
            <a:r>
              <a:rPr lang="en-US" sz="800" b="1">
                <a:solidFill>
                  <a:srgbClr val="595959"/>
                </a:solidFill>
                <a:effectLst/>
                <a:ea typeface="Times New Roman" panose="02020603050405020304" pitchFamily="18" charset="0"/>
                <a:cs typeface="Cambria" panose="02040503050406030204" pitchFamily="18" charset="0"/>
              </a:rPr>
              <a:t>This communication reflects the views only of the author, and the Commission cannot be held responsible for any use which may be made of the information contained therein.</a:t>
            </a:r>
            <a:endParaRPr lang="en-GB" sz="800">
              <a:effectLst/>
              <a:ea typeface="Times New Roman" panose="02020603050405020304" pitchFamily="18" charset="0"/>
              <a:cs typeface="Times New Roman" panose="02020603050405020304" pitchFamily="18" charset="0"/>
            </a:endParaRPr>
          </a:p>
        </p:txBody>
      </p:sp>
      <p:sp>
        <p:nvSpPr>
          <p:cNvPr id="11" name="Subtitle 2">
            <a:extLst>
              <a:ext uri="{FF2B5EF4-FFF2-40B4-BE49-F238E27FC236}">
                <a16:creationId xmlns:a16="http://schemas.microsoft.com/office/drawing/2014/main" id="{C83048D3-2DC9-4AEB-B6E0-DBC051AD651A}"/>
              </a:ext>
            </a:extLst>
          </p:cNvPr>
          <p:cNvSpPr txBox="1"/>
          <p:nvPr/>
        </p:nvSpPr>
        <p:spPr>
          <a:xfrm>
            <a:off x="1408519" y="2539416"/>
            <a:ext cx="7766936" cy="453391"/>
          </a:xfrm>
          <a:prstGeom prst="rect">
            <a:avLst/>
          </a:prstGeom>
        </p:spPr>
        <p:txBody>
          <a:bodyPr vert="horz" lIns="91440" tIns="45720" rIns="91440" bIns="45720" rtlCol="0" anchor="t">
            <a:noAutofit/>
          </a:bodyPr>
          <a:lstStyle>
            <a:defPPr>
              <a:defRPr lang="en-US"/>
            </a:defPPr>
            <a:lvl1pPr marL="0" indent="0" algn="r" defTabSz="457200" rtl="0" eaLnBrk="1" latinLnBrk="0" hangingPunct="1">
              <a:spcBef>
                <a:spcPts val="1000"/>
              </a:spcBef>
              <a:spcAft>
                <a:spcPct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ct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ct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ctr"/>
            <a:r>
              <a:rPr lang="en-US"/>
              <a:t>THEORY OF CREATIVITY FOR YOUTH EDUCATION</a:t>
            </a:r>
          </a:p>
        </p:txBody>
      </p:sp>
      <p:sp>
        <p:nvSpPr>
          <p:cNvPr id="12" name="Subtitle 2">
            <a:extLst>
              <a:ext uri="{FF2B5EF4-FFF2-40B4-BE49-F238E27FC236}">
                <a16:creationId xmlns:a16="http://schemas.microsoft.com/office/drawing/2014/main" id="{3F862DF7-FED2-49DB-A815-929E79355B10}"/>
              </a:ext>
            </a:extLst>
          </p:cNvPr>
          <p:cNvSpPr txBox="1"/>
          <p:nvPr/>
        </p:nvSpPr>
        <p:spPr>
          <a:xfrm>
            <a:off x="1915456" y="3826975"/>
            <a:ext cx="3550363" cy="453391"/>
          </a:xfrm>
          <a:prstGeom prst="rect">
            <a:avLst/>
          </a:prstGeom>
        </p:spPr>
        <p:txBody>
          <a:bodyPr vert="horz" lIns="91440" tIns="45720" rIns="91440" bIns="45720" rtlCol="0" anchor="t">
            <a:normAutofit fontScale="85000" lnSpcReduction="20000"/>
          </a:bodyPr>
          <a:lstStyle>
            <a:defPPr>
              <a:defRPr lang="en-US"/>
            </a:defPPr>
            <a:lvl1pPr marL="0" indent="0" algn="r" defTabSz="457200" rtl="0" eaLnBrk="1" latinLnBrk="0" hangingPunct="1">
              <a:spcBef>
                <a:spcPts val="1000"/>
              </a:spcBef>
              <a:spcAft>
                <a:spcPct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ct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ct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r>
              <a:rPr lang="en-US" sz="1600"/>
              <a:t>Developed by</a:t>
            </a:r>
            <a:r>
              <a:rPr lang="en-US" sz="1600" smtClean="0"/>
              <a:t>:</a:t>
            </a:r>
            <a:r>
              <a:rPr lang="lv-LV" sz="1600" smtClean="0"/>
              <a:t> Education Centre «Socialization»           </a:t>
            </a:r>
            <a:endParaRPr lang="en-GB" sz="1600"/>
          </a:p>
        </p:txBody>
      </p:sp>
      <p:grpSp>
        <p:nvGrpSpPr>
          <p:cNvPr id="13" name="Group 12"/>
          <p:cNvGrpSpPr/>
          <p:nvPr/>
        </p:nvGrpSpPr>
        <p:grpSpPr>
          <a:xfrm>
            <a:off x="888274" y="5452591"/>
            <a:ext cx="6293576" cy="1181100"/>
            <a:chExt cx="5463540" cy="1181100"/>
          </a:xfrm>
        </p:grpSpPr>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181100" cy="1181100"/>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30680" y="182880"/>
              <a:ext cx="746125" cy="944880"/>
            </a:xfrm>
            <a:prstGeom prst="rect">
              <a:avLst/>
            </a:prstGeom>
          </p:spPr>
        </p:pic>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57500" y="182880"/>
              <a:ext cx="1203960" cy="920115"/>
            </a:xfrm>
            <a:prstGeom prst="rect">
              <a:avLst/>
            </a:prstGeom>
          </p:spPr>
        </p:pic>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64380" y="228600"/>
              <a:ext cx="899160" cy="899160"/>
            </a:xfrm>
            <a:prstGeom prst="rect">
              <a:avLst/>
            </a:prstGeom>
          </p:spPr>
        </p:pic>
      </p:grp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5819" y="3423954"/>
            <a:ext cx="1360536" cy="1181100"/>
          </a:xfrm>
          <a:prstGeom prst="rect">
            <a:avLst/>
          </a:prstGeom>
        </p:spPr>
      </p:pic>
    </p:spTree>
    <p:extLst>
      <p:ext uri="{BB962C8B-B14F-4D97-AF65-F5344CB8AC3E}">
        <p14:creationId xmlns:p14="http://schemas.microsoft.com/office/powerpoint/2010/main" val="2635625920"/>
      </p:ext>
    </p:extLst>
  </p:cSld>
  <p:clrMapOvr>
    <a:masterClrMapping/>
  </p:clrMapOvr>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a:xfrm>
            <a:off x="747002" y="1724297"/>
            <a:ext cx="8596668" cy="1320800"/>
          </a:xfrm>
        </p:spPr>
        <p:txBody>
          <a:bodyPr>
            <a:normAutofit fontScale="90000"/>
          </a:bodyPr>
          <a:lstStyle/>
          <a:p>
            <a:pPr algn="ctr"/>
            <a:r>
              <a:rPr lang="en-US"/>
              <a:t>Definition of Creativity: </a:t>
            </a:r>
            <a:br>
              <a:rPr lang="lv-LV" smtClean="0"/>
            </a:br>
            <a:br>
              <a:rPr lang="lv-LV" smtClean="0"/>
            </a:br>
            <a:r>
              <a:rPr lang="en-US" smtClean="0"/>
              <a:t>the </a:t>
            </a:r>
            <a:r>
              <a:rPr lang="en-US"/>
              <a:t>ability to generate unique ideas that can help solve problems, create effective interactions, or simply entertain.</a:t>
            </a:r>
            <a:br>
              <a:rPr lang="en-US"/>
            </a:br>
            <a:endParaRPr lang="en-US"/>
          </a:p>
        </p:txBody>
      </p:sp>
    </p:spTree>
    <p:extLst>
      <p:ext uri="{BB962C8B-B14F-4D97-AF65-F5344CB8AC3E}">
        <p14:creationId xmlns:p14="http://schemas.microsoft.com/office/powerpoint/2010/main" val="2156158059"/>
      </p:ext>
    </p:extLst>
  </p:cSld>
  <p:clrMapOvr>
    <a:masterClrMapping/>
  </p:clrMapOvr>
  <p:transition/>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 name="Subtitle 2">
            <a:extLst>
              <a:ext uri="{FF2B5EF4-FFF2-40B4-BE49-F238E27FC236}">
                <a16:creationId xmlns:a16="http://schemas.microsoft.com/office/drawing/2014/main" id="{3AC0F097-D31E-4240-BCA9-7DCBACC4FC5D}"/>
              </a:ext>
            </a:extLst>
          </p:cNvPr>
          <p:cNvSpPr>
            <a:spLocks noGrp="1"/>
          </p:cNvSpPr>
          <p:nvPr>
            <p:ph type="subTitle" idx="1"/>
          </p:nvPr>
        </p:nvSpPr>
        <p:spPr>
          <a:xfrm>
            <a:off x="2378366" y="1306797"/>
            <a:ext cx="5829054" cy="453391"/>
          </a:xfrm>
        </p:spPr>
        <p:txBody>
          <a:bodyPr>
            <a:normAutofit fontScale="77500" lnSpcReduction="20000"/>
          </a:bodyPr>
          <a:lstStyle/>
          <a:p>
            <a:pPr algn="ctr"/>
            <a:r>
              <a:rPr lang="en-US" b="1"/>
              <a:t>Creative Box: Promoting the innovative approaches to building educational formats in youth work</a:t>
            </a:r>
          </a:p>
        </p:txBody>
      </p:sp>
      <p:pic>
        <p:nvPicPr>
          <p:cNvPr id="6" name="Εικόνα 8">
            <a:extLst>
              <a:ext uri="{FF2B5EF4-FFF2-40B4-BE49-F238E27FC236}">
                <a16:creationId xmlns:a16="http://schemas.microsoft.com/office/drawing/2014/main" id="{71818B5E-61C1-4D1B-9643-F96D98C7A5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508" y="5874924"/>
            <a:ext cx="1627464" cy="331057"/>
          </a:xfrm>
          <a:prstGeom prst="rect">
            <a:avLst/>
          </a:prstGeom>
        </p:spPr>
      </p:pic>
      <p:sp>
        <p:nvSpPr>
          <p:cNvPr id="11" name="Subtitle 2">
            <a:extLst>
              <a:ext uri="{FF2B5EF4-FFF2-40B4-BE49-F238E27FC236}">
                <a16:creationId xmlns:a16="http://schemas.microsoft.com/office/drawing/2014/main" id="{C83048D3-2DC9-4AEB-B6E0-DBC051AD651A}"/>
              </a:ext>
            </a:extLst>
          </p:cNvPr>
          <p:cNvSpPr txBox="1"/>
          <p:nvPr/>
        </p:nvSpPr>
        <p:spPr>
          <a:xfrm>
            <a:off x="1550777" y="2126357"/>
            <a:ext cx="7766936" cy="980300"/>
          </a:xfrm>
          <a:prstGeom prst="rect">
            <a:avLst/>
          </a:prstGeom>
        </p:spPr>
        <p:txBody>
          <a:bodyPr vert="horz" lIns="91440" tIns="45720" rIns="91440" bIns="45720" rtlCol="0" anchor="t">
            <a:noAutofit/>
          </a:bodyPr>
          <a:lstStyle>
            <a:defPPr>
              <a:defRPr lang="en-US"/>
            </a:defPPr>
            <a:lvl1pPr marL="0" indent="0" algn="r" defTabSz="457200" rtl="0" eaLnBrk="1" latinLnBrk="0" hangingPunct="1">
              <a:spcBef>
                <a:spcPts val="1000"/>
              </a:spcBef>
              <a:spcAft>
                <a:spcPct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ct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ct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ctr"/>
            <a:r>
              <a:rPr lang="en-US" sz="6000">
                <a:solidFill>
                  <a:schemeClr val="tx1"/>
                </a:solidFill>
              </a:rPr>
              <a:t>Thank you</a:t>
            </a:r>
            <a:endParaRPr lang="en-GB" sz="6000">
              <a:solidFill>
                <a:schemeClr val="tx1"/>
              </a:solidFill>
            </a:endParaRPr>
          </a:p>
        </p:txBody>
      </p:sp>
      <p:sp>
        <p:nvSpPr>
          <p:cNvPr id="12" name="Subtitle 2">
            <a:extLst>
              <a:ext uri="{FF2B5EF4-FFF2-40B4-BE49-F238E27FC236}">
                <a16:creationId xmlns:a16="http://schemas.microsoft.com/office/drawing/2014/main" id="{3F862DF7-FED2-49DB-A815-929E79355B10}"/>
              </a:ext>
            </a:extLst>
          </p:cNvPr>
          <p:cNvSpPr txBox="1"/>
          <p:nvPr/>
        </p:nvSpPr>
        <p:spPr>
          <a:xfrm>
            <a:off x="2661070" y="3344173"/>
            <a:ext cx="5546350" cy="2037724"/>
          </a:xfrm>
          <a:prstGeom prst="rect">
            <a:avLst/>
          </a:prstGeom>
        </p:spPr>
        <p:txBody>
          <a:bodyPr vert="horz" lIns="91440" tIns="45720" rIns="91440" bIns="45720" rtlCol="0" anchor="t">
            <a:normAutofit fontScale="77500" lnSpcReduction="20000"/>
          </a:bodyPr>
          <a:lstStyle>
            <a:defPPr>
              <a:defRPr lang="en-US"/>
            </a:defPPr>
            <a:lvl1pPr marL="0" indent="0" algn="r" defTabSz="457200" rtl="0" eaLnBrk="1" latinLnBrk="0" hangingPunct="1">
              <a:spcBef>
                <a:spcPts val="1000"/>
              </a:spcBef>
              <a:spcAft>
                <a:spcPct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ct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ct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en-US" sz="1600"/>
              <a:t>Contact us</a:t>
            </a:r>
            <a:r>
              <a:rPr lang="en-US" sz="1600" smtClean="0"/>
              <a:t>:</a:t>
            </a:r>
            <a:endParaRPr lang="en-US" sz="1600"/>
          </a:p>
          <a:p>
            <a:pPr algn="l"/>
            <a:r>
              <a:rPr lang="lv-LV" sz="1600" b="1" smtClean="0">
                <a:solidFill>
                  <a:schemeClr val="tx1">
                    <a:lumMod val="65000"/>
                    <a:lumOff val="35000"/>
                  </a:schemeClr>
                </a:solidFill>
              </a:rPr>
              <a:t>Education Centre «Socialization», Rezekne, Latvia</a:t>
            </a:r>
            <a:endParaRPr lang="pl-PL" sz="1600" b="1">
              <a:solidFill>
                <a:schemeClr val="tx1">
                  <a:lumMod val="65000"/>
                  <a:lumOff val="35000"/>
                </a:schemeClr>
              </a:solidFill>
            </a:endParaRPr>
          </a:p>
          <a:p>
            <a:pPr algn="l"/>
            <a:r>
              <a:rPr lang="pl-PL" sz="1600"/>
              <a:t>Contact: </a:t>
            </a:r>
            <a:r>
              <a:rPr lang="lv-LV" sz="1600" smtClean="0"/>
              <a:t>Liga Danilane</a:t>
            </a:r>
          </a:p>
          <a:p>
            <a:pPr algn="l"/>
            <a:r>
              <a:rPr lang="lv-LV" sz="1600"/>
              <a:t>	 </a:t>
            </a:r>
            <a:r>
              <a:rPr lang="lv-LV" sz="1600" smtClean="0"/>
              <a:t>     Velta Lubkina</a:t>
            </a:r>
          </a:p>
          <a:p>
            <a:pPr algn="l"/>
            <a:r>
              <a:rPr lang="lv-LV" sz="1600"/>
              <a:t>	</a:t>
            </a:r>
            <a:r>
              <a:rPr lang="lv-LV" sz="1600" smtClean="0"/>
              <a:t>      Inna Seļgicka</a:t>
            </a:r>
            <a:endParaRPr lang="pl-PL" sz="1600"/>
          </a:p>
          <a:p>
            <a:pPr algn="l"/>
            <a:r>
              <a:rPr lang="pl-PL" sz="1600" smtClean="0"/>
              <a:t>Email:</a:t>
            </a:r>
            <a:r>
              <a:rPr lang="lv-LV" sz="1600" smtClean="0"/>
              <a:t> </a:t>
            </a:r>
            <a:r>
              <a:rPr lang="lv-LV" sz="1600" smtClean="0">
                <a:hlinkClick r:id="rId3"/>
              </a:rPr>
              <a:t>liga.danilane@rta.lv</a:t>
            </a:r>
            <a:r>
              <a:rPr lang="lv-LV" sz="1600" smtClean="0"/>
              <a:t> </a:t>
            </a:r>
          </a:p>
          <a:p>
            <a:pPr algn="l"/>
            <a:r>
              <a:rPr lang="lv-LV" sz="1600"/>
              <a:t>	</a:t>
            </a:r>
            <a:r>
              <a:rPr lang="lv-LV" sz="1600" smtClean="0"/>
              <a:t>  </a:t>
            </a:r>
            <a:r>
              <a:rPr lang="lv-LV" sz="1600" smtClean="0">
                <a:hlinkClick r:id="rId4"/>
              </a:rPr>
              <a:t>velta.lubkina@rta.lv</a:t>
            </a:r>
            <a:r>
              <a:rPr lang="lv-LV" sz="1600" smtClean="0"/>
              <a:t> </a:t>
            </a:r>
            <a:endParaRPr lang="en-US" sz="1600"/>
          </a:p>
          <a:p>
            <a:pPr algn="l"/>
            <a:endParaRPr lang="en-US" sz="1600"/>
          </a:p>
        </p:txBody>
      </p:sp>
      <p:sp>
        <p:nvSpPr>
          <p:cNvPr id="14" name="TextBox 13">
            <a:extLst>
              <a:ext uri="{FF2B5EF4-FFF2-40B4-BE49-F238E27FC236}">
                <a16:creationId xmlns:a16="http://schemas.microsoft.com/office/drawing/2014/main" id="{18019BD6-5CD5-4B49-A68A-CFF792B2D1DB}"/>
              </a:ext>
            </a:extLst>
          </p:cNvPr>
          <p:cNvSpPr txBox="1"/>
          <p:nvPr/>
        </p:nvSpPr>
        <p:spPr>
          <a:xfrm>
            <a:off x="2378366" y="5748066"/>
            <a:ext cx="6581076" cy="584775"/>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spcAft>
                <a:spcPts val="1000"/>
              </a:spcAft>
            </a:pPr>
            <a:r>
              <a:rPr lang="en-US" sz="800">
                <a:solidFill>
                  <a:srgbClr val="595959"/>
                </a:solidFill>
                <a:effectLst/>
                <a:ea typeface="Calibri" panose="020f0502020204030204" pitchFamily="34" charset="0"/>
                <a:cs typeface="Cambria" panose="02040503050406030204" pitchFamily="18" charset="0"/>
              </a:rPr>
              <a:t>This project has been funded with support from the European Commission.</a:t>
            </a:r>
            <a:br>
              <a:rPr lang="en-GB" sz="800">
                <a:solidFill>
                  <a:srgbClr val="595959"/>
                </a:solidFill>
                <a:ea typeface="Calibri" panose="020f0502020204030204" pitchFamily="34" charset="0"/>
                <a:cs typeface="Times New Roman" panose="02020603050405020304" pitchFamily="18" charset="0"/>
              </a:rPr>
            </a:br>
            <a:r>
              <a:rPr lang="en-US" sz="800" b="1">
                <a:effectLst/>
                <a:ea typeface="Calibri" panose="020f0502020204030204" pitchFamily="34" charset="0"/>
                <a:cs typeface="Times New Roman" panose="02020603050405020304" pitchFamily="18" charset="0"/>
              </a:rPr>
              <a:t>Project N</a:t>
            </a:r>
            <a:r>
              <a:rPr lang="en-US" sz="800" b="1" baseline="30000">
                <a:effectLst/>
                <a:ea typeface="Calibri" panose="020f0502020204030204" pitchFamily="34" charset="0"/>
                <a:cs typeface="Times New Roman" panose="02020603050405020304" pitchFamily="18" charset="0"/>
              </a:rPr>
              <a:t>o</a:t>
            </a:r>
            <a:r>
              <a:rPr lang="en-US" sz="800" b="1">
                <a:effectLst/>
                <a:ea typeface="Calibri" panose="020f0502020204030204" pitchFamily="34" charset="0"/>
                <a:cs typeface="Times New Roman" panose="02020603050405020304" pitchFamily="18" charset="0"/>
              </a:rPr>
              <a:t>: </a:t>
            </a:r>
            <a:r>
              <a:rPr lang="en-US" sz="800" b="1"/>
              <a:t>2021-1-PL01-KA220-YOU-000028673</a:t>
            </a:r>
            <a:br>
              <a:rPr lang="en-GB" sz="800">
                <a:ea typeface="Calibri" panose="020f0502020204030204" pitchFamily="34" charset="0"/>
                <a:cs typeface="Times New Roman" panose="02020603050405020304" pitchFamily="18" charset="0"/>
              </a:rPr>
            </a:br>
            <a:r>
              <a:rPr lang="en-US" sz="800" b="1">
                <a:solidFill>
                  <a:srgbClr val="595959"/>
                </a:solidFill>
                <a:effectLst/>
                <a:ea typeface="Times New Roman" panose="02020603050405020304" pitchFamily="18" charset="0"/>
                <a:cs typeface="Cambria" panose="02040503050406030204" pitchFamily="18" charset="0"/>
              </a:rPr>
              <a:t>This communication reflects the views only of the author, and the Commission cannot be held responsible for any use which may be made of the information contained therein.</a:t>
            </a:r>
            <a:endParaRPr lang="en-GB" sz="80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1905903"/>
      </p:ext>
    </p:extLst>
  </p:cSld>
  <p:clrMapOvr>
    <a:masterClrMapping/>
  </p:clrMapOvr>
  <p:transition/>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 name="Subtitle 2">
            <a:extLst>
              <a:ext uri="{FF2B5EF4-FFF2-40B4-BE49-F238E27FC236}">
                <a16:creationId xmlns:a16="http://schemas.microsoft.com/office/drawing/2014/main" id="{3AC0F097-D31E-4240-BCA9-7DCBACC4FC5D}"/>
              </a:ext>
            </a:extLst>
          </p:cNvPr>
          <p:cNvSpPr>
            <a:spLocks noGrp="1"/>
          </p:cNvSpPr>
          <p:nvPr>
            <p:ph type="subTitle" idx="1"/>
          </p:nvPr>
        </p:nvSpPr>
        <p:spPr>
          <a:xfrm>
            <a:off x="1365352" y="1088700"/>
            <a:ext cx="7766936" cy="453391"/>
          </a:xfrm>
        </p:spPr>
        <p:txBody>
          <a:bodyPr>
            <a:noAutofit/>
          </a:bodyPr>
          <a:lstStyle/>
          <a:p>
            <a:pPr algn="ctr"/>
            <a:r>
              <a:rPr lang="en-US" sz="2400" b="1"/>
              <a:t>Creative Box: Promoting the innovative approaches to building educational formats in youth work</a:t>
            </a:r>
            <a:endParaRPr lang="en-GB" sz="2400"/>
          </a:p>
        </p:txBody>
      </p:sp>
      <p:pic>
        <p:nvPicPr>
          <p:cNvPr id="6" name="Εικόνα 8">
            <a:extLst>
              <a:ext uri="{FF2B5EF4-FFF2-40B4-BE49-F238E27FC236}">
                <a16:creationId xmlns:a16="http://schemas.microsoft.com/office/drawing/2014/main" id="{71818B5E-61C1-4D1B-9643-F96D98C7A5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70807" y="6145929"/>
            <a:ext cx="2026028" cy="412132"/>
          </a:xfrm>
          <a:prstGeom prst="rect">
            <a:avLst/>
          </a:prstGeom>
        </p:spPr>
      </p:pic>
      <p:sp>
        <p:nvSpPr>
          <p:cNvPr id="10" name="TextBox 9">
            <a:extLst>
              <a:ext uri="{FF2B5EF4-FFF2-40B4-BE49-F238E27FC236}">
                <a16:creationId xmlns:a16="http://schemas.microsoft.com/office/drawing/2014/main" id="{18019BD6-5CD5-4B49-A68A-CFF792B2D1DB}"/>
              </a:ext>
            </a:extLst>
          </p:cNvPr>
          <p:cNvSpPr txBox="1"/>
          <p:nvPr/>
        </p:nvSpPr>
        <p:spPr>
          <a:xfrm>
            <a:off x="2378366" y="4687512"/>
            <a:ext cx="6581076" cy="584775"/>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1000"/>
              </a:spcAft>
            </a:pPr>
            <a:r>
              <a:rPr lang="en-US" sz="800">
                <a:solidFill>
                  <a:srgbClr val="595959"/>
                </a:solidFill>
                <a:effectLst/>
                <a:ea typeface="Calibri" panose="020f0502020204030204" pitchFamily="34" charset="0"/>
                <a:cs typeface="Cambria" panose="02040503050406030204" pitchFamily="18" charset="0"/>
              </a:rPr>
              <a:t>This project has been funded with support from the European Commission.</a:t>
            </a:r>
            <a:br>
              <a:rPr lang="en-GB" sz="800">
                <a:solidFill>
                  <a:srgbClr val="595959"/>
                </a:solidFill>
                <a:ea typeface="Calibri" panose="020f0502020204030204" pitchFamily="34" charset="0"/>
                <a:cs typeface="Times New Roman" panose="02020603050405020304" pitchFamily="18" charset="0"/>
              </a:rPr>
            </a:br>
            <a:r>
              <a:rPr lang="en-US" sz="800" b="1">
                <a:effectLst/>
                <a:ea typeface="Calibri" panose="020f0502020204030204" pitchFamily="34" charset="0"/>
                <a:cs typeface="Times New Roman" panose="02020603050405020304" pitchFamily="18" charset="0"/>
              </a:rPr>
              <a:t>Project N</a:t>
            </a:r>
            <a:r>
              <a:rPr lang="en-US" sz="800" b="1" baseline="30000">
                <a:effectLst/>
                <a:ea typeface="Calibri" panose="020f0502020204030204" pitchFamily="34" charset="0"/>
                <a:cs typeface="Times New Roman" panose="02020603050405020304" pitchFamily="18" charset="0"/>
              </a:rPr>
              <a:t>o</a:t>
            </a:r>
            <a:r>
              <a:rPr lang="en-US" sz="800" b="1">
                <a:effectLst/>
                <a:ea typeface="Calibri" panose="020f0502020204030204" pitchFamily="34" charset="0"/>
                <a:cs typeface="Times New Roman" panose="02020603050405020304" pitchFamily="18" charset="0"/>
              </a:rPr>
              <a:t>: </a:t>
            </a:r>
            <a:r>
              <a:rPr lang="en-US" sz="800" b="1"/>
              <a:t>2021-1-PL01-KA220-YOU-000028673</a:t>
            </a:r>
            <a:br>
              <a:rPr lang="en-GB" sz="800">
                <a:ea typeface="Calibri" panose="020f0502020204030204" pitchFamily="34" charset="0"/>
                <a:cs typeface="Times New Roman" panose="02020603050405020304" pitchFamily="18" charset="0"/>
              </a:rPr>
            </a:br>
            <a:r>
              <a:rPr lang="en-US" sz="800" b="1">
                <a:solidFill>
                  <a:srgbClr val="595959"/>
                </a:solidFill>
                <a:effectLst/>
                <a:ea typeface="Times New Roman" panose="02020603050405020304" pitchFamily="18" charset="0"/>
                <a:cs typeface="Cambria" panose="02040503050406030204" pitchFamily="18" charset="0"/>
              </a:rPr>
              <a:t>This communication reflects the views only of the author, and the Commission cannot be held responsible for any use which may be made of the information contained therein.</a:t>
            </a:r>
            <a:endParaRPr lang="en-GB" sz="800">
              <a:effectLst/>
              <a:ea typeface="Times New Roman" panose="02020603050405020304" pitchFamily="18" charset="0"/>
              <a:cs typeface="Times New Roman" panose="02020603050405020304" pitchFamily="18" charset="0"/>
            </a:endParaRPr>
          </a:p>
        </p:txBody>
      </p:sp>
      <p:sp>
        <p:nvSpPr>
          <p:cNvPr id="11" name="Subtitle 2">
            <a:extLst>
              <a:ext uri="{FF2B5EF4-FFF2-40B4-BE49-F238E27FC236}">
                <a16:creationId xmlns:a16="http://schemas.microsoft.com/office/drawing/2014/main" id="{C83048D3-2DC9-4AEB-B6E0-DBC051AD651A}"/>
              </a:ext>
            </a:extLst>
          </p:cNvPr>
          <p:cNvSpPr txBox="1"/>
          <p:nvPr/>
        </p:nvSpPr>
        <p:spPr>
          <a:xfrm>
            <a:off x="1408519" y="2539416"/>
            <a:ext cx="7766936" cy="453391"/>
          </a:xfrm>
          <a:prstGeom prst="rect">
            <a:avLst/>
          </a:prstGeom>
        </p:spPr>
        <p:txBody>
          <a:bodyPr vert="horz" lIns="91440" tIns="45720" rIns="91440" bIns="45720" rtlCol="0" anchor="t">
            <a:noAutofit/>
          </a:bodyPr>
          <a:lstStyle>
            <a:defPPr>
              <a:defRPr lang="en-US"/>
            </a:defPPr>
            <a:lvl1pPr marL="0" indent="0" algn="r" defTabSz="457200" rtl="0" eaLnBrk="1" latinLnBrk="0" hangingPunct="1">
              <a:spcBef>
                <a:spcPts val="1000"/>
              </a:spcBef>
              <a:spcAft>
                <a:spcPct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ct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ct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ctr"/>
            <a:r>
              <a:rPr lang="en-US"/>
              <a:t>THEORY OF CREATIVITY FOR YOUTH EDUCATION</a:t>
            </a:r>
          </a:p>
        </p:txBody>
      </p:sp>
      <p:sp>
        <p:nvSpPr>
          <p:cNvPr id="12" name="Subtitle 2">
            <a:extLst>
              <a:ext uri="{FF2B5EF4-FFF2-40B4-BE49-F238E27FC236}">
                <a16:creationId xmlns:a16="http://schemas.microsoft.com/office/drawing/2014/main" id="{3F862DF7-FED2-49DB-A815-929E79355B10}"/>
              </a:ext>
            </a:extLst>
          </p:cNvPr>
          <p:cNvSpPr txBox="1"/>
          <p:nvPr/>
        </p:nvSpPr>
        <p:spPr>
          <a:xfrm>
            <a:off x="1915456" y="3826975"/>
            <a:ext cx="3550363" cy="453391"/>
          </a:xfrm>
          <a:prstGeom prst="rect">
            <a:avLst/>
          </a:prstGeom>
        </p:spPr>
        <p:txBody>
          <a:bodyPr vert="horz" lIns="91440" tIns="45720" rIns="91440" bIns="45720" rtlCol="0" anchor="t">
            <a:normAutofit fontScale="85000" lnSpcReduction="20000"/>
          </a:bodyPr>
          <a:lstStyle>
            <a:defPPr>
              <a:defRPr lang="en-US"/>
            </a:defPPr>
            <a:lvl1pPr marL="0" indent="0" algn="r" defTabSz="457200" rtl="0" eaLnBrk="1" latinLnBrk="0" hangingPunct="1">
              <a:spcBef>
                <a:spcPts val="1000"/>
              </a:spcBef>
              <a:spcAft>
                <a:spcPct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ct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ct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r>
              <a:rPr lang="en-US" sz="1600"/>
              <a:t>Developed by</a:t>
            </a:r>
            <a:r>
              <a:rPr lang="en-US" sz="1600" smtClean="0"/>
              <a:t>:</a:t>
            </a:r>
            <a:r>
              <a:rPr lang="lv-LV" sz="1600" smtClean="0"/>
              <a:t> Education Centre «Socialization»           </a:t>
            </a:r>
            <a:endParaRPr lang="en-GB" sz="1600"/>
          </a:p>
        </p:txBody>
      </p:sp>
      <p:grpSp>
        <p:nvGrpSpPr>
          <p:cNvPr id="13" name="Group 12"/>
          <p:cNvGrpSpPr/>
          <p:nvPr/>
        </p:nvGrpSpPr>
        <p:grpSpPr>
          <a:xfrm>
            <a:off x="888274" y="5452591"/>
            <a:ext cx="6293576" cy="1181100"/>
            <a:chExt cx="5463540" cy="1181100"/>
          </a:xfrm>
        </p:grpSpPr>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181100" cy="1181100"/>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30680" y="182880"/>
              <a:ext cx="746125" cy="944880"/>
            </a:xfrm>
            <a:prstGeom prst="rect">
              <a:avLst/>
            </a:prstGeom>
          </p:spPr>
        </p:pic>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57500" y="182880"/>
              <a:ext cx="1203960" cy="920115"/>
            </a:xfrm>
            <a:prstGeom prst="rect">
              <a:avLst/>
            </a:prstGeom>
          </p:spPr>
        </p:pic>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64380" y="228600"/>
              <a:ext cx="899160" cy="899160"/>
            </a:xfrm>
            <a:prstGeom prst="rect">
              <a:avLst/>
            </a:prstGeom>
          </p:spPr>
        </p:pic>
      </p:grp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5819" y="3423954"/>
            <a:ext cx="1360536" cy="1181100"/>
          </a:xfrm>
          <a:prstGeom prst="rect">
            <a:avLst/>
          </a:prstGeom>
        </p:spPr>
      </p:pic>
    </p:spTree>
    <p:extLst>
      <p:ext uri="{BB962C8B-B14F-4D97-AF65-F5344CB8AC3E}">
        <p14:creationId xmlns:p14="http://schemas.microsoft.com/office/powerpoint/2010/main" val="2503933446"/>
      </p:ext>
    </p:extLst>
  </p:cSld>
  <p:clrMapOvr>
    <a:masterClrMapping/>
  </p:clrMapOvr>
  <p:transition/>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ctrTitle"/>
          </p:nvPr>
        </p:nvSpPr>
        <p:spPr>
          <a:xfrm>
            <a:off x="-60960" y="1583917"/>
            <a:ext cx="9144000" cy="2387600"/>
          </a:xfrm>
        </p:spPr>
        <p:txBody>
          <a:bodyPr>
            <a:normAutofit fontScale="90000"/>
          </a:bodyPr>
          <a:lstStyle/>
          <a:p>
            <a:r>
              <a:rPr lang="lv-LV" smtClean="0"/>
              <a:t>Creative </a:t>
            </a:r>
            <a:r>
              <a:rPr lang="lv-LV"/>
              <a:t>m</a:t>
            </a:r>
            <a:r>
              <a:rPr lang="en-US" err="1" smtClean="0"/>
              <a:t>usic and dance classes as one of the methods of psychotherapy</a:t>
            </a:r>
            <a:r>
              <a:rPr lang="lv-LV" smtClean="0"/>
              <a:t> for young peoples </a:t>
            </a:r>
            <a:endParaRPr lang="en-US"/>
          </a:p>
        </p:txBody>
      </p:sp>
      <p:sp>
        <p:nvSpPr>
          <p:cNvPr id="3" name="Subtitle 2"/>
          <p:cNvSpPr>
            <a:spLocks noGrp="1"/>
          </p:cNvSpPr>
          <p:nvPr>
            <p:ph type="subTitle" idx="1"/>
          </p:nvPr>
        </p:nvSpPr>
        <p:spPr>
          <a:xfrm>
            <a:off x="104504" y="4647067"/>
            <a:ext cx="9144000" cy="1655762"/>
          </a:xfrm>
        </p:spPr>
        <p:txBody>
          <a:bodyPr/>
          <a:lstStyle/>
          <a:p>
            <a:r>
              <a:rPr lang="lv-LV" smtClean="0">
                <a:solidFill>
                  <a:schemeClr val="tx1"/>
                </a:solidFill>
              </a:rPr>
              <a:t>Practical exercises</a:t>
            </a:r>
            <a:endParaRPr lang="en-US">
              <a:solidFill>
                <a:schemeClr val="tx1"/>
              </a:solidFill>
            </a:endParaRPr>
          </a:p>
        </p:txBody>
      </p:sp>
    </p:spTree>
    <p:extLst>
      <p:ext uri="{BB962C8B-B14F-4D97-AF65-F5344CB8AC3E}">
        <p14:creationId xmlns:p14="http://schemas.microsoft.com/office/powerpoint/2010/main" val="3979621209"/>
      </p:ext>
    </p:extLst>
  </p:cSld>
  <p:clrMapOvr>
    <a:masterClrMapping/>
  </p:clrMapOvr>
  <p:transition/>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76C3388A-AA4B-4BF8-ABE3-80590D96C25C}"/>
              </a:ext>
            </a:extLst>
          </p:cNvPr>
          <p:cNvSpPr>
            <a:spLocks noGrp="1"/>
          </p:cNvSpPr>
          <p:nvPr>
            <p:ph type="title"/>
          </p:nvPr>
        </p:nvSpPr>
        <p:spPr>
          <a:xfrm>
            <a:off x="677334" y="609600"/>
            <a:ext cx="8596668" cy="741028"/>
          </a:xfrm>
        </p:spPr>
        <p:txBody>
          <a:bodyPr>
            <a:normAutofit/>
          </a:bodyPr>
          <a:lstStyle/>
          <a:p>
            <a:r>
              <a:rPr lang="en-US"/>
              <a:t>Tasks</a:t>
            </a:r>
            <a:endParaRPr lang="en-GB"/>
          </a:p>
        </p:txBody>
      </p:sp>
      <p:sp>
        <p:nvSpPr>
          <p:cNvPr id="3" name="Rectangle 2"/>
          <p:cNvSpPr/>
          <p:nvPr/>
        </p:nvSpPr>
        <p:spPr>
          <a:xfrm>
            <a:off x="1018903" y="1924595"/>
            <a:ext cx="8055429" cy="3785652"/>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Tx/>
              <a:buChar char="-"/>
            </a:pPr>
            <a:r>
              <a:rPr lang="en-US" sz="2400" smtClean="0"/>
              <a:t>Development </a:t>
            </a:r>
            <a:r>
              <a:rPr lang="en-US" sz="2400"/>
              <a:t>of various </a:t>
            </a:r>
            <a:r>
              <a:rPr lang="en-US" sz="2400" smtClean="0"/>
              <a:t>skills</a:t>
            </a:r>
            <a:endParaRPr lang="lv-LV" sz="2400" smtClean="0"/>
          </a:p>
          <a:p>
            <a:pPr marL="285750" indent="-285750">
              <a:buFontTx/>
              <a:buChar char="-"/>
            </a:pPr>
            <a:r>
              <a:rPr lang="en-US" sz="2400" smtClean="0"/>
              <a:t>Expanding </a:t>
            </a:r>
            <a:r>
              <a:rPr lang="en-US" sz="2400"/>
              <a:t>the horizons of knowledge related to music and dance </a:t>
            </a:r>
            <a:r>
              <a:rPr lang="en-US" sz="2400" smtClean="0"/>
              <a:t>creativity</a:t>
            </a:r>
            <a:endParaRPr lang="lv-LV" sz="2400" smtClean="0"/>
          </a:p>
          <a:p>
            <a:pPr marL="285750" indent="-285750">
              <a:buFontTx/>
              <a:buChar char="-"/>
            </a:pPr>
            <a:r>
              <a:rPr lang="lv-LV" sz="2400" smtClean="0"/>
              <a:t>S</a:t>
            </a:r>
            <a:r>
              <a:rPr lang="en-US" sz="2400" smtClean="0"/>
              <a:t>tress reduction</a:t>
            </a:r>
            <a:endParaRPr lang="lv-LV" sz="2400" smtClean="0"/>
          </a:p>
          <a:p>
            <a:pPr marL="285750" indent="-285750">
              <a:buFontTx/>
              <a:buChar char="-"/>
            </a:pPr>
            <a:r>
              <a:rPr lang="en-US" sz="2400" smtClean="0"/>
              <a:t>Overcoming apathy</a:t>
            </a:r>
            <a:endParaRPr lang="lv-LV" sz="2400" smtClean="0"/>
          </a:p>
          <a:p>
            <a:pPr marL="285750" indent="-285750">
              <a:buFontTx/>
              <a:buChar char="-"/>
            </a:pPr>
            <a:r>
              <a:rPr lang="en-US" sz="2400" smtClean="0"/>
              <a:t>Improving </a:t>
            </a:r>
            <a:r>
              <a:rPr lang="en-US" sz="2400"/>
              <a:t>brain </a:t>
            </a:r>
            <a:r>
              <a:rPr lang="en-US" sz="2400" smtClean="0"/>
              <a:t>activity</a:t>
            </a:r>
            <a:endParaRPr lang="lv-LV" sz="2400" smtClean="0"/>
          </a:p>
          <a:p>
            <a:pPr marL="285750" indent="-285750">
              <a:buFontTx/>
              <a:buChar char="-"/>
            </a:pPr>
            <a:r>
              <a:rPr lang="en-US" sz="2400" smtClean="0"/>
              <a:t>Training </a:t>
            </a:r>
            <a:r>
              <a:rPr lang="en-US" sz="2400"/>
              <a:t>of the cardiovascular </a:t>
            </a:r>
            <a:r>
              <a:rPr lang="en-US" sz="2400" smtClean="0"/>
              <a:t>system</a:t>
            </a:r>
            <a:endParaRPr lang="lv-LV" sz="2400" smtClean="0"/>
          </a:p>
          <a:p>
            <a:pPr marL="285750" indent="-285750">
              <a:buFontTx/>
              <a:buChar char="-"/>
            </a:pPr>
            <a:r>
              <a:rPr lang="en-US" sz="2400" smtClean="0"/>
              <a:t>Implementation </a:t>
            </a:r>
            <a:r>
              <a:rPr lang="en-US" sz="2400"/>
              <a:t>of a healthy </a:t>
            </a:r>
            <a:r>
              <a:rPr lang="en-US" sz="2400" smtClean="0"/>
              <a:t>lifestyle</a:t>
            </a:r>
            <a:endParaRPr lang="lv-LV" sz="2400" smtClean="0"/>
          </a:p>
          <a:p>
            <a:pPr marL="285750" indent="-285750">
              <a:buFontTx/>
              <a:buChar char="-"/>
            </a:pPr>
            <a:r>
              <a:rPr lang="en-US" sz="2400" smtClean="0"/>
              <a:t>Harmonizing </a:t>
            </a:r>
            <a:r>
              <a:rPr lang="en-US" sz="2400"/>
              <a:t>yourself with the outside </a:t>
            </a:r>
            <a:r>
              <a:rPr lang="en-US" sz="2400" smtClean="0"/>
              <a:t>world</a:t>
            </a:r>
            <a:endParaRPr lang="lv-LV" sz="2400" smtClean="0"/>
          </a:p>
          <a:p>
            <a:pPr marL="285750" indent="-285750">
              <a:buFontTx/>
              <a:buChar char="-"/>
            </a:pPr>
            <a:r>
              <a:rPr lang="en-US" sz="2400" smtClean="0"/>
              <a:t>The </a:t>
            </a:r>
            <a:r>
              <a:rPr lang="en-US" sz="2400"/>
              <a:t>ability to express yourself through dance</a:t>
            </a:r>
          </a:p>
        </p:txBody>
      </p:sp>
    </p:spTree>
    <p:extLst>
      <p:ext uri="{BB962C8B-B14F-4D97-AF65-F5344CB8AC3E}">
        <p14:creationId xmlns:p14="http://schemas.microsoft.com/office/powerpoint/2010/main" val="2893179975"/>
      </p:ext>
    </p:extLst>
  </p:cSld>
  <p:clrMapOvr>
    <a:masterClrMapping/>
  </p:clrMapOvr>
  <p:transition/>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r>
              <a:rPr lang="en-US"/>
              <a:t>The target audience</a:t>
            </a:r>
          </a:p>
        </p:txBody>
      </p:sp>
      <p:sp>
        <p:nvSpPr>
          <p:cNvPr id="3" name="Content Placeholder 2"/>
          <p:cNvSpPr>
            <a:spLocks noGrp="1"/>
          </p:cNvSpPr>
          <p:nvPr>
            <p:ph idx="1"/>
          </p:nvPr>
        </p:nvSpPr>
        <p:spPr>
          <a:xfrm>
            <a:off x="677334" y="1655603"/>
            <a:ext cx="5880220" cy="3880773"/>
          </a:xfrm>
        </p:spPr>
        <p:txBody>
          <a:bodyPr/>
          <a:lstStyle/>
          <a:p>
            <a:r>
              <a:rPr lang="en-US"/>
              <a:t>Teens (13-19</a:t>
            </a:r>
            <a:r>
              <a:rPr lang="en-US" smtClean="0"/>
              <a:t>)</a:t>
            </a:r>
            <a:endParaRPr lang="lv-LV" smtClean="0"/>
          </a:p>
          <a:p>
            <a:r>
              <a:rPr lang="en-US" smtClean="0"/>
              <a:t>Young </a:t>
            </a:r>
            <a:r>
              <a:rPr lang="en-US"/>
              <a:t>people (20-35</a:t>
            </a:r>
            <a:r>
              <a:rPr lang="en-US" smtClean="0"/>
              <a:t>)</a:t>
            </a:r>
            <a:endParaRPr lang="lv-LV" smtClean="0"/>
          </a:p>
          <a:p>
            <a:endParaRPr lang="lv-LV"/>
          </a:p>
          <a:p>
            <a:pPr marL="0" indent="0">
              <a:buNone/>
            </a:pPr>
            <a:r>
              <a:rPr lang="en-US" smtClean="0"/>
              <a:t>Experiencing </a:t>
            </a:r>
            <a:r>
              <a:rPr lang="en-US"/>
              <a:t>emotional difficulties, psychological risks, with health problems (hard of hearing, visually impaired, rehabilitation after injuries and operations)</a:t>
            </a:r>
          </a:p>
        </p:txBody>
      </p:sp>
      <p:pic>
        <p:nvPicPr>
          <p:cNvPr id="4" name="Объект 5" descr="Изображение выглядит как человек, группа, люди, толпа&#10;&#10;Автоматически созданное описание">
            <a:extLst>
              <a:ext uri="{FF2B5EF4-FFF2-40B4-BE49-F238E27FC236}">
                <a16:creationId xmlns:a16="http://schemas.microsoft.com/office/drawing/2014/main" id="{941746A5-0291-C520-C2E8-BD10A8C992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57084" y="1655603"/>
            <a:ext cx="4501515" cy="4501515"/>
          </a:xfrm>
          <a:prstGeom prst="rect">
            <a:avLst/>
          </a:prstGeom>
        </p:spPr>
      </p:pic>
    </p:spTree>
    <p:extLst>
      <p:ext uri="{BB962C8B-B14F-4D97-AF65-F5344CB8AC3E}">
        <p14:creationId xmlns:p14="http://schemas.microsoft.com/office/powerpoint/2010/main" val="694857816"/>
      </p:ext>
    </p:extLst>
  </p:cSld>
  <p:clrMapOvr>
    <a:masterClrMapping/>
  </p:clrMapOvr>
  <p:transition/>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r>
              <a:rPr lang="en-US"/>
              <a:t>Cooperation</a:t>
            </a:r>
          </a:p>
        </p:txBody>
      </p:sp>
      <p:sp>
        <p:nvSpPr>
          <p:cNvPr id="3" name="Content Placeholder 2"/>
          <p:cNvSpPr>
            <a:spLocks noGrp="1"/>
          </p:cNvSpPr>
          <p:nvPr>
            <p:ph idx="1"/>
          </p:nvPr>
        </p:nvSpPr>
        <p:spPr>
          <a:xfrm>
            <a:off x="773128" y="1716452"/>
            <a:ext cx="8596668" cy="3880773"/>
          </a:xfrm>
        </p:spPr>
        <p:txBody>
          <a:bodyPr/>
          <a:lstStyle/>
          <a:p>
            <a:r>
              <a:rPr lang="en-US"/>
              <a:t>with educational structures (schools, colleges, higher education institutions</a:t>
            </a:r>
            <a:r>
              <a:rPr lang="en-US" smtClean="0"/>
              <a:t>),</a:t>
            </a:r>
            <a:endParaRPr lang="lv-LV" smtClean="0"/>
          </a:p>
          <a:p>
            <a:r>
              <a:rPr lang="en-US" smtClean="0"/>
              <a:t>with </a:t>
            </a:r>
            <a:r>
              <a:rPr lang="en-US"/>
              <a:t>social institutions (rehabilitation centers</a:t>
            </a:r>
            <a:r>
              <a:rPr lang="en-US" smtClean="0"/>
              <a:t>),</a:t>
            </a:r>
            <a:endParaRPr lang="lv-LV" smtClean="0"/>
          </a:p>
          <a:p>
            <a:r>
              <a:rPr lang="en-US" smtClean="0"/>
              <a:t>with </a:t>
            </a:r>
            <a:r>
              <a:rPr lang="en-US"/>
              <a:t>houses of culture.</a:t>
            </a:r>
          </a:p>
        </p:txBody>
      </p:sp>
    </p:spTree>
    <p:extLst>
      <p:ext uri="{BB962C8B-B14F-4D97-AF65-F5344CB8AC3E}">
        <p14:creationId xmlns:p14="http://schemas.microsoft.com/office/powerpoint/2010/main" val="688049078"/>
      </p:ext>
    </p:extLst>
  </p:cSld>
  <p:clrMapOvr>
    <a:masterClrMapping/>
  </p:clrMapOvr>
  <p:transition/>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pPr algn="ctr"/>
            <a:r>
              <a:rPr lang="en-US"/>
              <a:t>"Draw </a:t>
            </a:r>
            <a:r>
              <a:rPr lang="lv-LV" smtClean="0"/>
              <a:t>the </a:t>
            </a:r>
            <a:r>
              <a:rPr lang="en-US" smtClean="0"/>
              <a:t>Music</a:t>
            </a:r>
            <a:r>
              <a:rPr lang="en-US"/>
              <a:t>"</a:t>
            </a:r>
          </a:p>
        </p:txBody>
      </p:sp>
      <p:sp>
        <p:nvSpPr>
          <p:cNvPr id="3" name="Content Placeholder 2"/>
          <p:cNvSpPr>
            <a:spLocks noGrp="1"/>
          </p:cNvSpPr>
          <p:nvPr>
            <p:ph idx="1"/>
          </p:nvPr>
        </p:nvSpPr>
        <p:spPr>
          <a:xfrm>
            <a:off x="511871" y="1716452"/>
            <a:ext cx="5157409" cy="3880773"/>
          </a:xfrm>
        </p:spPr>
        <p:txBody>
          <a:bodyPr>
            <a:normAutofit/>
          </a:bodyPr>
          <a:lstStyle/>
          <a:p>
            <a:pPr marL="0" indent="0">
              <a:buNone/>
            </a:pPr>
            <a:r>
              <a:rPr lang="en-US" sz="2400"/>
              <a:t>1 task "Draw </a:t>
            </a:r>
            <a:r>
              <a:rPr lang="lv-LV" sz="2400" smtClean="0"/>
              <a:t>the M</a:t>
            </a:r>
            <a:r>
              <a:rPr lang="en-US" sz="2400" err="1" smtClean="0"/>
              <a:t>usic</a:t>
            </a:r>
            <a:r>
              <a:rPr lang="en-US" sz="2400"/>
              <a:t>" </a:t>
            </a:r>
            <a:endParaRPr lang="lv-LV" sz="2400" smtClean="0"/>
          </a:p>
          <a:p>
            <a:r>
              <a:rPr lang="en-US" sz="2400" smtClean="0"/>
              <a:t>development </a:t>
            </a:r>
            <a:r>
              <a:rPr lang="en-US" sz="2400"/>
              <a:t>of creative thought</a:t>
            </a:r>
            <a:r>
              <a:rPr lang="en-US" sz="2400" smtClean="0"/>
              <a:t>,</a:t>
            </a:r>
            <a:endParaRPr lang="lv-LV" sz="2400" smtClean="0"/>
          </a:p>
          <a:p>
            <a:r>
              <a:rPr lang="en-US" sz="2400" smtClean="0"/>
              <a:t>emancipation,</a:t>
            </a:r>
            <a:endParaRPr lang="lv-LV" sz="2400" smtClean="0"/>
          </a:p>
          <a:p>
            <a:r>
              <a:rPr lang="en-US" sz="2400" smtClean="0"/>
              <a:t>the </a:t>
            </a:r>
            <a:r>
              <a:rPr lang="en-US" sz="2400"/>
              <a:t>ability to convey their vision of the world to others</a:t>
            </a:r>
          </a:p>
        </p:txBody>
      </p:sp>
      <p:pic>
        <p:nvPicPr>
          <p:cNvPr id="4" name="Объект 8" descr="Изображение выглядит как текст&#10;&#10;Автоматически созданное описание">
            <a:extLst>
              <a:ext uri="{FF2B5EF4-FFF2-40B4-BE49-F238E27FC236}">
                <a16:creationId xmlns:a16="http://schemas.microsoft.com/office/drawing/2014/main" id="{2879F422-D5ED-3B0E-E42A-4F24EA9102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9285" y="1481169"/>
            <a:ext cx="4351338" cy="4351338"/>
          </a:xfrm>
          <a:prstGeom prst="rect">
            <a:avLst/>
          </a:prstGeom>
        </p:spPr>
      </p:pic>
    </p:spTree>
    <p:extLst>
      <p:ext uri="{BB962C8B-B14F-4D97-AF65-F5344CB8AC3E}">
        <p14:creationId xmlns:p14="http://schemas.microsoft.com/office/powerpoint/2010/main" val="4223580111"/>
      </p:ext>
    </p:extLst>
  </p:cSld>
  <p:clrMapOvr>
    <a:masterClrMapping/>
  </p:clrMapOvr>
  <p:transition/>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pPr algn="ctr"/>
            <a:r>
              <a:rPr lang="en-US" smtClean="0"/>
              <a:t>2</a:t>
            </a:r>
            <a:r>
              <a:rPr lang="lv-LV" smtClean="0"/>
              <a:t>-nd</a:t>
            </a:r>
            <a:r>
              <a:rPr lang="en-US" smtClean="0"/>
              <a:t> </a:t>
            </a:r>
            <a:r>
              <a:rPr lang="en-US"/>
              <a:t>task</a:t>
            </a:r>
          </a:p>
        </p:txBody>
      </p:sp>
      <p:sp>
        <p:nvSpPr>
          <p:cNvPr id="3" name="Content Placeholder 2"/>
          <p:cNvSpPr>
            <a:spLocks noGrp="1"/>
          </p:cNvSpPr>
          <p:nvPr>
            <p:ph idx="1"/>
          </p:nvPr>
        </p:nvSpPr>
        <p:spPr>
          <a:xfrm>
            <a:off x="1112763" y="1930400"/>
            <a:ext cx="5096449" cy="3880773"/>
          </a:xfrm>
        </p:spPr>
        <p:txBody>
          <a:bodyPr/>
          <a:lstStyle/>
          <a:p>
            <a:r>
              <a:rPr lang="en-US"/>
              <a:t>Learning dance steps for the hearing </a:t>
            </a:r>
            <a:r>
              <a:rPr lang="en-US" smtClean="0"/>
              <a:t>impaired</a:t>
            </a:r>
            <a:endParaRPr lang="lv-LV" smtClean="0"/>
          </a:p>
          <a:p>
            <a:r>
              <a:rPr lang="en-US" smtClean="0"/>
              <a:t>Based </a:t>
            </a:r>
            <a:r>
              <a:rPr lang="en-US"/>
              <a:t>on colored "</a:t>
            </a:r>
            <a:r>
              <a:rPr lang="en-US" smtClean="0"/>
              <a:t>clouds«</a:t>
            </a:r>
            <a:endParaRPr lang="lv-LV" smtClean="0"/>
          </a:p>
          <a:p>
            <a:r>
              <a:rPr lang="en-US" smtClean="0"/>
              <a:t>Each </a:t>
            </a:r>
            <a:r>
              <a:rPr lang="en-US"/>
              <a:t>step goes to its own color. As a result, the rhythm and dance movements are remembered</a:t>
            </a:r>
          </a:p>
        </p:txBody>
      </p:sp>
      <p:pic>
        <p:nvPicPr>
          <p:cNvPr id="4" name="Объект 5">
            <a:extLst>
              <a:ext uri="{FF2B5EF4-FFF2-40B4-BE49-F238E27FC236}">
                <a16:creationId xmlns:a16="http://schemas.microsoft.com/office/drawing/2014/main" id="{F4019352-150F-2480-50EE-C9D0A2EBD2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1432" y="1930400"/>
            <a:ext cx="3456813" cy="3456813"/>
          </a:xfrm>
          <a:prstGeom prst="rect">
            <a:avLst/>
          </a:prstGeom>
        </p:spPr>
      </p:pic>
    </p:spTree>
    <p:extLst>
      <p:ext uri="{BB962C8B-B14F-4D97-AF65-F5344CB8AC3E}">
        <p14:creationId xmlns:p14="http://schemas.microsoft.com/office/powerpoint/2010/main" val="228191545"/>
      </p:ext>
    </p:extLst>
  </p:cSld>
  <p:clrMapOvr>
    <a:masterClrMapping/>
  </p:clrMapOvr>
  <p:transition/>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pPr algn="ctr"/>
            <a:r>
              <a:rPr lang="en-US" smtClean="0"/>
              <a:t>3</a:t>
            </a:r>
            <a:r>
              <a:rPr lang="lv-LV" smtClean="0"/>
              <a:t>-rd</a:t>
            </a:r>
            <a:r>
              <a:rPr lang="en-US" smtClean="0"/>
              <a:t> </a:t>
            </a:r>
            <a:r>
              <a:rPr lang="en-US"/>
              <a:t>task</a:t>
            </a:r>
          </a:p>
        </p:txBody>
      </p:sp>
      <p:sp>
        <p:nvSpPr>
          <p:cNvPr id="3" name="Content Placeholder 2"/>
          <p:cNvSpPr>
            <a:spLocks noGrp="1"/>
          </p:cNvSpPr>
          <p:nvPr>
            <p:ph idx="1"/>
          </p:nvPr>
        </p:nvSpPr>
        <p:spPr>
          <a:xfrm>
            <a:off x="677334" y="2160589"/>
            <a:ext cx="5070323" cy="3880773"/>
          </a:xfrm>
        </p:spPr>
        <p:txBody>
          <a:bodyPr>
            <a:normAutofit/>
          </a:bodyPr>
          <a:lstStyle/>
          <a:p>
            <a:pPr marL="0" indent="0">
              <a:buNone/>
            </a:pPr>
            <a:r>
              <a:rPr lang="en-US" sz="2000" b="1"/>
              <a:t>Playing musical instruments, </a:t>
            </a:r>
            <a:r>
              <a:rPr lang="en-US" sz="2000" b="1" smtClean="0"/>
              <a:t>vocal therapy</a:t>
            </a:r>
            <a:endParaRPr lang="lv-LV" sz="2000" b="1" smtClean="0"/>
          </a:p>
          <a:p>
            <a:r>
              <a:rPr lang="en-US" sz="2000" smtClean="0"/>
              <a:t>overcoming </a:t>
            </a:r>
            <a:r>
              <a:rPr lang="en-US" sz="2000"/>
              <a:t>shyness,  </a:t>
            </a:r>
            <a:endParaRPr lang="lv-LV" sz="2000" smtClean="0"/>
          </a:p>
          <a:p>
            <a:r>
              <a:rPr lang="en-US" sz="2000" smtClean="0"/>
              <a:t>acquired </a:t>
            </a:r>
            <a:r>
              <a:rPr lang="en-US" sz="2000"/>
              <a:t>communication </a:t>
            </a:r>
            <a:r>
              <a:rPr lang="en-US" sz="2000" smtClean="0"/>
              <a:t>skills</a:t>
            </a:r>
            <a:endParaRPr lang="lv-LV" sz="2000" smtClean="0"/>
          </a:p>
          <a:p>
            <a:r>
              <a:rPr lang="en-US" sz="2000" smtClean="0"/>
              <a:t>releasing </a:t>
            </a:r>
            <a:r>
              <a:rPr lang="en-US" sz="2000"/>
              <a:t>repressed emotions</a:t>
            </a:r>
          </a:p>
        </p:txBody>
      </p:sp>
      <p:pic>
        <p:nvPicPr>
          <p:cNvPr id="4" name="Объект 9" descr="Изображение выглядит как текст, водный вид спорта, плавание, ночное небо&#10;&#10;Автоматически созданное описание">
            <a:extLst>
              <a:ext uri="{FF2B5EF4-FFF2-40B4-BE49-F238E27FC236}">
                <a16:creationId xmlns:a16="http://schemas.microsoft.com/office/drawing/2014/main" id="{4115830F-3F20-99D7-190F-9C155F4BF1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76379" y="1930400"/>
            <a:ext cx="4166077" cy="2975769"/>
          </a:xfrm>
          <a:prstGeom prst="rect">
            <a:avLst/>
          </a:prstGeom>
        </p:spPr>
      </p:pic>
    </p:spTree>
    <p:extLst>
      <p:ext uri="{BB962C8B-B14F-4D97-AF65-F5344CB8AC3E}">
        <p14:creationId xmlns:p14="http://schemas.microsoft.com/office/powerpoint/2010/main" val="3018277009"/>
      </p:ext>
    </p:extLst>
  </p:cSld>
  <p:clrMapOvr>
    <a:masterClrMapping/>
  </p:clrMapOvr>
  <p:transition/>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r>
              <a:rPr lang="lv-LV"/>
              <a:t>A</a:t>
            </a:r>
            <a:r>
              <a:rPr lang="en-US" err="1" smtClean="0"/>
              <a:t>pproaches </a:t>
            </a:r>
            <a:r>
              <a:rPr lang="en-US"/>
              <a:t>to understanding the concept of creativity</a:t>
            </a:r>
          </a:p>
        </p:txBody>
      </p:sp>
      <p:graphicFrame>
        <p:nvGraphicFramePr>
          <p:cNvPr id="8" name="Diagram 7"/>
          <p:cNvGraphicFramePr/>
          <p:nvPr>
            <p:extLst>
              <p:ext uri="{D42A27DB-BD31-4B8C-83A1-F6EECF244321}">
                <p14:modId xmlns:p14="http://schemas.microsoft.com/office/powerpoint/2010/main" val="1573023363"/>
              </p:ext>
            </p:extLst>
          </p:nvPr>
        </p:nvGraphicFramePr>
        <p:xfrm>
          <a:off x="1554480" y="2082800"/>
          <a:ext cx="7101840" cy="4124960"/>
        </p:xfrm>
        <a:graphic>
          <a:graphicData uri="http://schemas.openxmlformats.org/drawingml/2006/diagram">
            <dgm:relIds xmlns:dgm="http://schemas.openxmlformats.org/drawingml/2006/diagram" r:dm="rId3" r:lo="rId4" r:qs="rId5" r:cs="rId6"/>
          </a:graphicData>
        </a:graphic>
      </p:graphicFrame>
    </p:spTree>
    <p:extLst>
      <p:ext uri="{BB962C8B-B14F-4D97-AF65-F5344CB8AC3E}">
        <p14:creationId xmlns:p14="http://schemas.microsoft.com/office/powerpoint/2010/main" val="1093154398"/>
      </p:ext>
    </p:extLst>
  </p:cSld>
  <p:clrMapOvr>
    <a:masterClrMapping/>
  </p:clrMapOvr>
  <p:transition/>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pPr algn="ctr"/>
            <a:r>
              <a:rPr lang="lv-LV" smtClean="0"/>
              <a:t>4-th T</a:t>
            </a:r>
            <a:r>
              <a:rPr lang="en-US" smtClean="0"/>
              <a:t>ask </a:t>
            </a:r>
            <a:endParaRPr lang="en-US"/>
          </a:p>
        </p:txBody>
      </p:sp>
      <p:sp>
        <p:nvSpPr>
          <p:cNvPr id="3" name="Content Placeholder 2"/>
          <p:cNvSpPr>
            <a:spLocks noGrp="1"/>
          </p:cNvSpPr>
          <p:nvPr>
            <p:ph idx="1"/>
          </p:nvPr>
        </p:nvSpPr>
        <p:spPr>
          <a:xfrm>
            <a:off x="677334" y="1915401"/>
            <a:ext cx="4835192" cy="3880773"/>
          </a:xfrm>
        </p:spPr>
        <p:txBody>
          <a:bodyPr>
            <a:normAutofit/>
          </a:bodyPr>
          <a:lstStyle/>
          <a:p>
            <a:pPr marL="0" indent="0">
              <a:buNone/>
            </a:pPr>
            <a:r>
              <a:rPr lang="en-US" sz="2000" b="1"/>
              <a:t>Play music in a playful way using gestures or auxiliary objects (for example, colored tapes</a:t>
            </a:r>
            <a:r>
              <a:rPr lang="en-US" sz="2000" b="1" smtClean="0"/>
              <a:t>)</a:t>
            </a:r>
            <a:endParaRPr lang="lv-LV" sz="2000" b="1" smtClean="0"/>
          </a:p>
          <a:p>
            <a:r>
              <a:rPr lang="en-US" sz="2000" smtClean="0"/>
              <a:t>Keeps attention</a:t>
            </a:r>
            <a:endParaRPr lang="lv-LV" sz="2000" smtClean="0"/>
          </a:p>
          <a:p>
            <a:r>
              <a:rPr lang="en-US" sz="2000" smtClean="0"/>
              <a:t>Reduces aggression</a:t>
            </a:r>
            <a:endParaRPr lang="lv-LV" sz="2000" smtClean="0"/>
          </a:p>
          <a:p>
            <a:r>
              <a:rPr lang="en-US" sz="2000" smtClean="0"/>
              <a:t>During </a:t>
            </a:r>
            <a:r>
              <a:rPr lang="en-US" sz="2000"/>
              <a:t>physical activity, mental stress and post-traumatic state are relieved</a:t>
            </a:r>
          </a:p>
        </p:txBody>
      </p:sp>
      <p:pic>
        <p:nvPicPr>
          <p:cNvPr id="4" name="Объект 5">
            <a:extLst>
              <a:ext uri="{FF2B5EF4-FFF2-40B4-BE49-F238E27FC236}">
                <a16:creationId xmlns:a16="http://schemas.microsoft.com/office/drawing/2014/main" id="{22EFFCB7-B972-7A9E-663C-C8A4E1FD64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1800" y="1438818"/>
            <a:ext cx="4833938" cy="4833938"/>
          </a:xfrm>
          <a:prstGeom prst="rect">
            <a:avLst/>
          </a:prstGeom>
        </p:spPr>
      </p:pic>
    </p:spTree>
    <p:extLst>
      <p:ext uri="{BB962C8B-B14F-4D97-AF65-F5344CB8AC3E}">
        <p14:creationId xmlns:p14="http://schemas.microsoft.com/office/powerpoint/2010/main" val="2973224116"/>
      </p:ext>
    </p:extLst>
  </p:cSld>
  <p:clrMapOvr>
    <a:masterClrMapping/>
  </p:clrMapOvr>
  <p:transition/>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 name="Subtitle 2">
            <a:extLst>
              <a:ext uri="{FF2B5EF4-FFF2-40B4-BE49-F238E27FC236}">
                <a16:creationId xmlns:a16="http://schemas.microsoft.com/office/drawing/2014/main" id="{3AC0F097-D31E-4240-BCA9-7DCBACC4FC5D}"/>
              </a:ext>
            </a:extLst>
          </p:cNvPr>
          <p:cNvSpPr>
            <a:spLocks noGrp="1"/>
          </p:cNvSpPr>
          <p:nvPr>
            <p:ph type="subTitle" idx="1"/>
          </p:nvPr>
        </p:nvSpPr>
        <p:spPr>
          <a:xfrm>
            <a:off x="2378366" y="1306797"/>
            <a:ext cx="5829054" cy="453391"/>
          </a:xfrm>
        </p:spPr>
        <p:txBody>
          <a:bodyPr>
            <a:normAutofit fontScale="77500" lnSpcReduction="20000"/>
          </a:bodyPr>
          <a:lstStyle/>
          <a:p>
            <a:pPr algn="ctr"/>
            <a:r>
              <a:rPr lang="en-US" b="1"/>
              <a:t>Creative Box: Promoting the innovative approaches to building educational formats in youth work</a:t>
            </a:r>
          </a:p>
        </p:txBody>
      </p:sp>
      <p:pic>
        <p:nvPicPr>
          <p:cNvPr id="6" name="Εικόνα 8">
            <a:extLst>
              <a:ext uri="{FF2B5EF4-FFF2-40B4-BE49-F238E27FC236}">
                <a16:creationId xmlns:a16="http://schemas.microsoft.com/office/drawing/2014/main" id="{71818B5E-61C1-4D1B-9643-F96D98C7A5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508" y="5874924"/>
            <a:ext cx="1627464" cy="331057"/>
          </a:xfrm>
          <a:prstGeom prst="rect">
            <a:avLst/>
          </a:prstGeom>
        </p:spPr>
      </p:pic>
      <p:sp>
        <p:nvSpPr>
          <p:cNvPr id="11" name="Subtitle 2">
            <a:extLst>
              <a:ext uri="{FF2B5EF4-FFF2-40B4-BE49-F238E27FC236}">
                <a16:creationId xmlns:a16="http://schemas.microsoft.com/office/drawing/2014/main" id="{C83048D3-2DC9-4AEB-B6E0-DBC051AD651A}"/>
              </a:ext>
            </a:extLst>
          </p:cNvPr>
          <p:cNvSpPr txBox="1"/>
          <p:nvPr/>
        </p:nvSpPr>
        <p:spPr>
          <a:xfrm>
            <a:off x="1550777" y="2126357"/>
            <a:ext cx="7766936" cy="980300"/>
          </a:xfrm>
          <a:prstGeom prst="rect">
            <a:avLst/>
          </a:prstGeom>
        </p:spPr>
        <p:txBody>
          <a:bodyPr vert="horz" lIns="91440" tIns="45720" rIns="91440" bIns="45720" rtlCol="0" anchor="t">
            <a:noAutofit/>
          </a:bodyPr>
          <a:lstStyle>
            <a:defPPr>
              <a:defRPr lang="en-US"/>
            </a:defPPr>
            <a:lvl1pPr marL="0" indent="0" algn="r" defTabSz="457200" rtl="0" eaLnBrk="1" latinLnBrk="0" hangingPunct="1">
              <a:spcBef>
                <a:spcPts val="1000"/>
              </a:spcBef>
              <a:spcAft>
                <a:spcPct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ct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ct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ctr"/>
            <a:r>
              <a:rPr lang="en-US" sz="6000">
                <a:solidFill>
                  <a:schemeClr val="tx1"/>
                </a:solidFill>
              </a:rPr>
              <a:t>Thank you</a:t>
            </a:r>
            <a:endParaRPr lang="en-GB" sz="6000">
              <a:solidFill>
                <a:schemeClr val="tx1"/>
              </a:solidFill>
            </a:endParaRPr>
          </a:p>
        </p:txBody>
      </p:sp>
      <p:sp>
        <p:nvSpPr>
          <p:cNvPr id="12" name="Subtitle 2">
            <a:extLst>
              <a:ext uri="{FF2B5EF4-FFF2-40B4-BE49-F238E27FC236}">
                <a16:creationId xmlns:a16="http://schemas.microsoft.com/office/drawing/2014/main" id="{3F862DF7-FED2-49DB-A815-929E79355B10}"/>
              </a:ext>
            </a:extLst>
          </p:cNvPr>
          <p:cNvSpPr txBox="1"/>
          <p:nvPr/>
        </p:nvSpPr>
        <p:spPr>
          <a:xfrm>
            <a:off x="2661070" y="3344173"/>
            <a:ext cx="5546350" cy="2037724"/>
          </a:xfrm>
          <a:prstGeom prst="rect">
            <a:avLst/>
          </a:prstGeom>
        </p:spPr>
        <p:txBody>
          <a:bodyPr vert="horz" lIns="91440" tIns="45720" rIns="91440" bIns="45720" rtlCol="0" anchor="t">
            <a:normAutofit fontScale="77500" lnSpcReduction="20000"/>
          </a:bodyPr>
          <a:lstStyle>
            <a:defPPr>
              <a:defRPr lang="en-US"/>
            </a:defPPr>
            <a:lvl1pPr marL="0" indent="0" algn="r" defTabSz="457200" rtl="0" eaLnBrk="1" latinLnBrk="0" hangingPunct="1">
              <a:spcBef>
                <a:spcPts val="1000"/>
              </a:spcBef>
              <a:spcAft>
                <a:spcPct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ct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ct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ct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en-US" sz="1600"/>
              <a:t>Contact us</a:t>
            </a:r>
            <a:r>
              <a:rPr lang="en-US" sz="1600" smtClean="0"/>
              <a:t>:</a:t>
            </a:r>
            <a:endParaRPr lang="en-US" sz="1600"/>
          </a:p>
          <a:p>
            <a:pPr algn="l"/>
            <a:r>
              <a:rPr lang="lv-LV" sz="1600" b="1" smtClean="0">
                <a:solidFill>
                  <a:schemeClr val="tx1">
                    <a:lumMod val="65000"/>
                    <a:lumOff val="35000"/>
                  </a:schemeClr>
                </a:solidFill>
              </a:rPr>
              <a:t>Education Centre «Socialization», Rezekne, Latvia</a:t>
            </a:r>
            <a:endParaRPr lang="pl-PL" sz="1600" b="1">
              <a:solidFill>
                <a:schemeClr val="tx1">
                  <a:lumMod val="65000"/>
                  <a:lumOff val="35000"/>
                </a:schemeClr>
              </a:solidFill>
            </a:endParaRPr>
          </a:p>
          <a:p>
            <a:pPr algn="l"/>
            <a:r>
              <a:rPr lang="pl-PL" sz="1600"/>
              <a:t>Contact: </a:t>
            </a:r>
            <a:r>
              <a:rPr lang="lv-LV" sz="1600" smtClean="0"/>
              <a:t>Liga Danilane</a:t>
            </a:r>
          </a:p>
          <a:p>
            <a:pPr algn="l"/>
            <a:r>
              <a:rPr lang="lv-LV" sz="1600"/>
              <a:t>	 </a:t>
            </a:r>
            <a:r>
              <a:rPr lang="lv-LV" sz="1600" smtClean="0"/>
              <a:t>     Velta Lubkina</a:t>
            </a:r>
          </a:p>
          <a:p>
            <a:pPr algn="l"/>
            <a:r>
              <a:rPr lang="lv-LV" sz="1600"/>
              <a:t> </a:t>
            </a:r>
            <a:r>
              <a:rPr lang="lv-LV" sz="1600" smtClean="0"/>
              <a:t>             Inna Seļģicka</a:t>
            </a:r>
            <a:endParaRPr lang="pl-PL" sz="1600"/>
          </a:p>
          <a:p>
            <a:pPr algn="l"/>
            <a:r>
              <a:rPr lang="pl-PL" sz="1600" smtClean="0"/>
              <a:t>Email:</a:t>
            </a:r>
            <a:r>
              <a:rPr lang="lv-LV" sz="1600" smtClean="0"/>
              <a:t> </a:t>
            </a:r>
            <a:r>
              <a:rPr lang="lv-LV" sz="1600" smtClean="0">
                <a:hlinkClick r:id="rId3"/>
              </a:rPr>
              <a:t>liga.danilane@rta.lv</a:t>
            </a:r>
            <a:r>
              <a:rPr lang="lv-LV" sz="1600" smtClean="0"/>
              <a:t> </a:t>
            </a:r>
          </a:p>
          <a:p>
            <a:pPr algn="l"/>
            <a:r>
              <a:rPr lang="lv-LV" sz="1600"/>
              <a:t>	</a:t>
            </a:r>
            <a:r>
              <a:rPr lang="lv-LV" sz="1600" smtClean="0"/>
              <a:t>  </a:t>
            </a:r>
            <a:r>
              <a:rPr lang="lv-LV" sz="1600" smtClean="0">
                <a:hlinkClick r:id="rId4"/>
              </a:rPr>
              <a:t>velta.lubkina@rta.lv</a:t>
            </a:r>
            <a:r>
              <a:rPr lang="lv-LV" sz="1600" smtClean="0"/>
              <a:t> </a:t>
            </a:r>
            <a:endParaRPr lang="en-US" sz="1600"/>
          </a:p>
          <a:p>
            <a:pPr algn="l"/>
            <a:endParaRPr lang="en-US" sz="1600"/>
          </a:p>
        </p:txBody>
      </p:sp>
      <p:sp>
        <p:nvSpPr>
          <p:cNvPr id="14" name="TextBox 13">
            <a:extLst>
              <a:ext uri="{FF2B5EF4-FFF2-40B4-BE49-F238E27FC236}">
                <a16:creationId xmlns:a16="http://schemas.microsoft.com/office/drawing/2014/main" id="{18019BD6-5CD5-4B49-A68A-CFF792B2D1DB}"/>
              </a:ext>
            </a:extLst>
          </p:cNvPr>
          <p:cNvSpPr txBox="1"/>
          <p:nvPr/>
        </p:nvSpPr>
        <p:spPr>
          <a:xfrm>
            <a:off x="2378366" y="5748066"/>
            <a:ext cx="6581076" cy="584775"/>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1000"/>
              </a:spcAft>
            </a:pPr>
            <a:r>
              <a:rPr lang="en-US" sz="800">
                <a:solidFill>
                  <a:srgbClr val="595959"/>
                </a:solidFill>
                <a:effectLst/>
                <a:ea typeface="Calibri" panose="020f0502020204030204" pitchFamily="34" charset="0"/>
                <a:cs typeface="Cambria" panose="02040503050406030204" pitchFamily="18" charset="0"/>
              </a:rPr>
              <a:t>This project has been funded with support from the European Commission.</a:t>
            </a:r>
            <a:br>
              <a:rPr lang="en-GB" sz="800">
                <a:solidFill>
                  <a:srgbClr val="595959"/>
                </a:solidFill>
                <a:ea typeface="Calibri" panose="020f0502020204030204" pitchFamily="34" charset="0"/>
                <a:cs typeface="Times New Roman" panose="02020603050405020304" pitchFamily="18" charset="0"/>
              </a:rPr>
            </a:br>
            <a:r>
              <a:rPr lang="en-US" sz="800" b="1">
                <a:effectLst/>
                <a:ea typeface="Calibri" panose="020f0502020204030204" pitchFamily="34" charset="0"/>
                <a:cs typeface="Times New Roman" panose="02020603050405020304" pitchFamily="18" charset="0"/>
              </a:rPr>
              <a:t>Project N</a:t>
            </a:r>
            <a:r>
              <a:rPr lang="en-US" sz="800" b="1" baseline="30000">
                <a:effectLst/>
                <a:ea typeface="Calibri" panose="020f0502020204030204" pitchFamily="34" charset="0"/>
                <a:cs typeface="Times New Roman" panose="02020603050405020304" pitchFamily="18" charset="0"/>
              </a:rPr>
              <a:t>o</a:t>
            </a:r>
            <a:r>
              <a:rPr lang="en-US" sz="800" b="1">
                <a:effectLst/>
                <a:ea typeface="Calibri" panose="020f0502020204030204" pitchFamily="34" charset="0"/>
                <a:cs typeface="Times New Roman" panose="02020603050405020304" pitchFamily="18" charset="0"/>
              </a:rPr>
              <a:t>: </a:t>
            </a:r>
            <a:r>
              <a:rPr lang="en-US" sz="800" b="1"/>
              <a:t>2021-1-PL01-KA220-YOU-000028673</a:t>
            </a:r>
            <a:br>
              <a:rPr lang="en-GB" sz="800">
                <a:ea typeface="Calibri" panose="020f0502020204030204" pitchFamily="34" charset="0"/>
                <a:cs typeface="Times New Roman" panose="02020603050405020304" pitchFamily="18" charset="0"/>
              </a:rPr>
            </a:br>
            <a:r>
              <a:rPr lang="en-US" sz="800" b="1">
                <a:solidFill>
                  <a:srgbClr val="595959"/>
                </a:solidFill>
                <a:effectLst/>
                <a:ea typeface="Times New Roman" panose="02020603050405020304" pitchFamily="18" charset="0"/>
                <a:cs typeface="Cambria" panose="02040503050406030204" pitchFamily="18" charset="0"/>
              </a:rPr>
              <a:t>This communication reflects the views only of the author, and the Commission cannot be held responsible for any use which may be made of the information contained therein.</a:t>
            </a:r>
            <a:endParaRPr lang="en-GB" sz="80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8336742"/>
      </p:ext>
    </p:extLst>
  </p:cSld>
  <p:clrMapOvr>
    <a:masterClrMapping/>
  </p:clrMapOvr>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pPr lvl="0"/>
            <a:r>
              <a:rPr lang="en-US" b="1"/>
              <a:t>The Concept of Creativity </a:t>
            </a:r>
            <a:br>
              <a:rPr lang="en-US"/>
            </a:br>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07552133"/>
              </p:ext>
            </p:extLst>
          </p:nvPr>
        </p:nvGraphicFramePr>
        <p:xfrm>
          <a:off x="677690" y="1507445"/>
          <a:ext cx="8596312" cy="3881437"/>
        </p:xfrm>
        <a:graphic>
          <a:graphicData uri="http://schemas.openxmlformats.org/drawingml/2006/diagram">
            <dgm:relIds xmlns:dgm="http://schemas.openxmlformats.org/drawingml/2006/diagram" r:dm="rId3" r:lo="rId4" r:qs="rId5" r:cs="rId6"/>
          </a:graphicData>
        </a:graphic>
      </p:graphicFrame>
    </p:spTree>
    <p:extLst>
      <p:ext uri="{BB962C8B-B14F-4D97-AF65-F5344CB8AC3E}">
        <p14:creationId xmlns:p14="http://schemas.microsoft.com/office/powerpoint/2010/main" val="2780037338"/>
      </p:ext>
    </p:extLst>
  </p:cSld>
  <p:clrMapOvr>
    <a:masterClrMapping/>
  </p:clrMapOvr>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r>
              <a:rPr lang="en-US"/>
              <a:t>The process of creative thinking</a:t>
            </a:r>
          </a:p>
        </p:txBody>
      </p:sp>
      <p:graphicFrame>
        <p:nvGraphicFramePr>
          <p:cNvPr id="4" name="Diagram 3"/>
          <p:cNvGraphicFramePr/>
          <p:nvPr>
            <p:extLst>
              <p:ext uri="{D42A27DB-BD31-4B8C-83A1-F6EECF244321}">
                <p14:modId xmlns:p14="http://schemas.microsoft.com/office/powerpoint/2010/main" val="1598926101"/>
              </p:ext>
            </p:extLst>
          </p:nvPr>
        </p:nvGraphicFramePr>
        <p:xfrm>
          <a:off x="518160" y="1188720"/>
          <a:ext cx="10353040" cy="5943600"/>
        </p:xfrm>
        <a:graphic>
          <a:graphicData uri="http://schemas.openxmlformats.org/drawingml/2006/diagram">
            <dgm:relIds xmlns:dgm="http://schemas.openxmlformats.org/drawingml/2006/diagram" r:dm="rId3" r:lo="rId4" r:qs="rId5" r:cs="rId6"/>
          </a:graphicData>
        </a:graphic>
      </p:graphicFrame>
    </p:spTree>
    <p:extLst>
      <p:ext uri="{BB962C8B-B14F-4D97-AF65-F5344CB8AC3E}">
        <p14:creationId xmlns:p14="http://schemas.microsoft.com/office/powerpoint/2010/main" val="3006525315"/>
      </p:ext>
    </p:extLst>
  </p:cSld>
  <p:clrMapOvr>
    <a:masterClrMapping/>
  </p:clrMapOvr>
  <p:transition/>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a:xfrm>
            <a:off x="1286935" y="1977814"/>
            <a:ext cx="8596668" cy="1826581"/>
          </a:xfrm>
        </p:spPr>
        <p:txBody>
          <a:bodyPr>
            <a:normAutofit fontScale="90000"/>
          </a:bodyPr>
          <a:lstStyle/>
          <a:p>
            <a:r>
              <a:rPr lang="en-US"/>
              <a:t>Creativity is the emergence of sensitivity to problems, to existing knowledge deficit or disharmony (P. Torrance, 1988). </a:t>
            </a:r>
          </a:p>
        </p:txBody>
      </p:sp>
      <p:sp>
        <p:nvSpPr>
          <p:cNvPr id="3" name="Text Placeholder 2"/>
          <p:cNvSpPr>
            <a:spLocks noGrp="1"/>
          </p:cNvSpPr>
          <p:nvPr>
            <p:ph type="body" idx="1"/>
          </p:nvPr>
        </p:nvSpPr>
        <p:spPr>
          <a:xfrm>
            <a:off x="839895" y="4293768"/>
            <a:ext cx="8596668" cy="860400"/>
          </a:xfrm>
        </p:spPr>
        <p:txBody>
          <a:bodyPr/>
          <a:lstStyle/>
          <a:p>
            <a:r>
              <a:rPr lang="en-US"/>
              <a:t>Explain this definition and give examples from your practice!</a:t>
            </a:r>
            <a:br>
              <a:rPr lang="en-US"/>
            </a:br>
            <a:endParaRPr lang="en-US"/>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323640" y="974244"/>
            <a:ext cx="1032510" cy="1074318"/>
          </a:xfrm>
          <a:prstGeom prst="rect">
            <a:avLst/>
          </a:prstGeom>
        </p:spPr>
      </p:pic>
    </p:spTree>
    <p:extLst>
      <p:ext uri="{BB962C8B-B14F-4D97-AF65-F5344CB8AC3E}">
        <p14:creationId xmlns:p14="http://schemas.microsoft.com/office/powerpoint/2010/main" val="3947732218"/>
      </p:ext>
    </p:extLst>
  </p:cSld>
  <p:clrMapOvr>
    <a:masterClrMapping/>
  </p:clrMapOvr>
  <p:transition/>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r>
              <a:rPr lang="en-US"/>
              <a:t>Processes of Creativity </a:t>
            </a:r>
          </a:p>
        </p:txBody>
      </p:sp>
      <p:graphicFrame>
        <p:nvGraphicFramePr>
          <p:cNvPr id="4" name="Diagram 3"/>
          <p:cNvGraphicFramePr/>
          <p:nvPr>
            <p:extLst>
              <p:ext uri="{D42A27DB-BD31-4B8C-83A1-F6EECF244321}">
                <p14:modId xmlns:p14="http://schemas.microsoft.com/office/powerpoint/2010/main" val="1541132814"/>
              </p:ext>
            </p:extLst>
          </p:nvPr>
        </p:nvGraphicFramePr>
        <p:xfrm>
          <a:off x="949234" y="1497874"/>
          <a:ext cx="7715794" cy="4415246"/>
        </p:xfrm>
        <a:graphic>
          <a:graphicData uri="http://schemas.openxmlformats.org/drawingml/2006/diagram">
            <dgm:relIds xmlns:dgm="http://schemas.openxmlformats.org/drawingml/2006/diagram" r:dm="rId3" r:lo="rId4" r:qs="rId5" r:cs="rId6"/>
          </a:graphicData>
        </a:graphic>
      </p:graphicFrame>
    </p:spTree>
    <p:extLst>
      <p:ext uri="{BB962C8B-B14F-4D97-AF65-F5344CB8AC3E}">
        <p14:creationId xmlns:p14="http://schemas.microsoft.com/office/powerpoint/2010/main" val="49619198"/>
      </p:ext>
    </p:extLst>
  </p:cSld>
  <p:clrMapOvr>
    <a:masterClrMapping/>
  </p:clrMapOvr>
  <p:transition/>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a:xfrm>
            <a:off x="729585" y="400594"/>
            <a:ext cx="8596668" cy="1320800"/>
          </a:xfrm>
        </p:spPr>
        <p:txBody>
          <a:bodyPr/>
          <a:lstStyle/>
          <a:p>
            <a:pPr algn="ctr"/>
            <a:r>
              <a:rPr lang="en-US" b="1"/>
              <a:t>Stages of Creativity </a:t>
            </a:r>
            <a:endParaRPr lang="en-US"/>
          </a:p>
        </p:txBody>
      </p:sp>
      <p:graphicFrame>
        <p:nvGraphicFramePr>
          <p:cNvPr id="5" name="Table 4"/>
          <p:cNvGraphicFramePr>
            <a:graphicFrameLocks noGrp="1"/>
          </p:cNvGraphicFramePr>
          <p:nvPr>
            <p:extLst>
              <p:ext uri="{D42A27DB-BD31-4B8C-83A1-F6EECF244321}">
                <p14:modId xmlns:p14="http://schemas.microsoft.com/office/powerpoint/2010/main" val="2258354760"/>
              </p:ext>
            </p:extLst>
          </p:nvPr>
        </p:nvGraphicFramePr>
        <p:xfrm>
          <a:off x="923109" y="1233238"/>
          <a:ext cx="7768750" cy="5126840"/>
        </p:xfrm>
        <a:graphic>
          <a:graphicData uri="http://schemas.openxmlformats.org/drawingml/2006/table">
            <a:tbl>
              <a:tblPr firstRow="1" firstCol="1" bandRow="1">
                <a:tableStyleId>{5C22544A-7EE6-4342-B048-85BDC9FD1C3A}</a:tableStyleId>
              </a:tblPr>
              <a:tblGrid>
                <a:gridCol w="3485636">
                  <a:extLst>
                    <a:ext uri="{9D8B030D-6E8A-4147-A177-3AD203B41FA5}">
                      <a16:colId xmlns:a16="http://schemas.microsoft.com/office/drawing/2014/main" val="3467120647"/>
                    </a:ext>
                  </a:extLst>
                </a:gridCol>
                <a:gridCol w="4283114">
                  <a:extLst>
                    <a:ext uri="{9D8B030D-6E8A-4147-A177-3AD203B41FA5}">
                      <a16:colId xmlns:a16="http://schemas.microsoft.com/office/drawing/2014/main" val="2514331899"/>
                    </a:ext>
                  </a:extLst>
                </a:gridCol>
              </a:tblGrid>
              <a:tr h="408790">
                <a:tc>
                  <a:txBody>
                    <a:bodyPr vert="horz" wrap="square"/>
                    <a:lstStyle/>
                    <a:p>
                      <a:pPr algn="ctr">
                        <a:lnSpc>
                          <a:spcPct val="115000"/>
                        </a:lnSpc>
                        <a:spcAft>
                          <a:spcPct val="0"/>
                        </a:spcAft>
                      </a:pPr>
                      <a:r>
                        <a:rPr lang="en-US" sz="1600">
                          <a:effectLst/>
                        </a:rPr>
                        <a:t>Stages of Creativity Names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64691" marR="164691" marT="65876" marB="65876" anchor="b"/>
                </a:tc>
                <a:tc>
                  <a:txBody>
                    <a:bodyPr vert="horz" wrap="square"/>
                    <a:lstStyle/>
                    <a:p>
                      <a:pPr algn="ctr">
                        <a:lnSpc>
                          <a:spcPct val="115000"/>
                        </a:lnSpc>
                        <a:spcAft>
                          <a:spcPct val="0"/>
                        </a:spcAft>
                      </a:pPr>
                      <a:r>
                        <a:rPr lang="en-US" sz="1600">
                          <a:effectLst/>
                        </a:rPr>
                        <a:t>Description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64691" marR="164691" marT="65876" marB="65876" anchor="b"/>
                </a:tc>
                <a:extLst>
                  <a:ext uri="{0D108BD9-81ED-4DB2-BD59-A6C34878D82A}">
                    <a16:rowId xmlns:a16="http://schemas.microsoft.com/office/drawing/2014/main" val="2758398442"/>
                  </a:ext>
                </a:extLst>
              </a:tr>
              <a:tr h="831767">
                <a:tc>
                  <a:txBody>
                    <a:bodyPr vert="horz" wrap="square"/>
                    <a:lstStyle/>
                    <a:p>
                      <a:pPr algn="ctr">
                        <a:lnSpc>
                          <a:spcPct val="115000"/>
                        </a:lnSpc>
                        <a:spcAft>
                          <a:spcPct val="0"/>
                        </a:spcAft>
                      </a:pPr>
                      <a:r>
                        <a:rPr lang="en-US" sz="1200">
                          <a:effectLst/>
                        </a:rPr>
                        <a:t>Preparation Stage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64691" marR="164691" marT="65876" marB="65876" anchor="b"/>
                </a:tc>
                <a:tc>
                  <a:txBody>
                    <a:bodyPr vert="horz" wrap="square"/>
                    <a:lstStyle/>
                    <a:p>
                      <a:pPr algn="ctr">
                        <a:lnSpc>
                          <a:spcPct val="115000"/>
                        </a:lnSpc>
                        <a:spcAft>
                          <a:spcPct val="0"/>
                        </a:spcAft>
                      </a:pPr>
                      <a:r>
                        <a:rPr lang="en-US" sz="1200">
                          <a:effectLst/>
                        </a:rPr>
                        <a:t>In most cases, an idea does not come from anything; you need to generate ideas, do some research, and draw on past experiences to come up with more original ideas.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64691" marR="164691" marT="65876" marB="65876" anchor="b"/>
                </a:tc>
                <a:extLst>
                  <a:ext uri="{0D108BD9-81ED-4DB2-BD59-A6C34878D82A}">
                    <a16:rowId xmlns:a16="http://schemas.microsoft.com/office/drawing/2014/main" val="1723366354"/>
                  </a:ext>
                </a:extLst>
              </a:tr>
              <a:tr h="831767">
                <a:tc>
                  <a:txBody>
                    <a:bodyPr vert="horz" wrap="square"/>
                    <a:lstStyle/>
                    <a:p>
                      <a:pPr algn="ctr">
                        <a:lnSpc>
                          <a:spcPct val="115000"/>
                        </a:lnSpc>
                        <a:spcAft>
                          <a:spcPct val="0"/>
                        </a:spcAft>
                      </a:pPr>
                      <a:r>
                        <a:rPr lang="en-US" sz="1200">
                          <a:effectLst/>
                        </a:rPr>
                        <a:t>Incubation Stage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64691" marR="164691" marT="65876" marB="65876" anchor="b"/>
                </a:tc>
                <a:tc>
                  <a:txBody>
                    <a:bodyPr vert="horz" wrap="square"/>
                    <a:lstStyle/>
                    <a:p>
                      <a:pPr algn="ctr">
                        <a:lnSpc>
                          <a:spcPct val="115000"/>
                        </a:lnSpc>
                        <a:spcAft>
                          <a:spcPct val="0"/>
                        </a:spcAft>
                      </a:pPr>
                      <a:r>
                        <a:rPr lang="en-US" sz="1200">
                          <a:effectLst/>
                        </a:rPr>
                        <a:t>Once you have your idea, you should step back and view what you have done. You can even work on another project or do something else altogether.</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64691" marR="164691" marT="65876" marB="65876" anchor="b"/>
                </a:tc>
                <a:extLst>
                  <a:ext uri="{0D108BD9-81ED-4DB2-BD59-A6C34878D82A}">
                    <a16:rowId xmlns:a16="http://schemas.microsoft.com/office/drawing/2014/main" val="2814891964"/>
                  </a:ext>
                </a:extLst>
              </a:tr>
              <a:tr h="831767">
                <a:tc>
                  <a:txBody>
                    <a:bodyPr vert="horz" wrap="square"/>
                    <a:lstStyle/>
                    <a:p>
                      <a:pPr algn="ctr">
                        <a:lnSpc>
                          <a:spcPct val="115000"/>
                        </a:lnSpc>
                        <a:spcAft>
                          <a:spcPct val="0"/>
                        </a:spcAft>
                      </a:pPr>
                      <a:r>
                        <a:rPr lang="en-US" sz="1200">
                          <a:effectLst/>
                        </a:rPr>
                        <a:t>Illumination Stage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64691" marR="164691" marT="65876" marB="65876" anchor="b"/>
                </a:tc>
                <a:tc>
                  <a:txBody>
                    <a:bodyPr vert="horz" wrap="square"/>
                    <a:lstStyle/>
                    <a:p>
                      <a:pPr algn="ctr">
                        <a:lnSpc>
                          <a:spcPct val="115000"/>
                        </a:lnSpc>
                        <a:spcAft>
                          <a:spcPct val="0"/>
                        </a:spcAft>
                      </a:pPr>
                      <a:r>
                        <a:rPr lang="en-US" sz="1200">
                          <a:effectLst/>
                        </a:rPr>
                        <a:t>Once you allow your thoughts to freely move, it could trigger a “light bulb” moment, when all the information comes together to form a solution.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64691" marR="164691" marT="65876" marB="65876" anchor="b"/>
                </a:tc>
                <a:extLst>
                  <a:ext uri="{0D108BD9-81ED-4DB2-BD59-A6C34878D82A}">
                    <a16:rowId xmlns:a16="http://schemas.microsoft.com/office/drawing/2014/main" val="1439059705"/>
                  </a:ext>
                </a:extLst>
              </a:tr>
              <a:tr h="1224314">
                <a:tc>
                  <a:txBody>
                    <a:bodyPr vert="horz" wrap="square"/>
                    <a:lstStyle/>
                    <a:p>
                      <a:pPr algn="ctr">
                        <a:lnSpc>
                          <a:spcPct val="115000"/>
                        </a:lnSpc>
                        <a:spcAft>
                          <a:spcPct val="0"/>
                        </a:spcAft>
                      </a:pPr>
                      <a:r>
                        <a:rPr lang="en-US" sz="1200">
                          <a:effectLst/>
                        </a:rPr>
                        <a:t>Evaluation Stage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64691" marR="164691" marT="65876" marB="65876" anchor="b"/>
                </a:tc>
                <a:tc>
                  <a:txBody>
                    <a:bodyPr vert="horz" wrap="square"/>
                    <a:lstStyle/>
                    <a:p>
                      <a:pPr algn="ctr">
                        <a:lnSpc>
                          <a:spcPct val="115000"/>
                        </a:lnSpc>
                        <a:spcAft>
                          <a:spcPct val="0"/>
                        </a:spcAft>
                      </a:pPr>
                      <a:r>
                        <a:rPr lang="en-US" sz="1200">
                          <a:effectLst/>
                        </a:rPr>
                        <a:t>This is where you take your new idea and scrutinize it, weighing the pros and cons and other relevant information. Does the solution support your original idea? You might have to go back a come up with other ideas, or it could be the right way you want to go.</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64691" marR="164691" marT="65876" marB="65876" anchor="b"/>
                </a:tc>
                <a:extLst>
                  <a:ext uri="{0D108BD9-81ED-4DB2-BD59-A6C34878D82A}">
                    <a16:rowId xmlns:a16="http://schemas.microsoft.com/office/drawing/2014/main" val="1451284517"/>
                  </a:ext>
                </a:extLst>
              </a:tr>
              <a:tr h="995057">
                <a:tc>
                  <a:txBody>
                    <a:bodyPr vert="horz" wrap="square"/>
                    <a:lstStyle/>
                    <a:p>
                      <a:pPr algn="ctr">
                        <a:lnSpc>
                          <a:spcPct val="115000"/>
                        </a:lnSpc>
                        <a:spcAft>
                          <a:spcPct val="0"/>
                        </a:spcAft>
                      </a:pPr>
                      <a:r>
                        <a:rPr lang="en-US" sz="1200">
                          <a:effectLst/>
                        </a:rPr>
                        <a:t>Verification Stage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64691" marR="164691" marT="65876" marB="65876" anchor="b"/>
                </a:tc>
                <a:tc>
                  <a:txBody>
                    <a:bodyPr vert="horz" wrap="square"/>
                    <a:lstStyle/>
                    <a:p>
                      <a:pPr algn="ctr">
                        <a:lnSpc>
                          <a:spcPct val="115000"/>
                        </a:lnSpc>
                        <a:spcAft>
                          <a:spcPct val="0"/>
                        </a:spcAft>
                      </a:pPr>
                      <a:r>
                        <a:rPr lang="en-US" sz="1200">
                          <a:effectLst/>
                        </a:rPr>
                        <a:t>This is where most of the hard work is put in, where you have to create the object or design or prove your idea. This final stage is where you finalize the idea and make it a reality.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64691" marR="164691" marT="65876" marB="65876" anchor="b"/>
                </a:tc>
                <a:extLst>
                  <a:ext uri="{0D108BD9-81ED-4DB2-BD59-A6C34878D82A}">
                    <a16:rowId xmlns:a16="http://schemas.microsoft.com/office/drawing/2014/main" val="1947248096"/>
                  </a:ext>
                </a:extLst>
              </a:tr>
            </a:tbl>
          </a:graphicData>
        </a:graphic>
      </p:graphicFrame>
    </p:spTree>
    <p:extLst>
      <p:ext uri="{BB962C8B-B14F-4D97-AF65-F5344CB8AC3E}">
        <p14:creationId xmlns:p14="http://schemas.microsoft.com/office/powerpoint/2010/main" val="4015889143"/>
      </p:ext>
    </p:extLst>
  </p:cSld>
  <p:clrMapOvr>
    <a:masterClrMapping/>
  </p:clrMapOvr>
  <p:transition/>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r>
              <a:rPr lang="lv-LV"/>
              <a:t>C</a:t>
            </a:r>
            <a:r>
              <a:rPr lang="en-US" err="1" smtClean="0"/>
              <a:t>haracteristics </a:t>
            </a:r>
            <a:r>
              <a:rPr lang="en-US"/>
              <a:t>of creative personalities </a:t>
            </a:r>
          </a:p>
        </p:txBody>
      </p:sp>
      <p:graphicFrame>
        <p:nvGraphicFramePr>
          <p:cNvPr id="4" name="Diagram 3"/>
          <p:cNvGraphicFramePr/>
          <p:nvPr>
            <p:extLst>
              <p:ext uri="{D42A27DB-BD31-4B8C-83A1-F6EECF244321}">
                <p14:modId xmlns:p14="http://schemas.microsoft.com/office/powerpoint/2010/main" val="3125010702"/>
              </p:ext>
            </p:extLst>
          </p:nvPr>
        </p:nvGraphicFramePr>
        <p:xfrm>
          <a:off x="214015" y="1473200"/>
          <a:ext cx="9523306" cy="5039360"/>
        </p:xfrm>
        <a:graphic>
          <a:graphicData uri="http://schemas.openxmlformats.org/drawingml/2006/diagram">
            <dgm:relIds xmlns:dgm="http://schemas.openxmlformats.org/drawingml/2006/diagram" r:dm="rId3" r:lo="rId4" r:qs="rId5" r:cs="rId6"/>
          </a:graphicData>
        </a:graphic>
      </p:graphicFrame>
    </p:spTree>
    <p:extLst>
      <p:ext uri="{BB962C8B-B14F-4D97-AF65-F5344CB8AC3E}">
        <p14:creationId xmlns:p14="http://schemas.microsoft.com/office/powerpoint/2010/main" val="787129768"/>
      </p:ext>
    </p:extLst>
  </p:cSld>
  <p:clrMapOvr>
    <a:masterClrMapping/>
  </p:clrMapOvr>
  <p:transition/>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a:xfrm>
            <a:off x="1605280" y="609600"/>
            <a:ext cx="7668722" cy="1320800"/>
          </a:xfrm>
        </p:spPr>
        <p:txBody>
          <a:bodyPr/>
          <a:lstStyle/>
          <a:p>
            <a:r>
              <a:rPr lang="en-US"/>
              <a:t>Please explain how these conditions can inhibit creativity:</a:t>
            </a:r>
          </a:p>
        </p:txBody>
      </p:sp>
      <p:sp>
        <p:nvSpPr>
          <p:cNvPr id="3" name="Content Placeholder 2"/>
          <p:cNvSpPr>
            <a:spLocks noGrp="1"/>
          </p:cNvSpPr>
          <p:nvPr>
            <p:ph idx="1"/>
          </p:nvPr>
        </p:nvSpPr>
        <p:spPr/>
        <p:txBody>
          <a:bodyPr/>
          <a:lstStyle/>
          <a:p>
            <a:r>
              <a:rPr lang="en-US" smtClean="0"/>
              <a:t>Supervision</a:t>
            </a:r>
            <a:r>
              <a:rPr lang="en-US"/>
              <a:t>; </a:t>
            </a:r>
            <a:endParaRPr lang="lv-LV" smtClean="0"/>
          </a:p>
          <a:p>
            <a:r>
              <a:rPr lang="en-US" smtClean="0"/>
              <a:t>Evaluation</a:t>
            </a:r>
            <a:r>
              <a:rPr lang="en-US"/>
              <a:t>; </a:t>
            </a:r>
            <a:endParaRPr lang="lv-LV" smtClean="0"/>
          </a:p>
          <a:p>
            <a:r>
              <a:rPr lang="en-US" smtClean="0"/>
              <a:t>Awards</a:t>
            </a:r>
            <a:r>
              <a:rPr lang="en-US"/>
              <a:t>; </a:t>
            </a:r>
            <a:endParaRPr lang="lv-LV" smtClean="0"/>
          </a:p>
          <a:p>
            <a:r>
              <a:rPr lang="en-US" smtClean="0"/>
              <a:t>Competition;</a:t>
            </a:r>
            <a:endParaRPr lang="lv-LV" smtClean="0"/>
          </a:p>
          <a:p>
            <a:r>
              <a:rPr lang="en-US" smtClean="0"/>
              <a:t>Constant control;</a:t>
            </a:r>
            <a:endParaRPr lang="lv-LV" smtClean="0"/>
          </a:p>
          <a:p>
            <a:r>
              <a:rPr lang="en-US" smtClean="0"/>
              <a:t>Limitation </a:t>
            </a:r>
            <a:r>
              <a:rPr lang="en-US"/>
              <a:t>of choice; </a:t>
            </a:r>
            <a:endParaRPr lang="lv-LV" smtClean="0"/>
          </a:p>
          <a:p>
            <a:r>
              <a:rPr lang="en-US" smtClean="0"/>
              <a:t>Heightened </a:t>
            </a:r>
            <a:r>
              <a:rPr lang="en-US"/>
              <a:t>expectations (pressure). </a:t>
            </a:r>
            <a:endParaRPr lang="lv-LV" smtClean="0"/>
          </a:p>
          <a:p>
            <a:endParaRPr lang="lv-LV"/>
          </a:p>
          <a:p>
            <a:pPr marL="0" indent="0">
              <a:buNone/>
            </a:pPr>
            <a:r>
              <a:rPr lang="en-US" sz="2800" smtClean="0"/>
              <a:t>Give </a:t>
            </a:r>
            <a:r>
              <a:rPr lang="en-US" sz="2800"/>
              <a:t>examples!</a:t>
            </a:r>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379305" y="491171"/>
            <a:ext cx="1225975" cy="1103949"/>
          </a:xfrm>
          <a:prstGeom prst="rect">
            <a:avLst/>
          </a:prstGeom>
        </p:spPr>
      </p:pic>
    </p:spTree>
    <p:extLst>
      <p:ext uri="{BB962C8B-B14F-4D97-AF65-F5344CB8AC3E}">
        <p14:creationId xmlns:p14="http://schemas.microsoft.com/office/powerpoint/2010/main" val="2052144674"/>
      </p:ext>
    </p:extLst>
  </p:cSld>
  <p:clrMapOvr>
    <a:masterClrMapping/>
  </p:clrMapOvr>
  <p:transition/>
  <p:timing/>
</p:sld>
</file>

<file path=ppt/tags/tag1.xml><?xml version="1.0" encoding="utf-8"?>
<p:tagLst xmlns:p="http://schemas.openxmlformats.org/presentationml/2006/main">
  <p:tag name="AS_NET" val="6.0.16"/>
  <p:tag name="AS_OS" val="Unix 5.15.0.1035"/>
  <p:tag name="AS_RELEASE_DATE" val="2022.06.14"/>
  <p:tag name="AS_TITLE" val="Aspose.Slides for .NET5"/>
  <p:tag name="AS_VERSION" val="22.6"/>
</p:tagLst>
</file>

<file path=ppt/theme/theme1.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20Ｐゴシック"/>
        <a:font script="Hang" typeface="맑은%20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20Ｐゴシック"/>
        <a:font script="Hang" typeface="맑은%20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r="http://schemas.openxmlformats.org/officeDocument/2006/relationships"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Trebuchet MS" panose="020b0603020202020204"/>
        <a:cs typeface="Arial"/>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Trebuchet MS" panose="020b0603020202020204"/>
        <a:cs typeface="Arial"/>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Lst>
    <a:ext uri="{05A4C25C-085E-4340-85A3-A5531E510DB2}">
      <thm15:themeFamily xmlns:thm15="http://schemas.microsoft.com/office/thememl/2012/main" name="Facet" id="{C0C680CD-088A-49FC-A102-D699147F32B2}" vid="{0B5AB586-D108-4FC1-8368-649FE654B894}"/>
    </a:ext>
  </a:extLst>
</a:theme>
</file>

<file path=ppt/theme/theme3.xml><?xml version="1.0" encoding="utf-8"?>
<a:theme xmlns:r="http://schemas.openxmlformats.org/officeDocument/2006/relationships"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Trebuchet MS" panose="020b0603020202020204"/>
        <a:cs typeface="Arial"/>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Trebuchet MS" panose="020b0603020202020204"/>
        <a:cs typeface="Arial"/>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vt="http://schemas.openxmlformats.org/officeDocument/2006/docPropsVTypes" xmlns="http://schemas.openxmlformats.org/officeDocument/2006/extended-properties">
  <Company/>
  <PresentationFormat>On-screen Show (4:3)</PresentationFormat>
  <Paragraphs>120</Paragraphs>
  <Slides>21</Slides>
  <Notes>0</Notes>
  <TotalTime>1</TotalTime>
  <HiddenSlides>0</HiddenSlides>
  <MMClips>0</MMClips>
  <ScaleCrop>0</ScaleCrop>
  <HeadingPairs>
    <vt:vector baseType="variant" size="6">
      <vt:variant>
        <vt:lpstr>Fonts used</vt:lpstr>
      </vt:variant>
      <vt:variant>
        <vt:i4>6</vt:i4>
      </vt:variant>
      <vt:variant>
        <vt:lpstr>Theme</vt:lpstr>
      </vt:variant>
      <vt:variant>
        <vt:i4>1</vt:i4>
      </vt:variant>
      <vt:variant>
        <vt:lpstr>Slide Titles</vt:lpstr>
      </vt:variant>
      <vt:variant>
        <vt:i4>21</vt:i4>
      </vt:variant>
    </vt:vector>
  </HeadingPairs>
  <TitlesOfParts>
    <vt:vector baseType="lpstr" size="28">
      <vt:lpstr>Arial</vt:lpstr>
      <vt:lpstr>Calibri</vt:lpstr>
      <vt:lpstr>Wingdings 3</vt:lpstr>
      <vt:lpstr>Trebuchet MS</vt:lpstr>
      <vt:lpstr>Cambria</vt:lpstr>
      <vt:lpstr>Times New Roman</vt:lpstr>
      <vt:lpstr>Office Theme</vt:lpstr>
      <vt:lpstr>PowerPoint Presentation</vt:lpstr>
      <vt:lpstr>Approaches to understanding the concept of creativity</vt:lpstr>
      <vt:lpstr>The Concept of Creativity </vt:lpstr>
      <vt:lpstr>The process of creative thinking</vt:lpstr>
      <vt:lpstr>Creativity is the emergence of sensitivity to problems, to existing knowledge deficit or disharmony (P. Torrance, 1988). </vt:lpstr>
      <vt:lpstr>Processes of Creativity </vt:lpstr>
      <vt:lpstr>Stages of Creativity </vt:lpstr>
      <vt:lpstr>Characteristics of creative personalities </vt:lpstr>
      <vt:lpstr>Please explain how these conditions can inhibit creativity:</vt:lpstr>
      <vt:lpstr>Definition of Creativity: the ability to generate unique ideas that can help solve problems, create effective interactions, or simply entertain.</vt:lpstr>
      <vt:lpstr>PowerPoint Presentation</vt:lpstr>
      <vt:lpstr>PowerPoint Presentation</vt:lpstr>
      <vt:lpstr>Creative music and dance classes as one of the methods of psychotherapy for young peoples </vt:lpstr>
      <vt:lpstr>Tasks</vt:lpstr>
      <vt:lpstr>The target audience</vt:lpstr>
      <vt:lpstr>Cooperation</vt:lpstr>
      <vt:lpstr>"Draw the Music"</vt:lpstr>
      <vt:lpstr>2-nd task</vt:lpstr>
      <vt:lpstr>3-rd task</vt:lpstr>
      <vt:lpstr>4-th Task </vt:lpstr>
      <vt:lpstr>PowerPoint Presentation</vt:lpstr>
    </vt:vector>
  </TitlesOfParts>
  <LinksUpToDate>0</LinksUpToDate>
  <SharedDoc>0</SharedDoc>
  <HyperlinksChanged>0</HyperlinksChanged>
  <Application>Aspose.Slides for .NET</Application>
  <AppVersion>22.0600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cp:revision>1</cp:revision>
  <cp:lastPrinted>2023-05-08T07:35:07.021</cp:lastPrinted>
  <dcterms:created xsi:type="dcterms:W3CDTF">2023-05-08T07:35:07Z</dcterms:created>
  <dcterms:modified xsi:type="dcterms:W3CDTF">2023-05-08T07:35:07Z</dcterms:modified>
</cp:coreProperties>
</file>