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0"/>
  </p:normalViewPr>
  <p:slideViewPr>
    <p:cSldViewPr>
      <p:cViewPr varScale="1">
        <p:scale>
          <a:sx n="68" d="100"/>
          <a:sy n="68" d="100"/>
        </p:scale>
        <p:origin x="1000" y="2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7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0547" y="0"/>
            <a:ext cx="10837451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"/>
            <a:ext cx="7452359" cy="10287000"/>
          </a:xfrm>
          <a:custGeom>
            <a:avLst/>
            <a:gdLst/>
            <a:ahLst/>
            <a:cxnLst/>
            <a:rect l="l" t="t" r="r" b="b"/>
            <a:pathLst>
              <a:path w="7452359" h="10287000">
                <a:moveTo>
                  <a:pt x="7451915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7451915" y="0"/>
                </a:lnTo>
                <a:lnTo>
                  <a:pt x="7451915" y="10286998"/>
                </a:lnTo>
                <a:close/>
              </a:path>
            </a:pathLst>
          </a:custGeom>
          <a:solidFill>
            <a:srgbClr val="FE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7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228101" y="4045642"/>
            <a:ext cx="5997575" cy="5767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144000" y="3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3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0286999"/>
                </a:lnTo>
                <a:close/>
              </a:path>
            </a:pathLst>
          </a:custGeom>
          <a:solidFill>
            <a:srgbClr val="FE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456597" y="865655"/>
            <a:ext cx="798830" cy="352425"/>
          </a:xfrm>
          <a:custGeom>
            <a:avLst/>
            <a:gdLst/>
            <a:ahLst/>
            <a:cxnLst/>
            <a:rect l="l" t="t" r="r" b="b"/>
            <a:pathLst>
              <a:path w="798830" h="352425">
                <a:moveTo>
                  <a:pt x="621777" y="352425"/>
                </a:moveTo>
                <a:lnTo>
                  <a:pt x="600592" y="331301"/>
                </a:lnTo>
                <a:lnTo>
                  <a:pt x="741449" y="190850"/>
                </a:lnTo>
                <a:lnTo>
                  <a:pt x="0" y="190850"/>
                </a:lnTo>
                <a:lnTo>
                  <a:pt x="0" y="161203"/>
                </a:lnTo>
                <a:lnTo>
                  <a:pt x="741449" y="161203"/>
                </a:lnTo>
                <a:lnTo>
                  <a:pt x="600592" y="21123"/>
                </a:lnTo>
                <a:lnTo>
                  <a:pt x="621777" y="0"/>
                </a:lnTo>
                <a:lnTo>
                  <a:pt x="798312" y="176027"/>
                </a:lnTo>
                <a:lnTo>
                  <a:pt x="621777" y="352425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00389" y="4673749"/>
            <a:ext cx="2741930" cy="1246505"/>
          </a:xfrm>
          <a:custGeom>
            <a:avLst/>
            <a:gdLst/>
            <a:ahLst/>
            <a:cxnLst/>
            <a:rect l="l" t="t" r="r" b="b"/>
            <a:pathLst>
              <a:path w="2741929" h="1246504">
                <a:moveTo>
                  <a:pt x="1534358" y="249902"/>
                </a:moveTo>
                <a:lnTo>
                  <a:pt x="1506418" y="239120"/>
                </a:lnTo>
                <a:lnTo>
                  <a:pt x="1484597" y="217396"/>
                </a:lnTo>
                <a:lnTo>
                  <a:pt x="1470311" y="185140"/>
                </a:lnTo>
                <a:lnTo>
                  <a:pt x="1466989" y="174092"/>
                </a:lnTo>
                <a:lnTo>
                  <a:pt x="1463461" y="163135"/>
                </a:lnTo>
                <a:lnTo>
                  <a:pt x="1460070" y="152178"/>
                </a:lnTo>
                <a:lnTo>
                  <a:pt x="1457159" y="141129"/>
                </a:lnTo>
                <a:lnTo>
                  <a:pt x="1448572" y="88264"/>
                </a:lnTo>
                <a:lnTo>
                  <a:pt x="1450493" y="48812"/>
                </a:lnTo>
                <a:lnTo>
                  <a:pt x="1463887" y="21681"/>
                </a:lnTo>
                <a:lnTo>
                  <a:pt x="1489723" y="5774"/>
                </a:lnTo>
                <a:lnTo>
                  <a:pt x="1528968" y="0"/>
                </a:lnTo>
                <a:lnTo>
                  <a:pt x="1582590" y="3262"/>
                </a:lnTo>
                <a:lnTo>
                  <a:pt x="1633810" y="9774"/>
                </a:lnTo>
                <a:lnTo>
                  <a:pt x="1684887" y="16900"/>
                </a:lnTo>
                <a:lnTo>
                  <a:pt x="1735823" y="24629"/>
                </a:lnTo>
                <a:lnTo>
                  <a:pt x="1786622" y="32948"/>
                </a:lnTo>
                <a:lnTo>
                  <a:pt x="1837287" y="41843"/>
                </a:lnTo>
                <a:lnTo>
                  <a:pt x="1887821" y="51303"/>
                </a:lnTo>
                <a:lnTo>
                  <a:pt x="1938225" y="61315"/>
                </a:lnTo>
                <a:lnTo>
                  <a:pt x="1988504" y="71866"/>
                </a:lnTo>
                <a:lnTo>
                  <a:pt x="2038661" y="82943"/>
                </a:lnTo>
                <a:lnTo>
                  <a:pt x="2088697" y="94535"/>
                </a:lnTo>
                <a:lnTo>
                  <a:pt x="2138616" y="106628"/>
                </a:lnTo>
                <a:lnTo>
                  <a:pt x="2188422" y="119211"/>
                </a:lnTo>
                <a:lnTo>
                  <a:pt x="2287703" y="145791"/>
                </a:lnTo>
                <a:lnTo>
                  <a:pt x="2386563" y="174177"/>
                </a:lnTo>
                <a:lnTo>
                  <a:pt x="2485025" y="204266"/>
                </a:lnTo>
                <a:lnTo>
                  <a:pt x="2583114" y="235959"/>
                </a:lnTo>
                <a:lnTo>
                  <a:pt x="2610562" y="246213"/>
                </a:lnTo>
                <a:lnTo>
                  <a:pt x="1600011" y="246213"/>
                </a:lnTo>
                <a:lnTo>
                  <a:pt x="1567002" y="249332"/>
                </a:lnTo>
                <a:lnTo>
                  <a:pt x="1534358" y="249902"/>
                </a:lnTo>
                <a:close/>
              </a:path>
              <a:path w="2741929" h="1246504">
                <a:moveTo>
                  <a:pt x="2721827" y="444219"/>
                </a:moveTo>
                <a:lnTo>
                  <a:pt x="903957" y="444219"/>
                </a:lnTo>
                <a:lnTo>
                  <a:pt x="955445" y="442846"/>
                </a:lnTo>
                <a:lnTo>
                  <a:pt x="1006805" y="440260"/>
                </a:lnTo>
                <a:lnTo>
                  <a:pt x="1058055" y="436629"/>
                </a:lnTo>
                <a:lnTo>
                  <a:pt x="1109212" y="432126"/>
                </a:lnTo>
                <a:lnTo>
                  <a:pt x="1160291" y="426921"/>
                </a:lnTo>
                <a:lnTo>
                  <a:pt x="1415116" y="396343"/>
                </a:lnTo>
                <a:lnTo>
                  <a:pt x="1517089" y="385173"/>
                </a:lnTo>
                <a:lnTo>
                  <a:pt x="1568152" y="380499"/>
                </a:lnTo>
                <a:lnTo>
                  <a:pt x="1619288" y="376660"/>
                </a:lnTo>
                <a:lnTo>
                  <a:pt x="1719036" y="371166"/>
                </a:lnTo>
                <a:lnTo>
                  <a:pt x="1767539" y="367703"/>
                </a:lnTo>
                <a:lnTo>
                  <a:pt x="2010029" y="345621"/>
                </a:lnTo>
                <a:lnTo>
                  <a:pt x="2012221" y="339542"/>
                </a:lnTo>
                <a:lnTo>
                  <a:pt x="2011733" y="333706"/>
                </a:lnTo>
                <a:lnTo>
                  <a:pt x="1798839" y="281662"/>
                </a:lnTo>
                <a:lnTo>
                  <a:pt x="1662833" y="253470"/>
                </a:lnTo>
                <a:lnTo>
                  <a:pt x="1600011" y="246213"/>
                </a:lnTo>
                <a:lnTo>
                  <a:pt x="2610562" y="246213"/>
                </a:lnTo>
                <a:lnTo>
                  <a:pt x="2627248" y="252446"/>
                </a:lnTo>
                <a:lnTo>
                  <a:pt x="2664847" y="273381"/>
                </a:lnTo>
                <a:lnTo>
                  <a:pt x="2693117" y="301925"/>
                </a:lnTo>
                <a:lnTo>
                  <a:pt x="2704771" y="330302"/>
                </a:lnTo>
                <a:lnTo>
                  <a:pt x="2050459" y="330302"/>
                </a:lnTo>
                <a:lnTo>
                  <a:pt x="2048997" y="331518"/>
                </a:lnTo>
                <a:lnTo>
                  <a:pt x="2047536" y="331761"/>
                </a:lnTo>
                <a:lnTo>
                  <a:pt x="2046075" y="332490"/>
                </a:lnTo>
                <a:lnTo>
                  <a:pt x="2046562" y="332734"/>
                </a:lnTo>
                <a:lnTo>
                  <a:pt x="2046805" y="332977"/>
                </a:lnTo>
                <a:lnTo>
                  <a:pt x="2705869" y="332977"/>
                </a:lnTo>
                <a:lnTo>
                  <a:pt x="2709263" y="341242"/>
                </a:lnTo>
                <a:lnTo>
                  <a:pt x="2710493" y="394494"/>
                </a:lnTo>
                <a:lnTo>
                  <a:pt x="2712548" y="416933"/>
                </a:lnTo>
                <a:lnTo>
                  <a:pt x="2720786" y="441583"/>
                </a:lnTo>
                <a:lnTo>
                  <a:pt x="2721827" y="444219"/>
                </a:lnTo>
                <a:close/>
              </a:path>
              <a:path w="2741929" h="1246504">
                <a:moveTo>
                  <a:pt x="2705869" y="332977"/>
                </a:moveTo>
                <a:lnTo>
                  <a:pt x="2047049" y="332977"/>
                </a:lnTo>
                <a:lnTo>
                  <a:pt x="2049485" y="331518"/>
                </a:lnTo>
                <a:lnTo>
                  <a:pt x="2050459" y="330302"/>
                </a:lnTo>
                <a:lnTo>
                  <a:pt x="2704771" y="330302"/>
                </a:lnTo>
                <a:lnTo>
                  <a:pt x="2705869" y="332977"/>
                </a:lnTo>
                <a:close/>
              </a:path>
              <a:path w="2741929" h="1246504">
                <a:moveTo>
                  <a:pt x="229595" y="736755"/>
                </a:moveTo>
                <a:lnTo>
                  <a:pt x="182997" y="729813"/>
                </a:lnTo>
                <a:lnTo>
                  <a:pt x="142316" y="712497"/>
                </a:lnTo>
                <a:lnTo>
                  <a:pt x="106441" y="686869"/>
                </a:lnTo>
                <a:lnTo>
                  <a:pt x="74260" y="654994"/>
                </a:lnTo>
                <a:lnTo>
                  <a:pt x="44660" y="618933"/>
                </a:lnTo>
                <a:lnTo>
                  <a:pt x="16531" y="580749"/>
                </a:lnTo>
                <a:lnTo>
                  <a:pt x="0" y="532878"/>
                </a:lnTo>
                <a:lnTo>
                  <a:pt x="16360" y="519646"/>
                </a:lnTo>
                <a:lnTo>
                  <a:pt x="96116" y="501851"/>
                </a:lnTo>
                <a:lnTo>
                  <a:pt x="143078" y="496581"/>
                </a:lnTo>
                <a:lnTo>
                  <a:pt x="190222" y="493212"/>
                </a:lnTo>
                <a:lnTo>
                  <a:pt x="284771" y="488299"/>
                </a:lnTo>
                <a:lnTo>
                  <a:pt x="332031" y="484816"/>
                </a:lnTo>
                <a:lnTo>
                  <a:pt x="379184" y="479354"/>
                </a:lnTo>
                <a:lnTo>
                  <a:pt x="536969" y="457308"/>
                </a:lnTo>
                <a:lnTo>
                  <a:pt x="589768" y="451149"/>
                </a:lnTo>
                <a:lnTo>
                  <a:pt x="642578" y="446220"/>
                </a:lnTo>
                <a:lnTo>
                  <a:pt x="695345" y="442904"/>
                </a:lnTo>
                <a:lnTo>
                  <a:pt x="748015" y="441583"/>
                </a:lnTo>
                <a:lnTo>
                  <a:pt x="800534" y="442638"/>
                </a:lnTo>
                <a:lnTo>
                  <a:pt x="852326" y="444207"/>
                </a:lnTo>
                <a:lnTo>
                  <a:pt x="2721827" y="444219"/>
                </a:lnTo>
                <a:lnTo>
                  <a:pt x="2730906" y="467189"/>
                </a:lnTo>
                <a:lnTo>
                  <a:pt x="2738989" y="493457"/>
                </a:lnTo>
                <a:lnTo>
                  <a:pt x="2741896" y="532221"/>
                </a:lnTo>
                <a:lnTo>
                  <a:pt x="2732474" y="561753"/>
                </a:lnTo>
                <a:lnTo>
                  <a:pt x="2712548" y="584856"/>
                </a:lnTo>
                <a:lnTo>
                  <a:pt x="2683945" y="604335"/>
                </a:lnTo>
                <a:lnTo>
                  <a:pt x="2682274" y="605308"/>
                </a:lnTo>
                <a:lnTo>
                  <a:pt x="2046318" y="605308"/>
                </a:lnTo>
                <a:lnTo>
                  <a:pt x="1839822" y="622379"/>
                </a:lnTo>
                <a:lnTo>
                  <a:pt x="602568" y="704770"/>
                </a:lnTo>
                <a:lnTo>
                  <a:pt x="405899" y="721356"/>
                </a:lnTo>
                <a:lnTo>
                  <a:pt x="356777" y="726154"/>
                </a:lnTo>
                <a:lnTo>
                  <a:pt x="338229" y="727362"/>
                </a:lnTo>
                <a:lnTo>
                  <a:pt x="319635" y="727796"/>
                </a:lnTo>
                <a:lnTo>
                  <a:pt x="301224" y="728685"/>
                </a:lnTo>
                <a:lnTo>
                  <a:pt x="283224" y="731261"/>
                </a:lnTo>
                <a:lnTo>
                  <a:pt x="229595" y="736755"/>
                </a:lnTo>
                <a:close/>
              </a:path>
              <a:path w="2741929" h="1246504">
                <a:moveTo>
                  <a:pt x="1713226" y="1246288"/>
                </a:moveTo>
                <a:lnTo>
                  <a:pt x="1673063" y="1197935"/>
                </a:lnTo>
                <a:lnTo>
                  <a:pt x="1654726" y="1162732"/>
                </a:lnTo>
                <a:lnTo>
                  <a:pt x="1639843" y="1124880"/>
                </a:lnTo>
                <a:lnTo>
                  <a:pt x="1629861" y="1085142"/>
                </a:lnTo>
                <a:lnTo>
                  <a:pt x="1626227" y="1044284"/>
                </a:lnTo>
                <a:lnTo>
                  <a:pt x="1630389" y="1003069"/>
                </a:lnTo>
                <a:lnTo>
                  <a:pt x="1643795" y="962263"/>
                </a:lnTo>
                <a:lnTo>
                  <a:pt x="1667890" y="922629"/>
                </a:lnTo>
                <a:lnTo>
                  <a:pt x="1704123" y="884933"/>
                </a:lnTo>
                <a:lnTo>
                  <a:pt x="1811697" y="792383"/>
                </a:lnTo>
                <a:lnTo>
                  <a:pt x="1847953" y="762069"/>
                </a:lnTo>
                <a:lnTo>
                  <a:pt x="1884784" y="732449"/>
                </a:lnTo>
                <a:lnTo>
                  <a:pt x="1922415" y="703777"/>
                </a:lnTo>
                <a:lnTo>
                  <a:pt x="1961074" y="676308"/>
                </a:lnTo>
                <a:lnTo>
                  <a:pt x="1982237" y="663128"/>
                </a:lnTo>
                <a:lnTo>
                  <a:pt x="2004335" y="649105"/>
                </a:lnTo>
                <a:lnTo>
                  <a:pt x="2026115" y="630934"/>
                </a:lnTo>
                <a:lnTo>
                  <a:pt x="2046318" y="605308"/>
                </a:lnTo>
                <a:lnTo>
                  <a:pt x="2682274" y="605308"/>
                </a:lnTo>
                <a:lnTo>
                  <a:pt x="2565132" y="674089"/>
                </a:lnTo>
                <a:lnTo>
                  <a:pt x="2525634" y="697706"/>
                </a:lnTo>
                <a:lnTo>
                  <a:pt x="2308944" y="828359"/>
                </a:lnTo>
                <a:lnTo>
                  <a:pt x="2222835" y="881499"/>
                </a:lnTo>
                <a:lnTo>
                  <a:pt x="2137292" y="935516"/>
                </a:lnTo>
                <a:lnTo>
                  <a:pt x="2094783" y="962933"/>
                </a:lnTo>
                <a:lnTo>
                  <a:pt x="2052477" y="990664"/>
                </a:lnTo>
                <a:lnTo>
                  <a:pt x="2010394" y="1018739"/>
                </a:lnTo>
                <a:lnTo>
                  <a:pt x="1968553" y="1047191"/>
                </a:lnTo>
                <a:lnTo>
                  <a:pt x="1926976" y="1076051"/>
                </a:lnTo>
                <a:lnTo>
                  <a:pt x="1845029" y="1131832"/>
                </a:lnTo>
                <a:lnTo>
                  <a:pt x="1805487" y="1161590"/>
                </a:lnTo>
                <a:lnTo>
                  <a:pt x="1768833" y="1194803"/>
                </a:lnTo>
                <a:lnTo>
                  <a:pt x="1736516" y="1233128"/>
                </a:lnTo>
                <a:lnTo>
                  <a:pt x="1724540" y="1244598"/>
                </a:lnTo>
                <a:lnTo>
                  <a:pt x="1713226" y="1246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7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44864" y="-63016"/>
            <a:ext cx="7798270" cy="1811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7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1032" y="2951617"/>
            <a:ext cx="17685934" cy="442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097198X.2018.1542262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8523994"/>
            <a:ext cx="6715124" cy="14668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18584" y="8917206"/>
            <a:ext cx="3343274" cy="6857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2901" y="7427646"/>
            <a:ext cx="12077698" cy="109537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28800" y="1887740"/>
            <a:ext cx="14325600" cy="13846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3585" marR="5080" indent="-731520" algn="ctr">
              <a:lnSpc>
                <a:spcPct val="115700"/>
              </a:lnSpc>
              <a:spcBef>
                <a:spcPts val="100"/>
              </a:spcBef>
            </a:pPr>
            <a:r>
              <a:rPr sz="4050" spc="95" dirty="0">
                <a:latin typeface="Tahoma"/>
                <a:cs typeface="Tahoma"/>
              </a:rPr>
              <a:t>Creative</a:t>
            </a:r>
            <a:r>
              <a:rPr sz="4050" spc="-140" dirty="0">
                <a:latin typeface="Tahoma"/>
                <a:cs typeface="Tahoma"/>
              </a:rPr>
              <a:t> </a:t>
            </a:r>
            <a:r>
              <a:rPr sz="4050" spc="-125" dirty="0">
                <a:latin typeface="Tahoma"/>
                <a:cs typeface="Tahoma"/>
              </a:rPr>
              <a:t>Box:</a:t>
            </a:r>
            <a:r>
              <a:rPr sz="4050" spc="-135" dirty="0">
                <a:latin typeface="Tahoma"/>
                <a:cs typeface="Tahoma"/>
              </a:rPr>
              <a:t> </a:t>
            </a:r>
            <a:r>
              <a:rPr lang="uk-UA" sz="4050" spc="80" dirty="0">
                <a:latin typeface="Tahoma"/>
                <a:cs typeface="Tahoma"/>
              </a:rPr>
              <a:t>Просування інноваційних підходів до побудови освітніх форматів у роботі з молоддю</a:t>
            </a:r>
            <a:endParaRPr sz="405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3688" y="4523139"/>
            <a:ext cx="1614741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2950" b="1" spc="70" dirty="0">
                <a:latin typeface="Trebuchet MS"/>
                <a:cs typeface="Trebuchet MS"/>
              </a:rPr>
              <a:t>“</a:t>
            </a:r>
            <a:r>
              <a:rPr lang="uk-UA" sz="2950" b="1" spc="70" dirty="0">
                <a:latin typeface="Trebuchet MS"/>
                <a:cs typeface="Trebuchet MS"/>
              </a:rPr>
              <a:t>Освітній експеримент: впровадження інноваційних рішень у вихованні молоді</a:t>
            </a:r>
            <a:r>
              <a:rPr sz="2950" b="1" spc="65" dirty="0">
                <a:latin typeface="Trebuchet MS"/>
                <a:cs typeface="Trebuchet MS"/>
              </a:rPr>
              <a:t>”</a:t>
            </a:r>
            <a:endParaRPr sz="295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89885" y="6127712"/>
            <a:ext cx="470852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uk-UA" sz="2950" spc="105" dirty="0">
                <a:latin typeface="Trebuchet MS"/>
                <a:cs typeface="Trebuchet MS"/>
              </a:rPr>
              <a:t>Розроблено </a:t>
            </a:r>
            <a:r>
              <a:rPr sz="2950" spc="-35" dirty="0">
                <a:latin typeface="Trebuchet MS"/>
                <a:cs typeface="Trebuchet MS"/>
              </a:rPr>
              <a:t>:</a:t>
            </a:r>
            <a:r>
              <a:rPr sz="2950" spc="-125" dirty="0">
                <a:latin typeface="Trebuchet MS"/>
                <a:cs typeface="Trebuchet MS"/>
              </a:rPr>
              <a:t> </a:t>
            </a:r>
            <a:r>
              <a:rPr sz="2950" spc="40" dirty="0">
                <a:latin typeface="Trebuchet MS"/>
                <a:cs typeface="Trebuchet MS"/>
              </a:rPr>
              <a:t>CCIF</a:t>
            </a:r>
            <a:r>
              <a:rPr sz="2950" spc="-135" dirty="0">
                <a:latin typeface="Trebuchet MS"/>
                <a:cs typeface="Trebuchet MS"/>
              </a:rPr>
              <a:t> </a:t>
            </a:r>
            <a:r>
              <a:rPr sz="2950" spc="125" dirty="0">
                <a:latin typeface="Trebuchet MS"/>
                <a:cs typeface="Trebuchet MS"/>
              </a:rPr>
              <a:t>Cyprus</a:t>
            </a:r>
            <a:endParaRPr sz="29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uk-UA" spc="760" dirty="0"/>
              <a:t>Ресурси:</a:t>
            </a:r>
            <a:endParaRPr spc="126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963" y="3255058"/>
            <a:ext cx="161925" cy="1619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0590" marR="5080">
              <a:lnSpc>
                <a:spcPct val="116199"/>
              </a:lnSpc>
              <a:spcBef>
                <a:spcPts val="100"/>
              </a:spcBef>
            </a:pPr>
            <a:r>
              <a:rPr spc="140" dirty="0"/>
              <a:t>Kenneth</a:t>
            </a:r>
            <a:r>
              <a:rPr spc="-190" dirty="0"/>
              <a:t> </a:t>
            </a:r>
            <a:r>
              <a:rPr spc="35" dirty="0"/>
              <a:t>B.</a:t>
            </a:r>
            <a:r>
              <a:rPr spc="-190" dirty="0"/>
              <a:t> </a:t>
            </a:r>
            <a:r>
              <a:rPr spc="75" dirty="0"/>
              <a:t>Khan,</a:t>
            </a:r>
            <a:r>
              <a:rPr spc="-190" dirty="0"/>
              <a:t> </a:t>
            </a:r>
            <a:r>
              <a:rPr lang="uk-UA" spc="120" dirty="0"/>
              <a:t>Школа бізнесу</a:t>
            </a:r>
            <a:r>
              <a:rPr spc="100" dirty="0"/>
              <a:t>,</a:t>
            </a:r>
            <a:r>
              <a:rPr spc="-185" dirty="0"/>
              <a:t> </a:t>
            </a:r>
            <a:r>
              <a:rPr spc="85" dirty="0"/>
              <a:t>Virginia</a:t>
            </a:r>
            <a:r>
              <a:rPr spc="-190" dirty="0"/>
              <a:t> </a:t>
            </a:r>
            <a:r>
              <a:rPr spc="170" dirty="0"/>
              <a:t>Commonwealth</a:t>
            </a:r>
            <a:r>
              <a:rPr spc="-190" dirty="0"/>
              <a:t> </a:t>
            </a:r>
            <a:r>
              <a:rPr spc="80" dirty="0"/>
              <a:t>University,</a:t>
            </a:r>
            <a:r>
              <a:rPr spc="-190" dirty="0"/>
              <a:t> </a:t>
            </a:r>
            <a:r>
              <a:rPr spc="90" dirty="0"/>
              <a:t>301</a:t>
            </a:r>
            <a:r>
              <a:rPr spc="-400" dirty="0"/>
              <a:t> </a:t>
            </a:r>
            <a:r>
              <a:rPr spc="-25" dirty="0"/>
              <a:t>W. </a:t>
            </a:r>
            <a:r>
              <a:rPr spc="-1090" dirty="0"/>
              <a:t> </a:t>
            </a:r>
            <a:r>
              <a:rPr spc="215" dirty="0"/>
              <a:t>Main</a:t>
            </a:r>
            <a:r>
              <a:rPr spc="-195" dirty="0"/>
              <a:t> </a:t>
            </a:r>
            <a:r>
              <a:rPr spc="40" dirty="0"/>
              <a:t>Street,</a:t>
            </a:r>
            <a:r>
              <a:rPr spc="-190" dirty="0"/>
              <a:t> </a:t>
            </a:r>
            <a:r>
              <a:rPr spc="114" dirty="0"/>
              <a:t>Richmond,</a:t>
            </a:r>
            <a:r>
              <a:rPr spc="-190" dirty="0"/>
              <a:t> </a:t>
            </a:r>
            <a:r>
              <a:rPr spc="55" dirty="0"/>
              <a:t>VA</a:t>
            </a:r>
            <a:r>
              <a:rPr spc="-190" dirty="0"/>
              <a:t> </a:t>
            </a:r>
            <a:r>
              <a:rPr spc="40" dirty="0"/>
              <a:t>23284-4000,</a:t>
            </a:r>
            <a:r>
              <a:rPr spc="-190" dirty="0"/>
              <a:t> </a:t>
            </a:r>
            <a:r>
              <a:rPr spc="-15" dirty="0"/>
              <a:t>U.S.A.</a:t>
            </a:r>
          </a:p>
          <a:p>
            <a:pPr marL="897890">
              <a:lnSpc>
                <a:spcPct val="100000"/>
              </a:lnSpc>
            </a:pPr>
            <a:endParaRPr sz="4100" dirty="0"/>
          </a:p>
          <a:p>
            <a:pPr marL="910590" marR="154940">
              <a:lnSpc>
                <a:spcPct val="116199"/>
              </a:lnSpc>
            </a:pPr>
            <a:r>
              <a:rPr spc="120" dirty="0"/>
              <a:t>Shailendra </a:t>
            </a:r>
            <a:r>
              <a:rPr spc="50" dirty="0"/>
              <a:t>Palvia, </a:t>
            </a:r>
            <a:r>
              <a:rPr spc="105" dirty="0"/>
              <a:t>Prageet </a:t>
            </a:r>
            <a:r>
              <a:rPr spc="100" dirty="0"/>
              <a:t>Aeron, </a:t>
            </a:r>
            <a:r>
              <a:rPr spc="145" dirty="0"/>
              <a:t>Parul </a:t>
            </a:r>
            <a:r>
              <a:rPr spc="95" dirty="0"/>
              <a:t>Gupta, </a:t>
            </a:r>
            <a:r>
              <a:rPr spc="114" dirty="0"/>
              <a:t>Diptiranjan </a:t>
            </a:r>
            <a:r>
              <a:rPr spc="130" dirty="0"/>
              <a:t>Mahapatra, </a:t>
            </a:r>
            <a:r>
              <a:rPr spc="80" dirty="0"/>
              <a:t>Ratri </a:t>
            </a:r>
            <a:r>
              <a:rPr spc="85" dirty="0"/>
              <a:t> </a:t>
            </a:r>
            <a:r>
              <a:rPr spc="90" dirty="0"/>
              <a:t>Parida, Rebecca </a:t>
            </a:r>
            <a:r>
              <a:rPr spc="130" dirty="0"/>
              <a:t>Rosner </a:t>
            </a:r>
            <a:r>
              <a:rPr spc="200" dirty="0"/>
              <a:t>&amp; </a:t>
            </a:r>
            <a:r>
              <a:rPr spc="120" dirty="0"/>
              <a:t>Sumita Sindhi </a:t>
            </a:r>
            <a:r>
              <a:rPr spc="-45" dirty="0"/>
              <a:t>(2018) </a:t>
            </a:r>
            <a:r>
              <a:rPr lang="uk-UA" spc="155" dirty="0"/>
              <a:t>Онлайн-освіта: стан у всьому світі, виклики, тенденції та наслідки</a:t>
            </a:r>
            <a:r>
              <a:rPr spc="70" dirty="0"/>
              <a:t>, </a:t>
            </a:r>
            <a:r>
              <a:rPr spc="60" dirty="0"/>
              <a:t>Journal </a:t>
            </a:r>
            <a:r>
              <a:rPr spc="140" dirty="0"/>
              <a:t>of </a:t>
            </a:r>
            <a:r>
              <a:rPr spc="150" dirty="0"/>
              <a:t>Global </a:t>
            </a:r>
            <a:r>
              <a:rPr spc="114" dirty="0"/>
              <a:t>Information </a:t>
            </a:r>
            <a:r>
              <a:rPr spc="120" dirty="0"/>
              <a:t> </a:t>
            </a:r>
            <a:r>
              <a:rPr spc="95" dirty="0"/>
              <a:t>Technology</a:t>
            </a:r>
            <a:r>
              <a:rPr spc="-180" dirty="0"/>
              <a:t> </a:t>
            </a:r>
            <a:r>
              <a:rPr spc="130" dirty="0"/>
              <a:t>Management,</a:t>
            </a:r>
            <a:r>
              <a:rPr spc="-180" dirty="0"/>
              <a:t> </a:t>
            </a:r>
            <a:r>
              <a:rPr spc="-55" dirty="0"/>
              <a:t>21:4,</a:t>
            </a:r>
            <a:r>
              <a:rPr spc="-175" dirty="0"/>
              <a:t> </a:t>
            </a:r>
            <a:r>
              <a:rPr spc="20" dirty="0"/>
              <a:t>233-241,</a:t>
            </a:r>
            <a:r>
              <a:rPr spc="-180" dirty="0"/>
              <a:t> </a:t>
            </a:r>
            <a:r>
              <a:rPr spc="-55" dirty="0"/>
              <a:t>DOI:</a:t>
            </a:r>
            <a:r>
              <a:rPr spc="-175" dirty="0"/>
              <a:t> </a:t>
            </a:r>
            <a:r>
              <a:rPr spc="55" dirty="0">
                <a:hlinkClick r:id="rId3"/>
              </a:rPr>
              <a:t>10.1080/1097198X.2018.1542262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963" y="5141008"/>
            <a:ext cx="161925" cy="1619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30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3429000"/>
            </a:xfrm>
            <a:custGeom>
              <a:avLst/>
              <a:gdLst/>
              <a:ahLst/>
              <a:cxnLst/>
              <a:rect l="l" t="t" r="r" b="b"/>
              <a:pathLst>
                <a:path w="18288000" h="3429000">
                  <a:moveTo>
                    <a:pt x="18287998" y="3428999"/>
                  </a:moveTo>
                  <a:lnTo>
                    <a:pt x="0" y="342899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3428999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09078"/>
              <a:ext cx="12596495" cy="8877935"/>
            </a:xfrm>
            <a:custGeom>
              <a:avLst/>
              <a:gdLst/>
              <a:ahLst/>
              <a:cxnLst/>
              <a:rect l="l" t="t" r="r" b="b"/>
              <a:pathLst>
                <a:path w="12596495" h="8877935">
                  <a:moveTo>
                    <a:pt x="12596230" y="8877922"/>
                  </a:moveTo>
                  <a:lnTo>
                    <a:pt x="0" y="8877922"/>
                  </a:lnTo>
                  <a:lnTo>
                    <a:pt x="0" y="0"/>
                  </a:lnTo>
                  <a:lnTo>
                    <a:pt x="12076317" y="0"/>
                  </a:lnTo>
                  <a:lnTo>
                    <a:pt x="12123543" y="2130"/>
                  </a:lnTo>
                  <a:lnTo>
                    <a:pt x="12169600" y="8398"/>
                  </a:lnTo>
                  <a:lnTo>
                    <a:pt x="12214303" y="18617"/>
                  </a:lnTo>
                  <a:lnTo>
                    <a:pt x="12257467" y="32602"/>
                  </a:lnTo>
                  <a:lnTo>
                    <a:pt x="12298907" y="50168"/>
                  </a:lnTo>
                  <a:lnTo>
                    <a:pt x="12338436" y="71129"/>
                  </a:lnTo>
                  <a:lnTo>
                    <a:pt x="12375869" y="95299"/>
                  </a:lnTo>
                  <a:lnTo>
                    <a:pt x="12411021" y="122493"/>
                  </a:lnTo>
                  <a:lnTo>
                    <a:pt x="12443705" y="152525"/>
                  </a:lnTo>
                  <a:lnTo>
                    <a:pt x="12473737" y="185210"/>
                  </a:lnTo>
                  <a:lnTo>
                    <a:pt x="12500931" y="220361"/>
                  </a:lnTo>
                  <a:lnTo>
                    <a:pt x="12525101" y="257795"/>
                  </a:lnTo>
                  <a:lnTo>
                    <a:pt x="12546062" y="297324"/>
                  </a:lnTo>
                  <a:lnTo>
                    <a:pt x="12563627" y="338763"/>
                  </a:lnTo>
                  <a:lnTo>
                    <a:pt x="12577613" y="381927"/>
                  </a:lnTo>
                  <a:lnTo>
                    <a:pt x="12587832" y="426631"/>
                  </a:lnTo>
                  <a:lnTo>
                    <a:pt x="12594100" y="472688"/>
                  </a:lnTo>
                  <a:lnTo>
                    <a:pt x="12596230" y="519913"/>
                  </a:lnTo>
                  <a:lnTo>
                    <a:pt x="12596230" y="8877922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4150" y="2336418"/>
              <a:ext cx="5385350" cy="79505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946" y="2647411"/>
              <a:ext cx="4663623" cy="76395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0403" y="8160710"/>
              <a:ext cx="1055370" cy="466725"/>
            </a:xfrm>
            <a:custGeom>
              <a:avLst/>
              <a:gdLst/>
              <a:ahLst/>
              <a:cxnLst/>
              <a:rect l="l" t="t" r="r" b="b"/>
              <a:pathLst>
                <a:path w="1055370" h="466725">
                  <a:moveTo>
                    <a:pt x="821599" y="466724"/>
                  </a:moveTo>
                  <a:lnTo>
                    <a:pt x="793607" y="438750"/>
                  </a:lnTo>
                  <a:lnTo>
                    <a:pt x="979731" y="252748"/>
                  </a:lnTo>
                  <a:lnTo>
                    <a:pt x="0" y="252748"/>
                  </a:lnTo>
                  <a:lnTo>
                    <a:pt x="0" y="213486"/>
                  </a:lnTo>
                  <a:lnTo>
                    <a:pt x="979731" y="213486"/>
                  </a:lnTo>
                  <a:lnTo>
                    <a:pt x="793607" y="27974"/>
                  </a:lnTo>
                  <a:lnTo>
                    <a:pt x="821599" y="0"/>
                  </a:lnTo>
                  <a:lnTo>
                    <a:pt x="1054868" y="233117"/>
                  </a:lnTo>
                  <a:lnTo>
                    <a:pt x="821599" y="466724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06499" y="3381304"/>
            <a:ext cx="7937501" cy="4117153"/>
          </a:xfrm>
          <a:prstGeom prst="rect">
            <a:avLst/>
          </a:prstGeom>
        </p:spPr>
        <p:txBody>
          <a:bodyPr vert="horz" wrap="square" lIns="0" tIns="267335" rIns="0" bIns="0" rtlCol="0">
            <a:spAutoFit/>
          </a:bodyPr>
          <a:lstStyle/>
          <a:p>
            <a:pPr marL="12700" marR="5080">
              <a:lnSpc>
                <a:spcPts val="9990"/>
              </a:lnSpc>
              <a:spcBef>
                <a:spcPts val="2105"/>
              </a:spcBef>
            </a:pPr>
            <a:r>
              <a:rPr lang="uk-UA" sz="10000" b="1" spc="509" dirty="0">
                <a:solidFill>
                  <a:srgbClr val="181818"/>
                </a:solidFill>
                <a:latin typeface="Trebuchet MS"/>
                <a:cs typeface="Trebuchet MS"/>
              </a:rPr>
              <a:t>Інноваційні рішення в освіті</a:t>
            </a:r>
            <a:endParaRPr sz="10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3155" y="8111506"/>
            <a:ext cx="69659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3000" spc="655" dirty="0">
                <a:solidFill>
                  <a:srgbClr val="181818"/>
                </a:solidFill>
                <a:latin typeface="Lucida Sans Unicode"/>
                <a:cs typeface="Lucida Sans Unicode"/>
              </a:rPr>
              <a:t>І</a:t>
            </a:r>
            <a:r>
              <a:rPr lang="uk-UA" sz="3000" spc="-75" dirty="0">
                <a:solidFill>
                  <a:srgbClr val="181818"/>
                </a:solidFill>
                <a:latin typeface="Lucida Sans Unicode"/>
                <a:cs typeface="Lucida Sans Unicode"/>
              </a:rPr>
              <a:t>нновації та їх результати в освітній сфері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6499" y="2535744"/>
            <a:ext cx="545147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45" dirty="0">
                <a:solidFill>
                  <a:srgbClr val="181818"/>
                </a:solidFill>
                <a:latin typeface="Verdana"/>
                <a:cs typeface="Verdana"/>
              </a:rPr>
              <a:t>CROSS</a:t>
            </a:r>
            <a:r>
              <a:rPr sz="2400" spc="-12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181818"/>
                </a:solidFill>
                <a:latin typeface="Verdana"/>
                <a:cs typeface="Verdana"/>
              </a:rPr>
              <a:t>CULTURE</a:t>
            </a:r>
            <a:r>
              <a:rPr sz="2400" spc="-12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181818"/>
                </a:solidFill>
                <a:latin typeface="Verdana"/>
                <a:cs typeface="Verdana"/>
              </a:rPr>
              <a:t>INTERANTIONAL </a:t>
            </a:r>
            <a:r>
              <a:rPr sz="2400" spc="-825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400" spc="60" dirty="0">
                <a:solidFill>
                  <a:srgbClr val="181818"/>
                </a:solidFill>
                <a:latin typeface="Verdana"/>
                <a:cs typeface="Verdana"/>
              </a:rPr>
              <a:t>FOUNDATION</a:t>
            </a:r>
            <a:r>
              <a:rPr sz="2400" spc="-114" dirty="0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181818"/>
                </a:solidFill>
                <a:latin typeface="Verdana"/>
                <a:cs typeface="Verdana"/>
              </a:rPr>
              <a:t>CYPRUS</a:t>
            </a:r>
            <a:endParaRPr sz="2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8288000" cy="10287000"/>
            <a:chOff x="0" y="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8287828"/>
              <a:ext cx="18288000" cy="1999614"/>
            </a:xfrm>
            <a:custGeom>
              <a:avLst/>
              <a:gdLst/>
              <a:ahLst/>
              <a:cxnLst/>
              <a:rect l="l" t="t" r="r" b="b"/>
              <a:pathLst>
                <a:path w="18288000" h="1999615">
                  <a:moveTo>
                    <a:pt x="18287998" y="1999170"/>
                  </a:moveTo>
                  <a:lnTo>
                    <a:pt x="0" y="1999170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1999170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"/>
              <a:ext cx="10828020" cy="8288020"/>
            </a:xfrm>
            <a:custGeom>
              <a:avLst/>
              <a:gdLst/>
              <a:ahLst/>
              <a:cxnLst/>
              <a:rect l="l" t="t" r="r" b="b"/>
              <a:pathLst>
                <a:path w="10828020" h="8288020">
                  <a:moveTo>
                    <a:pt x="10333134" y="8287828"/>
                  </a:moveTo>
                  <a:lnTo>
                    <a:pt x="0" y="8287828"/>
                  </a:lnTo>
                  <a:lnTo>
                    <a:pt x="0" y="0"/>
                  </a:lnTo>
                  <a:lnTo>
                    <a:pt x="10827949" y="0"/>
                  </a:lnTo>
                  <a:lnTo>
                    <a:pt x="10827949" y="7925900"/>
                  </a:lnTo>
                  <a:lnTo>
                    <a:pt x="10802878" y="7990503"/>
                  </a:lnTo>
                  <a:lnTo>
                    <a:pt x="10781918" y="8030033"/>
                  </a:lnTo>
                  <a:lnTo>
                    <a:pt x="10757747" y="8067466"/>
                  </a:lnTo>
                  <a:lnTo>
                    <a:pt x="10730554" y="8102617"/>
                  </a:lnTo>
                  <a:lnTo>
                    <a:pt x="10700521" y="8135302"/>
                  </a:lnTo>
                  <a:lnTo>
                    <a:pt x="10667837" y="8165334"/>
                  </a:lnTo>
                  <a:lnTo>
                    <a:pt x="10632685" y="8192528"/>
                  </a:lnTo>
                  <a:lnTo>
                    <a:pt x="10595252" y="8216698"/>
                  </a:lnTo>
                  <a:lnTo>
                    <a:pt x="10555723" y="8237659"/>
                  </a:lnTo>
                  <a:lnTo>
                    <a:pt x="10514283" y="8255225"/>
                  </a:lnTo>
                  <a:lnTo>
                    <a:pt x="10471119" y="8269210"/>
                  </a:lnTo>
                  <a:lnTo>
                    <a:pt x="10426416" y="8279429"/>
                  </a:lnTo>
                  <a:lnTo>
                    <a:pt x="10380359" y="8285697"/>
                  </a:lnTo>
                  <a:lnTo>
                    <a:pt x="10333134" y="8287828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3556" y="1929653"/>
              <a:ext cx="10044443" cy="77548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680" y="2399203"/>
              <a:ext cx="9744318" cy="694158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7200" y="655360"/>
            <a:ext cx="7924799" cy="637354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2700" marR="5080">
              <a:lnSpc>
                <a:spcPts val="8009"/>
              </a:lnSpc>
              <a:spcBef>
                <a:spcPts val="1700"/>
              </a:spcBef>
            </a:pPr>
            <a:r>
              <a:rPr lang="uk-UA" sz="7200" b="1" spc="270" dirty="0">
                <a:solidFill>
                  <a:srgbClr val="181818"/>
                </a:solidFill>
                <a:latin typeface="Trebuchet MS"/>
                <a:cs typeface="Trebuchet MS"/>
              </a:rPr>
              <a:t>У світі спостерігається експансія моделей дистанційного навчання</a:t>
            </a:r>
            <a:endParaRPr sz="7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456597" y="865655"/>
            <a:ext cx="798830" cy="352425"/>
          </a:xfrm>
          <a:custGeom>
            <a:avLst/>
            <a:gdLst/>
            <a:ahLst/>
            <a:cxnLst/>
            <a:rect l="l" t="t" r="r" b="b"/>
            <a:pathLst>
              <a:path w="798830" h="352425">
                <a:moveTo>
                  <a:pt x="621777" y="352425"/>
                </a:moveTo>
                <a:lnTo>
                  <a:pt x="600592" y="331301"/>
                </a:lnTo>
                <a:lnTo>
                  <a:pt x="741449" y="190850"/>
                </a:lnTo>
                <a:lnTo>
                  <a:pt x="0" y="190850"/>
                </a:lnTo>
                <a:lnTo>
                  <a:pt x="0" y="161203"/>
                </a:lnTo>
                <a:lnTo>
                  <a:pt x="741449" y="161203"/>
                </a:lnTo>
                <a:lnTo>
                  <a:pt x="600592" y="21123"/>
                </a:lnTo>
                <a:lnTo>
                  <a:pt x="621777" y="0"/>
                </a:lnTo>
                <a:lnTo>
                  <a:pt x="798312" y="176027"/>
                </a:lnTo>
                <a:lnTo>
                  <a:pt x="621777" y="352425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56597" y="865652"/>
            <a:ext cx="798830" cy="352425"/>
          </a:xfrm>
          <a:custGeom>
            <a:avLst/>
            <a:gdLst/>
            <a:ahLst/>
            <a:cxnLst/>
            <a:rect l="l" t="t" r="r" b="b"/>
            <a:pathLst>
              <a:path w="798830" h="352425">
                <a:moveTo>
                  <a:pt x="621777" y="352425"/>
                </a:moveTo>
                <a:lnTo>
                  <a:pt x="600592" y="331301"/>
                </a:lnTo>
                <a:lnTo>
                  <a:pt x="741449" y="190850"/>
                </a:lnTo>
                <a:lnTo>
                  <a:pt x="0" y="190850"/>
                </a:lnTo>
                <a:lnTo>
                  <a:pt x="0" y="161203"/>
                </a:lnTo>
                <a:lnTo>
                  <a:pt x="741449" y="161203"/>
                </a:lnTo>
                <a:lnTo>
                  <a:pt x="600592" y="21123"/>
                </a:lnTo>
                <a:lnTo>
                  <a:pt x="621777" y="0"/>
                </a:lnTo>
                <a:lnTo>
                  <a:pt x="798312" y="176027"/>
                </a:lnTo>
                <a:lnTo>
                  <a:pt x="621777" y="352425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571990" cy="10287000"/>
            <a:chOff x="0" y="0"/>
            <a:chExt cx="957199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597785" cy="10287000"/>
            </a:xfrm>
            <a:custGeom>
              <a:avLst/>
              <a:gdLst/>
              <a:ahLst/>
              <a:cxnLst/>
              <a:rect l="l" t="t" r="r" b="b"/>
              <a:pathLst>
                <a:path w="2597785" h="10287000">
                  <a:moveTo>
                    <a:pt x="0" y="10286999"/>
                  </a:moveTo>
                  <a:lnTo>
                    <a:pt x="0" y="0"/>
                  </a:lnTo>
                  <a:lnTo>
                    <a:pt x="2597629" y="0"/>
                  </a:lnTo>
                  <a:lnTo>
                    <a:pt x="2597629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750" y="1054411"/>
              <a:ext cx="8523914" cy="85379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4500" y="3044810"/>
              <a:ext cx="4332986" cy="57630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2585" y="1620047"/>
              <a:ext cx="5309510" cy="708182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2330" y="5442453"/>
            <a:ext cx="142875" cy="1428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493571" y="4701491"/>
            <a:ext cx="6956229" cy="41472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029969">
              <a:lnSpc>
                <a:spcPct val="159900"/>
              </a:lnSpc>
              <a:spcBef>
                <a:spcPts val="90"/>
              </a:spcBef>
            </a:pPr>
            <a:r>
              <a:rPr lang="uk-UA" sz="4300" spc="-45" dirty="0">
                <a:solidFill>
                  <a:srgbClr val="181818"/>
                </a:solidFill>
                <a:latin typeface="Lucida Sans Unicode"/>
                <a:cs typeface="Lucida Sans Unicode"/>
              </a:rPr>
              <a:t>Електронне навчання</a:t>
            </a:r>
            <a:r>
              <a:rPr sz="4300" spc="-40" dirty="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lang="uk-UA" sz="4300" spc="-35" dirty="0">
                <a:solidFill>
                  <a:srgbClr val="181818"/>
                </a:solidFill>
                <a:latin typeface="Lucida Sans Unicode"/>
                <a:cs typeface="Lucida Sans Unicode"/>
              </a:rPr>
              <a:t>гнучке навчання</a:t>
            </a:r>
            <a:r>
              <a:rPr sz="4300" spc="55" dirty="0">
                <a:solidFill>
                  <a:srgbClr val="181818"/>
                </a:solidFill>
                <a:latin typeface="Lucida Sans Unicode"/>
                <a:cs typeface="Lucida Sans Unicode"/>
              </a:rPr>
              <a:t>many</a:t>
            </a:r>
            <a:r>
              <a:rPr sz="4300" spc="-245" dirty="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lang="uk-UA" sz="4300" spc="35" dirty="0">
                <a:solidFill>
                  <a:srgbClr val="181818"/>
                </a:solidFill>
                <a:latin typeface="Lucida Sans Unicode"/>
                <a:cs typeface="Lucida Sans Unicode"/>
              </a:rPr>
              <a:t>відкриті навчальні середовища</a:t>
            </a:r>
            <a:endParaRPr sz="4300" dirty="0">
              <a:latin typeface="Lucida Sans Unicode"/>
              <a:cs typeface="Lucida Sans Unicod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2330" y="6490203"/>
            <a:ext cx="142875" cy="1428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2330" y="7537953"/>
            <a:ext cx="142875" cy="1428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559080" y="1034366"/>
            <a:ext cx="7502525" cy="3073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0"/>
              </a:spcBef>
            </a:pPr>
            <a:r>
              <a:rPr lang="uk-UA" sz="4300" spc="40" dirty="0">
                <a:solidFill>
                  <a:srgbClr val="FF0000"/>
                </a:solidFill>
                <a:latin typeface="Lucida Sans Unicode"/>
                <a:cs typeface="Lucida Sans Unicode"/>
              </a:rPr>
              <a:t>Інформаційна революція </a:t>
            </a:r>
            <a:r>
              <a:rPr lang="uk-UA" sz="4300" b="0" spc="40" dirty="0">
                <a:solidFill>
                  <a:srgbClr val="181818"/>
                </a:solidFill>
                <a:latin typeface="Lucida Sans Unicode"/>
                <a:cs typeface="Lucida Sans Unicode"/>
              </a:rPr>
              <a:t>зробила навчальні заклади здатними запропонувати студентам:</a:t>
            </a:r>
            <a:endParaRPr sz="43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246" y="1847597"/>
            <a:ext cx="6311265" cy="750141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5330"/>
              </a:lnSpc>
              <a:spcBef>
                <a:spcPts val="195"/>
              </a:spcBef>
            </a:pPr>
            <a:r>
              <a:rPr lang="uk-UA" sz="4450" b="1" spc="204" dirty="0">
                <a:solidFill>
                  <a:srgbClr val="FFFFFF"/>
                </a:solidFill>
                <a:latin typeface="Trebuchet MS"/>
                <a:cs typeface="Trebuchet MS"/>
              </a:rPr>
              <a:t>Електронна вища освіта стикається з реальними викликами, особливо стрімким зростанням населення, а це означає, що </a:t>
            </a:r>
            <a:r>
              <a:rPr lang="uk-UA" sz="4450" b="1" spc="204" dirty="0">
                <a:solidFill>
                  <a:srgbClr val="FF0000"/>
                </a:solidFill>
                <a:latin typeface="Trebuchet MS"/>
                <a:cs typeface="Trebuchet MS"/>
              </a:rPr>
              <a:t>тих, хто прагне отримати освіту на різних рівнях, буде більше!</a:t>
            </a:r>
            <a:endParaRPr sz="445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6165" y="1454861"/>
            <a:ext cx="8229437" cy="78547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uk-UA" sz="5000" spc="250" dirty="0">
                <a:solidFill>
                  <a:srgbClr val="FF1616"/>
                </a:solidFill>
              </a:rPr>
              <a:t>Дистанційне навчання </a:t>
            </a:r>
            <a:r>
              <a:rPr lang="uk-UA" sz="5000" spc="250" dirty="0"/>
              <a:t>і</a:t>
            </a:r>
            <a:endParaRPr sz="5000" dirty="0"/>
          </a:p>
        </p:txBody>
      </p:sp>
      <p:sp>
        <p:nvSpPr>
          <p:cNvPr id="4" name="object 4"/>
          <p:cNvSpPr txBox="1"/>
          <p:nvPr/>
        </p:nvSpPr>
        <p:spPr>
          <a:xfrm>
            <a:off x="9906166" y="2127801"/>
            <a:ext cx="8229436" cy="69410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25"/>
              </a:spcBef>
            </a:pPr>
            <a:r>
              <a:rPr lang="uk-UA" sz="5000" b="1" spc="175" dirty="0">
                <a:solidFill>
                  <a:srgbClr val="FF1616"/>
                </a:solidFill>
                <a:latin typeface="Trebuchet MS"/>
                <a:cs typeface="Trebuchet MS"/>
              </a:rPr>
              <a:t>електронне навчання </a:t>
            </a:r>
            <a:r>
              <a:rPr lang="uk-UA" sz="5000" b="1" spc="175" dirty="0">
                <a:latin typeface="Trebuchet MS"/>
                <a:cs typeface="Trebuchet MS"/>
              </a:rPr>
              <a:t>буде продовжувати зростати та розширюватися, оскільки глобальні мережі Інтернет розглядаються як нові інновації для вирішення проблем вищої освіти</a:t>
            </a:r>
            <a:endParaRPr sz="5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4866"/>
            <a:ext cx="18288000" cy="8288020"/>
          </a:xfrm>
          <a:custGeom>
            <a:avLst/>
            <a:gdLst/>
            <a:ahLst/>
            <a:cxnLst/>
            <a:rect l="l" t="t" r="r" b="b"/>
            <a:pathLst>
              <a:path w="18288000" h="8288020">
                <a:moveTo>
                  <a:pt x="0" y="8287828"/>
                </a:moveTo>
                <a:lnTo>
                  <a:pt x="18287998" y="8287828"/>
                </a:lnTo>
                <a:lnTo>
                  <a:pt x="18287998" y="0"/>
                </a:lnTo>
                <a:lnTo>
                  <a:pt x="0" y="0"/>
                </a:lnTo>
                <a:lnTo>
                  <a:pt x="0" y="8287828"/>
                </a:lnTo>
                <a:close/>
              </a:path>
            </a:pathLst>
          </a:custGeom>
          <a:solidFill>
            <a:srgbClr val="FE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6912" y="5842157"/>
            <a:ext cx="104775" cy="104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6912" y="6813708"/>
            <a:ext cx="104775" cy="1047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225111" y="1697227"/>
            <a:ext cx="8030315" cy="6366486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102870">
              <a:lnSpc>
                <a:spcPts val="3829"/>
              </a:lnSpc>
              <a:spcBef>
                <a:spcPts val="245"/>
              </a:spcBef>
            </a:pPr>
            <a:r>
              <a:rPr lang="uk-UA" sz="3200" b="1" spc="75" dirty="0">
                <a:solidFill>
                  <a:srgbClr val="FF1616"/>
                </a:solidFill>
                <a:latin typeface="Arial"/>
                <a:cs typeface="Arial"/>
              </a:rPr>
              <a:t>Електронне навчання </a:t>
            </a:r>
            <a:r>
              <a:rPr lang="uk-UA" sz="3200" b="1" spc="75" dirty="0">
                <a:latin typeface="Arial"/>
                <a:cs typeface="Arial"/>
              </a:rPr>
              <a:t>допомагає надати можливості для здобуття вищої освіти та може бути доступною або запропонованою альтернативою для задоволення зростаючого попиту на освіту, що змушує навчальні заклади надавати </a:t>
            </a:r>
            <a:r>
              <a:rPr lang="uk-UA" sz="3200" b="1" spc="75" dirty="0">
                <a:solidFill>
                  <a:srgbClr val="FF0000"/>
                </a:solidFill>
                <a:latin typeface="Arial"/>
                <a:cs typeface="Arial"/>
              </a:rPr>
              <a:t>навчання</a:t>
            </a:r>
            <a:r>
              <a:rPr lang="uk-UA" sz="3200" b="1" spc="75" dirty="0">
                <a:latin typeface="Arial"/>
                <a:cs typeface="Arial"/>
              </a:rPr>
              <a:t> вчителям</a:t>
            </a:r>
            <a:endParaRPr lang="en-GB" sz="3250" dirty="0">
              <a:latin typeface="Arial"/>
              <a:cs typeface="Arial"/>
            </a:endParaRPr>
          </a:p>
          <a:p>
            <a:pPr marL="706120" marR="179070">
              <a:lnSpc>
                <a:spcPts val="3829"/>
              </a:lnSpc>
            </a:pPr>
            <a:r>
              <a:rPr lang="uk-UA" sz="3200" b="1" spc="50" dirty="0">
                <a:solidFill>
                  <a:srgbClr val="181818"/>
                </a:solidFill>
                <a:latin typeface="Arial"/>
                <a:cs typeface="Arial"/>
              </a:rPr>
              <a:t>про те, як досліджувати освітні медіа</a:t>
            </a:r>
          </a:p>
          <a:p>
            <a:pPr marL="706120" marR="179070">
              <a:lnSpc>
                <a:spcPts val="3829"/>
              </a:lnSpc>
            </a:pPr>
            <a:r>
              <a:rPr lang="uk-UA" sz="3200" b="1" spc="50" dirty="0">
                <a:solidFill>
                  <a:srgbClr val="181818"/>
                </a:solidFill>
                <a:latin typeface="Arial"/>
                <a:cs typeface="Arial"/>
              </a:rPr>
              <a:t>модифікувати та змінити способи</a:t>
            </a:r>
          </a:p>
          <a:p>
            <a:pPr marL="706120" marR="179070">
              <a:lnSpc>
                <a:spcPts val="3829"/>
              </a:lnSpc>
            </a:pPr>
            <a:r>
              <a:rPr lang="uk-UA" sz="3200" b="1" spc="50" dirty="0">
                <a:solidFill>
                  <a:srgbClr val="181818"/>
                </a:solidFill>
                <a:latin typeface="Arial"/>
                <a:cs typeface="Arial"/>
              </a:rPr>
              <a:t>систематизувати та передавати знання</a:t>
            </a:r>
            <a:endParaRPr lang="en-GB" sz="32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503469"/>
            <a:ext cx="18288000" cy="8783955"/>
            <a:chOff x="0" y="1503469"/>
            <a:chExt cx="18288000" cy="8783955"/>
          </a:xfrm>
        </p:grpSpPr>
        <p:sp>
          <p:nvSpPr>
            <p:cNvPr id="7" name="object 7"/>
            <p:cNvSpPr/>
            <p:nvPr/>
          </p:nvSpPr>
          <p:spPr>
            <a:xfrm>
              <a:off x="0" y="8287828"/>
              <a:ext cx="18288000" cy="1999614"/>
            </a:xfrm>
            <a:custGeom>
              <a:avLst/>
              <a:gdLst/>
              <a:ahLst/>
              <a:cxnLst/>
              <a:rect l="l" t="t" r="r" b="b"/>
              <a:pathLst>
                <a:path w="18288000" h="1999615">
                  <a:moveTo>
                    <a:pt x="18287998" y="1999171"/>
                  </a:moveTo>
                  <a:lnTo>
                    <a:pt x="0" y="1999171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1999171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03469"/>
              <a:ext cx="8529087" cy="77548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73018"/>
              <a:ext cx="8238644" cy="6941589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6456597" y="865655"/>
            <a:ext cx="798830" cy="352425"/>
          </a:xfrm>
          <a:custGeom>
            <a:avLst/>
            <a:gdLst/>
            <a:ahLst/>
            <a:cxnLst/>
            <a:rect l="l" t="t" r="r" b="b"/>
            <a:pathLst>
              <a:path w="798830" h="352425">
                <a:moveTo>
                  <a:pt x="621777" y="352425"/>
                </a:moveTo>
                <a:lnTo>
                  <a:pt x="600592" y="331301"/>
                </a:lnTo>
                <a:lnTo>
                  <a:pt x="741449" y="190850"/>
                </a:lnTo>
                <a:lnTo>
                  <a:pt x="0" y="190850"/>
                </a:lnTo>
                <a:lnTo>
                  <a:pt x="0" y="161203"/>
                </a:lnTo>
                <a:lnTo>
                  <a:pt x="741449" y="161203"/>
                </a:lnTo>
                <a:lnTo>
                  <a:pt x="600592" y="21123"/>
                </a:lnTo>
                <a:lnTo>
                  <a:pt x="621777" y="0"/>
                </a:lnTo>
                <a:lnTo>
                  <a:pt x="798312" y="176027"/>
                </a:lnTo>
                <a:lnTo>
                  <a:pt x="621777" y="352425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80295" y="9234649"/>
            <a:ext cx="1362583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2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Однак багато навчальних закладів не розширюються настільки, щоб забезпечити попит на вищу освіту</a:t>
            </a:r>
            <a:endParaRPr sz="21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324" y="2812456"/>
            <a:ext cx="6551930" cy="4586512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265"/>
              </a:spcBef>
            </a:pPr>
            <a:r>
              <a:rPr lang="uk-UA" sz="6000" b="1" spc="130" dirty="0">
                <a:solidFill>
                  <a:srgbClr val="181818"/>
                </a:solidFill>
                <a:latin typeface="Arial"/>
                <a:cs typeface="Arial"/>
              </a:rPr>
              <a:t>Середовища електронного навчання характеризуються: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47150" y="1477025"/>
            <a:ext cx="6798576" cy="23096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100"/>
              </a:spcBef>
            </a:pPr>
            <a:r>
              <a:rPr lang="uk-UA" sz="3300" b="0" spc="45" dirty="0">
                <a:solidFill>
                  <a:srgbClr val="FFFFFF"/>
                </a:solidFill>
                <a:latin typeface="Verdana"/>
                <a:cs typeface="Verdana"/>
              </a:rPr>
              <a:t>можливість і свобода доступу до цифрових знань за допомогою технологічних інструментів</a:t>
            </a:r>
            <a:endParaRPr sz="33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80064" y="865655"/>
            <a:ext cx="7574915" cy="7298690"/>
            <a:chOff x="9680064" y="865655"/>
            <a:chExt cx="7574915" cy="7298690"/>
          </a:xfrm>
        </p:grpSpPr>
        <p:sp>
          <p:nvSpPr>
            <p:cNvPr id="5" name="object 5"/>
            <p:cNvSpPr/>
            <p:nvPr/>
          </p:nvSpPr>
          <p:spPr>
            <a:xfrm>
              <a:off x="16456596" y="865655"/>
              <a:ext cx="798830" cy="352425"/>
            </a:xfrm>
            <a:custGeom>
              <a:avLst/>
              <a:gdLst/>
              <a:ahLst/>
              <a:cxnLst/>
              <a:rect l="l" t="t" r="r" b="b"/>
              <a:pathLst>
                <a:path w="798830" h="352425">
                  <a:moveTo>
                    <a:pt x="621777" y="352425"/>
                  </a:moveTo>
                  <a:lnTo>
                    <a:pt x="600592" y="331301"/>
                  </a:lnTo>
                  <a:lnTo>
                    <a:pt x="741449" y="190850"/>
                  </a:lnTo>
                  <a:lnTo>
                    <a:pt x="0" y="190850"/>
                  </a:lnTo>
                  <a:lnTo>
                    <a:pt x="0" y="161203"/>
                  </a:lnTo>
                  <a:lnTo>
                    <a:pt x="741449" y="161203"/>
                  </a:lnTo>
                  <a:lnTo>
                    <a:pt x="600592" y="21123"/>
                  </a:lnTo>
                  <a:lnTo>
                    <a:pt x="621777" y="0"/>
                  </a:lnTo>
                  <a:lnTo>
                    <a:pt x="798312" y="176027"/>
                  </a:lnTo>
                  <a:lnTo>
                    <a:pt x="621777" y="352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80054" y="1892400"/>
              <a:ext cx="1056005" cy="3425190"/>
            </a:xfrm>
            <a:custGeom>
              <a:avLst/>
              <a:gdLst/>
              <a:ahLst/>
              <a:cxnLst/>
              <a:rect l="l" t="t" r="r" b="b"/>
              <a:pathLst>
                <a:path w="1056004" h="3425190">
                  <a:moveTo>
                    <a:pt x="1055903" y="2508491"/>
                  </a:moveTo>
                  <a:lnTo>
                    <a:pt x="1048829" y="2464371"/>
                  </a:lnTo>
                  <a:lnTo>
                    <a:pt x="1029119" y="2426144"/>
                  </a:lnTo>
                  <a:lnTo>
                    <a:pt x="999020" y="2396032"/>
                  </a:lnTo>
                  <a:lnTo>
                    <a:pt x="960780" y="2376322"/>
                  </a:lnTo>
                  <a:lnTo>
                    <a:pt x="916673" y="2369248"/>
                  </a:lnTo>
                  <a:lnTo>
                    <a:pt x="139242" y="2369248"/>
                  </a:lnTo>
                  <a:lnTo>
                    <a:pt x="95135" y="2376322"/>
                  </a:lnTo>
                  <a:lnTo>
                    <a:pt x="56896" y="2396032"/>
                  </a:lnTo>
                  <a:lnTo>
                    <a:pt x="26797" y="2426144"/>
                  </a:lnTo>
                  <a:lnTo>
                    <a:pt x="7073" y="2464371"/>
                  </a:lnTo>
                  <a:lnTo>
                    <a:pt x="0" y="2508491"/>
                  </a:lnTo>
                  <a:lnTo>
                    <a:pt x="0" y="3285909"/>
                  </a:lnTo>
                  <a:lnTo>
                    <a:pt x="7073" y="3330029"/>
                  </a:lnTo>
                  <a:lnTo>
                    <a:pt x="26797" y="3368256"/>
                  </a:lnTo>
                  <a:lnTo>
                    <a:pt x="56896" y="3398367"/>
                  </a:lnTo>
                  <a:lnTo>
                    <a:pt x="95135" y="3418078"/>
                  </a:lnTo>
                  <a:lnTo>
                    <a:pt x="139242" y="3425152"/>
                  </a:lnTo>
                  <a:lnTo>
                    <a:pt x="916673" y="3425152"/>
                  </a:lnTo>
                  <a:lnTo>
                    <a:pt x="960780" y="3418078"/>
                  </a:lnTo>
                  <a:lnTo>
                    <a:pt x="999020" y="3398367"/>
                  </a:lnTo>
                  <a:lnTo>
                    <a:pt x="1029119" y="3368256"/>
                  </a:lnTo>
                  <a:lnTo>
                    <a:pt x="1048829" y="3330029"/>
                  </a:lnTo>
                  <a:lnTo>
                    <a:pt x="1055903" y="3285909"/>
                  </a:lnTo>
                  <a:lnTo>
                    <a:pt x="1055903" y="2508491"/>
                  </a:lnTo>
                  <a:close/>
                </a:path>
                <a:path w="1056004" h="3425190">
                  <a:moveTo>
                    <a:pt x="1055903" y="139242"/>
                  </a:moveTo>
                  <a:lnTo>
                    <a:pt x="1048829" y="95135"/>
                  </a:lnTo>
                  <a:lnTo>
                    <a:pt x="1029119" y="56896"/>
                  </a:lnTo>
                  <a:lnTo>
                    <a:pt x="999020" y="26797"/>
                  </a:lnTo>
                  <a:lnTo>
                    <a:pt x="960780" y="7073"/>
                  </a:lnTo>
                  <a:lnTo>
                    <a:pt x="916673" y="0"/>
                  </a:lnTo>
                  <a:lnTo>
                    <a:pt x="139242" y="0"/>
                  </a:lnTo>
                  <a:lnTo>
                    <a:pt x="95135" y="7073"/>
                  </a:lnTo>
                  <a:lnTo>
                    <a:pt x="56896" y="26797"/>
                  </a:lnTo>
                  <a:lnTo>
                    <a:pt x="26797" y="56896"/>
                  </a:lnTo>
                  <a:lnTo>
                    <a:pt x="7073" y="95135"/>
                  </a:lnTo>
                  <a:lnTo>
                    <a:pt x="0" y="139242"/>
                  </a:lnTo>
                  <a:lnTo>
                    <a:pt x="0" y="916673"/>
                  </a:lnTo>
                  <a:lnTo>
                    <a:pt x="7073" y="960780"/>
                  </a:lnTo>
                  <a:lnTo>
                    <a:pt x="26797" y="999020"/>
                  </a:lnTo>
                  <a:lnTo>
                    <a:pt x="56896" y="1029119"/>
                  </a:lnTo>
                  <a:lnTo>
                    <a:pt x="95135" y="1048842"/>
                  </a:lnTo>
                  <a:lnTo>
                    <a:pt x="139242" y="1055903"/>
                  </a:lnTo>
                  <a:lnTo>
                    <a:pt x="916673" y="1055903"/>
                  </a:lnTo>
                  <a:lnTo>
                    <a:pt x="960780" y="1048842"/>
                  </a:lnTo>
                  <a:lnTo>
                    <a:pt x="999020" y="1029119"/>
                  </a:lnTo>
                  <a:lnTo>
                    <a:pt x="1029119" y="999020"/>
                  </a:lnTo>
                  <a:lnTo>
                    <a:pt x="1048829" y="960780"/>
                  </a:lnTo>
                  <a:lnTo>
                    <a:pt x="1055903" y="916673"/>
                  </a:lnTo>
                  <a:lnTo>
                    <a:pt x="1055903" y="139242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17647" y="4502758"/>
              <a:ext cx="377825" cy="381635"/>
            </a:xfrm>
            <a:custGeom>
              <a:avLst/>
              <a:gdLst/>
              <a:ahLst/>
              <a:cxnLst/>
              <a:rect l="l" t="t" r="r" b="b"/>
              <a:pathLst>
                <a:path w="377825" h="381635">
                  <a:moveTo>
                    <a:pt x="188667" y="381130"/>
                  </a:moveTo>
                  <a:lnTo>
                    <a:pt x="138570" y="374311"/>
                  </a:lnTo>
                  <a:lnTo>
                    <a:pt x="93517" y="355074"/>
                  </a:lnTo>
                  <a:lnTo>
                    <a:pt x="55322" y="325251"/>
                  </a:lnTo>
                  <a:lnTo>
                    <a:pt x="25795" y="286671"/>
                  </a:lnTo>
                  <a:lnTo>
                    <a:pt x="6750" y="241166"/>
                  </a:lnTo>
                  <a:lnTo>
                    <a:pt x="0" y="190565"/>
                  </a:lnTo>
                  <a:lnTo>
                    <a:pt x="6750" y="139964"/>
                  </a:lnTo>
                  <a:lnTo>
                    <a:pt x="25795" y="94458"/>
                  </a:lnTo>
                  <a:lnTo>
                    <a:pt x="55322" y="55878"/>
                  </a:lnTo>
                  <a:lnTo>
                    <a:pt x="93517" y="26055"/>
                  </a:lnTo>
                  <a:lnTo>
                    <a:pt x="138570" y="6818"/>
                  </a:lnTo>
                  <a:lnTo>
                    <a:pt x="188667" y="0"/>
                  </a:lnTo>
                  <a:lnTo>
                    <a:pt x="238764" y="6818"/>
                  </a:lnTo>
                  <a:lnTo>
                    <a:pt x="283816" y="26055"/>
                  </a:lnTo>
                  <a:lnTo>
                    <a:pt x="285960" y="27728"/>
                  </a:lnTo>
                  <a:lnTo>
                    <a:pt x="188667" y="27728"/>
                  </a:lnTo>
                  <a:lnTo>
                    <a:pt x="145809" y="33545"/>
                  </a:lnTo>
                  <a:lnTo>
                    <a:pt x="107298" y="49960"/>
                  </a:lnTo>
                  <a:lnTo>
                    <a:pt x="74670" y="75422"/>
                  </a:lnTo>
                  <a:lnTo>
                    <a:pt x="49462" y="108378"/>
                  </a:lnTo>
                  <a:lnTo>
                    <a:pt x="33211" y="147277"/>
                  </a:lnTo>
                  <a:lnTo>
                    <a:pt x="27452" y="190565"/>
                  </a:lnTo>
                  <a:lnTo>
                    <a:pt x="33211" y="233853"/>
                  </a:lnTo>
                  <a:lnTo>
                    <a:pt x="49463" y="272751"/>
                  </a:lnTo>
                  <a:lnTo>
                    <a:pt x="74671" y="305707"/>
                  </a:lnTo>
                  <a:lnTo>
                    <a:pt x="107299" y="331169"/>
                  </a:lnTo>
                  <a:lnTo>
                    <a:pt x="145810" y="347584"/>
                  </a:lnTo>
                  <a:lnTo>
                    <a:pt x="188667" y="353401"/>
                  </a:lnTo>
                  <a:lnTo>
                    <a:pt x="285959" y="353401"/>
                  </a:lnTo>
                  <a:lnTo>
                    <a:pt x="283816" y="355074"/>
                  </a:lnTo>
                  <a:lnTo>
                    <a:pt x="238764" y="374311"/>
                  </a:lnTo>
                  <a:lnTo>
                    <a:pt x="188667" y="381130"/>
                  </a:lnTo>
                  <a:close/>
                </a:path>
                <a:path w="377825" h="381635">
                  <a:moveTo>
                    <a:pt x="285959" y="353401"/>
                  </a:moveTo>
                  <a:lnTo>
                    <a:pt x="188667" y="353401"/>
                  </a:lnTo>
                  <a:lnTo>
                    <a:pt x="231523" y="347584"/>
                  </a:lnTo>
                  <a:lnTo>
                    <a:pt x="270034" y="331169"/>
                  </a:lnTo>
                  <a:lnTo>
                    <a:pt x="302662" y="305707"/>
                  </a:lnTo>
                  <a:lnTo>
                    <a:pt x="327870" y="272751"/>
                  </a:lnTo>
                  <a:lnTo>
                    <a:pt x="344122" y="233853"/>
                  </a:lnTo>
                  <a:lnTo>
                    <a:pt x="349881" y="190565"/>
                  </a:lnTo>
                  <a:lnTo>
                    <a:pt x="344122" y="147277"/>
                  </a:lnTo>
                  <a:lnTo>
                    <a:pt x="327871" y="108378"/>
                  </a:lnTo>
                  <a:lnTo>
                    <a:pt x="302663" y="75422"/>
                  </a:lnTo>
                  <a:lnTo>
                    <a:pt x="270035" y="49960"/>
                  </a:lnTo>
                  <a:lnTo>
                    <a:pt x="231524" y="33545"/>
                  </a:lnTo>
                  <a:lnTo>
                    <a:pt x="188667" y="27728"/>
                  </a:lnTo>
                  <a:lnTo>
                    <a:pt x="285960" y="27728"/>
                  </a:lnTo>
                  <a:lnTo>
                    <a:pt x="322012" y="55878"/>
                  </a:lnTo>
                  <a:lnTo>
                    <a:pt x="351538" y="94458"/>
                  </a:lnTo>
                  <a:lnTo>
                    <a:pt x="370583" y="139964"/>
                  </a:lnTo>
                  <a:lnTo>
                    <a:pt x="377334" y="190565"/>
                  </a:lnTo>
                  <a:lnTo>
                    <a:pt x="370583" y="241166"/>
                  </a:lnTo>
                  <a:lnTo>
                    <a:pt x="351538" y="286671"/>
                  </a:lnTo>
                  <a:lnTo>
                    <a:pt x="322012" y="325251"/>
                  </a:lnTo>
                  <a:lnTo>
                    <a:pt x="285959" y="353401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2518" y="4687481"/>
              <a:ext cx="167594" cy="3665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4161" y="2488560"/>
              <a:ext cx="248540" cy="15005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070551" y="2474823"/>
              <a:ext cx="276225" cy="177800"/>
            </a:xfrm>
            <a:custGeom>
              <a:avLst/>
              <a:gdLst/>
              <a:ahLst/>
              <a:cxnLst/>
              <a:rect l="l" t="t" r="r" b="b"/>
              <a:pathLst>
                <a:path w="276225" h="177800">
                  <a:moveTo>
                    <a:pt x="248540" y="177529"/>
                  </a:moveTo>
                  <a:lnTo>
                    <a:pt x="27219" y="177529"/>
                  </a:lnTo>
                  <a:lnTo>
                    <a:pt x="16624" y="175370"/>
                  </a:lnTo>
                  <a:lnTo>
                    <a:pt x="7972" y="169482"/>
                  </a:lnTo>
                  <a:lnTo>
                    <a:pt x="2138" y="160749"/>
                  </a:lnTo>
                  <a:lnTo>
                    <a:pt x="0" y="150055"/>
                  </a:lnTo>
                  <a:lnTo>
                    <a:pt x="0" y="27474"/>
                  </a:lnTo>
                  <a:lnTo>
                    <a:pt x="2138" y="16779"/>
                  </a:lnTo>
                  <a:lnTo>
                    <a:pt x="7972" y="8046"/>
                  </a:lnTo>
                  <a:lnTo>
                    <a:pt x="16624" y="2158"/>
                  </a:lnTo>
                  <a:lnTo>
                    <a:pt x="27219" y="0"/>
                  </a:lnTo>
                  <a:lnTo>
                    <a:pt x="248540" y="0"/>
                  </a:lnTo>
                  <a:lnTo>
                    <a:pt x="259136" y="2158"/>
                  </a:lnTo>
                  <a:lnTo>
                    <a:pt x="267788" y="8046"/>
                  </a:lnTo>
                  <a:lnTo>
                    <a:pt x="273621" y="16779"/>
                  </a:lnTo>
                  <a:lnTo>
                    <a:pt x="275760" y="27474"/>
                  </a:lnTo>
                  <a:lnTo>
                    <a:pt x="248540" y="27474"/>
                  </a:lnTo>
                  <a:lnTo>
                    <a:pt x="27219" y="27474"/>
                  </a:lnTo>
                  <a:lnTo>
                    <a:pt x="27219" y="150055"/>
                  </a:lnTo>
                  <a:lnTo>
                    <a:pt x="275760" y="150055"/>
                  </a:lnTo>
                  <a:lnTo>
                    <a:pt x="273621" y="160749"/>
                  </a:lnTo>
                  <a:lnTo>
                    <a:pt x="267788" y="169482"/>
                  </a:lnTo>
                  <a:lnTo>
                    <a:pt x="259136" y="175370"/>
                  </a:lnTo>
                  <a:lnTo>
                    <a:pt x="248540" y="177529"/>
                  </a:lnTo>
                  <a:close/>
                </a:path>
                <a:path w="276225" h="177800">
                  <a:moveTo>
                    <a:pt x="275760" y="150055"/>
                  </a:moveTo>
                  <a:lnTo>
                    <a:pt x="248540" y="150055"/>
                  </a:lnTo>
                  <a:lnTo>
                    <a:pt x="248540" y="27474"/>
                  </a:lnTo>
                  <a:lnTo>
                    <a:pt x="275760" y="27474"/>
                  </a:lnTo>
                  <a:lnTo>
                    <a:pt x="275760" y="15005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67762" y="2173500"/>
              <a:ext cx="478155" cy="360680"/>
            </a:xfrm>
            <a:custGeom>
              <a:avLst/>
              <a:gdLst/>
              <a:ahLst/>
              <a:cxnLst/>
              <a:rect l="l" t="t" r="r" b="b"/>
              <a:pathLst>
                <a:path w="478154" h="360680">
                  <a:moveTo>
                    <a:pt x="471570" y="360474"/>
                  </a:moveTo>
                  <a:lnTo>
                    <a:pt x="13609" y="360474"/>
                  </a:lnTo>
                  <a:lnTo>
                    <a:pt x="6093" y="360474"/>
                  </a:lnTo>
                  <a:lnTo>
                    <a:pt x="0" y="354324"/>
                  </a:lnTo>
                  <a:lnTo>
                    <a:pt x="0" y="6149"/>
                  </a:lnTo>
                  <a:lnTo>
                    <a:pt x="6093" y="0"/>
                  </a:lnTo>
                  <a:lnTo>
                    <a:pt x="471570" y="0"/>
                  </a:lnTo>
                  <a:lnTo>
                    <a:pt x="477663" y="6149"/>
                  </a:lnTo>
                  <a:lnTo>
                    <a:pt x="477663" y="354324"/>
                  </a:lnTo>
                  <a:lnTo>
                    <a:pt x="471570" y="360474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954154" y="2159763"/>
              <a:ext cx="505459" cy="387985"/>
            </a:xfrm>
            <a:custGeom>
              <a:avLst/>
              <a:gdLst/>
              <a:ahLst/>
              <a:cxnLst/>
              <a:rect l="l" t="t" r="r" b="b"/>
              <a:pathLst>
                <a:path w="505459" h="387985">
                  <a:moveTo>
                    <a:pt x="477661" y="387948"/>
                  </a:moveTo>
                  <a:lnTo>
                    <a:pt x="27219" y="387948"/>
                  </a:lnTo>
                  <a:lnTo>
                    <a:pt x="16624" y="385789"/>
                  </a:lnTo>
                  <a:lnTo>
                    <a:pt x="7972" y="379902"/>
                  </a:lnTo>
                  <a:lnTo>
                    <a:pt x="2138" y="371169"/>
                  </a:lnTo>
                  <a:lnTo>
                    <a:pt x="0" y="360474"/>
                  </a:lnTo>
                  <a:lnTo>
                    <a:pt x="0" y="27474"/>
                  </a:lnTo>
                  <a:lnTo>
                    <a:pt x="2138" y="16779"/>
                  </a:lnTo>
                  <a:lnTo>
                    <a:pt x="7972" y="8046"/>
                  </a:lnTo>
                  <a:lnTo>
                    <a:pt x="16624" y="2158"/>
                  </a:lnTo>
                  <a:lnTo>
                    <a:pt x="27219" y="0"/>
                  </a:lnTo>
                  <a:lnTo>
                    <a:pt x="477661" y="0"/>
                  </a:lnTo>
                  <a:lnTo>
                    <a:pt x="488256" y="2158"/>
                  </a:lnTo>
                  <a:lnTo>
                    <a:pt x="496908" y="8046"/>
                  </a:lnTo>
                  <a:lnTo>
                    <a:pt x="502742" y="16779"/>
                  </a:lnTo>
                  <a:lnTo>
                    <a:pt x="504881" y="27474"/>
                  </a:lnTo>
                  <a:lnTo>
                    <a:pt x="27219" y="27474"/>
                  </a:lnTo>
                  <a:lnTo>
                    <a:pt x="27219" y="360474"/>
                  </a:lnTo>
                  <a:lnTo>
                    <a:pt x="504881" y="360474"/>
                  </a:lnTo>
                  <a:lnTo>
                    <a:pt x="502742" y="371169"/>
                  </a:lnTo>
                  <a:lnTo>
                    <a:pt x="496909" y="379902"/>
                  </a:lnTo>
                  <a:lnTo>
                    <a:pt x="488257" y="385789"/>
                  </a:lnTo>
                  <a:lnTo>
                    <a:pt x="477661" y="387948"/>
                  </a:lnTo>
                  <a:close/>
                </a:path>
                <a:path w="505459" h="387985">
                  <a:moveTo>
                    <a:pt x="504881" y="360474"/>
                  </a:moveTo>
                  <a:lnTo>
                    <a:pt x="477661" y="360474"/>
                  </a:lnTo>
                  <a:lnTo>
                    <a:pt x="477661" y="27474"/>
                  </a:lnTo>
                  <a:lnTo>
                    <a:pt x="504881" y="27474"/>
                  </a:lnTo>
                  <a:lnTo>
                    <a:pt x="504881" y="360474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19895" y="2224541"/>
              <a:ext cx="374015" cy="258445"/>
            </a:xfrm>
            <a:custGeom>
              <a:avLst/>
              <a:gdLst/>
              <a:ahLst/>
              <a:cxnLst/>
              <a:rect l="l" t="t" r="r" b="b"/>
              <a:pathLst>
                <a:path w="374015" h="258444">
                  <a:moveTo>
                    <a:pt x="367307" y="258393"/>
                  </a:moveTo>
                  <a:lnTo>
                    <a:pt x="13609" y="258393"/>
                  </a:lnTo>
                  <a:lnTo>
                    <a:pt x="6093" y="258393"/>
                  </a:lnTo>
                  <a:lnTo>
                    <a:pt x="0" y="252243"/>
                  </a:lnTo>
                  <a:lnTo>
                    <a:pt x="0" y="6149"/>
                  </a:lnTo>
                  <a:lnTo>
                    <a:pt x="6093" y="0"/>
                  </a:lnTo>
                  <a:lnTo>
                    <a:pt x="367307" y="0"/>
                  </a:lnTo>
                  <a:lnTo>
                    <a:pt x="373400" y="6149"/>
                  </a:lnTo>
                  <a:lnTo>
                    <a:pt x="373400" y="252243"/>
                  </a:lnTo>
                  <a:lnTo>
                    <a:pt x="367307" y="258393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6283" y="2210806"/>
              <a:ext cx="400685" cy="286385"/>
            </a:xfrm>
            <a:custGeom>
              <a:avLst/>
              <a:gdLst/>
              <a:ahLst/>
              <a:cxnLst/>
              <a:rect l="l" t="t" r="r" b="b"/>
              <a:pathLst>
                <a:path w="400684" h="286385">
                  <a:moveTo>
                    <a:pt x="373402" y="285867"/>
                  </a:moveTo>
                  <a:lnTo>
                    <a:pt x="27219" y="285867"/>
                  </a:lnTo>
                  <a:lnTo>
                    <a:pt x="16624" y="283708"/>
                  </a:lnTo>
                  <a:lnTo>
                    <a:pt x="7972" y="277821"/>
                  </a:lnTo>
                  <a:lnTo>
                    <a:pt x="2138" y="269088"/>
                  </a:lnTo>
                  <a:lnTo>
                    <a:pt x="0" y="258393"/>
                  </a:lnTo>
                  <a:lnTo>
                    <a:pt x="0" y="27474"/>
                  </a:lnTo>
                  <a:lnTo>
                    <a:pt x="2138" y="16779"/>
                  </a:lnTo>
                  <a:lnTo>
                    <a:pt x="7972" y="8046"/>
                  </a:lnTo>
                  <a:lnTo>
                    <a:pt x="16624" y="2158"/>
                  </a:lnTo>
                  <a:lnTo>
                    <a:pt x="27219" y="0"/>
                  </a:lnTo>
                  <a:lnTo>
                    <a:pt x="373402" y="0"/>
                  </a:lnTo>
                  <a:lnTo>
                    <a:pt x="383998" y="2158"/>
                  </a:lnTo>
                  <a:lnTo>
                    <a:pt x="392650" y="8046"/>
                  </a:lnTo>
                  <a:lnTo>
                    <a:pt x="398483" y="16779"/>
                  </a:lnTo>
                  <a:lnTo>
                    <a:pt x="400622" y="27474"/>
                  </a:lnTo>
                  <a:lnTo>
                    <a:pt x="27219" y="27474"/>
                  </a:lnTo>
                  <a:lnTo>
                    <a:pt x="27219" y="258393"/>
                  </a:lnTo>
                  <a:lnTo>
                    <a:pt x="400622" y="258393"/>
                  </a:lnTo>
                  <a:lnTo>
                    <a:pt x="398483" y="269088"/>
                  </a:lnTo>
                  <a:lnTo>
                    <a:pt x="392650" y="277821"/>
                  </a:lnTo>
                  <a:lnTo>
                    <a:pt x="383998" y="283708"/>
                  </a:lnTo>
                  <a:lnTo>
                    <a:pt x="373402" y="285867"/>
                  </a:lnTo>
                  <a:close/>
                </a:path>
                <a:path w="400684" h="286385">
                  <a:moveTo>
                    <a:pt x="400622" y="258393"/>
                  </a:moveTo>
                  <a:lnTo>
                    <a:pt x="373402" y="258393"/>
                  </a:lnTo>
                  <a:lnTo>
                    <a:pt x="373402" y="27474"/>
                  </a:lnTo>
                  <a:lnTo>
                    <a:pt x="400622" y="27474"/>
                  </a:lnTo>
                  <a:lnTo>
                    <a:pt x="400622" y="258393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19895" y="2603332"/>
              <a:ext cx="385445" cy="66040"/>
            </a:xfrm>
            <a:custGeom>
              <a:avLst/>
              <a:gdLst/>
              <a:ahLst/>
              <a:cxnLst/>
              <a:rect l="l" t="t" r="r" b="b"/>
              <a:pathLst>
                <a:path w="385445" h="66039">
                  <a:moveTo>
                    <a:pt x="352376" y="65838"/>
                  </a:moveTo>
                  <a:lnTo>
                    <a:pt x="32613" y="65838"/>
                  </a:lnTo>
                  <a:lnTo>
                    <a:pt x="19930" y="63247"/>
                  </a:lnTo>
                  <a:lnTo>
                    <a:pt x="9562" y="56186"/>
                  </a:lnTo>
                  <a:lnTo>
                    <a:pt x="2566" y="45721"/>
                  </a:lnTo>
                  <a:lnTo>
                    <a:pt x="0" y="32920"/>
                  </a:lnTo>
                  <a:lnTo>
                    <a:pt x="2566" y="20118"/>
                  </a:lnTo>
                  <a:lnTo>
                    <a:pt x="9562" y="9653"/>
                  </a:lnTo>
                  <a:lnTo>
                    <a:pt x="19930" y="2591"/>
                  </a:lnTo>
                  <a:lnTo>
                    <a:pt x="32613" y="0"/>
                  </a:lnTo>
                  <a:lnTo>
                    <a:pt x="352376" y="0"/>
                  </a:lnTo>
                  <a:lnTo>
                    <a:pt x="365059" y="2591"/>
                  </a:lnTo>
                  <a:lnTo>
                    <a:pt x="375428" y="9653"/>
                  </a:lnTo>
                  <a:lnTo>
                    <a:pt x="382425" y="20118"/>
                  </a:lnTo>
                  <a:lnTo>
                    <a:pt x="384992" y="32920"/>
                  </a:lnTo>
                  <a:lnTo>
                    <a:pt x="382425" y="45721"/>
                  </a:lnTo>
                  <a:lnTo>
                    <a:pt x="375428" y="56186"/>
                  </a:lnTo>
                  <a:lnTo>
                    <a:pt x="365059" y="63247"/>
                  </a:lnTo>
                  <a:lnTo>
                    <a:pt x="352376" y="65838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6283" y="2589595"/>
              <a:ext cx="412750" cy="93345"/>
            </a:xfrm>
            <a:custGeom>
              <a:avLst/>
              <a:gdLst/>
              <a:ahLst/>
              <a:cxnLst/>
              <a:rect l="l" t="t" r="r" b="b"/>
              <a:pathLst>
                <a:path w="412750" h="93344">
                  <a:moveTo>
                    <a:pt x="365988" y="93312"/>
                  </a:moveTo>
                  <a:lnTo>
                    <a:pt x="46225" y="93312"/>
                  </a:lnTo>
                  <a:lnTo>
                    <a:pt x="28249" y="89640"/>
                  </a:lnTo>
                  <a:lnTo>
                    <a:pt x="13553" y="79632"/>
                  </a:lnTo>
                  <a:lnTo>
                    <a:pt x="3638" y="64800"/>
                  </a:lnTo>
                  <a:lnTo>
                    <a:pt x="0" y="46657"/>
                  </a:lnTo>
                  <a:lnTo>
                    <a:pt x="3638" y="28513"/>
                  </a:lnTo>
                  <a:lnTo>
                    <a:pt x="13554" y="13681"/>
                  </a:lnTo>
                  <a:lnTo>
                    <a:pt x="28250" y="3672"/>
                  </a:lnTo>
                  <a:lnTo>
                    <a:pt x="46225" y="0"/>
                  </a:lnTo>
                  <a:lnTo>
                    <a:pt x="365988" y="0"/>
                  </a:lnTo>
                  <a:lnTo>
                    <a:pt x="383964" y="3672"/>
                  </a:lnTo>
                  <a:lnTo>
                    <a:pt x="398659" y="13681"/>
                  </a:lnTo>
                  <a:lnTo>
                    <a:pt x="407880" y="27474"/>
                  </a:lnTo>
                  <a:lnTo>
                    <a:pt x="46225" y="27474"/>
                  </a:lnTo>
                  <a:lnTo>
                    <a:pt x="38827" y="28981"/>
                  </a:lnTo>
                  <a:lnTo>
                    <a:pt x="32786" y="33092"/>
                  </a:lnTo>
                  <a:lnTo>
                    <a:pt x="28713" y="39190"/>
                  </a:lnTo>
                  <a:lnTo>
                    <a:pt x="27219" y="46657"/>
                  </a:lnTo>
                  <a:lnTo>
                    <a:pt x="28714" y="54123"/>
                  </a:lnTo>
                  <a:lnTo>
                    <a:pt x="32788" y="60220"/>
                  </a:lnTo>
                  <a:lnTo>
                    <a:pt x="38830" y="64331"/>
                  </a:lnTo>
                  <a:lnTo>
                    <a:pt x="46225" y="65838"/>
                  </a:lnTo>
                  <a:lnTo>
                    <a:pt x="407881" y="65838"/>
                  </a:lnTo>
                  <a:lnTo>
                    <a:pt x="398659" y="79632"/>
                  </a:lnTo>
                  <a:lnTo>
                    <a:pt x="383964" y="89640"/>
                  </a:lnTo>
                  <a:lnTo>
                    <a:pt x="365988" y="93312"/>
                  </a:lnTo>
                  <a:close/>
                </a:path>
                <a:path w="412750" h="93344">
                  <a:moveTo>
                    <a:pt x="407881" y="65838"/>
                  </a:moveTo>
                  <a:lnTo>
                    <a:pt x="365988" y="65838"/>
                  </a:lnTo>
                  <a:lnTo>
                    <a:pt x="373387" y="64330"/>
                  </a:lnTo>
                  <a:lnTo>
                    <a:pt x="379429" y="60220"/>
                  </a:lnTo>
                  <a:lnTo>
                    <a:pt x="383501" y="54123"/>
                  </a:lnTo>
                  <a:lnTo>
                    <a:pt x="384994" y="46657"/>
                  </a:lnTo>
                  <a:lnTo>
                    <a:pt x="383500" y="39190"/>
                  </a:lnTo>
                  <a:lnTo>
                    <a:pt x="379427" y="33092"/>
                  </a:lnTo>
                  <a:lnTo>
                    <a:pt x="373386" y="28981"/>
                  </a:lnTo>
                  <a:lnTo>
                    <a:pt x="365988" y="27474"/>
                  </a:lnTo>
                  <a:lnTo>
                    <a:pt x="407880" y="27474"/>
                  </a:lnTo>
                  <a:lnTo>
                    <a:pt x="408575" y="28513"/>
                  </a:lnTo>
                  <a:lnTo>
                    <a:pt x="412214" y="46657"/>
                  </a:lnTo>
                  <a:lnTo>
                    <a:pt x="408575" y="64800"/>
                  </a:lnTo>
                  <a:lnTo>
                    <a:pt x="407881" y="65838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680064" y="7108247"/>
              <a:ext cx="1056005" cy="1056005"/>
            </a:xfrm>
            <a:custGeom>
              <a:avLst/>
              <a:gdLst/>
              <a:ahLst/>
              <a:cxnLst/>
              <a:rect l="l" t="t" r="r" b="b"/>
              <a:pathLst>
                <a:path w="1056004" h="1056004">
                  <a:moveTo>
                    <a:pt x="916664" y="1055904"/>
                  </a:moveTo>
                  <a:lnTo>
                    <a:pt x="139239" y="1055904"/>
                  </a:lnTo>
                  <a:lnTo>
                    <a:pt x="95128" y="1048830"/>
                  </a:lnTo>
                  <a:lnTo>
                    <a:pt x="56893" y="1029114"/>
                  </a:lnTo>
                  <a:lnTo>
                    <a:pt x="26789" y="999010"/>
                  </a:lnTo>
                  <a:lnTo>
                    <a:pt x="7073" y="960775"/>
                  </a:lnTo>
                  <a:lnTo>
                    <a:pt x="0" y="916664"/>
                  </a:lnTo>
                  <a:lnTo>
                    <a:pt x="0" y="139239"/>
                  </a:lnTo>
                  <a:lnTo>
                    <a:pt x="7073" y="95128"/>
                  </a:lnTo>
                  <a:lnTo>
                    <a:pt x="26789" y="56893"/>
                  </a:lnTo>
                  <a:lnTo>
                    <a:pt x="56893" y="26789"/>
                  </a:lnTo>
                  <a:lnTo>
                    <a:pt x="95128" y="7073"/>
                  </a:lnTo>
                  <a:lnTo>
                    <a:pt x="139239" y="0"/>
                  </a:lnTo>
                  <a:lnTo>
                    <a:pt x="916664" y="0"/>
                  </a:lnTo>
                  <a:lnTo>
                    <a:pt x="960775" y="7073"/>
                  </a:lnTo>
                  <a:lnTo>
                    <a:pt x="999010" y="26789"/>
                  </a:lnTo>
                  <a:lnTo>
                    <a:pt x="1029114" y="56893"/>
                  </a:lnTo>
                  <a:lnTo>
                    <a:pt x="1048830" y="95128"/>
                  </a:lnTo>
                  <a:lnTo>
                    <a:pt x="1055904" y="139239"/>
                  </a:lnTo>
                  <a:lnTo>
                    <a:pt x="1055904" y="916664"/>
                  </a:lnTo>
                  <a:lnTo>
                    <a:pt x="1048830" y="960775"/>
                  </a:lnTo>
                  <a:lnTo>
                    <a:pt x="1029114" y="999010"/>
                  </a:lnTo>
                  <a:lnTo>
                    <a:pt x="999010" y="1029114"/>
                  </a:lnTo>
                  <a:lnTo>
                    <a:pt x="960775" y="1048830"/>
                  </a:lnTo>
                  <a:lnTo>
                    <a:pt x="916664" y="1055904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84161" y="7704408"/>
              <a:ext cx="248540" cy="15005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70551" y="7690670"/>
              <a:ext cx="276225" cy="177800"/>
            </a:xfrm>
            <a:custGeom>
              <a:avLst/>
              <a:gdLst/>
              <a:ahLst/>
              <a:cxnLst/>
              <a:rect l="l" t="t" r="r" b="b"/>
              <a:pathLst>
                <a:path w="276225" h="177800">
                  <a:moveTo>
                    <a:pt x="248540" y="177529"/>
                  </a:moveTo>
                  <a:lnTo>
                    <a:pt x="27219" y="177529"/>
                  </a:lnTo>
                  <a:lnTo>
                    <a:pt x="16624" y="175370"/>
                  </a:lnTo>
                  <a:lnTo>
                    <a:pt x="7972" y="169482"/>
                  </a:lnTo>
                  <a:lnTo>
                    <a:pt x="2138" y="160749"/>
                  </a:lnTo>
                  <a:lnTo>
                    <a:pt x="0" y="150055"/>
                  </a:lnTo>
                  <a:lnTo>
                    <a:pt x="0" y="27474"/>
                  </a:lnTo>
                  <a:lnTo>
                    <a:pt x="2138" y="16779"/>
                  </a:lnTo>
                  <a:lnTo>
                    <a:pt x="7972" y="8046"/>
                  </a:lnTo>
                  <a:lnTo>
                    <a:pt x="16624" y="2158"/>
                  </a:lnTo>
                  <a:lnTo>
                    <a:pt x="27219" y="0"/>
                  </a:lnTo>
                  <a:lnTo>
                    <a:pt x="248540" y="0"/>
                  </a:lnTo>
                  <a:lnTo>
                    <a:pt x="259136" y="2158"/>
                  </a:lnTo>
                  <a:lnTo>
                    <a:pt x="267788" y="8046"/>
                  </a:lnTo>
                  <a:lnTo>
                    <a:pt x="273621" y="16779"/>
                  </a:lnTo>
                  <a:lnTo>
                    <a:pt x="275760" y="27474"/>
                  </a:lnTo>
                  <a:lnTo>
                    <a:pt x="248540" y="27474"/>
                  </a:lnTo>
                  <a:lnTo>
                    <a:pt x="27219" y="27474"/>
                  </a:lnTo>
                  <a:lnTo>
                    <a:pt x="27219" y="150055"/>
                  </a:lnTo>
                  <a:lnTo>
                    <a:pt x="275760" y="150055"/>
                  </a:lnTo>
                  <a:lnTo>
                    <a:pt x="273621" y="160749"/>
                  </a:lnTo>
                  <a:lnTo>
                    <a:pt x="267788" y="169482"/>
                  </a:lnTo>
                  <a:lnTo>
                    <a:pt x="259136" y="175370"/>
                  </a:lnTo>
                  <a:lnTo>
                    <a:pt x="248540" y="177529"/>
                  </a:lnTo>
                  <a:close/>
                </a:path>
                <a:path w="276225" h="177800">
                  <a:moveTo>
                    <a:pt x="275760" y="150055"/>
                  </a:moveTo>
                  <a:lnTo>
                    <a:pt x="248540" y="150055"/>
                  </a:lnTo>
                  <a:lnTo>
                    <a:pt x="248540" y="27474"/>
                  </a:lnTo>
                  <a:lnTo>
                    <a:pt x="275760" y="27474"/>
                  </a:lnTo>
                  <a:lnTo>
                    <a:pt x="275760" y="15005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67762" y="7389347"/>
              <a:ext cx="478155" cy="360680"/>
            </a:xfrm>
            <a:custGeom>
              <a:avLst/>
              <a:gdLst/>
              <a:ahLst/>
              <a:cxnLst/>
              <a:rect l="l" t="t" r="r" b="b"/>
              <a:pathLst>
                <a:path w="478154" h="360679">
                  <a:moveTo>
                    <a:pt x="471570" y="360474"/>
                  </a:moveTo>
                  <a:lnTo>
                    <a:pt x="13609" y="360474"/>
                  </a:lnTo>
                  <a:lnTo>
                    <a:pt x="6093" y="360474"/>
                  </a:lnTo>
                  <a:lnTo>
                    <a:pt x="0" y="354324"/>
                  </a:lnTo>
                  <a:lnTo>
                    <a:pt x="0" y="6149"/>
                  </a:lnTo>
                  <a:lnTo>
                    <a:pt x="6093" y="0"/>
                  </a:lnTo>
                  <a:lnTo>
                    <a:pt x="471570" y="0"/>
                  </a:lnTo>
                  <a:lnTo>
                    <a:pt x="477663" y="6149"/>
                  </a:lnTo>
                  <a:lnTo>
                    <a:pt x="477663" y="354324"/>
                  </a:lnTo>
                  <a:lnTo>
                    <a:pt x="471570" y="360474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54154" y="7375610"/>
              <a:ext cx="505459" cy="387985"/>
            </a:xfrm>
            <a:custGeom>
              <a:avLst/>
              <a:gdLst/>
              <a:ahLst/>
              <a:cxnLst/>
              <a:rect l="l" t="t" r="r" b="b"/>
              <a:pathLst>
                <a:path w="505459" h="387984">
                  <a:moveTo>
                    <a:pt x="477661" y="387948"/>
                  </a:moveTo>
                  <a:lnTo>
                    <a:pt x="27219" y="387948"/>
                  </a:lnTo>
                  <a:lnTo>
                    <a:pt x="16624" y="385789"/>
                  </a:lnTo>
                  <a:lnTo>
                    <a:pt x="7972" y="379902"/>
                  </a:lnTo>
                  <a:lnTo>
                    <a:pt x="2138" y="371169"/>
                  </a:lnTo>
                  <a:lnTo>
                    <a:pt x="0" y="360474"/>
                  </a:lnTo>
                  <a:lnTo>
                    <a:pt x="0" y="27474"/>
                  </a:lnTo>
                  <a:lnTo>
                    <a:pt x="2138" y="16779"/>
                  </a:lnTo>
                  <a:lnTo>
                    <a:pt x="7972" y="8046"/>
                  </a:lnTo>
                  <a:lnTo>
                    <a:pt x="16624" y="2158"/>
                  </a:lnTo>
                  <a:lnTo>
                    <a:pt x="27219" y="0"/>
                  </a:lnTo>
                  <a:lnTo>
                    <a:pt x="477661" y="0"/>
                  </a:lnTo>
                  <a:lnTo>
                    <a:pt x="488256" y="2158"/>
                  </a:lnTo>
                  <a:lnTo>
                    <a:pt x="496908" y="8046"/>
                  </a:lnTo>
                  <a:lnTo>
                    <a:pt x="502742" y="16779"/>
                  </a:lnTo>
                  <a:lnTo>
                    <a:pt x="504881" y="27474"/>
                  </a:lnTo>
                  <a:lnTo>
                    <a:pt x="27219" y="27474"/>
                  </a:lnTo>
                  <a:lnTo>
                    <a:pt x="27219" y="360474"/>
                  </a:lnTo>
                  <a:lnTo>
                    <a:pt x="504881" y="360474"/>
                  </a:lnTo>
                  <a:lnTo>
                    <a:pt x="502742" y="371169"/>
                  </a:lnTo>
                  <a:lnTo>
                    <a:pt x="496909" y="379902"/>
                  </a:lnTo>
                  <a:lnTo>
                    <a:pt x="488257" y="385789"/>
                  </a:lnTo>
                  <a:lnTo>
                    <a:pt x="477661" y="387948"/>
                  </a:lnTo>
                  <a:close/>
                </a:path>
                <a:path w="505459" h="387984">
                  <a:moveTo>
                    <a:pt x="504881" y="360474"/>
                  </a:moveTo>
                  <a:lnTo>
                    <a:pt x="477661" y="360474"/>
                  </a:lnTo>
                  <a:lnTo>
                    <a:pt x="477661" y="27474"/>
                  </a:lnTo>
                  <a:lnTo>
                    <a:pt x="504881" y="27474"/>
                  </a:lnTo>
                  <a:lnTo>
                    <a:pt x="504881" y="360474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9895" y="7440387"/>
              <a:ext cx="374015" cy="258445"/>
            </a:xfrm>
            <a:custGeom>
              <a:avLst/>
              <a:gdLst/>
              <a:ahLst/>
              <a:cxnLst/>
              <a:rect l="l" t="t" r="r" b="b"/>
              <a:pathLst>
                <a:path w="374015" h="258445">
                  <a:moveTo>
                    <a:pt x="367307" y="258393"/>
                  </a:moveTo>
                  <a:lnTo>
                    <a:pt x="13609" y="258393"/>
                  </a:lnTo>
                  <a:lnTo>
                    <a:pt x="6093" y="258393"/>
                  </a:lnTo>
                  <a:lnTo>
                    <a:pt x="0" y="252243"/>
                  </a:lnTo>
                  <a:lnTo>
                    <a:pt x="0" y="6149"/>
                  </a:lnTo>
                  <a:lnTo>
                    <a:pt x="6093" y="0"/>
                  </a:lnTo>
                  <a:lnTo>
                    <a:pt x="367307" y="0"/>
                  </a:lnTo>
                  <a:lnTo>
                    <a:pt x="373400" y="6149"/>
                  </a:lnTo>
                  <a:lnTo>
                    <a:pt x="373400" y="252243"/>
                  </a:lnTo>
                  <a:lnTo>
                    <a:pt x="367307" y="258393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06283" y="7426652"/>
              <a:ext cx="400685" cy="286385"/>
            </a:xfrm>
            <a:custGeom>
              <a:avLst/>
              <a:gdLst/>
              <a:ahLst/>
              <a:cxnLst/>
              <a:rect l="l" t="t" r="r" b="b"/>
              <a:pathLst>
                <a:path w="400684" h="286384">
                  <a:moveTo>
                    <a:pt x="373402" y="285867"/>
                  </a:moveTo>
                  <a:lnTo>
                    <a:pt x="27219" y="285867"/>
                  </a:lnTo>
                  <a:lnTo>
                    <a:pt x="16624" y="283708"/>
                  </a:lnTo>
                  <a:lnTo>
                    <a:pt x="7972" y="277821"/>
                  </a:lnTo>
                  <a:lnTo>
                    <a:pt x="2138" y="269088"/>
                  </a:lnTo>
                  <a:lnTo>
                    <a:pt x="0" y="258393"/>
                  </a:lnTo>
                  <a:lnTo>
                    <a:pt x="0" y="27474"/>
                  </a:lnTo>
                  <a:lnTo>
                    <a:pt x="2138" y="16779"/>
                  </a:lnTo>
                  <a:lnTo>
                    <a:pt x="7972" y="8046"/>
                  </a:lnTo>
                  <a:lnTo>
                    <a:pt x="16624" y="2158"/>
                  </a:lnTo>
                  <a:lnTo>
                    <a:pt x="27219" y="0"/>
                  </a:lnTo>
                  <a:lnTo>
                    <a:pt x="373402" y="0"/>
                  </a:lnTo>
                  <a:lnTo>
                    <a:pt x="383998" y="2158"/>
                  </a:lnTo>
                  <a:lnTo>
                    <a:pt x="392650" y="8046"/>
                  </a:lnTo>
                  <a:lnTo>
                    <a:pt x="398483" y="16779"/>
                  </a:lnTo>
                  <a:lnTo>
                    <a:pt x="400622" y="27474"/>
                  </a:lnTo>
                  <a:lnTo>
                    <a:pt x="27219" y="27474"/>
                  </a:lnTo>
                  <a:lnTo>
                    <a:pt x="27219" y="258393"/>
                  </a:lnTo>
                  <a:lnTo>
                    <a:pt x="400622" y="258393"/>
                  </a:lnTo>
                  <a:lnTo>
                    <a:pt x="398483" y="269088"/>
                  </a:lnTo>
                  <a:lnTo>
                    <a:pt x="392650" y="277821"/>
                  </a:lnTo>
                  <a:lnTo>
                    <a:pt x="383998" y="283708"/>
                  </a:lnTo>
                  <a:lnTo>
                    <a:pt x="373402" y="285867"/>
                  </a:lnTo>
                  <a:close/>
                </a:path>
                <a:path w="400684" h="286384">
                  <a:moveTo>
                    <a:pt x="400622" y="258393"/>
                  </a:moveTo>
                  <a:lnTo>
                    <a:pt x="373402" y="258393"/>
                  </a:lnTo>
                  <a:lnTo>
                    <a:pt x="373402" y="27474"/>
                  </a:lnTo>
                  <a:lnTo>
                    <a:pt x="400622" y="27474"/>
                  </a:lnTo>
                  <a:lnTo>
                    <a:pt x="400622" y="258393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9895" y="7819179"/>
              <a:ext cx="385445" cy="66040"/>
            </a:xfrm>
            <a:custGeom>
              <a:avLst/>
              <a:gdLst/>
              <a:ahLst/>
              <a:cxnLst/>
              <a:rect l="l" t="t" r="r" b="b"/>
              <a:pathLst>
                <a:path w="385445" h="66040">
                  <a:moveTo>
                    <a:pt x="352376" y="65838"/>
                  </a:moveTo>
                  <a:lnTo>
                    <a:pt x="32613" y="65838"/>
                  </a:lnTo>
                  <a:lnTo>
                    <a:pt x="19930" y="63247"/>
                  </a:lnTo>
                  <a:lnTo>
                    <a:pt x="9562" y="56186"/>
                  </a:lnTo>
                  <a:lnTo>
                    <a:pt x="2566" y="45721"/>
                  </a:lnTo>
                  <a:lnTo>
                    <a:pt x="0" y="32920"/>
                  </a:lnTo>
                  <a:lnTo>
                    <a:pt x="2566" y="20118"/>
                  </a:lnTo>
                  <a:lnTo>
                    <a:pt x="9562" y="9653"/>
                  </a:lnTo>
                  <a:lnTo>
                    <a:pt x="19930" y="2591"/>
                  </a:lnTo>
                  <a:lnTo>
                    <a:pt x="32613" y="0"/>
                  </a:lnTo>
                  <a:lnTo>
                    <a:pt x="352376" y="0"/>
                  </a:lnTo>
                  <a:lnTo>
                    <a:pt x="365059" y="2591"/>
                  </a:lnTo>
                  <a:lnTo>
                    <a:pt x="375428" y="9653"/>
                  </a:lnTo>
                  <a:lnTo>
                    <a:pt x="382425" y="20118"/>
                  </a:lnTo>
                  <a:lnTo>
                    <a:pt x="384992" y="32920"/>
                  </a:lnTo>
                  <a:lnTo>
                    <a:pt x="382425" y="45721"/>
                  </a:lnTo>
                  <a:lnTo>
                    <a:pt x="375428" y="56186"/>
                  </a:lnTo>
                  <a:lnTo>
                    <a:pt x="365059" y="63247"/>
                  </a:lnTo>
                  <a:lnTo>
                    <a:pt x="352376" y="65838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06283" y="7805442"/>
              <a:ext cx="412750" cy="93345"/>
            </a:xfrm>
            <a:custGeom>
              <a:avLst/>
              <a:gdLst/>
              <a:ahLst/>
              <a:cxnLst/>
              <a:rect l="l" t="t" r="r" b="b"/>
              <a:pathLst>
                <a:path w="412750" h="93345">
                  <a:moveTo>
                    <a:pt x="365988" y="93312"/>
                  </a:moveTo>
                  <a:lnTo>
                    <a:pt x="46225" y="93312"/>
                  </a:lnTo>
                  <a:lnTo>
                    <a:pt x="28249" y="89640"/>
                  </a:lnTo>
                  <a:lnTo>
                    <a:pt x="13553" y="79632"/>
                  </a:lnTo>
                  <a:lnTo>
                    <a:pt x="3638" y="64800"/>
                  </a:lnTo>
                  <a:lnTo>
                    <a:pt x="0" y="46657"/>
                  </a:lnTo>
                  <a:lnTo>
                    <a:pt x="3638" y="28513"/>
                  </a:lnTo>
                  <a:lnTo>
                    <a:pt x="13554" y="13681"/>
                  </a:lnTo>
                  <a:lnTo>
                    <a:pt x="28250" y="3672"/>
                  </a:lnTo>
                  <a:lnTo>
                    <a:pt x="46225" y="0"/>
                  </a:lnTo>
                  <a:lnTo>
                    <a:pt x="365988" y="0"/>
                  </a:lnTo>
                  <a:lnTo>
                    <a:pt x="383964" y="3672"/>
                  </a:lnTo>
                  <a:lnTo>
                    <a:pt x="398659" y="13681"/>
                  </a:lnTo>
                  <a:lnTo>
                    <a:pt x="407880" y="27474"/>
                  </a:lnTo>
                  <a:lnTo>
                    <a:pt x="46225" y="27474"/>
                  </a:lnTo>
                  <a:lnTo>
                    <a:pt x="38827" y="28981"/>
                  </a:lnTo>
                  <a:lnTo>
                    <a:pt x="32786" y="33092"/>
                  </a:lnTo>
                  <a:lnTo>
                    <a:pt x="28713" y="39190"/>
                  </a:lnTo>
                  <a:lnTo>
                    <a:pt x="27219" y="46657"/>
                  </a:lnTo>
                  <a:lnTo>
                    <a:pt x="28714" y="54123"/>
                  </a:lnTo>
                  <a:lnTo>
                    <a:pt x="32788" y="60220"/>
                  </a:lnTo>
                  <a:lnTo>
                    <a:pt x="38830" y="64331"/>
                  </a:lnTo>
                  <a:lnTo>
                    <a:pt x="46225" y="65838"/>
                  </a:lnTo>
                  <a:lnTo>
                    <a:pt x="407881" y="65838"/>
                  </a:lnTo>
                  <a:lnTo>
                    <a:pt x="398659" y="79632"/>
                  </a:lnTo>
                  <a:lnTo>
                    <a:pt x="383964" y="89640"/>
                  </a:lnTo>
                  <a:lnTo>
                    <a:pt x="365988" y="93312"/>
                  </a:lnTo>
                  <a:close/>
                </a:path>
                <a:path w="412750" h="93345">
                  <a:moveTo>
                    <a:pt x="407881" y="65838"/>
                  </a:moveTo>
                  <a:lnTo>
                    <a:pt x="365988" y="65838"/>
                  </a:lnTo>
                  <a:lnTo>
                    <a:pt x="373387" y="64330"/>
                  </a:lnTo>
                  <a:lnTo>
                    <a:pt x="379429" y="60220"/>
                  </a:lnTo>
                  <a:lnTo>
                    <a:pt x="383501" y="54123"/>
                  </a:lnTo>
                  <a:lnTo>
                    <a:pt x="384994" y="46657"/>
                  </a:lnTo>
                  <a:lnTo>
                    <a:pt x="383500" y="39190"/>
                  </a:lnTo>
                  <a:lnTo>
                    <a:pt x="379427" y="33092"/>
                  </a:lnTo>
                  <a:lnTo>
                    <a:pt x="373386" y="28981"/>
                  </a:lnTo>
                  <a:lnTo>
                    <a:pt x="365988" y="27474"/>
                  </a:lnTo>
                  <a:lnTo>
                    <a:pt x="407880" y="27474"/>
                  </a:lnTo>
                  <a:lnTo>
                    <a:pt x="408575" y="28513"/>
                  </a:lnTo>
                  <a:lnTo>
                    <a:pt x="412214" y="46657"/>
                  </a:lnTo>
                  <a:lnTo>
                    <a:pt x="408575" y="64800"/>
                  </a:lnTo>
                  <a:lnTo>
                    <a:pt x="407881" y="65838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sz="half" idx="3"/>
          </p:nvPr>
        </p:nvSpPr>
        <p:spPr>
          <a:xfrm>
            <a:off x="11228101" y="4045642"/>
            <a:ext cx="5997575" cy="5856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8955">
              <a:lnSpc>
                <a:spcPct val="115500"/>
              </a:lnSpc>
              <a:spcBef>
                <a:spcPts val="100"/>
              </a:spcBef>
            </a:pPr>
            <a:r>
              <a:rPr lang="uk-UA" spc="-110" dirty="0"/>
              <a:t>доступ до інформації, що швидко змінюється, обмін інформацією та накопичення знань</a:t>
            </a:r>
          </a:p>
          <a:p>
            <a:pPr marL="12700" marR="528955">
              <a:lnSpc>
                <a:spcPct val="115500"/>
              </a:lnSpc>
              <a:spcBef>
                <a:spcPts val="100"/>
              </a:spcBef>
            </a:pPr>
            <a:endParaRPr spc="10" dirty="0"/>
          </a:p>
          <a:p>
            <a:pPr marL="12700" marR="5080">
              <a:lnSpc>
                <a:spcPct val="115500"/>
              </a:lnSpc>
              <a:spcBef>
                <a:spcPts val="5"/>
              </a:spcBef>
            </a:pPr>
            <a:r>
              <a:rPr lang="uk-UA" spc="-120" dirty="0"/>
              <a:t>сучасні технології надають учню багато варіантів замість того, щоб запам’ятовувати та вчити напам’ять</a:t>
            </a:r>
            <a:endParaRPr spc="-6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971675"/>
            <a:chOff x="0" y="1"/>
            <a:chExt cx="18288000" cy="1971675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18288000" cy="1971675"/>
            </a:xfrm>
            <a:custGeom>
              <a:avLst/>
              <a:gdLst/>
              <a:ahLst/>
              <a:cxnLst/>
              <a:rect l="l" t="t" r="r" b="b"/>
              <a:pathLst>
                <a:path w="18288000" h="1971675">
                  <a:moveTo>
                    <a:pt x="18287998" y="1971674"/>
                  </a:moveTo>
                  <a:lnTo>
                    <a:pt x="0" y="1971674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1971674"/>
                  </a:lnTo>
                  <a:close/>
                </a:path>
              </a:pathLst>
            </a:custGeom>
            <a:solidFill>
              <a:srgbClr val="FEE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456597" y="865655"/>
              <a:ext cx="798830" cy="352425"/>
            </a:xfrm>
            <a:custGeom>
              <a:avLst/>
              <a:gdLst/>
              <a:ahLst/>
              <a:cxnLst/>
              <a:rect l="l" t="t" r="r" b="b"/>
              <a:pathLst>
                <a:path w="798830" h="352425">
                  <a:moveTo>
                    <a:pt x="621777" y="352425"/>
                  </a:moveTo>
                  <a:lnTo>
                    <a:pt x="600592" y="331301"/>
                  </a:lnTo>
                  <a:lnTo>
                    <a:pt x="741449" y="190850"/>
                  </a:lnTo>
                  <a:lnTo>
                    <a:pt x="0" y="190850"/>
                  </a:lnTo>
                  <a:lnTo>
                    <a:pt x="0" y="161203"/>
                  </a:lnTo>
                  <a:lnTo>
                    <a:pt x="741449" y="161203"/>
                  </a:lnTo>
                  <a:lnTo>
                    <a:pt x="600592" y="21123"/>
                  </a:lnTo>
                  <a:lnTo>
                    <a:pt x="621777" y="0"/>
                  </a:lnTo>
                  <a:lnTo>
                    <a:pt x="798312" y="176027"/>
                  </a:lnTo>
                  <a:lnTo>
                    <a:pt x="621777" y="35242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0683" y="289531"/>
            <a:ext cx="15457814" cy="1616468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905"/>
              </a:spcBef>
            </a:pPr>
            <a:r>
              <a:rPr lang="uk-UA" sz="3900" spc="140" dirty="0">
                <a:solidFill>
                  <a:srgbClr val="181818"/>
                </a:solidFill>
                <a:latin typeface="Arial"/>
                <a:cs typeface="Arial"/>
              </a:rPr>
              <a:t>Існує багато інноваційних рішень, які допомагають підвищити рівень інновацій у застосуванні процесу електронного навчання: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4104068"/>
            <a:ext cx="4271645" cy="1474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uk-UA" sz="2100" spc="-10" dirty="0">
                <a:solidFill>
                  <a:srgbClr val="181818"/>
                </a:solidFill>
                <a:latin typeface="Verdana"/>
                <a:cs typeface="Verdana"/>
              </a:rPr>
              <a:t>уміння використовувати сучасні медіа для ефективного доступу до інформації.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8183" y="3362990"/>
            <a:ext cx="49325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b="1" spc="75" dirty="0">
                <a:solidFill>
                  <a:srgbClr val="181818"/>
                </a:solidFill>
                <a:latin typeface="Arial"/>
                <a:cs typeface="Arial"/>
              </a:rPr>
              <a:t>Технологічна культура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0818" y="7306460"/>
            <a:ext cx="4479925" cy="113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uk-UA" sz="2100" spc="-10" dirty="0">
                <a:solidFill>
                  <a:srgbClr val="181818"/>
                </a:solidFill>
                <a:latin typeface="Verdana"/>
                <a:cs typeface="Verdana"/>
              </a:rPr>
              <a:t>здатність успішно взаємодіяти та співпрацювати в різних культурах.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1465" y="6565382"/>
            <a:ext cx="42716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b="1" spc="25" dirty="0">
                <a:solidFill>
                  <a:srgbClr val="181818"/>
                </a:solidFill>
                <a:latin typeface="Arial"/>
                <a:cs typeface="Arial"/>
              </a:rPr>
              <a:t>Глобальна культура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5311" y="3982086"/>
            <a:ext cx="5353685" cy="1099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uk-UA" sz="2100" spc="-50" dirty="0">
                <a:solidFill>
                  <a:srgbClr val="181818"/>
                </a:solidFill>
                <a:latin typeface="Verdana"/>
                <a:cs typeface="Verdana"/>
              </a:rPr>
              <a:t>здатність збирати, систематизувати, оцінювати та приймати правильні рішення.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5311" y="3241008"/>
            <a:ext cx="45186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b="1" spc="90" dirty="0">
                <a:solidFill>
                  <a:srgbClr val="181818"/>
                </a:solidFill>
                <a:latin typeface="Arial"/>
                <a:cs typeface="Arial"/>
              </a:rPr>
              <a:t>Культура інформації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4421" y="7306460"/>
            <a:ext cx="9872164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uk-UA" sz="2100" spc="-55" dirty="0">
                <a:solidFill>
                  <a:srgbClr val="181818"/>
                </a:solidFill>
                <a:latin typeface="Verdana"/>
                <a:cs typeface="Verdana"/>
              </a:rPr>
              <a:t>увага до обов’язків, покладених суспільством, наприклад, в електронних класах, коли студенти мають усі інструменти та пристрої для взаємодії з навчальною програмою електронного навчання, а вчителі добре навчені електронному процесу в освіті та роботі, щоб вони були готові надавати вказівки та керівництво в будь-який час.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04420" y="6565382"/>
            <a:ext cx="616397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b="1" spc="90" dirty="0">
                <a:solidFill>
                  <a:srgbClr val="181818"/>
                </a:solidFill>
                <a:latin typeface="Arial"/>
                <a:cs typeface="Arial"/>
              </a:rPr>
              <a:t>Культура і відповідальність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69635" y="3982086"/>
            <a:ext cx="4806950" cy="7246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uk-UA" sz="2100" spc="20" dirty="0">
                <a:solidFill>
                  <a:srgbClr val="181818"/>
                </a:solidFill>
                <a:latin typeface="Verdana"/>
                <a:cs typeface="Verdana"/>
              </a:rPr>
              <a:t>Здатність створювати контент, який відповідає рівню учня.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69635" y="3241008"/>
            <a:ext cx="493255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b="1" spc="130" dirty="0">
                <a:solidFill>
                  <a:srgbClr val="181818"/>
                </a:solidFill>
                <a:latin typeface="Arial"/>
                <a:cs typeface="Arial"/>
              </a:rPr>
              <a:t>Середнє виробництво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246" y="3723566"/>
            <a:ext cx="4726667" cy="65634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2448" y="7820882"/>
            <a:ext cx="3796161" cy="246611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2525" y="0"/>
            <a:ext cx="4293072" cy="59705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84281" y="4256966"/>
            <a:ext cx="4003717" cy="60300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52525" y="6346352"/>
            <a:ext cx="4293072" cy="39406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2448" y="3723566"/>
            <a:ext cx="3796161" cy="37961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84283" y="73267"/>
            <a:ext cx="4003717" cy="397102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70246" y="488224"/>
            <a:ext cx="8828405" cy="2854960"/>
          </a:xfrm>
          <a:custGeom>
            <a:avLst/>
            <a:gdLst/>
            <a:ahLst/>
            <a:cxnLst/>
            <a:rect l="l" t="t" r="r" b="b"/>
            <a:pathLst>
              <a:path w="8828405" h="2854960">
                <a:moveTo>
                  <a:pt x="8508160" y="2854676"/>
                </a:moveTo>
                <a:lnTo>
                  <a:pt x="330202" y="2854676"/>
                </a:lnTo>
                <a:lnTo>
                  <a:pt x="281501" y="2851087"/>
                </a:lnTo>
                <a:lnTo>
                  <a:pt x="234987" y="2840662"/>
                </a:lnTo>
                <a:lnTo>
                  <a:pt x="191177" y="2823919"/>
                </a:lnTo>
                <a:lnTo>
                  <a:pt x="150588" y="2801373"/>
                </a:lnTo>
                <a:lnTo>
                  <a:pt x="113734" y="2773542"/>
                </a:lnTo>
                <a:lnTo>
                  <a:pt x="81134" y="2740942"/>
                </a:lnTo>
                <a:lnTo>
                  <a:pt x="53303" y="2704088"/>
                </a:lnTo>
                <a:lnTo>
                  <a:pt x="30757" y="2663498"/>
                </a:lnTo>
                <a:lnTo>
                  <a:pt x="14014" y="2619688"/>
                </a:lnTo>
                <a:lnTo>
                  <a:pt x="3589" y="2573175"/>
                </a:lnTo>
                <a:lnTo>
                  <a:pt x="0" y="2524474"/>
                </a:lnTo>
                <a:lnTo>
                  <a:pt x="0" y="330202"/>
                </a:lnTo>
                <a:lnTo>
                  <a:pt x="3589" y="281501"/>
                </a:lnTo>
                <a:lnTo>
                  <a:pt x="14014" y="234987"/>
                </a:lnTo>
                <a:lnTo>
                  <a:pt x="30757" y="191177"/>
                </a:lnTo>
                <a:lnTo>
                  <a:pt x="53303" y="150588"/>
                </a:lnTo>
                <a:lnTo>
                  <a:pt x="81134" y="113734"/>
                </a:lnTo>
                <a:lnTo>
                  <a:pt x="113734" y="81134"/>
                </a:lnTo>
                <a:lnTo>
                  <a:pt x="150588" y="53303"/>
                </a:lnTo>
                <a:lnTo>
                  <a:pt x="191177" y="30757"/>
                </a:lnTo>
                <a:lnTo>
                  <a:pt x="234987" y="14014"/>
                </a:lnTo>
                <a:lnTo>
                  <a:pt x="281501" y="3589"/>
                </a:lnTo>
                <a:lnTo>
                  <a:pt x="330202" y="0"/>
                </a:lnTo>
                <a:lnTo>
                  <a:pt x="8508160" y="0"/>
                </a:lnTo>
                <a:lnTo>
                  <a:pt x="8556861" y="3589"/>
                </a:lnTo>
                <a:lnTo>
                  <a:pt x="8603374" y="14014"/>
                </a:lnTo>
                <a:lnTo>
                  <a:pt x="8647184" y="30757"/>
                </a:lnTo>
                <a:lnTo>
                  <a:pt x="8687774" y="53303"/>
                </a:lnTo>
                <a:lnTo>
                  <a:pt x="8724628" y="81134"/>
                </a:lnTo>
                <a:lnTo>
                  <a:pt x="8757229" y="113734"/>
                </a:lnTo>
                <a:lnTo>
                  <a:pt x="8785060" y="150588"/>
                </a:lnTo>
                <a:lnTo>
                  <a:pt x="8807605" y="191177"/>
                </a:lnTo>
                <a:lnTo>
                  <a:pt x="8824349" y="234987"/>
                </a:lnTo>
                <a:lnTo>
                  <a:pt x="8827855" y="250630"/>
                </a:lnTo>
                <a:lnTo>
                  <a:pt x="8827855" y="2604045"/>
                </a:lnTo>
                <a:lnTo>
                  <a:pt x="8807605" y="2663498"/>
                </a:lnTo>
                <a:lnTo>
                  <a:pt x="8785060" y="2704088"/>
                </a:lnTo>
                <a:lnTo>
                  <a:pt x="8757229" y="2740942"/>
                </a:lnTo>
                <a:lnTo>
                  <a:pt x="8724628" y="2773542"/>
                </a:lnTo>
                <a:lnTo>
                  <a:pt x="8687774" y="2801373"/>
                </a:lnTo>
                <a:lnTo>
                  <a:pt x="8647184" y="2823919"/>
                </a:lnTo>
                <a:lnTo>
                  <a:pt x="8603374" y="2840662"/>
                </a:lnTo>
                <a:lnTo>
                  <a:pt x="8556861" y="2851087"/>
                </a:lnTo>
                <a:lnTo>
                  <a:pt x="8508160" y="2854676"/>
                </a:lnTo>
                <a:close/>
              </a:path>
            </a:pathLst>
          </a:custGeom>
          <a:solidFill>
            <a:srgbClr val="FE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2820" y="3751097"/>
            <a:ext cx="1009650" cy="1009650"/>
          </a:xfrm>
          <a:custGeom>
            <a:avLst/>
            <a:gdLst/>
            <a:ahLst/>
            <a:cxnLst/>
            <a:rect l="l" t="t" r="r" b="b"/>
            <a:pathLst>
              <a:path w="1009650" h="1009650">
                <a:moveTo>
                  <a:pt x="551319" y="379285"/>
                </a:moveTo>
                <a:lnTo>
                  <a:pt x="506145" y="379285"/>
                </a:lnTo>
                <a:lnTo>
                  <a:pt x="422351" y="445998"/>
                </a:lnTo>
                <a:lnTo>
                  <a:pt x="448881" y="479094"/>
                </a:lnTo>
                <a:lnTo>
                  <a:pt x="478828" y="455193"/>
                </a:lnTo>
                <a:lnTo>
                  <a:pt x="481926" y="452577"/>
                </a:lnTo>
                <a:lnTo>
                  <a:pt x="486117" y="448716"/>
                </a:lnTo>
                <a:lnTo>
                  <a:pt x="491388" y="443623"/>
                </a:lnTo>
                <a:lnTo>
                  <a:pt x="497738" y="437324"/>
                </a:lnTo>
                <a:lnTo>
                  <a:pt x="496951" y="464375"/>
                </a:lnTo>
                <a:lnTo>
                  <a:pt x="496430" y="489077"/>
                </a:lnTo>
                <a:lnTo>
                  <a:pt x="496430" y="639305"/>
                </a:lnTo>
                <a:lnTo>
                  <a:pt x="551319" y="639305"/>
                </a:lnTo>
                <a:lnTo>
                  <a:pt x="551319" y="379285"/>
                </a:lnTo>
                <a:close/>
              </a:path>
              <a:path w="1009650" h="1009650">
                <a:moveTo>
                  <a:pt x="1009650" y="504825"/>
                </a:moveTo>
                <a:lnTo>
                  <a:pt x="1007338" y="456349"/>
                </a:lnTo>
                <a:lnTo>
                  <a:pt x="1000531" y="409003"/>
                </a:lnTo>
                <a:lnTo>
                  <a:pt x="989457" y="363245"/>
                </a:lnTo>
                <a:lnTo>
                  <a:pt x="979716" y="334924"/>
                </a:lnTo>
                <a:lnTo>
                  <a:pt x="979716" y="504825"/>
                </a:lnTo>
                <a:lnTo>
                  <a:pt x="977252" y="553313"/>
                </a:lnTo>
                <a:lnTo>
                  <a:pt x="970051" y="600417"/>
                </a:lnTo>
                <a:lnTo>
                  <a:pt x="958329" y="645896"/>
                </a:lnTo>
                <a:lnTo>
                  <a:pt x="942340" y="689508"/>
                </a:lnTo>
                <a:lnTo>
                  <a:pt x="922312" y="731012"/>
                </a:lnTo>
                <a:lnTo>
                  <a:pt x="898499" y="770166"/>
                </a:lnTo>
                <a:lnTo>
                  <a:pt x="871143" y="806729"/>
                </a:lnTo>
                <a:lnTo>
                  <a:pt x="840473" y="840473"/>
                </a:lnTo>
                <a:lnTo>
                  <a:pt x="806729" y="871143"/>
                </a:lnTo>
                <a:lnTo>
                  <a:pt x="770166" y="898499"/>
                </a:lnTo>
                <a:lnTo>
                  <a:pt x="731012" y="922312"/>
                </a:lnTo>
                <a:lnTo>
                  <a:pt x="689508" y="942340"/>
                </a:lnTo>
                <a:lnTo>
                  <a:pt x="645896" y="958329"/>
                </a:lnTo>
                <a:lnTo>
                  <a:pt x="600417" y="970051"/>
                </a:lnTo>
                <a:lnTo>
                  <a:pt x="553313" y="977252"/>
                </a:lnTo>
                <a:lnTo>
                  <a:pt x="504825" y="979716"/>
                </a:lnTo>
                <a:lnTo>
                  <a:pt x="456336" y="977252"/>
                </a:lnTo>
                <a:lnTo>
                  <a:pt x="409244" y="970051"/>
                </a:lnTo>
                <a:lnTo>
                  <a:pt x="363766" y="958329"/>
                </a:lnTo>
                <a:lnTo>
                  <a:pt x="320154" y="942340"/>
                </a:lnTo>
                <a:lnTo>
                  <a:pt x="278650" y="922312"/>
                </a:lnTo>
                <a:lnTo>
                  <a:pt x="239496" y="898499"/>
                </a:lnTo>
                <a:lnTo>
                  <a:pt x="202933" y="871143"/>
                </a:lnTo>
                <a:lnTo>
                  <a:pt x="169189" y="840473"/>
                </a:lnTo>
                <a:lnTo>
                  <a:pt x="138518" y="806729"/>
                </a:lnTo>
                <a:lnTo>
                  <a:pt x="111150" y="770166"/>
                </a:lnTo>
                <a:lnTo>
                  <a:pt x="87350" y="731012"/>
                </a:lnTo>
                <a:lnTo>
                  <a:pt x="67322" y="689508"/>
                </a:lnTo>
                <a:lnTo>
                  <a:pt x="51333" y="645896"/>
                </a:lnTo>
                <a:lnTo>
                  <a:pt x="39611" y="600417"/>
                </a:lnTo>
                <a:lnTo>
                  <a:pt x="32410" y="553389"/>
                </a:lnTo>
                <a:lnTo>
                  <a:pt x="29946" y="504825"/>
                </a:lnTo>
                <a:lnTo>
                  <a:pt x="32397" y="456349"/>
                </a:lnTo>
                <a:lnTo>
                  <a:pt x="39611" y="409244"/>
                </a:lnTo>
                <a:lnTo>
                  <a:pt x="51333" y="363766"/>
                </a:lnTo>
                <a:lnTo>
                  <a:pt x="67322" y="320154"/>
                </a:lnTo>
                <a:lnTo>
                  <a:pt x="87350" y="278650"/>
                </a:lnTo>
                <a:lnTo>
                  <a:pt x="111150" y="239496"/>
                </a:lnTo>
                <a:lnTo>
                  <a:pt x="138518" y="202933"/>
                </a:lnTo>
                <a:lnTo>
                  <a:pt x="169189" y="169189"/>
                </a:lnTo>
                <a:lnTo>
                  <a:pt x="202933" y="138518"/>
                </a:lnTo>
                <a:lnTo>
                  <a:pt x="239496" y="111163"/>
                </a:lnTo>
                <a:lnTo>
                  <a:pt x="278650" y="87350"/>
                </a:lnTo>
                <a:lnTo>
                  <a:pt x="320154" y="67322"/>
                </a:lnTo>
                <a:lnTo>
                  <a:pt x="363766" y="51333"/>
                </a:lnTo>
                <a:lnTo>
                  <a:pt x="409244" y="39611"/>
                </a:lnTo>
                <a:lnTo>
                  <a:pt x="456336" y="32410"/>
                </a:lnTo>
                <a:lnTo>
                  <a:pt x="504825" y="29946"/>
                </a:lnTo>
                <a:lnTo>
                  <a:pt x="553313" y="32410"/>
                </a:lnTo>
                <a:lnTo>
                  <a:pt x="600417" y="39611"/>
                </a:lnTo>
                <a:lnTo>
                  <a:pt x="645896" y="51333"/>
                </a:lnTo>
                <a:lnTo>
                  <a:pt x="689508" y="67322"/>
                </a:lnTo>
                <a:lnTo>
                  <a:pt x="731012" y="87350"/>
                </a:lnTo>
                <a:lnTo>
                  <a:pt x="770166" y="111163"/>
                </a:lnTo>
                <a:lnTo>
                  <a:pt x="806729" y="138518"/>
                </a:lnTo>
                <a:lnTo>
                  <a:pt x="840473" y="169189"/>
                </a:lnTo>
                <a:lnTo>
                  <a:pt x="871143" y="202933"/>
                </a:lnTo>
                <a:lnTo>
                  <a:pt x="898499" y="239496"/>
                </a:lnTo>
                <a:lnTo>
                  <a:pt x="922312" y="278650"/>
                </a:lnTo>
                <a:lnTo>
                  <a:pt x="942340" y="320154"/>
                </a:lnTo>
                <a:lnTo>
                  <a:pt x="958329" y="363766"/>
                </a:lnTo>
                <a:lnTo>
                  <a:pt x="970051" y="409244"/>
                </a:lnTo>
                <a:lnTo>
                  <a:pt x="977239" y="456272"/>
                </a:lnTo>
                <a:lnTo>
                  <a:pt x="979716" y="504825"/>
                </a:lnTo>
                <a:lnTo>
                  <a:pt x="979716" y="334924"/>
                </a:lnTo>
                <a:lnTo>
                  <a:pt x="955332" y="277101"/>
                </a:lnTo>
                <a:lnTo>
                  <a:pt x="932713" y="237134"/>
                </a:lnTo>
                <a:lnTo>
                  <a:pt x="906665" y="199529"/>
                </a:lnTo>
                <a:lnTo>
                  <a:pt x="877417" y="164503"/>
                </a:lnTo>
                <a:lnTo>
                  <a:pt x="845159" y="132245"/>
                </a:lnTo>
                <a:lnTo>
                  <a:pt x="810120" y="102997"/>
                </a:lnTo>
                <a:lnTo>
                  <a:pt x="772515" y="76949"/>
                </a:lnTo>
                <a:lnTo>
                  <a:pt x="732561" y="54330"/>
                </a:lnTo>
                <a:lnTo>
                  <a:pt x="690448" y="35344"/>
                </a:lnTo>
                <a:lnTo>
                  <a:pt x="646404" y="20205"/>
                </a:lnTo>
                <a:lnTo>
                  <a:pt x="600646" y="9118"/>
                </a:lnTo>
                <a:lnTo>
                  <a:pt x="553389" y="2324"/>
                </a:lnTo>
                <a:lnTo>
                  <a:pt x="504825" y="0"/>
                </a:lnTo>
                <a:lnTo>
                  <a:pt x="456272" y="2324"/>
                </a:lnTo>
                <a:lnTo>
                  <a:pt x="409003" y="9118"/>
                </a:lnTo>
                <a:lnTo>
                  <a:pt x="363245" y="20205"/>
                </a:lnTo>
                <a:lnTo>
                  <a:pt x="319214" y="35344"/>
                </a:lnTo>
                <a:lnTo>
                  <a:pt x="277101" y="54330"/>
                </a:lnTo>
                <a:lnTo>
                  <a:pt x="237134" y="76949"/>
                </a:lnTo>
                <a:lnTo>
                  <a:pt x="199529" y="102997"/>
                </a:lnTo>
                <a:lnTo>
                  <a:pt x="164503" y="132245"/>
                </a:lnTo>
                <a:lnTo>
                  <a:pt x="132245" y="164503"/>
                </a:lnTo>
                <a:lnTo>
                  <a:pt x="102997" y="199529"/>
                </a:lnTo>
                <a:lnTo>
                  <a:pt x="76949" y="237134"/>
                </a:lnTo>
                <a:lnTo>
                  <a:pt x="54330" y="277101"/>
                </a:lnTo>
                <a:lnTo>
                  <a:pt x="35331" y="319214"/>
                </a:lnTo>
                <a:lnTo>
                  <a:pt x="20193" y="363245"/>
                </a:lnTo>
                <a:lnTo>
                  <a:pt x="9118" y="409003"/>
                </a:lnTo>
                <a:lnTo>
                  <a:pt x="2324" y="456272"/>
                </a:lnTo>
                <a:lnTo>
                  <a:pt x="0" y="504825"/>
                </a:lnTo>
                <a:lnTo>
                  <a:pt x="2311" y="553313"/>
                </a:lnTo>
                <a:lnTo>
                  <a:pt x="9118" y="600646"/>
                </a:lnTo>
                <a:lnTo>
                  <a:pt x="20193" y="646404"/>
                </a:lnTo>
                <a:lnTo>
                  <a:pt x="35331" y="690448"/>
                </a:lnTo>
                <a:lnTo>
                  <a:pt x="54330" y="732561"/>
                </a:lnTo>
                <a:lnTo>
                  <a:pt x="76949" y="772515"/>
                </a:lnTo>
                <a:lnTo>
                  <a:pt x="102997" y="810133"/>
                </a:lnTo>
                <a:lnTo>
                  <a:pt x="132245" y="845159"/>
                </a:lnTo>
                <a:lnTo>
                  <a:pt x="164503" y="877417"/>
                </a:lnTo>
                <a:lnTo>
                  <a:pt x="199529" y="906665"/>
                </a:lnTo>
                <a:lnTo>
                  <a:pt x="237134" y="932713"/>
                </a:lnTo>
                <a:lnTo>
                  <a:pt x="277101" y="955332"/>
                </a:lnTo>
                <a:lnTo>
                  <a:pt x="319214" y="974318"/>
                </a:lnTo>
                <a:lnTo>
                  <a:pt x="363245" y="989457"/>
                </a:lnTo>
                <a:lnTo>
                  <a:pt x="409003" y="1000544"/>
                </a:lnTo>
                <a:lnTo>
                  <a:pt x="456272" y="1007338"/>
                </a:lnTo>
                <a:lnTo>
                  <a:pt x="504825" y="1009650"/>
                </a:lnTo>
                <a:lnTo>
                  <a:pt x="553389" y="1007338"/>
                </a:lnTo>
                <a:lnTo>
                  <a:pt x="600646" y="1000544"/>
                </a:lnTo>
                <a:lnTo>
                  <a:pt x="646404" y="989457"/>
                </a:lnTo>
                <a:lnTo>
                  <a:pt x="690448" y="974318"/>
                </a:lnTo>
                <a:lnTo>
                  <a:pt x="732561" y="955332"/>
                </a:lnTo>
                <a:lnTo>
                  <a:pt x="772515" y="932713"/>
                </a:lnTo>
                <a:lnTo>
                  <a:pt x="810120" y="906665"/>
                </a:lnTo>
                <a:lnTo>
                  <a:pt x="845159" y="877417"/>
                </a:lnTo>
                <a:lnTo>
                  <a:pt x="877417" y="845159"/>
                </a:lnTo>
                <a:lnTo>
                  <a:pt x="906665" y="810133"/>
                </a:lnTo>
                <a:lnTo>
                  <a:pt x="932713" y="772515"/>
                </a:lnTo>
                <a:lnTo>
                  <a:pt x="955332" y="732561"/>
                </a:lnTo>
                <a:lnTo>
                  <a:pt x="974318" y="690448"/>
                </a:lnTo>
                <a:lnTo>
                  <a:pt x="989457" y="646404"/>
                </a:lnTo>
                <a:lnTo>
                  <a:pt x="1000531" y="600646"/>
                </a:lnTo>
                <a:lnTo>
                  <a:pt x="1007338" y="553389"/>
                </a:lnTo>
                <a:lnTo>
                  <a:pt x="1009650" y="5048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5662716" y="3751096"/>
            <a:ext cx="857250" cy="857250"/>
            <a:chOff x="5662716" y="3751096"/>
            <a:chExt cx="857250" cy="857250"/>
          </a:xfrm>
        </p:grpSpPr>
        <p:sp>
          <p:nvSpPr>
            <p:cNvPr id="12" name="object 12"/>
            <p:cNvSpPr/>
            <p:nvPr/>
          </p:nvSpPr>
          <p:spPr>
            <a:xfrm>
              <a:off x="5662716" y="3751096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428624" y="857249"/>
                  </a:moveTo>
                  <a:lnTo>
                    <a:pt x="381979" y="854730"/>
                  </a:lnTo>
                  <a:lnTo>
                    <a:pt x="336774" y="847348"/>
                  </a:lnTo>
                  <a:lnTo>
                    <a:pt x="293274" y="835366"/>
                  </a:lnTo>
                  <a:lnTo>
                    <a:pt x="251740" y="819047"/>
                  </a:lnTo>
                  <a:lnTo>
                    <a:pt x="212437" y="798656"/>
                  </a:lnTo>
                  <a:lnTo>
                    <a:pt x="175628" y="774454"/>
                  </a:lnTo>
                  <a:lnTo>
                    <a:pt x="141576" y="746705"/>
                  </a:lnTo>
                  <a:lnTo>
                    <a:pt x="110544" y="715673"/>
                  </a:lnTo>
                  <a:lnTo>
                    <a:pt x="82795" y="681621"/>
                  </a:lnTo>
                  <a:lnTo>
                    <a:pt x="58593" y="644812"/>
                  </a:lnTo>
                  <a:lnTo>
                    <a:pt x="38202" y="605509"/>
                  </a:lnTo>
                  <a:lnTo>
                    <a:pt x="21883" y="563975"/>
                  </a:lnTo>
                  <a:lnTo>
                    <a:pt x="9901" y="520475"/>
                  </a:lnTo>
                  <a:lnTo>
                    <a:pt x="2519" y="475270"/>
                  </a:lnTo>
                  <a:lnTo>
                    <a:pt x="0" y="428624"/>
                  </a:lnTo>
                  <a:lnTo>
                    <a:pt x="2519" y="381979"/>
                  </a:lnTo>
                  <a:lnTo>
                    <a:pt x="9901" y="336774"/>
                  </a:lnTo>
                  <a:lnTo>
                    <a:pt x="21883" y="293274"/>
                  </a:lnTo>
                  <a:lnTo>
                    <a:pt x="38202" y="251740"/>
                  </a:lnTo>
                  <a:lnTo>
                    <a:pt x="58593" y="212437"/>
                  </a:lnTo>
                  <a:lnTo>
                    <a:pt x="82795" y="175628"/>
                  </a:lnTo>
                  <a:lnTo>
                    <a:pt x="110544" y="141576"/>
                  </a:lnTo>
                  <a:lnTo>
                    <a:pt x="141576" y="110544"/>
                  </a:lnTo>
                  <a:lnTo>
                    <a:pt x="175628" y="82795"/>
                  </a:lnTo>
                  <a:lnTo>
                    <a:pt x="212437" y="58593"/>
                  </a:lnTo>
                  <a:lnTo>
                    <a:pt x="251740" y="38202"/>
                  </a:lnTo>
                  <a:lnTo>
                    <a:pt x="293274" y="21883"/>
                  </a:lnTo>
                  <a:lnTo>
                    <a:pt x="336774" y="9901"/>
                  </a:lnTo>
                  <a:lnTo>
                    <a:pt x="381979" y="2519"/>
                  </a:lnTo>
                  <a:lnTo>
                    <a:pt x="428624" y="0"/>
                  </a:lnTo>
                  <a:lnTo>
                    <a:pt x="475270" y="2519"/>
                  </a:lnTo>
                  <a:lnTo>
                    <a:pt x="520475" y="9901"/>
                  </a:lnTo>
                  <a:lnTo>
                    <a:pt x="563975" y="21883"/>
                  </a:lnTo>
                  <a:lnTo>
                    <a:pt x="572984" y="25423"/>
                  </a:lnTo>
                  <a:lnTo>
                    <a:pt x="428624" y="25423"/>
                  </a:lnTo>
                  <a:lnTo>
                    <a:pt x="381666" y="28140"/>
                  </a:lnTo>
                  <a:lnTo>
                    <a:pt x="336281" y="36089"/>
                  </a:lnTo>
                  <a:lnTo>
                    <a:pt x="292777" y="48966"/>
                  </a:lnTo>
                  <a:lnTo>
                    <a:pt x="251456" y="66464"/>
                  </a:lnTo>
                  <a:lnTo>
                    <a:pt x="212624" y="88280"/>
                  </a:lnTo>
                  <a:lnTo>
                    <a:pt x="176586" y="114109"/>
                  </a:lnTo>
                  <a:lnTo>
                    <a:pt x="143646" y="143646"/>
                  </a:lnTo>
                  <a:lnTo>
                    <a:pt x="114109" y="176586"/>
                  </a:lnTo>
                  <a:lnTo>
                    <a:pt x="88280" y="212624"/>
                  </a:lnTo>
                  <a:lnTo>
                    <a:pt x="66464" y="251456"/>
                  </a:lnTo>
                  <a:lnTo>
                    <a:pt x="48966" y="292777"/>
                  </a:lnTo>
                  <a:lnTo>
                    <a:pt x="36089" y="336281"/>
                  </a:lnTo>
                  <a:lnTo>
                    <a:pt x="28140" y="381666"/>
                  </a:lnTo>
                  <a:lnTo>
                    <a:pt x="25423" y="428624"/>
                  </a:lnTo>
                  <a:lnTo>
                    <a:pt x="28140" y="475583"/>
                  </a:lnTo>
                  <a:lnTo>
                    <a:pt x="36089" y="520967"/>
                  </a:lnTo>
                  <a:lnTo>
                    <a:pt x="48966" y="564472"/>
                  </a:lnTo>
                  <a:lnTo>
                    <a:pt x="66464" y="605793"/>
                  </a:lnTo>
                  <a:lnTo>
                    <a:pt x="88280" y="644625"/>
                  </a:lnTo>
                  <a:lnTo>
                    <a:pt x="114109" y="680663"/>
                  </a:lnTo>
                  <a:lnTo>
                    <a:pt x="143646" y="713603"/>
                  </a:lnTo>
                  <a:lnTo>
                    <a:pt x="176586" y="743140"/>
                  </a:lnTo>
                  <a:lnTo>
                    <a:pt x="212624" y="768969"/>
                  </a:lnTo>
                  <a:lnTo>
                    <a:pt x="251456" y="790785"/>
                  </a:lnTo>
                  <a:lnTo>
                    <a:pt x="292777" y="808283"/>
                  </a:lnTo>
                  <a:lnTo>
                    <a:pt x="336281" y="821160"/>
                  </a:lnTo>
                  <a:lnTo>
                    <a:pt x="381666" y="829109"/>
                  </a:lnTo>
                  <a:lnTo>
                    <a:pt x="428624" y="831826"/>
                  </a:lnTo>
                  <a:lnTo>
                    <a:pt x="572984" y="831826"/>
                  </a:lnTo>
                  <a:lnTo>
                    <a:pt x="563975" y="835366"/>
                  </a:lnTo>
                  <a:lnTo>
                    <a:pt x="520475" y="847348"/>
                  </a:lnTo>
                  <a:lnTo>
                    <a:pt x="475270" y="854730"/>
                  </a:lnTo>
                  <a:lnTo>
                    <a:pt x="428624" y="857249"/>
                  </a:lnTo>
                  <a:close/>
                </a:path>
                <a:path w="857250" h="857250">
                  <a:moveTo>
                    <a:pt x="572984" y="831826"/>
                  </a:moveTo>
                  <a:lnTo>
                    <a:pt x="428624" y="831826"/>
                  </a:lnTo>
                  <a:lnTo>
                    <a:pt x="475583" y="829109"/>
                  </a:lnTo>
                  <a:lnTo>
                    <a:pt x="520967" y="821160"/>
                  </a:lnTo>
                  <a:lnTo>
                    <a:pt x="564472" y="808283"/>
                  </a:lnTo>
                  <a:lnTo>
                    <a:pt x="605793" y="790785"/>
                  </a:lnTo>
                  <a:lnTo>
                    <a:pt x="644625" y="768969"/>
                  </a:lnTo>
                  <a:lnTo>
                    <a:pt x="680663" y="743140"/>
                  </a:lnTo>
                  <a:lnTo>
                    <a:pt x="713603" y="713603"/>
                  </a:lnTo>
                  <a:lnTo>
                    <a:pt x="743140" y="680663"/>
                  </a:lnTo>
                  <a:lnTo>
                    <a:pt x="768969" y="644625"/>
                  </a:lnTo>
                  <a:lnTo>
                    <a:pt x="790785" y="605793"/>
                  </a:lnTo>
                  <a:lnTo>
                    <a:pt x="808283" y="564472"/>
                  </a:lnTo>
                  <a:lnTo>
                    <a:pt x="821160" y="520967"/>
                  </a:lnTo>
                  <a:lnTo>
                    <a:pt x="829109" y="475583"/>
                  </a:lnTo>
                  <a:lnTo>
                    <a:pt x="831826" y="428624"/>
                  </a:lnTo>
                  <a:lnTo>
                    <a:pt x="829109" y="381666"/>
                  </a:lnTo>
                  <a:lnTo>
                    <a:pt x="821160" y="336281"/>
                  </a:lnTo>
                  <a:lnTo>
                    <a:pt x="808283" y="292777"/>
                  </a:lnTo>
                  <a:lnTo>
                    <a:pt x="790785" y="251456"/>
                  </a:lnTo>
                  <a:lnTo>
                    <a:pt x="768969" y="212624"/>
                  </a:lnTo>
                  <a:lnTo>
                    <a:pt x="743140" y="176586"/>
                  </a:lnTo>
                  <a:lnTo>
                    <a:pt x="713603" y="143646"/>
                  </a:lnTo>
                  <a:lnTo>
                    <a:pt x="680663" y="114109"/>
                  </a:lnTo>
                  <a:lnTo>
                    <a:pt x="644625" y="88280"/>
                  </a:lnTo>
                  <a:lnTo>
                    <a:pt x="605793" y="66464"/>
                  </a:lnTo>
                  <a:lnTo>
                    <a:pt x="564472" y="48966"/>
                  </a:lnTo>
                  <a:lnTo>
                    <a:pt x="520967" y="36089"/>
                  </a:lnTo>
                  <a:lnTo>
                    <a:pt x="475583" y="28140"/>
                  </a:lnTo>
                  <a:lnTo>
                    <a:pt x="428624" y="25423"/>
                  </a:lnTo>
                  <a:lnTo>
                    <a:pt x="572984" y="25423"/>
                  </a:lnTo>
                  <a:lnTo>
                    <a:pt x="644812" y="58593"/>
                  </a:lnTo>
                  <a:lnTo>
                    <a:pt x="681621" y="82795"/>
                  </a:lnTo>
                  <a:lnTo>
                    <a:pt x="715673" y="110544"/>
                  </a:lnTo>
                  <a:lnTo>
                    <a:pt x="746705" y="141576"/>
                  </a:lnTo>
                  <a:lnTo>
                    <a:pt x="774454" y="175628"/>
                  </a:lnTo>
                  <a:lnTo>
                    <a:pt x="798656" y="212437"/>
                  </a:lnTo>
                  <a:lnTo>
                    <a:pt x="819047" y="251740"/>
                  </a:lnTo>
                  <a:lnTo>
                    <a:pt x="835366" y="293274"/>
                  </a:lnTo>
                  <a:lnTo>
                    <a:pt x="847348" y="336774"/>
                  </a:lnTo>
                  <a:lnTo>
                    <a:pt x="854730" y="381979"/>
                  </a:lnTo>
                  <a:lnTo>
                    <a:pt x="857249" y="428624"/>
                  </a:lnTo>
                  <a:lnTo>
                    <a:pt x="854730" y="475270"/>
                  </a:lnTo>
                  <a:lnTo>
                    <a:pt x="847348" y="520475"/>
                  </a:lnTo>
                  <a:lnTo>
                    <a:pt x="835366" y="563975"/>
                  </a:lnTo>
                  <a:lnTo>
                    <a:pt x="819047" y="605509"/>
                  </a:lnTo>
                  <a:lnTo>
                    <a:pt x="798656" y="644812"/>
                  </a:lnTo>
                  <a:lnTo>
                    <a:pt x="774454" y="681621"/>
                  </a:lnTo>
                  <a:lnTo>
                    <a:pt x="746705" y="715673"/>
                  </a:lnTo>
                  <a:lnTo>
                    <a:pt x="715673" y="746705"/>
                  </a:lnTo>
                  <a:lnTo>
                    <a:pt x="681621" y="774454"/>
                  </a:lnTo>
                  <a:lnTo>
                    <a:pt x="644812" y="798656"/>
                  </a:lnTo>
                  <a:lnTo>
                    <a:pt x="605509" y="819047"/>
                  </a:lnTo>
                  <a:lnTo>
                    <a:pt x="572984" y="83182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4848" y="4070000"/>
              <a:ext cx="154768" cy="22390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633319" y="7929299"/>
            <a:ext cx="714375" cy="714375"/>
            <a:chOff x="5633319" y="7929299"/>
            <a:chExt cx="714375" cy="714375"/>
          </a:xfrm>
        </p:grpSpPr>
        <p:sp>
          <p:nvSpPr>
            <p:cNvPr id="15" name="object 15"/>
            <p:cNvSpPr/>
            <p:nvPr/>
          </p:nvSpPr>
          <p:spPr>
            <a:xfrm>
              <a:off x="5633319" y="7929299"/>
              <a:ext cx="714375" cy="714375"/>
            </a:xfrm>
            <a:custGeom>
              <a:avLst/>
              <a:gdLst/>
              <a:ahLst/>
              <a:cxnLst/>
              <a:rect l="l" t="t" r="r" b="b"/>
              <a:pathLst>
                <a:path w="714375" h="714375">
                  <a:moveTo>
                    <a:pt x="357187" y="714375"/>
                  </a:moveTo>
                  <a:lnTo>
                    <a:pt x="308777" y="711109"/>
                  </a:lnTo>
                  <a:lnTo>
                    <a:pt x="262329" y="701596"/>
                  </a:lnTo>
                  <a:lnTo>
                    <a:pt x="218270" y="686266"/>
                  </a:lnTo>
                  <a:lnTo>
                    <a:pt x="177031" y="665546"/>
                  </a:lnTo>
                  <a:lnTo>
                    <a:pt x="139038" y="639866"/>
                  </a:lnTo>
                  <a:lnTo>
                    <a:pt x="104721" y="609653"/>
                  </a:lnTo>
                  <a:lnTo>
                    <a:pt x="74508" y="575336"/>
                  </a:lnTo>
                  <a:lnTo>
                    <a:pt x="48828" y="537343"/>
                  </a:lnTo>
                  <a:lnTo>
                    <a:pt x="28108" y="496104"/>
                  </a:lnTo>
                  <a:lnTo>
                    <a:pt x="12778" y="452045"/>
                  </a:lnTo>
                  <a:lnTo>
                    <a:pt x="3265" y="405597"/>
                  </a:lnTo>
                  <a:lnTo>
                    <a:pt x="0" y="357187"/>
                  </a:lnTo>
                  <a:lnTo>
                    <a:pt x="3265" y="308777"/>
                  </a:lnTo>
                  <a:lnTo>
                    <a:pt x="12778" y="262329"/>
                  </a:lnTo>
                  <a:lnTo>
                    <a:pt x="28108" y="218270"/>
                  </a:lnTo>
                  <a:lnTo>
                    <a:pt x="48828" y="177031"/>
                  </a:lnTo>
                  <a:lnTo>
                    <a:pt x="74508" y="139038"/>
                  </a:lnTo>
                  <a:lnTo>
                    <a:pt x="104721" y="104721"/>
                  </a:lnTo>
                  <a:lnTo>
                    <a:pt x="139038" y="74508"/>
                  </a:lnTo>
                  <a:lnTo>
                    <a:pt x="177031" y="48828"/>
                  </a:lnTo>
                  <a:lnTo>
                    <a:pt x="218270" y="28108"/>
                  </a:lnTo>
                  <a:lnTo>
                    <a:pt x="262329" y="12778"/>
                  </a:lnTo>
                  <a:lnTo>
                    <a:pt x="308777" y="3265"/>
                  </a:lnTo>
                  <a:lnTo>
                    <a:pt x="357187" y="0"/>
                  </a:lnTo>
                  <a:lnTo>
                    <a:pt x="405597" y="3265"/>
                  </a:lnTo>
                  <a:lnTo>
                    <a:pt x="452045" y="12778"/>
                  </a:lnTo>
                  <a:lnTo>
                    <a:pt x="476208" y="21185"/>
                  </a:lnTo>
                  <a:lnTo>
                    <a:pt x="357187" y="21185"/>
                  </a:lnTo>
                  <a:lnTo>
                    <a:pt x="307599" y="24835"/>
                  </a:lnTo>
                  <a:lnTo>
                    <a:pt x="260249" y="35435"/>
                  </a:lnTo>
                  <a:lnTo>
                    <a:pt x="215660" y="52460"/>
                  </a:lnTo>
                  <a:lnTo>
                    <a:pt x="174356" y="75389"/>
                  </a:lnTo>
                  <a:lnTo>
                    <a:pt x="136861" y="103697"/>
                  </a:lnTo>
                  <a:lnTo>
                    <a:pt x="103697" y="136861"/>
                  </a:lnTo>
                  <a:lnTo>
                    <a:pt x="75389" y="174356"/>
                  </a:lnTo>
                  <a:lnTo>
                    <a:pt x="52460" y="215660"/>
                  </a:lnTo>
                  <a:lnTo>
                    <a:pt x="35435" y="260249"/>
                  </a:lnTo>
                  <a:lnTo>
                    <a:pt x="24835" y="307599"/>
                  </a:lnTo>
                  <a:lnTo>
                    <a:pt x="21185" y="357187"/>
                  </a:lnTo>
                  <a:lnTo>
                    <a:pt x="24835" y="406775"/>
                  </a:lnTo>
                  <a:lnTo>
                    <a:pt x="35435" y="454125"/>
                  </a:lnTo>
                  <a:lnTo>
                    <a:pt x="52460" y="498714"/>
                  </a:lnTo>
                  <a:lnTo>
                    <a:pt x="75389" y="540018"/>
                  </a:lnTo>
                  <a:lnTo>
                    <a:pt x="103697" y="577513"/>
                  </a:lnTo>
                  <a:lnTo>
                    <a:pt x="136861" y="610677"/>
                  </a:lnTo>
                  <a:lnTo>
                    <a:pt x="174356" y="638985"/>
                  </a:lnTo>
                  <a:lnTo>
                    <a:pt x="215660" y="661914"/>
                  </a:lnTo>
                  <a:lnTo>
                    <a:pt x="260249" y="678939"/>
                  </a:lnTo>
                  <a:lnTo>
                    <a:pt x="307599" y="689539"/>
                  </a:lnTo>
                  <a:lnTo>
                    <a:pt x="357187" y="693189"/>
                  </a:lnTo>
                  <a:lnTo>
                    <a:pt x="476208" y="693189"/>
                  </a:lnTo>
                  <a:lnTo>
                    <a:pt x="452045" y="701596"/>
                  </a:lnTo>
                  <a:lnTo>
                    <a:pt x="405597" y="711109"/>
                  </a:lnTo>
                  <a:lnTo>
                    <a:pt x="357187" y="714375"/>
                  </a:lnTo>
                  <a:close/>
                </a:path>
                <a:path w="714375" h="714375">
                  <a:moveTo>
                    <a:pt x="476208" y="693189"/>
                  </a:moveTo>
                  <a:lnTo>
                    <a:pt x="357187" y="693189"/>
                  </a:lnTo>
                  <a:lnTo>
                    <a:pt x="406775" y="689539"/>
                  </a:lnTo>
                  <a:lnTo>
                    <a:pt x="454125" y="678939"/>
                  </a:lnTo>
                  <a:lnTo>
                    <a:pt x="498714" y="661914"/>
                  </a:lnTo>
                  <a:lnTo>
                    <a:pt x="540018" y="638985"/>
                  </a:lnTo>
                  <a:lnTo>
                    <a:pt x="577513" y="610677"/>
                  </a:lnTo>
                  <a:lnTo>
                    <a:pt x="610677" y="577513"/>
                  </a:lnTo>
                  <a:lnTo>
                    <a:pt x="638985" y="540018"/>
                  </a:lnTo>
                  <a:lnTo>
                    <a:pt x="661914" y="498714"/>
                  </a:lnTo>
                  <a:lnTo>
                    <a:pt x="678939" y="454125"/>
                  </a:lnTo>
                  <a:lnTo>
                    <a:pt x="689539" y="406775"/>
                  </a:lnTo>
                  <a:lnTo>
                    <a:pt x="693189" y="357187"/>
                  </a:lnTo>
                  <a:lnTo>
                    <a:pt x="689539" y="307599"/>
                  </a:lnTo>
                  <a:lnTo>
                    <a:pt x="678939" y="260249"/>
                  </a:lnTo>
                  <a:lnTo>
                    <a:pt x="661914" y="215660"/>
                  </a:lnTo>
                  <a:lnTo>
                    <a:pt x="638985" y="174356"/>
                  </a:lnTo>
                  <a:lnTo>
                    <a:pt x="610677" y="136861"/>
                  </a:lnTo>
                  <a:lnTo>
                    <a:pt x="577513" y="103697"/>
                  </a:lnTo>
                  <a:lnTo>
                    <a:pt x="540018" y="75389"/>
                  </a:lnTo>
                  <a:lnTo>
                    <a:pt x="498714" y="52460"/>
                  </a:lnTo>
                  <a:lnTo>
                    <a:pt x="454125" y="35435"/>
                  </a:lnTo>
                  <a:lnTo>
                    <a:pt x="406775" y="24835"/>
                  </a:lnTo>
                  <a:lnTo>
                    <a:pt x="357187" y="21185"/>
                  </a:lnTo>
                  <a:lnTo>
                    <a:pt x="476208" y="21185"/>
                  </a:lnTo>
                  <a:lnTo>
                    <a:pt x="537343" y="48828"/>
                  </a:lnTo>
                  <a:lnTo>
                    <a:pt x="575336" y="74508"/>
                  </a:lnTo>
                  <a:lnTo>
                    <a:pt x="609653" y="104721"/>
                  </a:lnTo>
                  <a:lnTo>
                    <a:pt x="639866" y="139038"/>
                  </a:lnTo>
                  <a:lnTo>
                    <a:pt x="665546" y="177031"/>
                  </a:lnTo>
                  <a:lnTo>
                    <a:pt x="686266" y="218270"/>
                  </a:lnTo>
                  <a:lnTo>
                    <a:pt x="701596" y="262329"/>
                  </a:lnTo>
                  <a:lnTo>
                    <a:pt x="711109" y="308777"/>
                  </a:lnTo>
                  <a:lnTo>
                    <a:pt x="714375" y="357187"/>
                  </a:lnTo>
                  <a:lnTo>
                    <a:pt x="711109" y="405597"/>
                  </a:lnTo>
                  <a:lnTo>
                    <a:pt x="701596" y="452045"/>
                  </a:lnTo>
                  <a:lnTo>
                    <a:pt x="686266" y="496104"/>
                  </a:lnTo>
                  <a:lnTo>
                    <a:pt x="665546" y="537343"/>
                  </a:lnTo>
                  <a:lnTo>
                    <a:pt x="639866" y="575336"/>
                  </a:lnTo>
                  <a:lnTo>
                    <a:pt x="609653" y="609653"/>
                  </a:lnTo>
                  <a:lnTo>
                    <a:pt x="575336" y="639866"/>
                  </a:lnTo>
                  <a:lnTo>
                    <a:pt x="537343" y="665546"/>
                  </a:lnTo>
                  <a:lnTo>
                    <a:pt x="496104" y="686266"/>
                  </a:lnTo>
                  <a:lnTo>
                    <a:pt x="476208" y="6931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26577" y="8195424"/>
              <a:ext cx="127487" cy="188814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9978860" y="113918"/>
            <a:ext cx="1247775" cy="1247775"/>
          </a:xfrm>
          <a:custGeom>
            <a:avLst/>
            <a:gdLst/>
            <a:ahLst/>
            <a:cxnLst/>
            <a:rect l="l" t="t" r="r" b="b"/>
            <a:pathLst>
              <a:path w="1247775" h="1247775">
                <a:moveTo>
                  <a:pt x="731977" y="682967"/>
                </a:moveTo>
                <a:lnTo>
                  <a:pt x="725119" y="642226"/>
                </a:lnTo>
                <a:lnTo>
                  <a:pt x="689533" y="599719"/>
                </a:lnTo>
                <a:lnTo>
                  <a:pt x="652526" y="586574"/>
                </a:lnTo>
                <a:lnTo>
                  <a:pt x="630377" y="584936"/>
                </a:lnTo>
                <a:lnTo>
                  <a:pt x="620826" y="585114"/>
                </a:lnTo>
                <a:lnTo>
                  <a:pt x="612152" y="585660"/>
                </a:lnTo>
                <a:lnTo>
                  <a:pt x="604405" y="586574"/>
                </a:lnTo>
                <a:lnTo>
                  <a:pt x="597585" y="587857"/>
                </a:lnTo>
                <a:lnTo>
                  <a:pt x="589800" y="589483"/>
                </a:lnTo>
                <a:lnTo>
                  <a:pt x="595642" y="526503"/>
                </a:lnTo>
                <a:lnTo>
                  <a:pt x="710234" y="526503"/>
                </a:lnTo>
                <a:lnTo>
                  <a:pt x="710234" y="468731"/>
                </a:lnTo>
                <a:lnTo>
                  <a:pt x="535914" y="468731"/>
                </a:lnTo>
                <a:lnTo>
                  <a:pt x="523900" y="632333"/>
                </a:lnTo>
                <a:lnTo>
                  <a:pt x="550849" y="646938"/>
                </a:lnTo>
                <a:lnTo>
                  <a:pt x="556691" y="645312"/>
                </a:lnTo>
                <a:lnTo>
                  <a:pt x="564159" y="643686"/>
                </a:lnTo>
                <a:lnTo>
                  <a:pt x="599211" y="639787"/>
                </a:lnTo>
                <a:lnTo>
                  <a:pt x="627329" y="642835"/>
                </a:lnTo>
                <a:lnTo>
                  <a:pt x="647420" y="651967"/>
                </a:lnTo>
                <a:lnTo>
                  <a:pt x="659472" y="667181"/>
                </a:lnTo>
                <a:lnTo>
                  <a:pt x="663486" y="688479"/>
                </a:lnTo>
                <a:lnTo>
                  <a:pt x="659638" y="710831"/>
                </a:lnTo>
                <a:lnTo>
                  <a:pt x="648068" y="726744"/>
                </a:lnTo>
                <a:lnTo>
                  <a:pt x="628700" y="736282"/>
                </a:lnTo>
                <a:lnTo>
                  <a:pt x="601484" y="739444"/>
                </a:lnTo>
                <a:lnTo>
                  <a:pt x="590892" y="739076"/>
                </a:lnTo>
                <a:lnTo>
                  <a:pt x="546582" y="730491"/>
                </a:lnTo>
                <a:lnTo>
                  <a:pt x="517410" y="718667"/>
                </a:lnTo>
                <a:lnTo>
                  <a:pt x="517410" y="777430"/>
                </a:lnTo>
                <a:lnTo>
                  <a:pt x="535241" y="784910"/>
                </a:lnTo>
                <a:lnTo>
                  <a:pt x="555637" y="790282"/>
                </a:lnTo>
                <a:lnTo>
                  <a:pt x="578586" y="793534"/>
                </a:lnTo>
                <a:lnTo>
                  <a:pt x="604088" y="794626"/>
                </a:lnTo>
                <a:lnTo>
                  <a:pt x="633044" y="792810"/>
                </a:lnTo>
                <a:lnTo>
                  <a:pt x="680491" y="778332"/>
                </a:lnTo>
                <a:lnTo>
                  <a:pt x="713359" y="749795"/>
                </a:lnTo>
                <a:lnTo>
                  <a:pt x="729907" y="708406"/>
                </a:lnTo>
                <a:lnTo>
                  <a:pt x="731977" y="682967"/>
                </a:lnTo>
                <a:close/>
              </a:path>
              <a:path w="1247775" h="1247775">
                <a:moveTo>
                  <a:pt x="1247775" y="623887"/>
                </a:moveTo>
                <a:lnTo>
                  <a:pt x="1245895" y="575195"/>
                </a:lnTo>
                <a:lnTo>
                  <a:pt x="1240345" y="527519"/>
                </a:lnTo>
                <a:lnTo>
                  <a:pt x="1231265" y="480987"/>
                </a:lnTo>
                <a:lnTo>
                  <a:pt x="1218806" y="435762"/>
                </a:lnTo>
                <a:lnTo>
                  <a:pt x="1210767" y="413359"/>
                </a:lnTo>
                <a:lnTo>
                  <a:pt x="1210767" y="623887"/>
                </a:lnTo>
                <a:lnTo>
                  <a:pt x="1208824" y="671957"/>
                </a:lnTo>
                <a:lnTo>
                  <a:pt x="1203071" y="718959"/>
                </a:lnTo>
                <a:lnTo>
                  <a:pt x="1193685" y="764755"/>
                </a:lnTo>
                <a:lnTo>
                  <a:pt x="1180795" y="809193"/>
                </a:lnTo>
                <a:lnTo>
                  <a:pt x="1164577" y="852119"/>
                </a:lnTo>
                <a:lnTo>
                  <a:pt x="1145171" y="893381"/>
                </a:lnTo>
                <a:lnTo>
                  <a:pt x="1122718" y="932815"/>
                </a:lnTo>
                <a:lnTo>
                  <a:pt x="1097394" y="970280"/>
                </a:lnTo>
                <a:lnTo>
                  <a:pt x="1069327" y="1005624"/>
                </a:lnTo>
                <a:lnTo>
                  <a:pt x="1038682" y="1038694"/>
                </a:lnTo>
                <a:lnTo>
                  <a:pt x="1005624" y="1069327"/>
                </a:lnTo>
                <a:lnTo>
                  <a:pt x="970280" y="1097394"/>
                </a:lnTo>
                <a:lnTo>
                  <a:pt x="932815" y="1122718"/>
                </a:lnTo>
                <a:lnTo>
                  <a:pt x="893368" y="1145171"/>
                </a:lnTo>
                <a:lnTo>
                  <a:pt x="852119" y="1164577"/>
                </a:lnTo>
                <a:lnTo>
                  <a:pt x="809193" y="1180807"/>
                </a:lnTo>
                <a:lnTo>
                  <a:pt x="764755" y="1193685"/>
                </a:lnTo>
                <a:lnTo>
                  <a:pt x="718959" y="1203071"/>
                </a:lnTo>
                <a:lnTo>
                  <a:pt x="671957" y="1208824"/>
                </a:lnTo>
                <a:lnTo>
                  <a:pt x="623887" y="1210767"/>
                </a:lnTo>
                <a:lnTo>
                  <a:pt x="575818" y="1208824"/>
                </a:lnTo>
                <a:lnTo>
                  <a:pt x="528815" y="1203071"/>
                </a:lnTo>
                <a:lnTo>
                  <a:pt x="483006" y="1193685"/>
                </a:lnTo>
                <a:lnTo>
                  <a:pt x="438569" y="1180807"/>
                </a:lnTo>
                <a:lnTo>
                  <a:pt x="395655" y="1164577"/>
                </a:lnTo>
                <a:lnTo>
                  <a:pt x="354393" y="1145171"/>
                </a:lnTo>
                <a:lnTo>
                  <a:pt x="314960" y="1122718"/>
                </a:lnTo>
                <a:lnTo>
                  <a:pt x="277495" y="1097394"/>
                </a:lnTo>
                <a:lnTo>
                  <a:pt x="242150" y="1069327"/>
                </a:lnTo>
                <a:lnTo>
                  <a:pt x="209080" y="1038694"/>
                </a:lnTo>
                <a:lnTo>
                  <a:pt x="178435" y="1005624"/>
                </a:lnTo>
                <a:lnTo>
                  <a:pt x="150380" y="970280"/>
                </a:lnTo>
                <a:lnTo>
                  <a:pt x="125044" y="932815"/>
                </a:lnTo>
                <a:lnTo>
                  <a:pt x="102603" y="893381"/>
                </a:lnTo>
                <a:lnTo>
                  <a:pt x="83197" y="852119"/>
                </a:lnTo>
                <a:lnTo>
                  <a:pt x="66967" y="809193"/>
                </a:lnTo>
                <a:lnTo>
                  <a:pt x="54089" y="764755"/>
                </a:lnTo>
                <a:lnTo>
                  <a:pt x="44691" y="718959"/>
                </a:lnTo>
                <a:lnTo>
                  <a:pt x="38950" y="671957"/>
                </a:lnTo>
                <a:lnTo>
                  <a:pt x="37007" y="623887"/>
                </a:lnTo>
                <a:lnTo>
                  <a:pt x="38950" y="575818"/>
                </a:lnTo>
                <a:lnTo>
                  <a:pt x="44691" y="528815"/>
                </a:lnTo>
                <a:lnTo>
                  <a:pt x="54089" y="483019"/>
                </a:lnTo>
                <a:lnTo>
                  <a:pt x="66967" y="438581"/>
                </a:lnTo>
                <a:lnTo>
                  <a:pt x="83197" y="395655"/>
                </a:lnTo>
                <a:lnTo>
                  <a:pt x="102603" y="354406"/>
                </a:lnTo>
                <a:lnTo>
                  <a:pt x="125044" y="314960"/>
                </a:lnTo>
                <a:lnTo>
                  <a:pt x="150380" y="277495"/>
                </a:lnTo>
                <a:lnTo>
                  <a:pt x="178435" y="242150"/>
                </a:lnTo>
                <a:lnTo>
                  <a:pt x="209080" y="209080"/>
                </a:lnTo>
                <a:lnTo>
                  <a:pt x="242150" y="178447"/>
                </a:lnTo>
                <a:lnTo>
                  <a:pt x="277495" y="150380"/>
                </a:lnTo>
                <a:lnTo>
                  <a:pt x="314960" y="125056"/>
                </a:lnTo>
                <a:lnTo>
                  <a:pt x="354393" y="102603"/>
                </a:lnTo>
                <a:lnTo>
                  <a:pt x="395655" y="83197"/>
                </a:lnTo>
                <a:lnTo>
                  <a:pt x="438569" y="66967"/>
                </a:lnTo>
                <a:lnTo>
                  <a:pt x="483006" y="54089"/>
                </a:lnTo>
                <a:lnTo>
                  <a:pt x="528815" y="44704"/>
                </a:lnTo>
                <a:lnTo>
                  <a:pt x="575818" y="38950"/>
                </a:lnTo>
                <a:lnTo>
                  <a:pt x="623887" y="37007"/>
                </a:lnTo>
                <a:lnTo>
                  <a:pt x="671957" y="38950"/>
                </a:lnTo>
                <a:lnTo>
                  <a:pt x="718959" y="44704"/>
                </a:lnTo>
                <a:lnTo>
                  <a:pt x="764755" y="54089"/>
                </a:lnTo>
                <a:lnTo>
                  <a:pt x="809193" y="66967"/>
                </a:lnTo>
                <a:lnTo>
                  <a:pt x="852119" y="83197"/>
                </a:lnTo>
                <a:lnTo>
                  <a:pt x="893368" y="102603"/>
                </a:lnTo>
                <a:lnTo>
                  <a:pt x="932815" y="125056"/>
                </a:lnTo>
                <a:lnTo>
                  <a:pt x="970280" y="150380"/>
                </a:lnTo>
                <a:lnTo>
                  <a:pt x="1005624" y="178447"/>
                </a:lnTo>
                <a:lnTo>
                  <a:pt x="1038682" y="209080"/>
                </a:lnTo>
                <a:lnTo>
                  <a:pt x="1069327" y="242150"/>
                </a:lnTo>
                <a:lnTo>
                  <a:pt x="1097394" y="277495"/>
                </a:lnTo>
                <a:lnTo>
                  <a:pt x="1122718" y="314960"/>
                </a:lnTo>
                <a:lnTo>
                  <a:pt x="1145171" y="354406"/>
                </a:lnTo>
                <a:lnTo>
                  <a:pt x="1164577" y="395655"/>
                </a:lnTo>
                <a:lnTo>
                  <a:pt x="1180795" y="438581"/>
                </a:lnTo>
                <a:lnTo>
                  <a:pt x="1193685" y="483019"/>
                </a:lnTo>
                <a:lnTo>
                  <a:pt x="1203071" y="528815"/>
                </a:lnTo>
                <a:lnTo>
                  <a:pt x="1208824" y="575818"/>
                </a:lnTo>
                <a:lnTo>
                  <a:pt x="1210767" y="623887"/>
                </a:lnTo>
                <a:lnTo>
                  <a:pt x="1210767" y="413359"/>
                </a:lnTo>
                <a:lnTo>
                  <a:pt x="1184275" y="349732"/>
                </a:lnTo>
                <a:lnTo>
                  <a:pt x="1162481" y="309219"/>
                </a:lnTo>
                <a:lnTo>
                  <a:pt x="1137869" y="270548"/>
                </a:lnTo>
                <a:lnTo>
                  <a:pt x="1110564" y="233883"/>
                </a:lnTo>
                <a:lnTo>
                  <a:pt x="1080693" y="199339"/>
                </a:lnTo>
                <a:lnTo>
                  <a:pt x="1048435" y="167068"/>
                </a:lnTo>
                <a:lnTo>
                  <a:pt x="1013891" y="137210"/>
                </a:lnTo>
                <a:lnTo>
                  <a:pt x="977214" y="109905"/>
                </a:lnTo>
                <a:lnTo>
                  <a:pt x="938555" y="85293"/>
                </a:lnTo>
                <a:lnTo>
                  <a:pt x="898042" y="63500"/>
                </a:lnTo>
                <a:lnTo>
                  <a:pt x="855865" y="44704"/>
                </a:lnTo>
                <a:lnTo>
                  <a:pt x="812012" y="28968"/>
                </a:lnTo>
                <a:lnTo>
                  <a:pt x="766787" y="16497"/>
                </a:lnTo>
                <a:lnTo>
                  <a:pt x="720255" y="7429"/>
                </a:lnTo>
                <a:lnTo>
                  <a:pt x="672579" y="1879"/>
                </a:lnTo>
                <a:lnTo>
                  <a:pt x="623887" y="0"/>
                </a:lnTo>
                <a:lnTo>
                  <a:pt x="575195" y="1879"/>
                </a:lnTo>
                <a:lnTo>
                  <a:pt x="527507" y="7429"/>
                </a:lnTo>
                <a:lnTo>
                  <a:pt x="480987" y="16497"/>
                </a:lnTo>
                <a:lnTo>
                  <a:pt x="435749" y="28968"/>
                </a:lnTo>
                <a:lnTo>
                  <a:pt x="391947" y="44678"/>
                </a:lnTo>
                <a:lnTo>
                  <a:pt x="349719" y="63500"/>
                </a:lnTo>
                <a:lnTo>
                  <a:pt x="309206" y="85293"/>
                </a:lnTo>
                <a:lnTo>
                  <a:pt x="270548" y="109905"/>
                </a:lnTo>
                <a:lnTo>
                  <a:pt x="233883" y="137210"/>
                </a:lnTo>
                <a:lnTo>
                  <a:pt x="199339" y="167068"/>
                </a:lnTo>
                <a:lnTo>
                  <a:pt x="167068" y="199339"/>
                </a:lnTo>
                <a:lnTo>
                  <a:pt x="137210" y="233883"/>
                </a:lnTo>
                <a:lnTo>
                  <a:pt x="109905" y="270548"/>
                </a:lnTo>
                <a:lnTo>
                  <a:pt x="85280" y="309219"/>
                </a:lnTo>
                <a:lnTo>
                  <a:pt x="63500" y="349732"/>
                </a:lnTo>
                <a:lnTo>
                  <a:pt x="44678" y="391960"/>
                </a:lnTo>
                <a:lnTo>
                  <a:pt x="28968" y="435762"/>
                </a:lnTo>
                <a:lnTo>
                  <a:pt x="16497" y="480987"/>
                </a:lnTo>
                <a:lnTo>
                  <a:pt x="7429" y="527519"/>
                </a:lnTo>
                <a:lnTo>
                  <a:pt x="1879" y="575195"/>
                </a:lnTo>
                <a:lnTo>
                  <a:pt x="0" y="623887"/>
                </a:lnTo>
                <a:lnTo>
                  <a:pt x="1879" y="672579"/>
                </a:lnTo>
                <a:lnTo>
                  <a:pt x="7429" y="720255"/>
                </a:lnTo>
                <a:lnTo>
                  <a:pt x="16497" y="766787"/>
                </a:lnTo>
                <a:lnTo>
                  <a:pt x="28968" y="812025"/>
                </a:lnTo>
                <a:lnTo>
                  <a:pt x="44678" y="855814"/>
                </a:lnTo>
                <a:lnTo>
                  <a:pt x="63500" y="898042"/>
                </a:lnTo>
                <a:lnTo>
                  <a:pt x="85280" y="938555"/>
                </a:lnTo>
                <a:lnTo>
                  <a:pt x="109905" y="977226"/>
                </a:lnTo>
                <a:lnTo>
                  <a:pt x="137210" y="1013891"/>
                </a:lnTo>
                <a:lnTo>
                  <a:pt x="167068" y="1048435"/>
                </a:lnTo>
                <a:lnTo>
                  <a:pt x="199339" y="1080706"/>
                </a:lnTo>
                <a:lnTo>
                  <a:pt x="233883" y="1110564"/>
                </a:lnTo>
                <a:lnTo>
                  <a:pt x="270548" y="1137869"/>
                </a:lnTo>
                <a:lnTo>
                  <a:pt x="309206" y="1162494"/>
                </a:lnTo>
                <a:lnTo>
                  <a:pt x="349719" y="1184275"/>
                </a:lnTo>
                <a:lnTo>
                  <a:pt x="391896" y="1203071"/>
                </a:lnTo>
                <a:lnTo>
                  <a:pt x="435749" y="1218806"/>
                </a:lnTo>
                <a:lnTo>
                  <a:pt x="480987" y="1231277"/>
                </a:lnTo>
                <a:lnTo>
                  <a:pt x="527507" y="1240345"/>
                </a:lnTo>
                <a:lnTo>
                  <a:pt x="575195" y="1245895"/>
                </a:lnTo>
                <a:lnTo>
                  <a:pt x="623887" y="1247775"/>
                </a:lnTo>
                <a:lnTo>
                  <a:pt x="672579" y="1245895"/>
                </a:lnTo>
                <a:lnTo>
                  <a:pt x="720255" y="1240345"/>
                </a:lnTo>
                <a:lnTo>
                  <a:pt x="766787" y="1231277"/>
                </a:lnTo>
                <a:lnTo>
                  <a:pt x="812012" y="1218806"/>
                </a:lnTo>
                <a:lnTo>
                  <a:pt x="855814" y="1203096"/>
                </a:lnTo>
                <a:lnTo>
                  <a:pt x="898042" y="1184275"/>
                </a:lnTo>
                <a:lnTo>
                  <a:pt x="938555" y="1162494"/>
                </a:lnTo>
                <a:lnTo>
                  <a:pt x="977214" y="1137869"/>
                </a:lnTo>
                <a:lnTo>
                  <a:pt x="1013891" y="1110564"/>
                </a:lnTo>
                <a:lnTo>
                  <a:pt x="1048435" y="1080706"/>
                </a:lnTo>
                <a:lnTo>
                  <a:pt x="1080693" y="1048435"/>
                </a:lnTo>
                <a:lnTo>
                  <a:pt x="1110564" y="1013891"/>
                </a:lnTo>
                <a:lnTo>
                  <a:pt x="1137869" y="977226"/>
                </a:lnTo>
                <a:lnTo>
                  <a:pt x="1162481" y="938555"/>
                </a:lnTo>
                <a:lnTo>
                  <a:pt x="1184275" y="898042"/>
                </a:lnTo>
                <a:lnTo>
                  <a:pt x="1203096" y="855814"/>
                </a:lnTo>
                <a:lnTo>
                  <a:pt x="1218806" y="812025"/>
                </a:lnTo>
                <a:lnTo>
                  <a:pt x="1231265" y="766787"/>
                </a:lnTo>
                <a:lnTo>
                  <a:pt x="1240345" y="720255"/>
                </a:lnTo>
                <a:lnTo>
                  <a:pt x="1245895" y="672579"/>
                </a:lnTo>
                <a:lnTo>
                  <a:pt x="1247775" y="6238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46755" y="6425043"/>
            <a:ext cx="1095375" cy="1095375"/>
          </a:xfrm>
          <a:custGeom>
            <a:avLst/>
            <a:gdLst/>
            <a:ahLst/>
            <a:cxnLst/>
            <a:rect l="l" t="t" r="r" b="b"/>
            <a:pathLst>
              <a:path w="1095375" h="1095375">
                <a:moveTo>
                  <a:pt x="654265" y="589000"/>
                </a:moveTo>
                <a:lnTo>
                  <a:pt x="620344" y="589000"/>
                </a:lnTo>
                <a:lnTo>
                  <a:pt x="620344" y="479856"/>
                </a:lnTo>
                <a:lnTo>
                  <a:pt x="620344" y="411759"/>
                </a:lnTo>
                <a:lnTo>
                  <a:pt x="565632" y="411759"/>
                </a:lnTo>
                <a:lnTo>
                  <a:pt x="564210" y="413854"/>
                </a:lnTo>
                <a:lnTo>
                  <a:pt x="564210" y="479856"/>
                </a:lnTo>
                <a:lnTo>
                  <a:pt x="563956" y="482955"/>
                </a:lnTo>
                <a:lnTo>
                  <a:pt x="562152" y="526415"/>
                </a:lnTo>
                <a:lnTo>
                  <a:pt x="561936" y="588721"/>
                </a:lnTo>
                <a:lnTo>
                  <a:pt x="494118" y="588721"/>
                </a:lnTo>
                <a:lnTo>
                  <a:pt x="545693" y="510641"/>
                </a:lnTo>
                <a:lnTo>
                  <a:pt x="562787" y="479856"/>
                </a:lnTo>
                <a:lnTo>
                  <a:pt x="564210" y="479856"/>
                </a:lnTo>
                <a:lnTo>
                  <a:pt x="564210" y="413854"/>
                </a:lnTo>
                <a:lnTo>
                  <a:pt x="441972" y="593839"/>
                </a:lnTo>
                <a:lnTo>
                  <a:pt x="441972" y="635165"/>
                </a:lnTo>
                <a:lnTo>
                  <a:pt x="562216" y="635165"/>
                </a:lnTo>
                <a:lnTo>
                  <a:pt x="562216" y="693585"/>
                </a:lnTo>
                <a:lnTo>
                  <a:pt x="620344" y="693585"/>
                </a:lnTo>
                <a:lnTo>
                  <a:pt x="620344" y="635165"/>
                </a:lnTo>
                <a:lnTo>
                  <a:pt x="654265" y="635165"/>
                </a:lnTo>
                <a:lnTo>
                  <a:pt x="654265" y="589000"/>
                </a:lnTo>
                <a:close/>
              </a:path>
              <a:path w="1095375" h="1095375">
                <a:moveTo>
                  <a:pt x="1095375" y="547687"/>
                </a:moveTo>
                <a:lnTo>
                  <a:pt x="1093355" y="500481"/>
                </a:lnTo>
                <a:lnTo>
                  <a:pt x="1087424" y="454393"/>
                </a:lnTo>
                <a:lnTo>
                  <a:pt x="1077747" y="409562"/>
                </a:lnTo>
                <a:lnTo>
                  <a:pt x="1064475" y="366179"/>
                </a:lnTo>
                <a:lnTo>
                  <a:pt x="1062888" y="362204"/>
                </a:lnTo>
                <a:lnTo>
                  <a:pt x="1062888" y="547687"/>
                </a:lnTo>
                <a:lnTo>
                  <a:pt x="1060780" y="594512"/>
                </a:lnTo>
                <a:lnTo>
                  <a:pt x="1054569" y="640168"/>
                </a:lnTo>
                <a:lnTo>
                  <a:pt x="1044460" y="684491"/>
                </a:lnTo>
                <a:lnTo>
                  <a:pt x="1030605" y="727278"/>
                </a:lnTo>
                <a:lnTo>
                  <a:pt x="1013206" y="768350"/>
                </a:lnTo>
                <a:lnTo>
                  <a:pt x="992454" y="807516"/>
                </a:lnTo>
                <a:lnTo>
                  <a:pt x="968514" y="844613"/>
                </a:lnTo>
                <a:lnTo>
                  <a:pt x="941578" y="879436"/>
                </a:lnTo>
                <a:lnTo>
                  <a:pt x="911821" y="911821"/>
                </a:lnTo>
                <a:lnTo>
                  <a:pt x="879449" y="941565"/>
                </a:lnTo>
                <a:lnTo>
                  <a:pt x="844613" y="968502"/>
                </a:lnTo>
                <a:lnTo>
                  <a:pt x="807529" y="992441"/>
                </a:lnTo>
                <a:lnTo>
                  <a:pt x="768350" y="1013206"/>
                </a:lnTo>
                <a:lnTo>
                  <a:pt x="727278" y="1030605"/>
                </a:lnTo>
                <a:lnTo>
                  <a:pt x="684491" y="1044448"/>
                </a:lnTo>
                <a:lnTo>
                  <a:pt x="640181" y="1054569"/>
                </a:lnTo>
                <a:lnTo>
                  <a:pt x="594512" y="1060780"/>
                </a:lnTo>
                <a:lnTo>
                  <a:pt x="547687" y="1062888"/>
                </a:lnTo>
                <a:lnTo>
                  <a:pt x="500862" y="1060780"/>
                </a:lnTo>
                <a:lnTo>
                  <a:pt x="455193" y="1054569"/>
                </a:lnTo>
                <a:lnTo>
                  <a:pt x="410870" y="1044448"/>
                </a:lnTo>
                <a:lnTo>
                  <a:pt x="368096" y="1030605"/>
                </a:lnTo>
                <a:lnTo>
                  <a:pt x="327025" y="1013206"/>
                </a:lnTo>
                <a:lnTo>
                  <a:pt x="287845" y="992441"/>
                </a:lnTo>
                <a:lnTo>
                  <a:pt x="250761" y="968502"/>
                </a:lnTo>
                <a:lnTo>
                  <a:pt x="215925" y="941565"/>
                </a:lnTo>
                <a:lnTo>
                  <a:pt x="183540" y="911821"/>
                </a:lnTo>
                <a:lnTo>
                  <a:pt x="153797" y="879436"/>
                </a:lnTo>
                <a:lnTo>
                  <a:pt x="126860" y="844613"/>
                </a:lnTo>
                <a:lnTo>
                  <a:pt x="102920" y="807516"/>
                </a:lnTo>
                <a:lnTo>
                  <a:pt x="82156" y="768350"/>
                </a:lnTo>
                <a:lnTo>
                  <a:pt x="64770" y="727278"/>
                </a:lnTo>
                <a:lnTo>
                  <a:pt x="50914" y="684491"/>
                </a:lnTo>
                <a:lnTo>
                  <a:pt x="40805" y="640168"/>
                </a:lnTo>
                <a:lnTo>
                  <a:pt x="34594" y="594512"/>
                </a:lnTo>
                <a:lnTo>
                  <a:pt x="32486" y="547687"/>
                </a:lnTo>
                <a:lnTo>
                  <a:pt x="34594" y="500849"/>
                </a:lnTo>
                <a:lnTo>
                  <a:pt x="40805" y="455193"/>
                </a:lnTo>
                <a:lnTo>
                  <a:pt x="50914" y="410870"/>
                </a:lnTo>
                <a:lnTo>
                  <a:pt x="64770" y="368084"/>
                </a:lnTo>
                <a:lnTo>
                  <a:pt x="82156" y="327012"/>
                </a:lnTo>
                <a:lnTo>
                  <a:pt x="102920" y="287845"/>
                </a:lnTo>
                <a:lnTo>
                  <a:pt x="126860" y="250748"/>
                </a:lnTo>
                <a:lnTo>
                  <a:pt x="153797" y="215925"/>
                </a:lnTo>
                <a:lnTo>
                  <a:pt x="183540" y="183540"/>
                </a:lnTo>
                <a:lnTo>
                  <a:pt x="215925" y="153797"/>
                </a:lnTo>
                <a:lnTo>
                  <a:pt x="250761" y="126860"/>
                </a:lnTo>
                <a:lnTo>
                  <a:pt x="287845" y="102920"/>
                </a:lnTo>
                <a:lnTo>
                  <a:pt x="327025" y="82156"/>
                </a:lnTo>
                <a:lnTo>
                  <a:pt x="368096" y="64757"/>
                </a:lnTo>
                <a:lnTo>
                  <a:pt x="410870" y="50914"/>
                </a:lnTo>
                <a:lnTo>
                  <a:pt x="455193" y="40792"/>
                </a:lnTo>
                <a:lnTo>
                  <a:pt x="500862" y="34594"/>
                </a:lnTo>
                <a:lnTo>
                  <a:pt x="547687" y="32473"/>
                </a:lnTo>
                <a:lnTo>
                  <a:pt x="594512" y="34594"/>
                </a:lnTo>
                <a:lnTo>
                  <a:pt x="640181" y="40792"/>
                </a:lnTo>
                <a:lnTo>
                  <a:pt x="684491" y="50914"/>
                </a:lnTo>
                <a:lnTo>
                  <a:pt x="727278" y="64757"/>
                </a:lnTo>
                <a:lnTo>
                  <a:pt x="768350" y="82156"/>
                </a:lnTo>
                <a:lnTo>
                  <a:pt x="807529" y="102920"/>
                </a:lnTo>
                <a:lnTo>
                  <a:pt x="844613" y="126860"/>
                </a:lnTo>
                <a:lnTo>
                  <a:pt x="879449" y="153797"/>
                </a:lnTo>
                <a:lnTo>
                  <a:pt x="911821" y="183540"/>
                </a:lnTo>
                <a:lnTo>
                  <a:pt x="941578" y="215925"/>
                </a:lnTo>
                <a:lnTo>
                  <a:pt x="968514" y="250748"/>
                </a:lnTo>
                <a:lnTo>
                  <a:pt x="992454" y="287845"/>
                </a:lnTo>
                <a:lnTo>
                  <a:pt x="1013206" y="327012"/>
                </a:lnTo>
                <a:lnTo>
                  <a:pt x="1030605" y="368084"/>
                </a:lnTo>
                <a:lnTo>
                  <a:pt x="1044460" y="410870"/>
                </a:lnTo>
                <a:lnTo>
                  <a:pt x="1054569" y="455193"/>
                </a:lnTo>
                <a:lnTo>
                  <a:pt x="1060780" y="500849"/>
                </a:lnTo>
                <a:lnTo>
                  <a:pt x="1062888" y="547687"/>
                </a:lnTo>
                <a:lnTo>
                  <a:pt x="1062888" y="362204"/>
                </a:lnTo>
                <a:lnTo>
                  <a:pt x="1047788" y="324383"/>
                </a:lnTo>
                <a:lnTo>
                  <a:pt x="1027849" y="284365"/>
                </a:lnTo>
                <a:lnTo>
                  <a:pt x="1004811" y="246265"/>
                </a:lnTo>
                <a:lnTo>
                  <a:pt x="978852" y="210273"/>
                </a:lnTo>
                <a:lnTo>
                  <a:pt x="950137" y="176530"/>
                </a:lnTo>
                <a:lnTo>
                  <a:pt x="918832" y="145224"/>
                </a:lnTo>
                <a:lnTo>
                  <a:pt x="885101" y="116509"/>
                </a:lnTo>
                <a:lnTo>
                  <a:pt x="849096" y="90551"/>
                </a:lnTo>
                <a:lnTo>
                  <a:pt x="811009" y="67525"/>
                </a:lnTo>
                <a:lnTo>
                  <a:pt x="770978" y="47574"/>
                </a:lnTo>
                <a:lnTo>
                  <a:pt x="733171" y="32473"/>
                </a:lnTo>
                <a:lnTo>
                  <a:pt x="685800" y="17614"/>
                </a:lnTo>
                <a:lnTo>
                  <a:pt x="640981" y="7937"/>
                </a:lnTo>
                <a:lnTo>
                  <a:pt x="594880" y="2006"/>
                </a:lnTo>
                <a:lnTo>
                  <a:pt x="547687" y="0"/>
                </a:lnTo>
                <a:lnTo>
                  <a:pt x="500494" y="2006"/>
                </a:lnTo>
                <a:lnTo>
                  <a:pt x="454393" y="7937"/>
                </a:lnTo>
                <a:lnTo>
                  <a:pt x="409575" y="17614"/>
                </a:lnTo>
                <a:lnTo>
                  <a:pt x="366179" y="30886"/>
                </a:lnTo>
                <a:lnTo>
                  <a:pt x="324396" y="47574"/>
                </a:lnTo>
                <a:lnTo>
                  <a:pt x="284365" y="67525"/>
                </a:lnTo>
                <a:lnTo>
                  <a:pt x="246278" y="90551"/>
                </a:lnTo>
                <a:lnTo>
                  <a:pt x="210273" y="116509"/>
                </a:lnTo>
                <a:lnTo>
                  <a:pt x="176542" y="145224"/>
                </a:lnTo>
                <a:lnTo>
                  <a:pt x="145237" y="176530"/>
                </a:lnTo>
                <a:lnTo>
                  <a:pt x="116509" y="210273"/>
                </a:lnTo>
                <a:lnTo>
                  <a:pt x="90563" y="246265"/>
                </a:lnTo>
                <a:lnTo>
                  <a:pt x="67525" y="284365"/>
                </a:lnTo>
                <a:lnTo>
                  <a:pt x="47586" y="324383"/>
                </a:lnTo>
                <a:lnTo>
                  <a:pt x="30899" y="366179"/>
                </a:lnTo>
                <a:lnTo>
                  <a:pt x="17627" y="409562"/>
                </a:lnTo>
                <a:lnTo>
                  <a:pt x="7937" y="454393"/>
                </a:lnTo>
                <a:lnTo>
                  <a:pt x="2006" y="500481"/>
                </a:lnTo>
                <a:lnTo>
                  <a:pt x="0" y="547687"/>
                </a:lnTo>
                <a:lnTo>
                  <a:pt x="2006" y="594880"/>
                </a:lnTo>
                <a:lnTo>
                  <a:pt x="7937" y="640969"/>
                </a:lnTo>
                <a:lnTo>
                  <a:pt x="17627" y="685800"/>
                </a:lnTo>
                <a:lnTo>
                  <a:pt x="30899" y="729183"/>
                </a:lnTo>
                <a:lnTo>
                  <a:pt x="47586" y="770978"/>
                </a:lnTo>
                <a:lnTo>
                  <a:pt x="67525" y="810996"/>
                </a:lnTo>
                <a:lnTo>
                  <a:pt x="90563" y="849096"/>
                </a:lnTo>
                <a:lnTo>
                  <a:pt x="116509" y="885088"/>
                </a:lnTo>
                <a:lnTo>
                  <a:pt x="145237" y="918832"/>
                </a:lnTo>
                <a:lnTo>
                  <a:pt x="176542" y="950137"/>
                </a:lnTo>
                <a:lnTo>
                  <a:pt x="210273" y="978852"/>
                </a:lnTo>
                <a:lnTo>
                  <a:pt x="246278" y="1004811"/>
                </a:lnTo>
                <a:lnTo>
                  <a:pt x="284365" y="1027836"/>
                </a:lnTo>
                <a:lnTo>
                  <a:pt x="324396" y="1047788"/>
                </a:lnTo>
                <a:lnTo>
                  <a:pt x="366179" y="1064475"/>
                </a:lnTo>
                <a:lnTo>
                  <a:pt x="409575" y="1077747"/>
                </a:lnTo>
                <a:lnTo>
                  <a:pt x="454393" y="1087424"/>
                </a:lnTo>
                <a:lnTo>
                  <a:pt x="500494" y="1093355"/>
                </a:lnTo>
                <a:lnTo>
                  <a:pt x="547687" y="1095375"/>
                </a:lnTo>
                <a:lnTo>
                  <a:pt x="594880" y="1093355"/>
                </a:lnTo>
                <a:lnTo>
                  <a:pt x="640981" y="1087424"/>
                </a:lnTo>
                <a:lnTo>
                  <a:pt x="685800" y="1077747"/>
                </a:lnTo>
                <a:lnTo>
                  <a:pt x="729195" y="1064475"/>
                </a:lnTo>
                <a:lnTo>
                  <a:pt x="770978" y="1047788"/>
                </a:lnTo>
                <a:lnTo>
                  <a:pt x="811009" y="1027836"/>
                </a:lnTo>
                <a:lnTo>
                  <a:pt x="849096" y="1004811"/>
                </a:lnTo>
                <a:lnTo>
                  <a:pt x="885101" y="978852"/>
                </a:lnTo>
                <a:lnTo>
                  <a:pt x="918832" y="950137"/>
                </a:lnTo>
                <a:lnTo>
                  <a:pt x="950137" y="918832"/>
                </a:lnTo>
                <a:lnTo>
                  <a:pt x="978852" y="885088"/>
                </a:lnTo>
                <a:lnTo>
                  <a:pt x="1004811" y="849096"/>
                </a:lnTo>
                <a:lnTo>
                  <a:pt x="1027849" y="810996"/>
                </a:lnTo>
                <a:lnTo>
                  <a:pt x="1047788" y="770978"/>
                </a:lnTo>
                <a:lnTo>
                  <a:pt x="1064475" y="729183"/>
                </a:lnTo>
                <a:lnTo>
                  <a:pt x="1077747" y="685800"/>
                </a:lnTo>
                <a:lnTo>
                  <a:pt x="1087424" y="640969"/>
                </a:lnTo>
                <a:lnTo>
                  <a:pt x="1093355" y="594880"/>
                </a:lnTo>
                <a:lnTo>
                  <a:pt x="1095375" y="5476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449869" y="22846"/>
            <a:ext cx="1126490" cy="1126490"/>
          </a:xfrm>
          <a:custGeom>
            <a:avLst/>
            <a:gdLst/>
            <a:ahLst/>
            <a:cxnLst/>
            <a:rect l="l" t="t" r="r" b="b"/>
            <a:pathLst>
              <a:path w="1126490" h="1126490">
                <a:moveTo>
                  <a:pt x="665746" y="616254"/>
                </a:moveTo>
                <a:lnTo>
                  <a:pt x="660260" y="577850"/>
                </a:lnTo>
                <a:lnTo>
                  <a:pt x="650557" y="558266"/>
                </a:lnTo>
                <a:lnTo>
                  <a:pt x="643788" y="548894"/>
                </a:lnTo>
                <a:lnTo>
                  <a:pt x="631710" y="538289"/>
                </a:lnTo>
                <a:lnTo>
                  <a:pt x="617499" y="530694"/>
                </a:lnTo>
                <a:lnTo>
                  <a:pt x="606882" y="527710"/>
                </a:lnTo>
                <a:lnTo>
                  <a:pt x="606882" y="617423"/>
                </a:lnTo>
                <a:lnTo>
                  <a:pt x="606221" y="628840"/>
                </a:lnTo>
                <a:lnTo>
                  <a:pt x="583552" y="664794"/>
                </a:lnTo>
                <a:lnTo>
                  <a:pt x="566166" y="668096"/>
                </a:lnTo>
                <a:lnTo>
                  <a:pt x="556945" y="667054"/>
                </a:lnTo>
                <a:lnTo>
                  <a:pt x="525602" y="633641"/>
                </a:lnTo>
                <a:lnTo>
                  <a:pt x="522528" y="611860"/>
                </a:lnTo>
                <a:lnTo>
                  <a:pt x="523354" y="604177"/>
                </a:lnTo>
                <a:lnTo>
                  <a:pt x="550354" y="574776"/>
                </a:lnTo>
                <a:lnTo>
                  <a:pt x="567626" y="571728"/>
                </a:lnTo>
                <a:lnTo>
                  <a:pt x="576846" y="572503"/>
                </a:lnTo>
                <a:lnTo>
                  <a:pt x="606272" y="607428"/>
                </a:lnTo>
                <a:lnTo>
                  <a:pt x="606882" y="617423"/>
                </a:lnTo>
                <a:lnTo>
                  <a:pt x="606882" y="527710"/>
                </a:lnTo>
                <a:lnTo>
                  <a:pt x="601192" y="526110"/>
                </a:lnTo>
                <a:lnTo>
                  <a:pt x="582866" y="524573"/>
                </a:lnTo>
                <a:lnTo>
                  <a:pt x="562813" y="526669"/>
                </a:lnTo>
                <a:lnTo>
                  <a:pt x="545706" y="532955"/>
                </a:lnTo>
                <a:lnTo>
                  <a:pt x="531495" y="543483"/>
                </a:lnTo>
                <a:lnTo>
                  <a:pt x="520179" y="558266"/>
                </a:lnTo>
                <a:lnTo>
                  <a:pt x="517550" y="558266"/>
                </a:lnTo>
                <a:lnTo>
                  <a:pt x="524751" y="515505"/>
                </a:lnTo>
                <a:lnTo>
                  <a:pt x="549859" y="482511"/>
                </a:lnTo>
                <a:lnTo>
                  <a:pt x="595630" y="468350"/>
                </a:lnTo>
                <a:lnTo>
                  <a:pt x="610692" y="467753"/>
                </a:lnTo>
                <a:lnTo>
                  <a:pt x="619302" y="468020"/>
                </a:lnTo>
                <a:lnTo>
                  <a:pt x="628002" y="468820"/>
                </a:lnTo>
                <a:lnTo>
                  <a:pt x="636752" y="470103"/>
                </a:lnTo>
                <a:lnTo>
                  <a:pt x="645541" y="471855"/>
                </a:lnTo>
                <a:lnTo>
                  <a:pt x="645541" y="467753"/>
                </a:lnTo>
                <a:lnTo>
                  <a:pt x="645541" y="422948"/>
                </a:lnTo>
                <a:lnTo>
                  <a:pt x="606590" y="420014"/>
                </a:lnTo>
                <a:lnTo>
                  <a:pt x="572592" y="422605"/>
                </a:lnTo>
                <a:lnTo>
                  <a:pt x="518109" y="443496"/>
                </a:lnTo>
                <a:lnTo>
                  <a:pt x="481698" y="485686"/>
                </a:lnTo>
                <a:lnTo>
                  <a:pt x="463562" y="549630"/>
                </a:lnTo>
                <a:lnTo>
                  <a:pt x="461314" y="589889"/>
                </a:lnTo>
                <a:lnTo>
                  <a:pt x="462127" y="609333"/>
                </a:lnTo>
                <a:lnTo>
                  <a:pt x="474192" y="658431"/>
                </a:lnTo>
                <a:lnTo>
                  <a:pt x="499897" y="693483"/>
                </a:lnTo>
                <a:lnTo>
                  <a:pt x="536981" y="712978"/>
                </a:lnTo>
                <a:lnTo>
                  <a:pt x="567042" y="716711"/>
                </a:lnTo>
                <a:lnTo>
                  <a:pt x="589064" y="715060"/>
                </a:lnTo>
                <a:lnTo>
                  <a:pt x="625411" y="701636"/>
                </a:lnTo>
                <a:lnTo>
                  <a:pt x="654329" y="668096"/>
                </a:lnTo>
                <a:lnTo>
                  <a:pt x="664108" y="638289"/>
                </a:lnTo>
                <a:lnTo>
                  <a:pt x="665746" y="616254"/>
                </a:lnTo>
                <a:close/>
              </a:path>
              <a:path w="1126490" h="1126490">
                <a:moveTo>
                  <a:pt x="1125880" y="562952"/>
                </a:moveTo>
                <a:lnTo>
                  <a:pt x="1123823" y="514438"/>
                </a:lnTo>
                <a:lnTo>
                  <a:pt x="1117727" y="467055"/>
                </a:lnTo>
                <a:lnTo>
                  <a:pt x="1107770" y="420992"/>
                </a:lnTo>
                <a:lnTo>
                  <a:pt x="1094130" y="376389"/>
                </a:lnTo>
                <a:lnTo>
                  <a:pt x="1092492" y="372300"/>
                </a:lnTo>
                <a:lnTo>
                  <a:pt x="1092492" y="562952"/>
                </a:lnTo>
                <a:lnTo>
                  <a:pt x="1090333" y="611085"/>
                </a:lnTo>
                <a:lnTo>
                  <a:pt x="1083945" y="658012"/>
                </a:lnTo>
                <a:lnTo>
                  <a:pt x="1073543" y="703567"/>
                </a:lnTo>
                <a:lnTo>
                  <a:pt x="1059319" y="747547"/>
                </a:lnTo>
                <a:lnTo>
                  <a:pt x="1041438" y="789762"/>
                </a:lnTo>
                <a:lnTo>
                  <a:pt x="1020102" y="830021"/>
                </a:lnTo>
                <a:lnTo>
                  <a:pt x="995489" y="868146"/>
                </a:lnTo>
                <a:lnTo>
                  <a:pt x="967803" y="903947"/>
                </a:lnTo>
                <a:lnTo>
                  <a:pt x="937221" y="937234"/>
                </a:lnTo>
                <a:lnTo>
                  <a:pt x="903947" y="967803"/>
                </a:lnTo>
                <a:lnTo>
                  <a:pt x="868146" y="995489"/>
                </a:lnTo>
                <a:lnTo>
                  <a:pt x="830021" y="1020102"/>
                </a:lnTo>
                <a:lnTo>
                  <a:pt x="789762" y="1041438"/>
                </a:lnTo>
                <a:lnTo>
                  <a:pt x="747547" y="1059319"/>
                </a:lnTo>
                <a:lnTo>
                  <a:pt x="703567" y="1073556"/>
                </a:lnTo>
                <a:lnTo>
                  <a:pt x="658012" y="1083957"/>
                </a:lnTo>
                <a:lnTo>
                  <a:pt x="611073" y="1090333"/>
                </a:lnTo>
                <a:lnTo>
                  <a:pt x="562940" y="1092504"/>
                </a:lnTo>
                <a:lnTo>
                  <a:pt x="514807" y="1090333"/>
                </a:lnTo>
                <a:lnTo>
                  <a:pt x="467880" y="1083957"/>
                </a:lnTo>
                <a:lnTo>
                  <a:pt x="422325" y="1073556"/>
                </a:lnTo>
                <a:lnTo>
                  <a:pt x="378345" y="1059319"/>
                </a:lnTo>
                <a:lnTo>
                  <a:pt x="336130" y="1041438"/>
                </a:lnTo>
                <a:lnTo>
                  <a:pt x="295871" y="1020102"/>
                </a:lnTo>
                <a:lnTo>
                  <a:pt x="257746" y="995489"/>
                </a:lnTo>
                <a:lnTo>
                  <a:pt x="221945" y="967803"/>
                </a:lnTo>
                <a:lnTo>
                  <a:pt x="188658" y="937234"/>
                </a:lnTo>
                <a:lnTo>
                  <a:pt x="158089" y="903947"/>
                </a:lnTo>
                <a:lnTo>
                  <a:pt x="130403" y="868146"/>
                </a:lnTo>
                <a:lnTo>
                  <a:pt x="105791" y="830021"/>
                </a:lnTo>
                <a:lnTo>
                  <a:pt x="84455" y="789762"/>
                </a:lnTo>
                <a:lnTo>
                  <a:pt x="66573" y="747547"/>
                </a:lnTo>
                <a:lnTo>
                  <a:pt x="52336" y="703567"/>
                </a:lnTo>
                <a:lnTo>
                  <a:pt x="41935" y="658012"/>
                </a:lnTo>
                <a:lnTo>
                  <a:pt x="35560" y="611085"/>
                </a:lnTo>
                <a:lnTo>
                  <a:pt x="33388" y="562952"/>
                </a:lnTo>
                <a:lnTo>
                  <a:pt x="35560" y="514807"/>
                </a:lnTo>
                <a:lnTo>
                  <a:pt x="41935" y="467880"/>
                </a:lnTo>
                <a:lnTo>
                  <a:pt x="52336" y="422325"/>
                </a:lnTo>
                <a:lnTo>
                  <a:pt x="66573" y="378345"/>
                </a:lnTo>
                <a:lnTo>
                  <a:pt x="84455" y="336130"/>
                </a:lnTo>
                <a:lnTo>
                  <a:pt x="105791" y="295871"/>
                </a:lnTo>
                <a:lnTo>
                  <a:pt x="130403" y="257746"/>
                </a:lnTo>
                <a:lnTo>
                  <a:pt x="158089" y="221945"/>
                </a:lnTo>
                <a:lnTo>
                  <a:pt x="188658" y="188671"/>
                </a:lnTo>
                <a:lnTo>
                  <a:pt x="221945" y="158089"/>
                </a:lnTo>
                <a:lnTo>
                  <a:pt x="257746" y="130403"/>
                </a:lnTo>
                <a:lnTo>
                  <a:pt x="295871" y="105791"/>
                </a:lnTo>
                <a:lnTo>
                  <a:pt x="336130" y="84455"/>
                </a:lnTo>
                <a:lnTo>
                  <a:pt x="378345" y="66573"/>
                </a:lnTo>
                <a:lnTo>
                  <a:pt x="422325" y="52336"/>
                </a:lnTo>
                <a:lnTo>
                  <a:pt x="467880" y="41935"/>
                </a:lnTo>
                <a:lnTo>
                  <a:pt x="514807" y="35560"/>
                </a:lnTo>
                <a:lnTo>
                  <a:pt x="562940" y="33401"/>
                </a:lnTo>
                <a:lnTo>
                  <a:pt x="611073" y="35560"/>
                </a:lnTo>
                <a:lnTo>
                  <a:pt x="658012" y="41935"/>
                </a:lnTo>
                <a:lnTo>
                  <a:pt x="703567" y="52336"/>
                </a:lnTo>
                <a:lnTo>
                  <a:pt x="747547" y="66573"/>
                </a:lnTo>
                <a:lnTo>
                  <a:pt x="789762" y="84455"/>
                </a:lnTo>
                <a:lnTo>
                  <a:pt x="830021" y="105791"/>
                </a:lnTo>
                <a:lnTo>
                  <a:pt x="868146" y="130403"/>
                </a:lnTo>
                <a:lnTo>
                  <a:pt x="903947" y="158089"/>
                </a:lnTo>
                <a:lnTo>
                  <a:pt x="937221" y="188671"/>
                </a:lnTo>
                <a:lnTo>
                  <a:pt x="967803" y="221945"/>
                </a:lnTo>
                <a:lnTo>
                  <a:pt x="995489" y="257746"/>
                </a:lnTo>
                <a:lnTo>
                  <a:pt x="1020102" y="295871"/>
                </a:lnTo>
                <a:lnTo>
                  <a:pt x="1041438" y="336130"/>
                </a:lnTo>
                <a:lnTo>
                  <a:pt x="1059319" y="378345"/>
                </a:lnTo>
                <a:lnTo>
                  <a:pt x="1073543" y="422325"/>
                </a:lnTo>
                <a:lnTo>
                  <a:pt x="1083945" y="467880"/>
                </a:lnTo>
                <a:lnTo>
                  <a:pt x="1090333" y="514807"/>
                </a:lnTo>
                <a:lnTo>
                  <a:pt x="1092492" y="562952"/>
                </a:lnTo>
                <a:lnTo>
                  <a:pt x="1092492" y="372300"/>
                </a:lnTo>
                <a:lnTo>
                  <a:pt x="1076972" y="333438"/>
                </a:lnTo>
                <a:lnTo>
                  <a:pt x="1056474" y="292290"/>
                </a:lnTo>
                <a:lnTo>
                  <a:pt x="1032802" y="253136"/>
                </a:lnTo>
                <a:lnTo>
                  <a:pt x="1006119" y="216141"/>
                </a:lnTo>
                <a:lnTo>
                  <a:pt x="976604" y="181457"/>
                </a:lnTo>
                <a:lnTo>
                  <a:pt x="944422" y="149288"/>
                </a:lnTo>
                <a:lnTo>
                  <a:pt x="909751" y="119773"/>
                </a:lnTo>
                <a:lnTo>
                  <a:pt x="872756" y="93091"/>
                </a:lnTo>
                <a:lnTo>
                  <a:pt x="833602" y="69418"/>
                </a:lnTo>
                <a:lnTo>
                  <a:pt x="792454" y="48907"/>
                </a:lnTo>
                <a:lnTo>
                  <a:pt x="753592" y="33401"/>
                </a:lnTo>
                <a:lnTo>
                  <a:pt x="749503" y="31762"/>
                </a:lnTo>
                <a:lnTo>
                  <a:pt x="704900" y="18122"/>
                </a:lnTo>
                <a:lnTo>
                  <a:pt x="658837" y="8166"/>
                </a:lnTo>
                <a:lnTo>
                  <a:pt x="611454" y="2070"/>
                </a:lnTo>
                <a:lnTo>
                  <a:pt x="562940" y="0"/>
                </a:lnTo>
                <a:lnTo>
                  <a:pt x="514438" y="2070"/>
                </a:lnTo>
                <a:lnTo>
                  <a:pt x="467055" y="8166"/>
                </a:lnTo>
                <a:lnTo>
                  <a:pt x="420979" y="18122"/>
                </a:lnTo>
                <a:lnTo>
                  <a:pt x="376389" y="31762"/>
                </a:lnTo>
                <a:lnTo>
                  <a:pt x="333425" y="48907"/>
                </a:lnTo>
                <a:lnTo>
                  <a:pt x="292290" y="69418"/>
                </a:lnTo>
                <a:lnTo>
                  <a:pt x="253136" y="93091"/>
                </a:lnTo>
                <a:lnTo>
                  <a:pt x="216141" y="119773"/>
                </a:lnTo>
                <a:lnTo>
                  <a:pt x="181457" y="149288"/>
                </a:lnTo>
                <a:lnTo>
                  <a:pt x="149275" y="181457"/>
                </a:lnTo>
                <a:lnTo>
                  <a:pt x="119761" y="216141"/>
                </a:lnTo>
                <a:lnTo>
                  <a:pt x="93091" y="253136"/>
                </a:lnTo>
                <a:lnTo>
                  <a:pt x="69405" y="292290"/>
                </a:lnTo>
                <a:lnTo>
                  <a:pt x="48907" y="333438"/>
                </a:lnTo>
                <a:lnTo>
                  <a:pt x="31762" y="376389"/>
                </a:lnTo>
                <a:lnTo>
                  <a:pt x="18122" y="420992"/>
                </a:lnTo>
                <a:lnTo>
                  <a:pt x="8166" y="467055"/>
                </a:lnTo>
                <a:lnTo>
                  <a:pt x="2070" y="514438"/>
                </a:lnTo>
                <a:lnTo>
                  <a:pt x="0" y="562952"/>
                </a:lnTo>
                <a:lnTo>
                  <a:pt x="2070" y="611454"/>
                </a:lnTo>
                <a:lnTo>
                  <a:pt x="8166" y="658837"/>
                </a:lnTo>
                <a:lnTo>
                  <a:pt x="18122" y="704913"/>
                </a:lnTo>
                <a:lnTo>
                  <a:pt x="31762" y="749503"/>
                </a:lnTo>
                <a:lnTo>
                  <a:pt x="48907" y="792454"/>
                </a:lnTo>
                <a:lnTo>
                  <a:pt x="69405" y="833602"/>
                </a:lnTo>
                <a:lnTo>
                  <a:pt x="93091" y="872756"/>
                </a:lnTo>
                <a:lnTo>
                  <a:pt x="119761" y="909751"/>
                </a:lnTo>
                <a:lnTo>
                  <a:pt x="149275" y="944435"/>
                </a:lnTo>
                <a:lnTo>
                  <a:pt x="181457" y="976604"/>
                </a:lnTo>
                <a:lnTo>
                  <a:pt x="216141" y="1006132"/>
                </a:lnTo>
                <a:lnTo>
                  <a:pt x="253136" y="1032802"/>
                </a:lnTo>
                <a:lnTo>
                  <a:pt x="292290" y="1056474"/>
                </a:lnTo>
                <a:lnTo>
                  <a:pt x="333425" y="1076985"/>
                </a:lnTo>
                <a:lnTo>
                  <a:pt x="376389" y="1094130"/>
                </a:lnTo>
                <a:lnTo>
                  <a:pt x="420979" y="1107770"/>
                </a:lnTo>
                <a:lnTo>
                  <a:pt x="467055" y="1117727"/>
                </a:lnTo>
                <a:lnTo>
                  <a:pt x="514438" y="1123823"/>
                </a:lnTo>
                <a:lnTo>
                  <a:pt x="562940" y="1125893"/>
                </a:lnTo>
                <a:lnTo>
                  <a:pt x="611454" y="1123823"/>
                </a:lnTo>
                <a:lnTo>
                  <a:pt x="658837" y="1117727"/>
                </a:lnTo>
                <a:lnTo>
                  <a:pt x="704900" y="1107770"/>
                </a:lnTo>
                <a:lnTo>
                  <a:pt x="749503" y="1094130"/>
                </a:lnTo>
                <a:lnTo>
                  <a:pt x="792454" y="1076985"/>
                </a:lnTo>
                <a:lnTo>
                  <a:pt x="833602" y="1056474"/>
                </a:lnTo>
                <a:lnTo>
                  <a:pt x="872756" y="1032802"/>
                </a:lnTo>
                <a:lnTo>
                  <a:pt x="909751" y="1006132"/>
                </a:lnTo>
                <a:lnTo>
                  <a:pt x="944422" y="976604"/>
                </a:lnTo>
                <a:lnTo>
                  <a:pt x="976604" y="944435"/>
                </a:lnTo>
                <a:lnTo>
                  <a:pt x="1006119" y="909751"/>
                </a:lnTo>
                <a:lnTo>
                  <a:pt x="1032802" y="872756"/>
                </a:lnTo>
                <a:lnTo>
                  <a:pt x="1056474" y="833602"/>
                </a:lnTo>
                <a:lnTo>
                  <a:pt x="1076972" y="792454"/>
                </a:lnTo>
                <a:lnTo>
                  <a:pt x="1094130" y="749503"/>
                </a:lnTo>
                <a:lnTo>
                  <a:pt x="1107770" y="704913"/>
                </a:lnTo>
                <a:lnTo>
                  <a:pt x="1117727" y="658837"/>
                </a:lnTo>
                <a:lnTo>
                  <a:pt x="1123823" y="611454"/>
                </a:lnTo>
                <a:lnTo>
                  <a:pt x="1125880" y="5629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51787" y="4368380"/>
            <a:ext cx="1226820" cy="1226820"/>
          </a:xfrm>
          <a:custGeom>
            <a:avLst/>
            <a:gdLst/>
            <a:ahLst/>
            <a:cxnLst/>
            <a:rect l="l" t="t" r="r" b="b"/>
            <a:pathLst>
              <a:path w="1226819" h="1226820">
                <a:moveTo>
                  <a:pt x="725284" y="461403"/>
                </a:moveTo>
                <a:lnTo>
                  <a:pt x="498729" y="461403"/>
                </a:lnTo>
                <a:lnTo>
                  <a:pt x="498729" y="517563"/>
                </a:lnTo>
                <a:lnTo>
                  <a:pt x="654443" y="517563"/>
                </a:lnTo>
                <a:lnTo>
                  <a:pt x="536067" y="776668"/>
                </a:lnTo>
                <a:lnTo>
                  <a:pt x="605942" y="776668"/>
                </a:lnTo>
                <a:lnTo>
                  <a:pt x="725284" y="503199"/>
                </a:lnTo>
                <a:lnTo>
                  <a:pt x="725284" y="461403"/>
                </a:lnTo>
                <a:close/>
              </a:path>
              <a:path w="1226819" h="1226820">
                <a:moveTo>
                  <a:pt x="1226566" y="613295"/>
                </a:moveTo>
                <a:lnTo>
                  <a:pt x="1224724" y="565429"/>
                </a:lnTo>
                <a:lnTo>
                  <a:pt x="1219263" y="518553"/>
                </a:lnTo>
                <a:lnTo>
                  <a:pt x="1210348" y="472821"/>
                </a:lnTo>
                <a:lnTo>
                  <a:pt x="1198092" y="428358"/>
                </a:lnTo>
                <a:lnTo>
                  <a:pt x="1190193" y="406336"/>
                </a:lnTo>
                <a:lnTo>
                  <a:pt x="1190193" y="613295"/>
                </a:lnTo>
                <a:lnTo>
                  <a:pt x="1188275" y="660539"/>
                </a:lnTo>
                <a:lnTo>
                  <a:pt x="1182624" y="706755"/>
                </a:lnTo>
                <a:lnTo>
                  <a:pt x="1173403" y="751763"/>
                </a:lnTo>
                <a:lnTo>
                  <a:pt x="1160741" y="795451"/>
                </a:lnTo>
                <a:lnTo>
                  <a:pt x="1144790" y="837641"/>
                </a:lnTo>
                <a:lnTo>
                  <a:pt x="1125702" y="878192"/>
                </a:lnTo>
                <a:lnTo>
                  <a:pt x="1103642" y="916965"/>
                </a:lnTo>
                <a:lnTo>
                  <a:pt x="1078738" y="953795"/>
                </a:lnTo>
                <a:lnTo>
                  <a:pt x="1051153" y="988542"/>
                </a:lnTo>
                <a:lnTo>
                  <a:pt x="1021041" y="1021041"/>
                </a:lnTo>
                <a:lnTo>
                  <a:pt x="988529" y="1051166"/>
                </a:lnTo>
                <a:lnTo>
                  <a:pt x="953782" y="1078750"/>
                </a:lnTo>
                <a:lnTo>
                  <a:pt x="916952" y="1103642"/>
                </a:lnTo>
                <a:lnTo>
                  <a:pt x="878192" y="1125715"/>
                </a:lnTo>
                <a:lnTo>
                  <a:pt x="837641" y="1144790"/>
                </a:lnTo>
                <a:lnTo>
                  <a:pt x="795439" y="1160741"/>
                </a:lnTo>
                <a:lnTo>
                  <a:pt x="751763" y="1173403"/>
                </a:lnTo>
                <a:lnTo>
                  <a:pt x="706742" y="1182636"/>
                </a:lnTo>
                <a:lnTo>
                  <a:pt x="660527" y="1188288"/>
                </a:lnTo>
                <a:lnTo>
                  <a:pt x="613283" y="1190205"/>
                </a:lnTo>
                <a:lnTo>
                  <a:pt x="566039" y="1188288"/>
                </a:lnTo>
                <a:lnTo>
                  <a:pt x="519823" y="1182636"/>
                </a:lnTo>
                <a:lnTo>
                  <a:pt x="474802" y="1173403"/>
                </a:lnTo>
                <a:lnTo>
                  <a:pt x="431126" y="1160741"/>
                </a:lnTo>
                <a:lnTo>
                  <a:pt x="388924" y="1144790"/>
                </a:lnTo>
                <a:lnTo>
                  <a:pt x="348373" y="1125715"/>
                </a:lnTo>
                <a:lnTo>
                  <a:pt x="309613" y="1103642"/>
                </a:lnTo>
                <a:lnTo>
                  <a:pt x="272783" y="1078750"/>
                </a:lnTo>
                <a:lnTo>
                  <a:pt x="238036" y="1051166"/>
                </a:lnTo>
                <a:lnTo>
                  <a:pt x="205524" y="1021041"/>
                </a:lnTo>
                <a:lnTo>
                  <a:pt x="175412" y="988542"/>
                </a:lnTo>
                <a:lnTo>
                  <a:pt x="147828" y="953795"/>
                </a:lnTo>
                <a:lnTo>
                  <a:pt x="122923" y="916965"/>
                </a:lnTo>
                <a:lnTo>
                  <a:pt x="100863" y="878192"/>
                </a:lnTo>
                <a:lnTo>
                  <a:pt x="81775" y="837641"/>
                </a:lnTo>
                <a:lnTo>
                  <a:pt x="65836" y="795451"/>
                </a:lnTo>
                <a:lnTo>
                  <a:pt x="53162" y="751763"/>
                </a:lnTo>
                <a:lnTo>
                  <a:pt x="43942" y="706755"/>
                </a:lnTo>
                <a:lnTo>
                  <a:pt x="38290" y="660539"/>
                </a:lnTo>
                <a:lnTo>
                  <a:pt x="36372" y="613295"/>
                </a:lnTo>
                <a:lnTo>
                  <a:pt x="38290" y="566039"/>
                </a:lnTo>
                <a:lnTo>
                  <a:pt x="43942" y="519836"/>
                </a:lnTo>
                <a:lnTo>
                  <a:pt x="53162" y="474814"/>
                </a:lnTo>
                <a:lnTo>
                  <a:pt x="65836" y="431126"/>
                </a:lnTo>
                <a:lnTo>
                  <a:pt x="81775" y="388937"/>
                </a:lnTo>
                <a:lnTo>
                  <a:pt x="100863" y="348386"/>
                </a:lnTo>
                <a:lnTo>
                  <a:pt x="122923" y="309613"/>
                </a:lnTo>
                <a:lnTo>
                  <a:pt x="147828" y="272783"/>
                </a:lnTo>
                <a:lnTo>
                  <a:pt x="175412" y="238036"/>
                </a:lnTo>
                <a:lnTo>
                  <a:pt x="205524" y="205536"/>
                </a:lnTo>
                <a:lnTo>
                  <a:pt x="238036" y="175412"/>
                </a:lnTo>
                <a:lnTo>
                  <a:pt x="272783" y="147828"/>
                </a:lnTo>
                <a:lnTo>
                  <a:pt x="309613" y="122936"/>
                </a:lnTo>
                <a:lnTo>
                  <a:pt x="348373" y="100863"/>
                </a:lnTo>
                <a:lnTo>
                  <a:pt x="388924" y="81788"/>
                </a:lnTo>
                <a:lnTo>
                  <a:pt x="431126" y="65836"/>
                </a:lnTo>
                <a:lnTo>
                  <a:pt x="474802" y="53174"/>
                </a:lnTo>
                <a:lnTo>
                  <a:pt x="519823" y="43942"/>
                </a:lnTo>
                <a:lnTo>
                  <a:pt x="566039" y="38290"/>
                </a:lnTo>
                <a:lnTo>
                  <a:pt x="613283" y="36385"/>
                </a:lnTo>
                <a:lnTo>
                  <a:pt x="660527" y="38290"/>
                </a:lnTo>
                <a:lnTo>
                  <a:pt x="706742" y="43942"/>
                </a:lnTo>
                <a:lnTo>
                  <a:pt x="751763" y="53174"/>
                </a:lnTo>
                <a:lnTo>
                  <a:pt x="795439" y="65836"/>
                </a:lnTo>
                <a:lnTo>
                  <a:pt x="837641" y="81788"/>
                </a:lnTo>
                <a:lnTo>
                  <a:pt x="878192" y="100863"/>
                </a:lnTo>
                <a:lnTo>
                  <a:pt x="916952" y="122936"/>
                </a:lnTo>
                <a:lnTo>
                  <a:pt x="953782" y="147828"/>
                </a:lnTo>
                <a:lnTo>
                  <a:pt x="988529" y="175412"/>
                </a:lnTo>
                <a:lnTo>
                  <a:pt x="1021041" y="205536"/>
                </a:lnTo>
                <a:lnTo>
                  <a:pt x="1051153" y="238036"/>
                </a:lnTo>
                <a:lnTo>
                  <a:pt x="1078738" y="272783"/>
                </a:lnTo>
                <a:lnTo>
                  <a:pt x="1103642" y="309613"/>
                </a:lnTo>
                <a:lnTo>
                  <a:pt x="1125702" y="348386"/>
                </a:lnTo>
                <a:lnTo>
                  <a:pt x="1144790" y="388937"/>
                </a:lnTo>
                <a:lnTo>
                  <a:pt x="1160741" y="431126"/>
                </a:lnTo>
                <a:lnTo>
                  <a:pt x="1173403" y="474814"/>
                </a:lnTo>
                <a:lnTo>
                  <a:pt x="1182624" y="519836"/>
                </a:lnTo>
                <a:lnTo>
                  <a:pt x="1188275" y="566039"/>
                </a:lnTo>
                <a:lnTo>
                  <a:pt x="1190193" y="613295"/>
                </a:lnTo>
                <a:lnTo>
                  <a:pt x="1190193" y="406336"/>
                </a:lnTo>
                <a:lnTo>
                  <a:pt x="1164145" y="343789"/>
                </a:lnTo>
                <a:lnTo>
                  <a:pt x="1142733" y="303961"/>
                </a:lnTo>
                <a:lnTo>
                  <a:pt x="1118527" y="265963"/>
                </a:lnTo>
                <a:lnTo>
                  <a:pt x="1091692" y="229908"/>
                </a:lnTo>
                <a:lnTo>
                  <a:pt x="1062342" y="195961"/>
                </a:lnTo>
                <a:lnTo>
                  <a:pt x="1030617" y="164236"/>
                </a:lnTo>
                <a:lnTo>
                  <a:pt x="996657" y="134886"/>
                </a:lnTo>
                <a:lnTo>
                  <a:pt x="960615" y="108038"/>
                </a:lnTo>
                <a:lnTo>
                  <a:pt x="922604" y="83845"/>
                </a:lnTo>
                <a:lnTo>
                  <a:pt x="882777" y="62420"/>
                </a:lnTo>
                <a:lnTo>
                  <a:pt x="841324" y="43942"/>
                </a:lnTo>
                <a:lnTo>
                  <a:pt x="820242" y="36385"/>
                </a:lnTo>
                <a:lnTo>
                  <a:pt x="798220" y="28473"/>
                </a:lnTo>
                <a:lnTo>
                  <a:pt x="753757" y="16230"/>
                </a:lnTo>
                <a:lnTo>
                  <a:pt x="708025" y="7302"/>
                </a:lnTo>
                <a:lnTo>
                  <a:pt x="661149" y="1854"/>
                </a:lnTo>
                <a:lnTo>
                  <a:pt x="613283" y="0"/>
                </a:lnTo>
                <a:lnTo>
                  <a:pt x="565416" y="1854"/>
                </a:lnTo>
                <a:lnTo>
                  <a:pt x="518553" y="7302"/>
                </a:lnTo>
                <a:lnTo>
                  <a:pt x="472808" y="16230"/>
                </a:lnTo>
                <a:lnTo>
                  <a:pt x="428345" y="28473"/>
                </a:lnTo>
                <a:lnTo>
                  <a:pt x="385292" y="43916"/>
                </a:lnTo>
                <a:lnTo>
                  <a:pt x="343789" y="62420"/>
                </a:lnTo>
                <a:lnTo>
                  <a:pt x="303961" y="83845"/>
                </a:lnTo>
                <a:lnTo>
                  <a:pt x="265950" y="108038"/>
                </a:lnTo>
                <a:lnTo>
                  <a:pt x="229908" y="134886"/>
                </a:lnTo>
                <a:lnTo>
                  <a:pt x="195948" y="164236"/>
                </a:lnTo>
                <a:lnTo>
                  <a:pt x="164236" y="195961"/>
                </a:lnTo>
                <a:lnTo>
                  <a:pt x="134874" y="229908"/>
                </a:lnTo>
                <a:lnTo>
                  <a:pt x="108038" y="265963"/>
                </a:lnTo>
                <a:lnTo>
                  <a:pt x="83832" y="303961"/>
                </a:lnTo>
                <a:lnTo>
                  <a:pt x="62420" y="343789"/>
                </a:lnTo>
                <a:lnTo>
                  <a:pt x="43916" y="385305"/>
                </a:lnTo>
                <a:lnTo>
                  <a:pt x="28473" y="428358"/>
                </a:lnTo>
                <a:lnTo>
                  <a:pt x="16217" y="472821"/>
                </a:lnTo>
                <a:lnTo>
                  <a:pt x="7302" y="518553"/>
                </a:lnTo>
                <a:lnTo>
                  <a:pt x="1841" y="565429"/>
                </a:lnTo>
                <a:lnTo>
                  <a:pt x="0" y="613295"/>
                </a:lnTo>
                <a:lnTo>
                  <a:pt x="1841" y="661162"/>
                </a:lnTo>
                <a:lnTo>
                  <a:pt x="7302" y="708025"/>
                </a:lnTo>
                <a:lnTo>
                  <a:pt x="16217" y="753757"/>
                </a:lnTo>
                <a:lnTo>
                  <a:pt x="28473" y="798220"/>
                </a:lnTo>
                <a:lnTo>
                  <a:pt x="43916" y="841286"/>
                </a:lnTo>
                <a:lnTo>
                  <a:pt x="62420" y="882789"/>
                </a:lnTo>
                <a:lnTo>
                  <a:pt x="83832" y="922616"/>
                </a:lnTo>
                <a:lnTo>
                  <a:pt x="108038" y="960615"/>
                </a:lnTo>
                <a:lnTo>
                  <a:pt x="134874" y="996670"/>
                </a:lnTo>
                <a:lnTo>
                  <a:pt x="164236" y="1030617"/>
                </a:lnTo>
                <a:lnTo>
                  <a:pt x="195948" y="1062342"/>
                </a:lnTo>
                <a:lnTo>
                  <a:pt x="229908" y="1091692"/>
                </a:lnTo>
                <a:lnTo>
                  <a:pt x="265950" y="1118539"/>
                </a:lnTo>
                <a:lnTo>
                  <a:pt x="303961" y="1142733"/>
                </a:lnTo>
                <a:lnTo>
                  <a:pt x="343789" y="1164158"/>
                </a:lnTo>
                <a:lnTo>
                  <a:pt x="385241" y="1182636"/>
                </a:lnTo>
                <a:lnTo>
                  <a:pt x="428345" y="1198105"/>
                </a:lnTo>
                <a:lnTo>
                  <a:pt x="472808" y="1210348"/>
                </a:lnTo>
                <a:lnTo>
                  <a:pt x="518553" y="1219276"/>
                </a:lnTo>
                <a:lnTo>
                  <a:pt x="565416" y="1224724"/>
                </a:lnTo>
                <a:lnTo>
                  <a:pt x="613283" y="1226578"/>
                </a:lnTo>
                <a:lnTo>
                  <a:pt x="661149" y="1224724"/>
                </a:lnTo>
                <a:lnTo>
                  <a:pt x="708025" y="1219276"/>
                </a:lnTo>
                <a:lnTo>
                  <a:pt x="753757" y="1210348"/>
                </a:lnTo>
                <a:lnTo>
                  <a:pt x="798220" y="1198105"/>
                </a:lnTo>
                <a:lnTo>
                  <a:pt x="820242" y="1190205"/>
                </a:lnTo>
                <a:lnTo>
                  <a:pt x="841273" y="1182662"/>
                </a:lnTo>
                <a:lnTo>
                  <a:pt x="882777" y="1164158"/>
                </a:lnTo>
                <a:lnTo>
                  <a:pt x="922604" y="1142733"/>
                </a:lnTo>
                <a:lnTo>
                  <a:pt x="960615" y="1118539"/>
                </a:lnTo>
                <a:lnTo>
                  <a:pt x="996657" y="1091692"/>
                </a:lnTo>
                <a:lnTo>
                  <a:pt x="1030617" y="1062342"/>
                </a:lnTo>
                <a:lnTo>
                  <a:pt x="1062342" y="1030617"/>
                </a:lnTo>
                <a:lnTo>
                  <a:pt x="1091692" y="996670"/>
                </a:lnTo>
                <a:lnTo>
                  <a:pt x="1118527" y="960615"/>
                </a:lnTo>
                <a:lnTo>
                  <a:pt x="1142733" y="922616"/>
                </a:lnTo>
                <a:lnTo>
                  <a:pt x="1164145" y="882789"/>
                </a:lnTo>
                <a:lnTo>
                  <a:pt x="1182649" y="841286"/>
                </a:lnTo>
                <a:lnTo>
                  <a:pt x="1198092" y="798220"/>
                </a:lnTo>
                <a:lnTo>
                  <a:pt x="1210348" y="753757"/>
                </a:lnTo>
                <a:lnTo>
                  <a:pt x="1219263" y="708025"/>
                </a:lnTo>
                <a:lnTo>
                  <a:pt x="1224724" y="661162"/>
                </a:lnTo>
                <a:lnTo>
                  <a:pt x="1226566" y="6132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08595" y="875283"/>
            <a:ext cx="7903349" cy="2101343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4050"/>
              </a:lnSpc>
              <a:spcBef>
                <a:spcPts val="229"/>
              </a:spcBef>
            </a:pPr>
            <a:r>
              <a:rPr lang="uk-UA" sz="3400" b="1" spc="55" dirty="0">
                <a:solidFill>
                  <a:srgbClr val="181818"/>
                </a:solidFill>
                <a:latin typeface="Trebuchet MS"/>
                <a:cs typeface="Trebuchet MS"/>
              </a:rPr>
              <a:t>Нижче наведено кілька елементів  для  для досягнення якісного електронного навчання, коли в центрі уваги знаходиться учень:</a:t>
            </a:r>
            <a:endParaRPr lang="en-GB" sz="340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5800" y="4977757"/>
            <a:ext cx="4367734" cy="4645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599"/>
              </a:lnSpc>
              <a:spcBef>
                <a:spcPts val="100"/>
              </a:spcBef>
            </a:pPr>
            <a:r>
              <a:rPr lang="uk-UA" sz="5200" b="1" spc="-25" dirty="0">
                <a:solidFill>
                  <a:srgbClr val="0E0804"/>
                </a:solidFill>
                <a:latin typeface="Tahoma"/>
                <a:cs typeface="Tahoma"/>
              </a:rPr>
              <a:t>Формування знань, а не їх трансформація.</a:t>
            </a:r>
            <a:endParaRPr sz="52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28095" y="4378450"/>
            <a:ext cx="3364865" cy="2613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7000"/>
              </a:lnSpc>
              <a:spcBef>
                <a:spcPts val="100"/>
              </a:spcBef>
            </a:pPr>
            <a:r>
              <a:rPr lang="uk-UA" sz="2950" b="1" spc="-10" dirty="0">
                <a:latin typeface="Tahoma"/>
                <a:cs typeface="Tahoma"/>
              </a:rPr>
              <a:t>Учні несуть повну відповідальність за своє навчання.</a:t>
            </a:r>
            <a:endParaRPr sz="2950" dirty="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57521" y="1248967"/>
            <a:ext cx="3883025" cy="42961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95"/>
              </a:spcBef>
            </a:pPr>
            <a:r>
              <a:rPr lang="uk-UA" sz="3450" b="1" spc="50" dirty="0">
                <a:latin typeface="Tahoma"/>
                <a:cs typeface="Tahoma"/>
              </a:rPr>
              <a:t>Належним чином узгодження стилів і методів навчання учнів із навчальною діяльністю.</a:t>
            </a:r>
            <a:endParaRPr sz="345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07716" y="8174611"/>
            <a:ext cx="2529840" cy="1800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7400"/>
              </a:lnSpc>
              <a:spcBef>
                <a:spcPts val="95"/>
              </a:spcBef>
            </a:pPr>
            <a:r>
              <a:rPr lang="uk-UA" sz="2550" b="1" dirty="0">
                <a:latin typeface="Tahoma"/>
                <a:cs typeface="Tahoma"/>
              </a:rPr>
              <a:t>Забезпечення мотивації та бажання вчитися.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533351" y="7271982"/>
            <a:ext cx="3230870" cy="28564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6360" algn="just">
              <a:lnSpc>
                <a:spcPct val="117600"/>
              </a:lnSpc>
              <a:spcBef>
                <a:spcPts val="95"/>
              </a:spcBef>
            </a:pPr>
            <a:r>
              <a:rPr lang="uk-UA" sz="3200" b="1" spc="5" dirty="0">
                <a:latin typeface="Tahoma"/>
                <a:cs typeface="Tahoma"/>
              </a:rPr>
              <a:t>Забезпечення курсу широкою кількістю відповідей</a:t>
            </a:r>
            <a:r>
              <a:rPr lang="en-GB" sz="3200" b="1" spc="-5" dirty="0">
                <a:latin typeface="Tahoma"/>
                <a:cs typeface="Tahoma"/>
              </a:rPr>
              <a:t>.</a:t>
            </a:r>
            <a:endParaRPr lang="en-GB" sz="3200" dirty="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779459" y="1098898"/>
            <a:ext cx="3235738" cy="2678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5799"/>
              </a:lnSpc>
              <a:spcBef>
                <a:spcPts val="90"/>
              </a:spcBef>
            </a:pPr>
            <a:r>
              <a:rPr lang="uk-UA" sz="3050" b="1" spc="-30" dirty="0">
                <a:latin typeface="Tahoma"/>
                <a:cs typeface="Tahoma"/>
              </a:rPr>
              <a:t>Визначення або проектування попередніх помилкових знань</a:t>
            </a:r>
            <a:r>
              <a:rPr sz="3050" b="1" spc="-10" dirty="0">
                <a:latin typeface="Tahoma"/>
                <a:cs typeface="Tahoma"/>
              </a:rPr>
              <a:t>.</a:t>
            </a:r>
            <a:endParaRPr sz="305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64529" y="5545549"/>
            <a:ext cx="3736340" cy="36817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000"/>
              </a:lnSpc>
              <a:spcBef>
                <a:spcPts val="95"/>
              </a:spcBef>
            </a:pPr>
            <a:r>
              <a:rPr lang="uk-UA" sz="4100" b="1" spc="-20" dirty="0">
                <a:latin typeface="Tahoma"/>
                <a:cs typeface="Tahoma"/>
              </a:rPr>
              <a:t>Уміння вчителя керувати навчальним процесом</a:t>
            </a:r>
            <a:endParaRPr sz="41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496</Words>
  <Application>Microsoft Macintosh PowerPoint</Application>
  <PresentationFormat>Custom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Lucida Sans Unicode</vt:lpstr>
      <vt:lpstr>Microsoft Sans Serif</vt:lpstr>
      <vt:lpstr>Tahoma</vt:lpstr>
      <vt:lpstr>Trebuchet MS</vt:lpstr>
      <vt:lpstr>Verdana</vt:lpstr>
      <vt:lpstr>Office Theme</vt:lpstr>
      <vt:lpstr>Creative Box: Просування інноваційних підходів до побудови освітніх форматів у роботі з молоддю</vt:lpstr>
      <vt:lpstr>PowerPoint Presentation</vt:lpstr>
      <vt:lpstr>PowerPoint Presentation</vt:lpstr>
      <vt:lpstr>Інформаційна революція зробила навчальні заклади здатними запропонувати студентам:</vt:lpstr>
      <vt:lpstr>Дистанційне навчання і</vt:lpstr>
      <vt:lpstr>PowerPoint Presentation</vt:lpstr>
      <vt:lpstr>можливість і свобода доступу до цифрових знань за допомогою технологічних інструментів</vt:lpstr>
      <vt:lpstr>Існує багато інноваційних рішень, які допомагають підвищити рівень інновацій у застосуванні процесу електронного навчання:</vt:lpstr>
      <vt:lpstr>PowerPoint Presentation</vt:lpstr>
      <vt:lpstr>Ресурси: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Innovatine solutions in education</dc:title>
  <dc:creator>Camilla Bonomo</dc:creator>
  <cp:keywords>DAFLWa1f0GQ,BAFJBRG7xK8</cp:keywords>
  <cp:lastModifiedBy>asajganova@gmail.com</cp:lastModifiedBy>
  <cp:revision>5</cp:revision>
  <dcterms:created xsi:type="dcterms:W3CDTF">2023-08-05T14:38:49Z</dcterms:created>
  <dcterms:modified xsi:type="dcterms:W3CDTF">2023-08-17T22:00:24Z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Canva</vt:lpwstr>
  </property>
  <property fmtid="{D5CDD505-2E9C-101B-9397-08002B2CF9AE}" pid="4" name="LastSaved">
    <vt:filetime>2023-04-01T00:00:00Z</vt:filetime>
  </property>
</Properties>
</file>