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2" roundtripDataSignature="AMtx7miro1Noh+rHIOVonUJ7Lsw6FSrSCw=="/>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152"/>
    <p:restoredTop sz="94243"/>
  </p:normalViewPr>
  <p:slideViewPr>
    <p:cSldViewPr snapToGrid="0" snapToObjects="1">
      <p:cViewPr varScale="1">
        <p:scale>
          <a:sx n="74" d="100"/>
          <a:sy n="74" d="100"/>
        </p:scale>
        <p:origin x="1504"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1" name="Google Shape;14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Google Shape;206;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07" name="Google Shape;207;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Google Shape;212;p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13" name="Google Shape;213;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p1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19" name="Google Shape;219;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
        <p:cNvGrpSpPr/>
        <p:nvPr/>
      </p:nvGrpSpPr>
      <p:grpSpPr>
        <a:xfrm>
          <a:off x="0" y="0"/>
          <a:ext cx="0" cy="0"/>
          <a:chOff x="0" y="0"/>
          <a:chExt cx="0" cy="0"/>
        </a:xfrm>
      </p:grpSpPr>
      <p:sp>
        <p:nvSpPr>
          <p:cNvPr id="224" name="Google Shape;224;p1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25" name="Google Shape;225;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p:cNvGrpSpPr/>
        <p:nvPr/>
      </p:nvGrpSpPr>
      <p:grpSpPr>
        <a:xfrm>
          <a:off x="0" y="0"/>
          <a:ext cx="0" cy="0"/>
          <a:chOff x="0" y="0"/>
          <a:chExt cx="0" cy="0"/>
        </a:xfrm>
      </p:grpSpPr>
      <p:sp>
        <p:nvSpPr>
          <p:cNvPr id="230" name="Google Shape;230;p1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31" name="Google Shape;231;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6" name="Google Shape;236;p1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37" name="Google Shape;237;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1"/>
        <p:cNvGrpSpPr/>
        <p:nvPr/>
      </p:nvGrpSpPr>
      <p:grpSpPr>
        <a:xfrm>
          <a:off x="0" y="0"/>
          <a:ext cx="0" cy="0"/>
          <a:chOff x="0" y="0"/>
          <a:chExt cx="0" cy="0"/>
        </a:xfrm>
      </p:grpSpPr>
      <p:sp>
        <p:nvSpPr>
          <p:cNvPr id="242" name="Google Shape;242;p1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43" name="Google Shape;243;p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7"/>
        <p:cNvGrpSpPr/>
        <p:nvPr/>
      </p:nvGrpSpPr>
      <p:grpSpPr>
        <a:xfrm>
          <a:off x="0" y="0"/>
          <a:ext cx="0" cy="0"/>
          <a:chOff x="0" y="0"/>
          <a:chExt cx="0" cy="0"/>
        </a:xfrm>
      </p:grpSpPr>
      <p:sp>
        <p:nvSpPr>
          <p:cNvPr id="248" name="Google Shape;248;p1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49" name="Google Shape;249;p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55" name="Google Shape;155;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61" name="Google Shape;161;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Google Shape;168;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69" name="Google Shape;169;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Google Shape;174;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75" name="Google Shape;175;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81" name="Google Shape;181;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88" name="Google Shape;188;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Google Shape;193;p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94" name="Google Shape;194;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Google Shape;199;p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00" name="Google Shape;200;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spTree>
      <p:nvGrpSpPr>
        <p:cNvPr id="1" name="Shape 22"/>
        <p:cNvGrpSpPr/>
        <p:nvPr/>
      </p:nvGrpSpPr>
      <p:grpSpPr>
        <a:xfrm>
          <a:off x="0" y="0"/>
          <a:ext cx="0" cy="0"/>
          <a:chOff x="0" y="0"/>
          <a:chExt cx="0" cy="0"/>
        </a:xfrm>
      </p:grpSpPr>
      <p:grpSp>
        <p:nvGrpSpPr>
          <p:cNvPr id="23" name="Google Shape;23;p19"/>
          <p:cNvGrpSpPr/>
          <p:nvPr/>
        </p:nvGrpSpPr>
        <p:grpSpPr>
          <a:xfrm>
            <a:off x="0" y="-8467"/>
            <a:ext cx="12192000" cy="6866467"/>
            <a:chOff x="0" y="-8467"/>
            <a:chExt cx="12192000" cy="6866467"/>
          </a:xfrm>
        </p:grpSpPr>
        <p:sp>
          <p:nvSpPr>
            <p:cNvPr id="24" name="Google Shape;24;p19"/>
            <p:cNvSpPr/>
            <p:nvPr/>
          </p:nvSpPr>
          <p:spPr>
            <a:xfrm>
              <a:off x="0" y="-7862"/>
              <a:ext cx="863600" cy="5698067"/>
            </a:xfrm>
            <a:custGeom>
              <a:avLst/>
              <a:gdLst/>
              <a:ahLst/>
              <a:cxnLst/>
              <a:rect l="l" t="t" r="r" b="b"/>
              <a:pathLst>
                <a:path w="863600" h="5698067" extrusionOk="0">
                  <a:moveTo>
                    <a:pt x="0" y="8467"/>
                  </a:moveTo>
                  <a:lnTo>
                    <a:pt x="863600" y="0"/>
                  </a:lnTo>
                  <a:lnTo>
                    <a:pt x="863600" y="16934"/>
                  </a:lnTo>
                  <a:lnTo>
                    <a:pt x="0" y="5698067"/>
                  </a:lnTo>
                  <a:lnTo>
                    <a:pt x="0" y="8467"/>
                  </a:lnTo>
                  <a:close/>
                </a:path>
              </a:pathLst>
            </a:custGeom>
            <a:solidFill>
              <a:schemeClr val="accent1">
                <a:alpha val="69411"/>
              </a:schemeClr>
            </a:solidFill>
            <a:ln>
              <a:noFill/>
            </a:ln>
          </p:spPr>
        </p:sp>
        <p:cxnSp>
          <p:nvCxnSpPr>
            <p:cNvPr id="25" name="Google Shape;25;p19"/>
            <p:cNvCxnSpPr/>
            <p:nvPr/>
          </p:nvCxnSpPr>
          <p:spPr>
            <a:xfrm>
              <a:off x="9371012" y="0"/>
              <a:ext cx="1219200" cy="6858000"/>
            </a:xfrm>
            <a:prstGeom prst="straightConnector1">
              <a:avLst/>
            </a:prstGeom>
            <a:noFill/>
            <a:ln w="9525" cap="flat" cmpd="sng">
              <a:solidFill>
                <a:schemeClr val="accent1">
                  <a:alpha val="69411"/>
                </a:schemeClr>
              </a:solidFill>
              <a:prstDash val="solid"/>
              <a:round/>
              <a:headEnd type="none" w="sm" len="sm"/>
              <a:tailEnd type="none" w="sm" len="sm"/>
            </a:ln>
          </p:spPr>
        </p:cxnSp>
        <p:cxnSp>
          <p:nvCxnSpPr>
            <p:cNvPr id="26" name="Google Shape;26;p19"/>
            <p:cNvCxnSpPr/>
            <p:nvPr/>
          </p:nvCxnSpPr>
          <p:spPr>
            <a:xfrm flipH="1">
              <a:off x="7425267" y="3681413"/>
              <a:ext cx="4763558" cy="3176587"/>
            </a:xfrm>
            <a:prstGeom prst="straightConnector1">
              <a:avLst/>
            </a:prstGeom>
            <a:noFill/>
            <a:ln w="9525" cap="flat" cmpd="sng">
              <a:solidFill>
                <a:schemeClr val="accent1">
                  <a:alpha val="69411"/>
                </a:schemeClr>
              </a:solidFill>
              <a:prstDash val="solid"/>
              <a:round/>
              <a:headEnd type="none" w="sm" len="sm"/>
              <a:tailEnd type="none" w="sm" len="sm"/>
            </a:ln>
          </p:spPr>
        </p:cxnSp>
        <p:sp>
          <p:nvSpPr>
            <p:cNvPr id="27" name="Google Shape;27;p19"/>
            <p:cNvSpPr/>
            <p:nvPr/>
          </p:nvSpPr>
          <p:spPr>
            <a:xfrm>
              <a:off x="9181476" y="-8467"/>
              <a:ext cx="3007349" cy="6866467"/>
            </a:xfrm>
            <a:custGeom>
              <a:avLst/>
              <a:gdLst/>
              <a:ahLst/>
              <a:cxnLst/>
              <a:rect l="l" t="t" r="r" b="b"/>
              <a:pathLst>
                <a:path w="3007349" h="6866467" extrusionOk="0">
                  <a:moveTo>
                    <a:pt x="2045532" y="0"/>
                  </a:moveTo>
                  <a:lnTo>
                    <a:pt x="3007349" y="0"/>
                  </a:lnTo>
                  <a:lnTo>
                    <a:pt x="3007349" y="6866467"/>
                  </a:lnTo>
                  <a:lnTo>
                    <a:pt x="0" y="6866467"/>
                  </a:lnTo>
                  <a:lnTo>
                    <a:pt x="2045532" y="0"/>
                  </a:lnTo>
                  <a:close/>
                </a:path>
              </a:pathLst>
            </a:custGeom>
            <a:solidFill>
              <a:schemeClr val="accent1">
                <a:alpha val="35294"/>
              </a:schemeClr>
            </a:solidFill>
            <a:ln>
              <a:noFill/>
            </a:ln>
          </p:spPr>
        </p:sp>
        <p:sp>
          <p:nvSpPr>
            <p:cNvPr id="28" name="Google Shape;28;p19"/>
            <p:cNvSpPr/>
            <p:nvPr/>
          </p:nvSpPr>
          <p:spPr>
            <a:xfrm>
              <a:off x="9603442" y="-8467"/>
              <a:ext cx="2588558" cy="6866467"/>
            </a:xfrm>
            <a:custGeom>
              <a:avLst/>
              <a:gdLst/>
              <a:ahLst/>
              <a:cxnLst/>
              <a:rect l="l" t="t" r="r" b="b"/>
              <a:pathLst>
                <a:path w="2573311" h="6866467" extrusionOk="0">
                  <a:moveTo>
                    <a:pt x="0" y="0"/>
                  </a:moveTo>
                  <a:lnTo>
                    <a:pt x="2573311" y="0"/>
                  </a:lnTo>
                  <a:lnTo>
                    <a:pt x="2573311" y="6866467"/>
                  </a:lnTo>
                  <a:lnTo>
                    <a:pt x="1202336" y="6866467"/>
                  </a:lnTo>
                  <a:lnTo>
                    <a:pt x="0" y="0"/>
                  </a:lnTo>
                  <a:close/>
                </a:path>
              </a:pathLst>
            </a:custGeom>
            <a:solidFill>
              <a:schemeClr val="accent1">
                <a:alpha val="20000"/>
              </a:schemeClr>
            </a:solidFill>
            <a:ln>
              <a:noFill/>
            </a:ln>
          </p:spPr>
        </p:sp>
        <p:sp>
          <p:nvSpPr>
            <p:cNvPr id="29" name="Google Shape;29;p19"/>
            <p:cNvSpPr/>
            <p:nvPr/>
          </p:nvSpPr>
          <p:spPr>
            <a:xfrm>
              <a:off x="8932333" y="3048000"/>
              <a:ext cx="3259667" cy="3810000"/>
            </a:xfrm>
            <a:prstGeom prst="triangle">
              <a:avLst>
                <a:gd name="adj" fmla="val 100000"/>
              </a:avLst>
            </a:prstGeom>
            <a:solidFill>
              <a:srgbClr val="16B0E3">
                <a:alpha val="65490"/>
              </a:srgb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0" name="Google Shape;30;p19"/>
            <p:cNvSpPr/>
            <p:nvPr/>
          </p:nvSpPr>
          <p:spPr>
            <a:xfrm>
              <a:off x="9334500" y="-8467"/>
              <a:ext cx="2854326" cy="6866467"/>
            </a:xfrm>
            <a:custGeom>
              <a:avLst/>
              <a:gdLst/>
              <a:ahLst/>
              <a:cxnLst/>
              <a:rect l="l" t="t" r="r" b="b"/>
              <a:pathLst>
                <a:path w="2858013" h="6866467" extrusionOk="0">
                  <a:moveTo>
                    <a:pt x="0" y="0"/>
                  </a:moveTo>
                  <a:lnTo>
                    <a:pt x="2858013" y="0"/>
                  </a:lnTo>
                  <a:lnTo>
                    <a:pt x="2858013" y="6866467"/>
                  </a:lnTo>
                  <a:lnTo>
                    <a:pt x="2473942" y="6866467"/>
                  </a:lnTo>
                  <a:lnTo>
                    <a:pt x="0" y="0"/>
                  </a:lnTo>
                  <a:close/>
                </a:path>
              </a:pathLst>
            </a:custGeom>
            <a:solidFill>
              <a:srgbClr val="16B0E3">
                <a:alpha val="49411"/>
              </a:srgbClr>
            </a:solidFill>
            <a:ln>
              <a:noFill/>
            </a:ln>
          </p:spPr>
        </p:sp>
        <p:sp>
          <p:nvSpPr>
            <p:cNvPr id="31" name="Google Shape;31;p19"/>
            <p:cNvSpPr/>
            <p:nvPr/>
          </p:nvSpPr>
          <p:spPr>
            <a:xfrm>
              <a:off x="10898730" y="-8467"/>
              <a:ext cx="1290094" cy="6866467"/>
            </a:xfrm>
            <a:custGeom>
              <a:avLst/>
              <a:gdLst/>
              <a:ahLst/>
              <a:cxnLst/>
              <a:rect l="l" t="t" r="r" b="b"/>
              <a:pathLst>
                <a:path w="1290094" h="6858000" extrusionOk="0">
                  <a:moveTo>
                    <a:pt x="1019735" y="0"/>
                  </a:moveTo>
                  <a:lnTo>
                    <a:pt x="1290094" y="0"/>
                  </a:lnTo>
                  <a:lnTo>
                    <a:pt x="1290094" y="6858000"/>
                  </a:lnTo>
                  <a:lnTo>
                    <a:pt x="0" y="6858000"/>
                  </a:lnTo>
                  <a:lnTo>
                    <a:pt x="1019735" y="0"/>
                  </a:lnTo>
                  <a:close/>
                </a:path>
              </a:pathLst>
            </a:custGeom>
            <a:solidFill>
              <a:schemeClr val="accent2">
                <a:alpha val="69411"/>
              </a:schemeClr>
            </a:solidFill>
            <a:ln>
              <a:noFill/>
            </a:ln>
          </p:spPr>
        </p:sp>
        <p:sp>
          <p:nvSpPr>
            <p:cNvPr id="32" name="Google Shape;32;p19"/>
            <p:cNvSpPr/>
            <p:nvPr/>
          </p:nvSpPr>
          <p:spPr>
            <a:xfrm>
              <a:off x="10938999" y="-8467"/>
              <a:ext cx="1249825" cy="6866467"/>
            </a:xfrm>
            <a:custGeom>
              <a:avLst/>
              <a:gdLst/>
              <a:ahLst/>
              <a:cxnLst/>
              <a:rect l="l" t="t" r="r" b="b"/>
              <a:pathLst>
                <a:path w="1249825" h="6858000" extrusionOk="0">
                  <a:moveTo>
                    <a:pt x="0" y="0"/>
                  </a:moveTo>
                  <a:lnTo>
                    <a:pt x="1249825" y="0"/>
                  </a:lnTo>
                  <a:lnTo>
                    <a:pt x="1249825" y="6858000"/>
                  </a:lnTo>
                  <a:lnTo>
                    <a:pt x="1109382" y="6858000"/>
                  </a:lnTo>
                  <a:lnTo>
                    <a:pt x="0" y="0"/>
                  </a:lnTo>
                  <a:close/>
                </a:path>
              </a:pathLst>
            </a:custGeom>
            <a:solidFill>
              <a:srgbClr val="226292">
                <a:alpha val="80000"/>
              </a:srgbClr>
            </a:solidFill>
            <a:ln>
              <a:noFill/>
            </a:ln>
          </p:spPr>
        </p:sp>
        <p:sp>
          <p:nvSpPr>
            <p:cNvPr id="33" name="Google Shape;33;p19"/>
            <p:cNvSpPr/>
            <p:nvPr/>
          </p:nvSpPr>
          <p:spPr>
            <a:xfrm>
              <a:off x="10371666" y="3589867"/>
              <a:ext cx="1817159" cy="3268133"/>
            </a:xfrm>
            <a:prstGeom prst="triangle">
              <a:avLst>
                <a:gd name="adj" fmla="val 100000"/>
              </a:avLst>
            </a:prstGeom>
            <a:solidFill>
              <a:srgbClr val="16B0E3">
                <a:alpha val="65490"/>
              </a:srgb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34" name="Google Shape;34;p19"/>
          <p:cNvSpPr txBox="1">
            <a:spLocks noGrp="1"/>
          </p:cNvSpPr>
          <p:nvPr>
            <p:ph type="ctrTitle"/>
          </p:nvPr>
        </p:nvSpPr>
        <p:spPr>
          <a:xfrm>
            <a:off x="1507067" y="2404534"/>
            <a:ext cx="7766936" cy="1646302"/>
          </a:xfrm>
          <a:prstGeom prst="rect">
            <a:avLst/>
          </a:prstGeom>
          <a:noFill/>
          <a:ln>
            <a:noFill/>
          </a:ln>
        </p:spPr>
        <p:txBody>
          <a:bodyPr spcFirstLastPara="1" wrap="square" lIns="91425" tIns="45700" rIns="91425" bIns="45700" anchor="b" anchorCtr="0">
            <a:noAutofit/>
          </a:bodyPr>
          <a:lstStyle>
            <a:lvl1pPr lvl="0" algn="r">
              <a:lnSpc>
                <a:spcPct val="100000"/>
              </a:lnSpc>
              <a:spcBef>
                <a:spcPts val="0"/>
              </a:spcBef>
              <a:spcAft>
                <a:spcPts val="0"/>
              </a:spcAft>
              <a:buClr>
                <a:schemeClr val="accent1"/>
              </a:buClr>
              <a:buSzPts val="5400"/>
              <a:buFont typeface="Trebuchet MS"/>
              <a:buNone/>
              <a:defRPr sz="5400">
                <a:solidFill>
                  <a:schemeClr val="accen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19"/>
          <p:cNvSpPr txBox="1">
            <a:spLocks noGrp="1"/>
          </p:cNvSpPr>
          <p:nvPr>
            <p:ph type="subTitle" idx="1"/>
          </p:nvPr>
        </p:nvSpPr>
        <p:spPr>
          <a:xfrm>
            <a:off x="1507067" y="4050833"/>
            <a:ext cx="7766936" cy="1096899"/>
          </a:xfrm>
          <a:prstGeom prst="rect">
            <a:avLst/>
          </a:prstGeom>
          <a:noFill/>
          <a:ln>
            <a:noFill/>
          </a:ln>
        </p:spPr>
        <p:txBody>
          <a:bodyPr spcFirstLastPara="1" wrap="square" lIns="91425" tIns="45700" rIns="91425" bIns="45700" anchor="t" anchorCtr="0">
            <a:normAutofit/>
          </a:bodyPr>
          <a:lstStyle>
            <a:lvl1pPr lvl="0" algn="r">
              <a:lnSpc>
                <a:spcPct val="100000"/>
              </a:lnSpc>
              <a:spcBef>
                <a:spcPts val="1000"/>
              </a:spcBef>
              <a:spcAft>
                <a:spcPts val="0"/>
              </a:spcAft>
              <a:buSzPts val="1440"/>
              <a:buNone/>
              <a:defRPr>
                <a:solidFill>
                  <a:srgbClr val="7F7F7F"/>
                </a:solidFill>
              </a:defRPr>
            </a:lvl1pPr>
            <a:lvl2pPr lvl="1" algn="ctr">
              <a:lnSpc>
                <a:spcPct val="100000"/>
              </a:lnSpc>
              <a:spcBef>
                <a:spcPts val="1000"/>
              </a:spcBef>
              <a:spcAft>
                <a:spcPts val="0"/>
              </a:spcAft>
              <a:buSzPts val="1280"/>
              <a:buNone/>
              <a:defRPr>
                <a:solidFill>
                  <a:srgbClr val="888888"/>
                </a:solidFill>
              </a:defRPr>
            </a:lvl2pPr>
            <a:lvl3pPr lvl="2" algn="ctr">
              <a:lnSpc>
                <a:spcPct val="100000"/>
              </a:lnSpc>
              <a:spcBef>
                <a:spcPts val="1000"/>
              </a:spcBef>
              <a:spcAft>
                <a:spcPts val="0"/>
              </a:spcAft>
              <a:buSzPts val="1120"/>
              <a:buNone/>
              <a:defRPr>
                <a:solidFill>
                  <a:srgbClr val="888888"/>
                </a:solidFill>
              </a:defRPr>
            </a:lvl3pPr>
            <a:lvl4pPr lvl="3" algn="ctr">
              <a:lnSpc>
                <a:spcPct val="100000"/>
              </a:lnSpc>
              <a:spcBef>
                <a:spcPts val="1000"/>
              </a:spcBef>
              <a:spcAft>
                <a:spcPts val="0"/>
              </a:spcAft>
              <a:buSzPts val="960"/>
              <a:buNone/>
              <a:defRPr>
                <a:solidFill>
                  <a:srgbClr val="888888"/>
                </a:solidFill>
              </a:defRPr>
            </a:lvl4pPr>
            <a:lvl5pPr lvl="4" algn="ctr">
              <a:lnSpc>
                <a:spcPct val="100000"/>
              </a:lnSpc>
              <a:spcBef>
                <a:spcPts val="1000"/>
              </a:spcBef>
              <a:spcAft>
                <a:spcPts val="0"/>
              </a:spcAft>
              <a:buSzPts val="960"/>
              <a:buNone/>
              <a:defRPr>
                <a:solidFill>
                  <a:srgbClr val="888888"/>
                </a:solidFill>
              </a:defRPr>
            </a:lvl5pPr>
            <a:lvl6pPr lvl="5" algn="ctr">
              <a:lnSpc>
                <a:spcPct val="100000"/>
              </a:lnSpc>
              <a:spcBef>
                <a:spcPts val="1000"/>
              </a:spcBef>
              <a:spcAft>
                <a:spcPts val="0"/>
              </a:spcAft>
              <a:buSzPts val="960"/>
              <a:buNone/>
              <a:defRPr>
                <a:solidFill>
                  <a:srgbClr val="888888"/>
                </a:solidFill>
              </a:defRPr>
            </a:lvl6pPr>
            <a:lvl7pPr lvl="6" algn="ctr">
              <a:lnSpc>
                <a:spcPct val="100000"/>
              </a:lnSpc>
              <a:spcBef>
                <a:spcPts val="1000"/>
              </a:spcBef>
              <a:spcAft>
                <a:spcPts val="0"/>
              </a:spcAft>
              <a:buSzPts val="960"/>
              <a:buNone/>
              <a:defRPr>
                <a:solidFill>
                  <a:srgbClr val="888888"/>
                </a:solidFill>
              </a:defRPr>
            </a:lvl7pPr>
            <a:lvl8pPr lvl="7" algn="ctr">
              <a:lnSpc>
                <a:spcPct val="100000"/>
              </a:lnSpc>
              <a:spcBef>
                <a:spcPts val="1000"/>
              </a:spcBef>
              <a:spcAft>
                <a:spcPts val="0"/>
              </a:spcAft>
              <a:buSzPts val="960"/>
              <a:buNone/>
              <a:defRPr>
                <a:solidFill>
                  <a:srgbClr val="888888"/>
                </a:solidFill>
              </a:defRPr>
            </a:lvl8pPr>
            <a:lvl9pPr lvl="8" algn="ctr">
              <a:lnSpc>
                <a:spcPct val="100000"/>
              </a:lnSpc>
              <a:spcBef>
                <a:spcPts val="1000"/>
              </a:spcBef>
              <a:spcAft>
                <a:spcPts val="0"/>
              </a:spcAft>
              <a:buSzPts val="960"/>
              <a:buNone/>
              <a:defRPr>
                <a:solidFill>
                  <a:srgbClr val="888888"/>
                </a:solidFill>
              </a:defRPr>
            </a:lvl9pPr>
          </a:lstStyle>
          <a:p>
            <a:endParaRPr/>
          </a:p>
        </p:txBody>
      </p:sp>
      <p:sp>
        <p:nvSpPr>
          <p:cNvPr id="36" name="Google Shape;36;p19"/>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7" name="Google Shape;37;p19"/>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19"/>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Caption">
  <p:cSld name="Title and Caption">
    <p:spTree>
      <p:nvGrpSpPr>
        <p:cNvPr id="1" name="Shape 90"/>
        <p:cNvGrpSpPr/>
        <p:nvPr/>
      </p:nvGrpSpPr>
      <p:grpSpPr>
        <a:xfrm>
          <a:off x="0" y="0"/>
          <a:ext cx="0" cy="0"/>
          <a:chOff x="0" y="0"/>
          <a:chExt cx="0" cy="0"/>
        </a:xfrm>
      </p:grpSpPr>
      <p:sp>
        <p:nvSpPr>
          <p:cNvPr id="91" name="Google Shape;91;p28"/>
          <p:cNvSpPr txBox="1">
            <a:spLocks noGrp="1"/>
          </p:cNvSpPr>
          <p:nvPr>
            <p:ph type="title"/>
          </p:nvPr>
        </p:nvSpPr>
        <p:spPr>
          <a:xfrm>
            <a:off x="677335" y="609600"/>
            <a:ext cx="8596668" cy="3403600"/>
          </a:xfrm>
          <a:prstGeom prst="rect">
            <a:avLst/>
          </a:prstGeom>
          <a:noFill/>
          <a:ln>
            <a:noFill/>
          </a:ln>
        </p:spPr>
        <p:txBody>
          <a:bodyPr spcFirstLastPara="1" wrap="square" lIns="91425" tIns="45700" rIns="91425" bIns="45700" anchor="ctr" anchorCtr="0">
            <a:normAutofit/>
          </a:bodyPr>
          <a:lstStyle>
            <a:lvl1pPr lvl="0" algn="l">
              <a:lnSpc>
                <a:spcPct val="100000"/>
              </a:lnSpc>
              <a:spcBef>
                <a:spcPts val="0"/>
              </a:spcBef>
              <a:spcAft>
                <a:spcPts val="0"/>
              </a:spcAft>
              <a:buClr>
                <a:schemeClr val="accent1"/>
              </a:buClr>
              <a:buSzPts val="4400"/>
              <a:buFont typeface="Trebuchet MS"/>
              <a:buNone/>
              <a:defRPr sz="4400" b="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2" name="Google Shape;92;p28"/>
          <p:cNvSpPr txBox="1">
            <a:spLocks noGrp="1"/>
          </p:cNvSpPr>
          <p:nvPr>
            <p:ph type="body" idx="1"/>
          </p:nvPr>
        </p:nvSpPr>
        <p:spPr>
          <a:xfrm>
            <a:off x="677335" y="4470400"/>
            <a:ext cx="8596668" cy="1570962"/>
          </a:xfrm>
          <a:prstGeom prst="rect">
            <a:avLst/>
          </a:prstGeom>
          <a:noFill/>
          <a:ln>
            <a:noFill/>
          </a:ln>
        </p:spPr>
        <p:txBody>
          <a:bodyPr spcFirstLastPara="1" wrap="square" lIns="91425" tIns="45700" rIns="91425" bIns="45700" anchor="ctr" anchorCtr="0">
            <a:normAutofit/>
          </a:bodyPr>
          <a:lstStyle>
            <a:lvl1pPr marL="457200" lvl="0" indent="-228600" algn="l">
              <a:lnSpc>
                <a:spcPct val="100000"/>
              </a:lnSpc>
              <a:spcBef>
                <a:spcPts val="1000"/>
              </a:spcBef>
              <a:spcAft>
                <a:spcPts val="0"/>
              </a:spcAft>
              <a:buSzPts val="1440"/>
              <a:buNone/>
              <a:defRPr sz="1800">
                <a:solidFill>
                  <a:srgbClr val="3F3F3F"/>
                </a:solidFill>
              </a:defRPr>
            </a:lvl1pPr>
            <a:lvl2pPr marL="914400" lvl="1" indent="-228600" algn="l">
              <a:lnSpc>
                <a:spcPct val="100000"/>
              </a:lnSpc>
              <a:spcBef>
                <a:spcPts val="1000"/>
              </a:spcBef>
              <a:spcAft>
                <a:spcPts val="0"/>
              </a:spcAft>
              <a:buSzPts val="1440"/>
              <a:buNone/>
              <a:defRPr sz="1800">
                <a:solidFill>
                  <a:srgbClr val="888888"/>
                </a:solidFill>
              </a:defRPr>
            </a:lvl2pPr>
            <a:lvl3pPr marL="1371600" lvl="2" indent="-228600" algn="l">
              <a:lnSpc>
                <a:spcPct val="100000"/>
              </a:lnSpc>
              <a:spcBef>
                <a:spcPts val="1000"/>
              </a:spcBef>
              <a:spcAft>
                <a:spcPts val="0"/>
              </a:spcAft>
              <a:buSzPts val="1280"/>
              <a:buNone/>
              <a:defRPr sz="1600">
                <a:solidFill>
                  <a:srgbClr val="888888"/>
                </a:solidFill>
              </a:defRPr>
            </a:lvl3pPr>
            <a:lvl4pPr marL="1828800" lvl="3" indent="-228600" algn="l">
              <a:lnSpc>
                <a:spcPct val="100000"/>
              </a:lnSpc>
              <a:spcBef>
                <a:spcPts val="1000"/>
              </a:spcBef>
              <a:spcAft>
                <a:spcPts val="0"/>
              </a:spcAft>
              <a:buSzPts val="1120"/>
              <a:buNone/>
              <a:defRPr sz="1400">
                <a:solidFill>
                  <a:srgbClr val="888888"/>
                </a:solidFill>
              </a:defRPr>
            </a:lvl4pPr>
            <a:lvl5pPr marL="2286000" lvl="4" indent="-228600" algn="l">
              <a:lnSpc>
                <a:spcPct val="100000"/>
              </a:lnSpc>
              <a:spcBef>
                <a:spcPts val="1000"/>
              </a:spcBef>
              <a:spcAft>
                <a:spcPts val="0"/>
              </a:spcAft>
              <a:buSzPts val="1120"/>
              <a:buNone/>
              <a:defRPr sz="1400">
                <a:solidFill>
                  <a:srgbClr val="888888"/>
                </a:solidFill>
              </a:defRPr>
            </a:lvl5pPr>
            <a:lvl6pPr marL="2743200" lvl="5" indent="-228600" algn="l">
              <a:lnSpc>
                <a:spcPct val="100000"/>
              </a:lnSpc>
              <a:spcBef>
                <a:spcPts val="1000"/>
              </a:spcBef>
              <a:spcAft>
                <a:spcPts val="0"/>
              </a:spcAft>
              <a:buSzPts val="1120"/>
              <a:buNone/>
              <a:defRPr sz="1400">
                <a:solidFill>
                  <a:srgbClr val="888888"/>
                </a:solidFill>
              </a:defRPr>
            </a:lvl6pPr>
            <a:lvl7pPr marL="3200400" lvl="6" indent="-228600" algn="l">
              <a:lnSpc>
                <a:spcPct val="100000"/>
              </a:lnSpc>
              <a:spcBef>
                <a:spcPts val="1000"/>
              </a:spcBef>
              <a:spcAft>
                <a:spcPts val="0"/>
              </a:spcAft>
              <a:buSzPts val="1120"/>
              <a:buNone/>
              <a:defRPr sz="1400">
                <a:solidFill>
                  <a:srgbClr val="888888"/>
                </a:solidFill>
              </a:defRPr>
            </a:lvl7pPr>
            <a:lvl8pPr marL="3657600" lvl="7" indent="-228600" algn="l">
              <a:lnSpc>
                <a:spcPct val="100000"/>
              </a:lnSpc>
              <a:spcBef>
                <a:spcPts val="1000"/>
              </a:spcBef>
              <a:spcAft>
                <a:spcPts val="0"/>
              </a:spcAft>
              <a:buSzPts val="1120"/>
              <a:buNone/>
              <a:defRPr sz="1400">
                <a:solidFill>
                  <a:srgbClr val="888888"/>
                </a:solidFill>
              </a:defRPr>
            </a:lvl8pPr>
            <a:lvl9pPr marL="4114800" lvl="8" indent="-228600" algn="l">
              <a:lnSpc>
                <a:spcPct val="100000"/>
              </a:lnSpc>
              <a:spcBef>
                <a:spcPts val="1000"/>
              </a:spcBef>
              <a:spcAft>
                <a:spcPts val="0"/>
              </a:spcAft>
              <a:buSzPts val="1120"/>
              <a:buNone/>
              <a:defRPr sz="1400">
                <a:solidFill>
                  <a:srgbClr val="888888"/>
                </a:solidFill>
              </a:defRPr>
            </a:lvl9pPr>
          </a:lstStyle>
          <a:p>
            <a:endParaRPr/>
          </a:p>
        </p:txBody>
      </p:sp>
      <p:sp>
        <p:nvSpPr>
          <p:cNvPr id="93" name="Google Shape;93;p28"/>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4" name="Google Shape;94;p28"/>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5" name="Google Shape;95;p28"/>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Quote with Caption">
  <p:cSld name="Quote with Caption">
    <p:spTree>
      <p:nvGrpSpPr>
        <p:cNvPr id="1" name="Shape 96"/>
        <p:cNvGrpSpPr/>
        <p:nvPr/>
      </p:nvGrpSpPr>
      <p:grpSpPr>
        <a:xfrm>
          <a:off x="0" y="0"/>
          <a:ext cx="0" cy="0"/>
          <a:chOff x="0" y="0"/>
          <a:chExt cx="0" cy="0"/>
        </a:xfrm>
      </p:grpSpPr>
      <p:sp>
        <p:nvSpPr>
          <p:cNvPr id="97" name="Google Shape;97;p29"/>
          <p:cNvSpPr txBox="1">
            <a:spLocks noGrp="1"/>
          </p:cNvSpPr>
          <p:nvPr>
            <p:ph type="title"/>
          </p:nvPr>
        </p:nvSpPr>
        <p:spPr>
          <a:xfrm>
            <a:off x="931334" y="609600"/>
            <a:ext cx="8094134" cy="3022600"/>
          </a:xfrm>
          <a:prstGeom prst="rect">
            <a:avLst/>
          </a:prstGeom>
          <a:noFill/>
          <a:ln>
            <a:noFill/>
          </a:ln>
        </p:spPr>
        <p:txBody>
          <a:bodyPr spcFirstLastPara="1" wrap="square" lIns="91425" tIns="45700" rIns="91425" bIns="45700" anchor="ctr" anchorCtr="0">
            <a:normAutofit/>
          </a:bodyPr>
          <a:lstStyle>
            <a:lvl1pPr lvl="0" algn="l">
              <a:lnSpc>
                <a:spcPct val="100000"/>
              </a:lnSpc>
              <a:spcBef>
                <a:spcPts val="0"/>
              </a:spcBef>
              <a:spcAft>
                <a:spcPts val="0"/>
              </a:spcAft>
              <a:buClr>
                <a:schemeClr val="accent1"/>
              </a:buClr>
              <a:buSzPts val="4400"/>
              <a:buFont typeface="Trebuchet MS"/>
              <a:buNone/>
              <a:defRPr sz="4400" b="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8" name="Google Shape;98;p29"/>
          <p:cNvSpPr txBox="1">
            <a:spLocks noGrp="1"/>
          </p:cNvSpPr>
          <p:nvPr>
            <p:ph type="body" idx="1"/>
          </p:nvPr>
        </p:nvSpPr>
        <p:spPr>
          <a:xfrm>
            <a:off x="1366139" y="3632200"/>
            <a:ext cx="7224524" cy="381000"/>
          </a:xfrm>
          <a:prstGeom prst="rect">
            <a:avLst/>
          </a:prstGeom>
          <a:noFill/>
          <a:ln>
            <a:noFill/>
          </a:ln>
        </p:spPr>
        <p:txBody>
          <a:bodyPr spcFirstLastPara="1" wrap="square" lIns="91425" tIns="45700" rIns="91425" bIns="45700" anchor="ctr" anchorCtr="0">
            <a:noAutofit/>
          </a:bodyPr>
          <a:lstStyle>
            <a:lvl1pPr marL="457200" lvl="0" indent="-228600" algn="l">
              <a:lnSpc>
                <a:spcPct val="100000"/>
              </a:lnSpc>
              <a:spcBef>
                <a:spcPts val="1000"/>
              </a:spcBef>
              <a:spcAft>
                <a:spcPts val="0"/>
              </a:spcAft>
              <a:buSzPts val="1280"/>
              <a:buFont typeface="Trebuchet MS"/>
              <a:buNone/>
              <a:defRPr sz="1600">
                <a:solidFill>
                  <a:srgbClr val="7F7F7F"/>
                </a:solidFill>
              </a:defRPr>
            </a:lvl1pPr>
            <a:lvl2pPr marL="914400" lvl="1" indent="-228600" algn="l">
              <a:lnSpc>
                <a:spcPct val="100000"/>
              </a:lnSpc>
              <a:spcBef>
                <a:spcPts val="1000"/>
              </a:spcBef>
              <a:spcAft>
                <a:spcPts val="0"/>
              </a:spcAft>
              <a:buSzPts val="1280"/>
              <a:buFont typeface="Trebuchet MS"/>
              <a:buNone/>
              <a:defRPr/>
            </a:lvl2pPr>
            <a:lvl3pPr marL="1371600" lvl="2" indent="-228600" algn="l">
              <a:lnSpc>
                <a:spcPct val="100000"/>
              </a:lnSpc>
              <a:spcBef>
                <a:spcPts val="1000"/>
              </a:spcBef>
              <a:spcAft>
                <a:spcPts val="0"/>
              </a:spcAft>
              <a:buSzPts val="1120"/>
              <a:buFont typeface="Trebuchet MS"/>
              <a:buNone/>
              <a:defRPr/>
            </a:lvl3pPr>
            <a:lvl4pPr marL="1828800" lvl="3" indent="-228600" algn="l">
              <a:lnSpc>
                <a:spcPct val="100000"/>
              </a:lnSpc>
              <a:spcBef>
                <a:spcPts val="1000"/>
              </a:spcBef>
              <a:spcAft>
                <a:spcPts val="0"/>
              </a:spcAft>
              <a:buSzPts val="960"/>
              <a:buFont typeface="Trebuchet MS"/>
              <a:buNone/>
              <a:defRPr/>
            </a:lvl4pPr>
            <a:lvl5pPr marL="2286000" lvl="4" indent="-228600" algn="l">
              <a:lnSpc>
                <a:spcPct val="100000"/>
              </a:lnSpc>
              <a:spcBef>
                <a:spcPts val="1000"/>
              </a:spcBef>
              <a:spcAft>
                <a:spcPts val="0"/>
              </a:spcAft>
              <a:buSzPts val="960"/>
              <a:buFont typeface="Trebuchet MS"/>
              <a:buNone/>
              <a:defRPr/>
            </a:lvl5pPr>
            <a:lvl6pPr marL="2743200" lvl="5" indent="-320039" algn="l">
              <a:lnSpc>
                <a:spcPct val="100000"/>
              </a:lnSpc>
              <a:spcBef>
                <a:spcPts val="1000"/>
              </a:spcBef>
              <a:spcAft>
                <a:spcPts val="0"/>
              </a:spcAft>
              <a:buSzPts val="1440"/>
              <a:buChar char="►"/>
              <a:defRPr/>
            </a:lvl6pPr>
            <a:lvl7pPr marL="3200400" lvl="6" indent="-320039" algn="l">
              <a:lnSpc>
                <a:spcPct val="100000"/>
              </a:lnSpc>
              <a:spcBef>
                <a:spcPts val="1000"/>
              </a:spcBef>
              <a:spcAft>
                <a:spcPts val="0"/>
              </a:spcAft>
              <a:buSzPts val="1440"/>
              <a:buChar char="►"/>
              <a:defRPr/>
            </a:lvl7pPr>
            <a:lvl8pPr marL="3657600" lvl="7" indent="-320040" algn="l">
              <a:lnSpc>
                <a:spcPct val="100000"/>
              </a:lnSpc>
              <a:spcBef>
                <a:spcPts val="1000"/>
              </a:spcBef>
              <a:spcAft>
                <a:spcPts val="0"/>
              </a:spcAft>
              <a:buSzPts val="1440"/>
              <a:buChar char="►"/>
              <a:defRPr/>
            </a:lvl8pPr>
            <a:lvl9pPr marL="4114800" lvl="8" indent="-320040" algn="l">
              <a:lnSpc>
                <a:spcPct val="100000"/>
              </a:lnSpc>
              <a:spcBef>
                <a:spcPts val="1000"/>
              </a:spcBef>
              <a:spcAft>
                <a:spcPts val="0"/>
              </a:spcAft>
              <a:buSzPts val="1440"/>
              <a:buChar char="►"/>
              <a:defRPr/>
            </a:lvl9pPr>
          </a:lstStyle>
          <a:p>
            <a:endParaRPr/>
          </a:p>
        </p:txBody>
      </p:sp>
      <p:sp>
        <p:nvSpPr>
          <p:cNvPr id="99" name="Google Shape;99;p29"/>
          <p:cNvSpPr txBox="1">
            <a:spLocks noGrp="1"/>
          </p:cNvSpPr>
          <p:nvPr>
            <p:ph type="body" idx="2"/>
          </p:nvPr>
        </p:nvSpPr>
        <p:spPr>
          <a:xfrm>
            <a:off x="677335" y="4470400"/>
            <a:ext cx="8596668" cy="1570962"/>
          </a:xfrm>
          <a:prstGeom prst="rect">
            <a:avLst/>
          </a:prstGeom>
          <a:noFill/>
          <a:ln>
            <a:noFill/>
          </a:ln>
        </p:spPr>
        <p:txBody>
          <a:bodyPr spcFirstLastPara="1" wrap="square" lIns="91425" tIns="45700" rIns="91425" bIns="45700" anchor="ctr" anchorCtr="0">
            <a:normAutofit/>
          </a:bodyPr>
          <a:lstStyle>
            <a:lvl1pPr marL="457200" lvl="0" indent="-228600" algn="l">
              <a:lnSpc>
                <a:spcPct val="100000"/>
              </a:lnSpc>
              <a:spcBef>
                <a:spcPts val="1000"/>
              </a:spcBef>
              <a:spcAft>
                <a:spcPts val="0"/>
              </a:spcAft>
              <a:buSzPts val="1440"/>
              <a:buNone/>
              <a:defRPr sz="1800">
                <a:solidFill>
                  <a:srgbClr val="3F3F3F"/>
                </a:solidFill>
              </a:defRPr>
            </a:lvl1pPr>
            <a:lvl2pPr marL="914400" lvl="1" indent="-228600" algn="l">
              <a:lnSpc>
                <a:spcPct val="100000"/>
              </a:lnSpc>
              <a:spcBef>
                <a:spcPts val="1000"/>
              </a:spcBef>
              <a:spcAft>
                <a:spcPts val="0"/>
              </a:spcAft>
              <a:buSzPts val="1440"/>
              <a:buNone/>
              <a:defRPr sz="1800">
                <a:solidFill>
                  <a:srgbClr val="888888"/>
                </a:solidFill>
              </a:defRPr>
            </a:lvl2pPr>
            <a:lvl3pPr marL="1371600" lvl="2" indent="-228600" algn="l">
              <a:lnSpc>
                <a:spcPct val="100000"/>
              </a:lnSpc>
              <a:spcBef>
                <a:spcPts val="1000"/>
              </a:spcBef>
              <a:spcAft>
                <a:spcPts val="0"/>
              </a:spcAft>
              <a:buSzPts val="1280"/>
              <a:buNone/>
              <a:defRPr sz="1600">
                <a:solidFill>
                  <a:srgbClr val="888888"/>
                </a:solidFill>
              </a:defRPr>
            </a:lvl3pPr>
            <a:lvl4pPr marL="1828800" lvl="3" indent="-228600" algn="l">
              <a:lnSpc>
                <a:spcPct val="100000"/>
              </a:lnSpc>
              <a:spcBef>
                <a:spcPts val="1000"/>
              </a:spcBef>
              <a:spcAft>
                <a:spcPts val="0"/>
              </a:spcAft>
              <a:buSzPts val="1120"/>
              <a:buNone/>
              <a:defRPr sz="1400">
                <a:solidFill>
                  <a:srgbClr val="888888"/>
                </a:solidFill>
              </a:defRPr>
            </a:lvl4pPr>
            <a:lvl5pPr marL="2286000" lvl="4" indent="-228600" algn="l">
              <a:lnSpc>
                <a:spcPct val="100000"/>
              </a:lnSpc>
              <a:spcBef>
                <a:spcPts val="1000"/>
              </a:spcBef>
              <a:spcAft>
                <a:spcPts val="0"/>
              </a:spcAft>
              <a:buSzPts val="1120"/>
              <a:buNone/>
              <a:defRPr sz="1400">
                <a:solidFill>
                  <a:srgbClr val="888888"/>
                </a:solidFill>
              </a:defRPr>
            </a:lvl5pPr>
            <a:lvl6pPr marL="2743200" lvl="5" indent="-228600" algn="l">
              <a:lnSpc>
                <a:spcPct val="100000"/>
              </a:lnSpc>
              <a:spcBef>
                <a:spcPts val="1000"/>
              </a:spcBef>
              <a:spcAft>
                <a:spcPts val="0"/>
              </a:spcAft>
              <a:buSzPts val="1120"/>
              <a:buNone/>
              <a:defRPr sz="1400">
                <a:solidFill>
                  <a:srgbClr val="888888"/>
                </a:solidFill>
              </a:defRPr>
            </a:lvl6pPr>
            <a:lvl7pPr marL="3200400" lvl="6" indent="-228600" algn="l">
              <a:lnSpc>
                <a:spcPct val="100000"/>
              </a:lnSpc>
              <a:spcBef>
                <a:spcPts val="1000"/>
              </a:spcBef>
              <a:spcAft>
                <a:spcPts val="0"/>
              </a:spcAft>
              <a:buSzPts val="1120"/>
              <a:buNone/>
              <a:defRPr sz="1400">
                <a:solidFill>
                  <a:srgbClr val="888888"/>
                </a:solidFill>
              </a:defRPr>
            </a:lvl7pPr>
            <a:lvl8pPr marL="3657600" lvl="7" indent="-228600" algn="l">
              <a:lnSpc>
                <a:spcPct val="100000"/>
              </a:lnSpc>
              <a:spcBef>
                <a:spcPts val="1000"/>
              </a:spcBef>
              <a:spcAft>
                <a:spcPts val="0"/>
              </a:spcAft>
              <a:buSzPts val="1120"/>
              <a:buNone/>
              <a:defRPr sz="1400">
                <a:solidFill>
                  <a:srgbClr val="888888"/>
                </a:solidFill>
              </a:defRPr>
            </a:lvl8pPr>
            <a:lvl9pPr marL="4114800" lvl="8" indent="-228600" algn="l">
              <a:lnSpc>
                <a:spcPct val="100000"/>
              </a:lnSpc>
              <a:spcBef>
                <a:spcPts val="1000"/>
              </a:spcBef>
              <a:spcAft>
                <a:spcPts val="0"/>
              </a:spcAft>
              <a:buSzPts val="1120"/>
              <a:buNone/>
              <a:defRPr sz="1400">
                <a:solidFill>
                  <a:srgbClr val="888888"/>
                </a:solidFill>
              </a:defRPr>
            </a:lvl9pPr>
          </a:lstStyle>
          <a:p>
            <a:endParaRPr/>
          </a:p>
        </p:txBody>
      </p:sp>
      <p:sp>
        <p:nvSpPr>
          <p:cNvPr id="100" name="Google Shape;100;p29"/>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1" name="Google Shape;101;p29"/>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2" name="Google Shape;102;p29"/>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en-GB"/>
              <a:t>‹#›</a:t>
            </a:fld>
            <a:endParaRPr/>
          </a:p>
        </p:txBody>
      </p:sp>
      <p:sp>
        <p:nvSpPr>
          <p:cNvPr id="103" name="Google Shape;103;p29"/>
          <p:cNvSpPr txBox="1"/>
          <p:nvPr/>
        </p:nvSpPr>
        <p:spPr>
          <a:xfrm>
            <a:off x="541870" y="790378"/>
            <a:ext cx="609600" cy="584776"/>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8000"/>
              <a:buFont typeface="Arial"/>
              <a:buNone/>
            </a:pPr>
            <a:r>
              <a:rPr lang="en-GB" sz="8000" b="0" i="0" u="none" strike="noStrike" cap="none">
                <a:solidFill>
                  <a:srgbClr val="9EDFF5"/>
                </a:solidFill>
                <a:latin typeface="Arial"/>
                <a:ea typeface="Arial"/>
                <a:cs typeface="Arial"/>
                <a:sym typeface="Arial"/>
              </a:rPr>
              <a:t>“</a:t>
            </a:r>
            <a:endParaRPr sz="1400" b="0" i="0" u="none" strike="noStrike" cap="none">
              <a:solidFill>
                <a:srgbClr val="000000"/>
              </a:solidFill>
              <a:latin typeface="Arial"/>
              <a:ea typeface="Arial"/>
              <a:cs typeface="Arial"/>
              <a:sym typeface="Arial"/>
            </a:endParaRPr>
          </a:p>
        </p:txBody>
      </p:sp>
      <p:sp>
        <p:nvSpPr>
          <p:cNvPr id="104" name="Google Shape;104;p29"/>
          <p:cNvSpPr txBox="1"/>
          <p:nvPr/>
        </p:nvSpPr>
        <p:spPr>
          <a:xfrm>
            <a:off x="8893011" y="2886556"/>
            <a:ext cx="609600" cy="584776"/>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8000"/>
              <a:buFont typeface="Arial"/>
              <a:buNone/>
            </a:pPr>
            <a:r>
              <a:rPr lang="en-GB" sz="8000" b="0" i="0" u="none" strike="noStrike" cap="none">
                <a:solidFill>
                  <a:srgbClr val="9EDFF5"/>
                </a:solidFill>
                <a:latin typeface="Arial"/>
                <a:ea typeface="Arial"/>
                <a:cs typeface="Arial"/>
                <a:sym typeface="Arial"/>
              </a:rPr>
              <a:t>”</a:t>
            </a:r>
            <a:endParaRPr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Name Card">
  <p:cSld name="Name Card">
    <p:spTree>
      <p:nvGrpSpPr>
        <p:cNvPr id="1" name="Shape 105"/>
        <p:cNvGrpSpPr/>
        <p:nvPr/>
      </p:nvGrpSpPr>
      <p:grpSpPr>
        <a:xfrm>
          <a:off x="0" y="0"/>
          <a:ext cx="0" cy="0"/>
          <a:chOff x="0" y="0"/>
          <a:chExt cx="0" cy="0"/>
        </a:xfrm>
      </p:grpSpPr>
      <p:sp>
        <p:nvSpPr>
          <p:cNvPr id="106" name="Google Shape;106;p30"/>
          <p:cNvSpPr txBox="1">
            <a:spLocks noGrp="1"/>
          </p:cNvSpPr>
          <p:nvPr>
            <p:ph type="title"/>
          </p:nvPr>
        </p:nvSpPr>
        <p:spPr>
          <a:xfrm>
            <a:off x="677335" y="1931988"/>
            <a:ext cx="8596668" cy="2595460"/>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accent1"/>
              </a:buClr>
              <a:buSzPts val="4400"/>
              <a:buFont typeface="Trebuchet MS"/>
              <a:buNone/>
              <a:defRPr sz="4400" b="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7" name="Google Shape;107;p30"/>
          <p:cNvSpPr txBox="1">
            <a:spLocks noGrp="1"/>
          </p:cNvSpPr>
          <p:nvPr>
            <p:ph type="body" idx="1"/>
          </p:nvPr>
        </p:nvSpPr>
        <p:spPr>
          <a:xfrm>
            <a:off x="677335" y="4527448"/>
            <a:ext cx="8596668" cy="1513914"/>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1000"/>
              </a:spcBef>
              <a:spcAft>
                <a:spcPts val="0"/>
              </a:spcAft>
              <a:buSzPts val="1440"/>
              <a:buNone/>
              <a:defRPr sz="1800">
                <a:solidFill>
                  <a:srgbClr val="3F3F3F"/>
                </a:solidFill>
              </a:defRPr>
            </a:lvl1pPr>
            <a:lvl2pPr marL="914400" lvl="1" indent="-228600" algn="l">
              <a:lnSpc>
                <a:spcPct val="100000"/>
              </a:lnSpc>
              <a:spcBef>
                <a:spcPts val="1000"/>
              </a:spcBef>
              <a:spcAft>
                <a:spcPts val="0"/>
              </a:spcAft>
              <a:buSzPts val="1440"/>
              <a:buNone/>
              <a:defRPr sz="1800">
                <a:solidFill>
                  <a:srgbClr val="888888"/>
                </a:solidFill>
              </a:defRPr>
            </a:lvl2pPr>
            <a:lvl3pPr marL="1371600" lvl="2" indent="-228600" algn="l">
              <a:lnSpc>
                <a:spcPct val="100000"/>
              </a:lnSpc>
              <a:spcBef>
                <a:spcPts val="1000"/>
              </a:spcBef>
              <a:spcAft>
                <a:spcPts val="0"/>
              </a:spcAft>
              <a:buSzPts val="1280"/>
              <a:buNone/>
              <a:defRPr sz="1600">
                <a:solidFill>
                  <a:srgbClr val="888888"/>
                </a:solidFill>
              </a:defRPr>
            </a:lvl3pPr>
            <a:lvl4pPr marL="1828800" lvl="3" indent="-228600" algn="l">
              <a:lnSpc>
                <a:spcPct val="100000"/>
              </a:lnSpc>
              <a:spcBef>
                <a:spcPts val="1000"/>
              </a:spcBef>
              <a:spcAft>
                <a:spcPts val="0"/>
              </a:spcAft>
              <a:buSzPts val="1120"/>
              <a:buNone/>
              <a:defRPr sz="1400">
                <a:solidFill>
                  <a:srgbClr val="888888"/>
                </a:solidFill>
              </a:defRPr>
            </a:lvl4pPr>
            <a:lvl5pPr marL="2286000" lvl="4" indent="-228600" algn="l">
              <a:lnSpc>
                <a:spcPct val="100000"/>
              </a:lnSpc>
              <a:spcBef>
                <a:spcPts val="1000"/>
              </a:spcBef>
              <a:spcAft>
                <a:spcPts val="0"/>
              </a:spcAft>
              <a:buSzPts val="1120"/>
              <a:buNone/>
              <a:defRPr sz="1400">
                <a:solidFill>
                  <a:srgbClr val="888888"/>
                </a:solidFill>
              </a:defRPr>
            </a:lvl5pPr>
            <a:lvl6pPr marL="2743200" lvl="5" indent="-228600" algn="l">
              <a:lnSpc>
                <a:spcPct val="100000"/>
              </a:lnSpc>
              <a:spcBef>
                <a:spcPts val="1000"/>
              </a:spcBef>
              <a:spcAft>
                <a:spcPts val="0"/>
              </a:spcAft>
              <a:buSzPts val="1120"/>
              <a:buNone/>
              <a:defRPr sz="1400">
                <a:solidFill>
                  <a:srgbClr val="888888"/>
                </a:solidFill>
              </a:defRPr>
            </a:lvl6pPr>
            <a:lvl7pPr marL="3200400" lvl="6" indent="-228600" algn="l">
              <a:lnSpc>
                <a:spcPct val="100000"/>
              </a:lnSpc>
              <a:spcBef>
                <a:spcPts val="1000"/>
              </a:spcBef>
              <a:spcAft>
                <a:spcPts val="0"/>
              </a:spcAft>
              <a:buSzPts val="1120"/>
              <a:buNone/>
              <a:defRPr sz="1400">
                <a:solidFill>
                  <a:srgbClr val="888888"/>
                </a:solidFill>
              </a:defRPr>
            </a:lvl7pPr>
            <a:lvl8pPr marL="3657600" lvl="7" indent="-228600" algn="l">
              <a:lnSpc>
                <a:spcPct val="100000"/>
              </a:lnSpc>
              <a:spcBef>
                <a:spcPts val="1000"/>
              </a:spcBef>
              <a:spcAft>
                <a:spcPts val="0"/>
              </a:spcAft>
              <a:buSzPts val="1120"/>
              <a:buNone/>
              <a:defRPr sz="1400">
                <a:solidFill>
                  <a:srgbClr val="888888"/>
                </a:solidFill>
              </a:defRPr>
            </a:lvl8pPr>
            <a:lvl9pPr marL="4114800" lvl="8" indent="-228600" algn="l">
              <a:lnSpc>
                <a:spcPct val="100000"/>
              </a:lnSpc>
              <a:spcBef>
                <a:spcPts val="1000"/>
              </a:spcBef>
              <a:spcAft>
                <a:spcPts val="0"/>
              </a:spcAft>
              <a:buSzPts val="1120"/>
              <a:buNone/>
              <a:defRPr sz="1400">
                <a:solidFill>
                  <a:srgbClr val="888888"/>
                </a:solidFill>
              </a:defRPr>
            </a:lvl9pPr>
          </a:lstStyle>
          <a:p>
            <a:endParaRPr/>
          </a:p>
        </p:txBody>
      </p:sp>
      <p:sp>
        <p:nvSpPr>
          <p:cNvPr id="108" name="Google Shape;108;p30"/>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9" name="Google Shape;109;p30"/>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0" name="Google Shape;110;p30"/>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Quote Name Card">
  <p:cSld name="Quote Name Card">
    <p:spTree>
      <p:nvGrpSpPr>
        <p:cNvPr id="1" name="Shape 111"/>
        <p:cNvGrpSpPr/>
        <p:nvPr/>
      </p:nvGrpSpPr>
      <p:grpSpPr>
        <a:xfrm>
          <a:off x="0" y="0"/>
          <a:ext cx="0" cy="0"/>
          <a:chOff x="0" y="0"/>
          <a:chExt cx="0" cy="0"/>
        </a:xfrm>
      </p:grpSpPr>
      <p:sp>
        <p:nvSpPr>
          <p:cNvPr id="112" name="Google Shape;112;p31"/>
          <p:cNvSpPr txBox="1">
            <a:spLocks noGrp="1"/>
          </p:cNvSpPr>
          <p:nvPr>
            <p:ph type="title"/>
          </p:nvPr>
        </p:nvSpPr>
        <p:spPr>
          <a:xfrm>
            <a:off x="931334" y="609600"/>
            <a:ext cx="8094134" cy="3022600"/>
          </a:xfrm>
          <a:prstGeom prst="rect">
            <a:avLst/>
          </a:prstGeom>
          <a:noFill/>
          <a:ln>
            <a:noFill/>
          </a:ln>
        </p:spPr>
        <p:txBody>
          <a:bodyPr spcFirstLastPara="1" wrap="square" lIns="91425" tIns="45700" rIns="91425" bIns="45700" anchor="ctr" anchorCtr="0">
            <a:normAutofit/>
          </a:bodyPr>
          <a:lstStyle>
            <a:lvl1pPr lvl="0" algn="l">
              <a:lnSpc>
                <a:spcPct val="100000"/>
              </a:lnSpc>
              <a:spcBef>
                <a:spcPts val="0"/>
              </a:spcBef>
              <a:spcAft>
                <a:spcPts val="0"/>
              </a:spcAft>
              <a:buClr>
                <a:schemeClr val="accent1"/>
              </a:buClr>
              <a:buSzPts val="4400"/>
              <a:buFont typeface="Trebuchet MS"/>
              <a:buNone/>
              <a:defRPr sz="4400" b="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3" name="Google Shape;113;p31"/>
          <p:cNvSpPr txBox="1">
            <a:spLocks noGrp="1"/>
          </p:cNvSpPr>
          <p:nvPr>
            <p:ph type="body" idx="1"/>
          </p:nvPr>
        </p:nvSpPr>
        <p:spPr>
          <a:xfrm>
            <a:off x="677332" y="4013200"/>
            <a:ext cx="8596669" cy="514248"/>
          </a:xfrm>
          <a:prstGeom prst="rect">
            <a:avLst/>
          </a:prstGeom>
          <a:noFill/>
          <a:ln>
            <a:noFill/>
          </a:ln>
        </p:spPr>
        <p:txBody>
          <a:bodyPr spcFirstLastPara="1" wrap="square" lIns="91425" tIns="45700" rIns="91425" bIns="45700" anchor="b" anchorCtr="0">
            <a:noAutofit/>
          </a:bodyPr>
          <a:lstStyle>
            <a:lvl1pPr marL="457200" lvl="0" indent="-228600" algn="l">
              <a:lnSpc>
                <a:spcPct val="100000"/>
              </a:lnSpc>
              <a:spcBef>
                <a:spcPts val="1000"/>
              </a:spcBef>
              <a:spcAft>
                <a:spcPts val="0"/>
              </a:spcAft>
              <a:buSzPts val="1920"/>
              <a:buFont typeface="Trebuchet MS"/>
              <a:buNone/>
              <a:defRPr sz="2400">
                <a:solidFill>
                  <a:srgbClr val="3F3F3F"/>
                </a:solidFill>
              </a:defRPr>
            </a:lvl1pPr>
            <a:lvl2pPr marL="914400" lvl="1" indent="-228600" algn="l">
              <a:lnSpc>
                <a:spcPct val="100000"/>
              </a:lnSpc>
              <a:spcBef>
                <a:spcPts val="1000"/>
              </a:spcBef>
              <a:spcAft>
                <a:spcPts val="0"/>
              </a:spcAft>
              <a:buSzPts val="1280"/>
              <a:buFont typeface="Trebuchet MS"/>
              <a:buNone/>
              <a:defRPr/>
            </a:lvl2pPr>
            <a:lvl3pPr marL="1371600" lvl="2" indent="-228600" algn="l">
              <a:lnSpc>
                <a:spcPct val="100000"/>
              </a:lnSpc>
              <a:spcBef>
                <a:spcPts val="1000"/>
              </a:spcBef>
              <a:spcAft>
                <a:spcPts val="0"/>
              </a:spcAft>
              <a:buSzPts val="1120"/>
              <a:buFont typeface="Trebuchet MS"/>
              <a:buNone/>
              <a:defRPr/>
            </a:lvl3pPr>
            <a:lvl4pPr marL="1828800" lvl="3" indent="-228600" algn="l">
              <a:lnSpc>
                <a:spcPct val="100000"/>
              </a:lnSpc>
              <a:spcBef>
                <a:spcPts val="1000"/>
              </a:spcBef>
              <a:spcAft>
                <a:spcPts val="0"/>
              </a:spcAft>
              <a:buSzPts val="960"/>
              <a:buFont typeface="Trebuchet MS"/>
              <a:buNone/>
              <a:defRPr/>
            </a:lvl4pPr>
            <a:lvl5pPr marL="2286000" lvl="4" indent="-228600" algn="l">
              <a:lnSpc>
                <a:spcPct val="100000"/>
              </a:lnSpc>
              <a:spcBef>
                <a:spcPts val="1000"/>
              </a:spcBef>
              <a:spcAft>
                <a:spcPts val="0"/>
              </a:spcAft>
              <a:buSzPts val="960"/>
              <a:buFont typeface="Trebuchet MS"/>
              <a:buNone/>
              <a:defRPr/>
            </a:lvl5pPr>
            <a:lvl6pPr marL="2743200" lvl="5" indent="-320039" algn="l">
              <a:lnSpc>
                <a:spcPct val="100000"/>
              </a:lnSpc>
              <a:spcBef>
                <a:spcPts val="1000"/>
              </a:spcBef>
              <a:spcAft>
                <a:spcPts val="0"/>
              </a:spcAft>
              <a:buSzPts val="1440"/>
              <a:buChar char="►"/>
              <a:defRPr/>
            </a:lvl6pPr>
            <a:lvl7pPr marL="3200400" lvl="6" indent="-320039" algn="l">
              <a:lnSpc>
                <a:spcPct val="100000"/>
              </a:lnSpc>
              <a:spcBef>
                <a:spcPts val="1000"/>
              </a:spcBef>
              <a:spcAft>
                <a:spcPts val="0"/>
              </a:spcAft>
              <a:buSzPts val="1440"/>
              <a:buChar char="►"/>
              <a:defRPr/>
            </a:lvl7pPr>
            <a:lvl8pPr marL="3657600" lvl="7" indent="-320040" algn="l">
              <a:lnSpc>
                <a:spcPct val="100000"/>
              </a:lnSpc>
              <a:spcBef>
                <a:spcPts val="1000"/>
              </a:spcBef>
              <a:spcAft>
                <a:spcPts val="0"/>
              </a:spcAft>
              <a:buSzPts val="1440"/>
              <a:buChar char="►"/>
              <a:defRPr/>
            </a:lvl8pPr>
            <a:lvl9pPr marL="4114800" lvl="8" indent="-320040" algn="l">
              <a:lnSpc>
                <a:spcPct val="100000"/>
              </a:lnSpc>
              <a:spcBef>
                <a:spcPts val="1000"/>
              </a:spcBef>
              <a:spcAft>
                <a:spcPts val="0"/>
              </a:spcAft>
              <a:buSzPts val="1440"/>
              <a:buChar char="►"/>
              <a:defRPr/>
            </a:lvl9pPr>
          </a:lstStyle>
          <a:p>
            <a:endParaRPr/>
          </a:p>
        </p:txBody>
      </p:sp>
      <p:sp>
        <p:nvSpPr>
          <p:cNvPr id="114" name="Google Shape;114;p31"/>
          <p:cNvSpPr txBox="1">
            <a:spLocks noGrp="1"/>
          </p:cNvSpPr>
          <p:nvPr>
            <p:ph type="body" idx="2"/>
          </p:nvPr>
        </p:nvSpPr>
        <p:spPr>
          <a:xfrm>
            <a:off x="677335" y="4527448"/>
            <a:ext cx="8596668" cy="1513914"/>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1000"/>
              </a:spcBef>
              <a:spcAft>
                <a:spcPts val="0"/>
              </a:spcAft>
              <a:buSzPts val="1440"/>
              <a:buNone/>
              <a:defRPr sz="1800">
                <a:solidFill>
                  <a:srgbClr val="7F7F7F"/>
                </a:solidFill>
              </a:defRPr>
            </a:lvl1pPr>
            <a:lvl2pPr marL="914400" lvl="1" indent="-228600" algn="l">
              <a:lnSpc>
                <a:spcPct val="100000"/>
              </a:lnSpc>
              <a:spcBef>
                <a:spcPts val="1000"/>
              </a:spcBef>
              <a:spcAft>
                <a:spcPts val="0"/>
              </a:spcAft>
              <a:buSzPts val="1440"/>
              <a:buNone/>
              <a:defRPr sz="1800">
                <a:solidFill>
                  <a:srgbClr val="888888"/>
                </a:solidFill>
              </a:defRPr>
            </a:lvl2pPr>
            <a:lvl3pPr marL="1371600" lvl="2" indent="-228600" algn="l">
              <a:lnSpc>
                <a:spcPct val="100000"/>
              </a:lnSpc>
              <a:spcBef>
                <a:spcPts val="1000"/>
              </a:spcBef>
              <a:spcAft>
                <a:spcPts val="0"/>
              </a:spcAft>
              <a:buSzPts val="1280"/>
              <a:buNone/>
              <a:defRPr sz="1600">
                <a:solidFill>
                  <a:srgbClr val="888888"/>
                </a:solidFill>
              </a:defRPr>
            </a:lvl3pPr>
            <a:lvl4pPr marL="1828800" lvl="3" indent="-228600" algn="l">
              <a:lnSpc>
                <a:spcPct val="100000"/>
              </a:lnSpc>
              <a:spcBef>
                <a:spcPts val="1000"/>
              </a:spcBef>
              <a:spcAft>
                <a:spcPts val="0"/>
              </a:spcAft>
              <a:buSzPts val="1120"/>
              <a:buNone/>
              <a:defRPr sz="1400">
                <a:solidFill>
                  <a:srgbClr val="888888"/>
                </a:solidFill>
              </a:defRPr>
            </a:lvl4pPr>
            <a:lvl5pPr marL="2286000" lvl="4" indent="-228600" algn="l">
              <a:lnSpc>
                <a:spcPct val="100000"/>
              </a:lnSpc>
              <a:spcBef>
                <a:spcPts val="1000"/>
              </a:spcBef>
              <a:spcAft>
                <a:spcPts val="0"/>
              </a:spcAft>
              <a:buSzPts val="1120"/>
              <a:buNone/>
              <a:defRPr sz="1400">
                <a:solidFill>
                  <a:srgbClr val="888888"/>
                </a:solidFill>
              </a:defRPr>
            </a:lvl5pPr>
            <a:lvl6pPr marL="2743200" lvl="5" indent="-228600" algn="l">
              <a:lnSpc>
                <a:spcPct val="100000"/>
              </a:lnSpc>
              <a:spcBef>
                <a:spcPts val="1000"/>
              </a:spcBef>
              <a:spcAft>
                <a:spcPts val="0"/>
              </a:spcAft>
              <a:buSzPts val="1120"/>
              <a:buNone/>
              <a:defRPr sz="1400">
                <a:solidFill>
                  <a:srgbClr val="888888"/>
                </a:solidFill>
              </a:defRPr>
            </a:lvl6pPr>
            <a:lvl7pPr marL="3200400" lvl="6" indent="-228600" algn="l">
              <a:lnSpc>
                <a:spcPct val="100000"/>
              </a:lnSpc>
              <a:spcBef>
                <a:spcPts val="1000"/>
              </a:spcBef>
              <a:spcAft>
                <a:spcPts val="0"/>
              </a:spcAft>
              <a:buSzPts val="1120"/>
              <a:buNone/>
              <a:defRPr sz="1400">
                <a:solidFill>
                  <a:srgbClr val="888888"/>
                </a:solidFill>
              </a:defRPr>
            </a:lvl7pPr>
            <a:lvl8pPr marL="3657600" lvl="7" indent="-228600" algn="l">
              <a:lnSpc>
                <a:spcPct val="100000"/>
              </a:lnSpc>
              <a:spcBef>
                <a:spcPts val="1000"/>
              </a:spcBef>
              <a:spcAft>
                <a:spcPts val="0"/>
              </a:spcAft>
              <a:buSzPts val="1120"/>
              <a:buNone/>
              <a:defRPr sz="1400">
                <a:solidFill>
                  <a:srgbClr val="888888"/>
                </a:solidFill>
              </a:defRPr>
            </a:lvl8pPr>
            <a:lvl9pPr marL="4114800" lvl="8" indent="-228600" algn="l">
              <a:lnSpc>
                <a:spcPct val="100000"/>
              </a:lnSpc>
              <a:spcBef>
                <a:spcPts val="1000"/>
              </a:spcBef>
              <a:spcAft>
                <a:spcPts val="0"/>
              </a:spcAft>
              <a:buSzPts val="1120"/>
              <a:buNone/>
              <a:defRPr sz="1400">
                <a:solidFill>
                  <a:srgbClr val="888888"/>
                </a:solidFill>
              </a:defRPr>
            </a:lvl9pPr>
          </a:lstStyle>
          <a:p>
            <a:endParaRPr/>
          </a:p>
        </p:txBody>
      </p:sp>
      <p:sp>
        <p:nvSpPr>
          <p:cNvPr id="115" name="Google Shape;115;p31"/>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6" name="Google Shape;116;p31"/>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7" name="Google Shape;117;p31"/>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en-GB"/>
              <a:t>‹#›</a:t>
            </a:fld>
            <a:endParaRPr/>
          </a:p>
        </p:txBody>
      </p:sp>
      <p:sp>
        <p:nvSpPr>
          <p:cNvPr id="118" name="Google Shape;118;p31"/>
          <p:cNvSpPr txBox="1"/>
          <p:nvPr/>
        </p:nvSpPr>
        <p:spPr>
          <a:xfrm>
            <a:off x="541870" y="790378"/>
            <a:ext cx="609600" cy="584776"/>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8000"/>
              <a:buFont typeface="Arial"/>
              <a:buNone/>
            </a:pPr>
            <a:r>
              <a:rPr lang="en-GB" sz="8000" b="0" i="0" u="none" strike="noStrike" cap="none">
                <a:solidFill>
                  <a:srgbClr val="9EDFF5"/>
                </a:solidFill>
                <a:latin typeface="Arial"/>
                <a:ea typeface="Arial"/>
                <a:cs typeface="Arial"/>
                <a:sym typeface="Arial"/>
              </a:rPr>
              <a:t>“</a:t>
            </a:r>
            <a:endParaRPr sz="1400" b="0" i="0" u="none" strike="noStrike" cap="none">
              <a:solidFill>
                <a:srgbClr val="000000"/>
              </a:solidFill>
              <a:latin typeface="Arial"/>
              <a:ea typeface="Arial"/>
              <a:cs typeface="Arial"/>
              <a:sym typeface="Arial"/>
            </a:endParaRPr>
          </a:p>
        </p:txBody>
      </p:sp>
      <p:sp>
        <p:nvSpPr>
          <p:cNvPr id="119" name="Google Shape;119;p31"/>
          <p:cNvSpPr txBox="1"/>
          <p:nvPr/>
        </p:nvSpPr>
        <p:spPr>
          <a:xfrm>
            <a:off x="8893011" y="2886556"/>
            <a:ext cx="609600" cy="584776"/>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8000"/>
              <a:buFont typeface="Arial"/>
              <a:buNone/>
            </a:pPr>
            <a:r>
              <a:rPr lang="en-GB" sz="8000" b="0" i="0" u="none" strike="noStrike" cap="none">
                <a:solidFill>
                  <a:srgbClr val="9EDFF5"/>
                </a:solidFill>
                <a:latin typeface="Arial"/>
                <a:ea typeface="Arial"/>
                <a:cs typeface="Arial"/>
                <a:sym typeface="Arial"/>
              </a:rPr>
              <a:t>”</a:t>
            </a:r>
            <a:endParaRPr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rue or False">
  <p:cSld name="True or False">
    <p:spTree>
      <p:nvGrpSpPr>
        <p:cNvPr id="1" name="Shape 120"/>
        <p:cNvGrpSpPr/>
        <p:nvPr/>
      </p:nvGrpSpPr>
      <p:grpSpPr>
        <a:xfrm>
          <a:off x="0" y="0"/>
          <a:ext cx="0" cy="0"/>
          <a:chOff x="0" y="0"/>
          <a:chExt cx="0" cy="0"/>
        </a:xfrm>
      </p:grpSpPr>
      <p:sp>
        <p:nvSpPr>
          <p:cNvPr id="121" name="Google Shape;121;p32"/>
          <p:cNvSpPr txBox="1">
            <a:spLocks noGrp="1"/>
          </p:cNvSpPr>
          <p:nvPr>
            <p:ph type="title"/>
          </p:nvPr>
        </p:nvSpPr>
        <p:spPr>
          <a:xfrm>
            <a:off x="685799" y="609600"/>
            <a:ext cx="8588203" cy="3022600"/>
          </a:xfrm>
          <a:prstGeom prst="rect">
            <a:avLst/>
          </a:prstGeom>
          <a:noFill/>
          <a:ln>
            <a:noFill/>
          </a:ln>
        </p:spPr>
        <p:txBody>
          <a:bodyPr spcFirstLastPara="1" wrap="square" lIns="91425" tIns="45700" rIns="91425" bIns="45700" anchor="ctr" anchorCtr="0">
            <a:normAutofit/>
          </a:bodyPr>
          <a:lstStyle>
            <a:lvl1pPr lvl="0" algn="l">
              <a:lnSpc>
                <a:spcPct val="100000"/>
              </a:lnSpc>
              <a:spcBef>
                <a:spcPts val="0"/>
              </a:spcBef>
              <a:spcAft>
                <a:spcPts val="0"/>
              </a:spcAft>
              <a:buClr>
                <a:schemeClr val="accent1"/>
              </a:buClr>
              <a:buSzPts val="4400"/>
              <a:buFont typeface="Trebuchet MS"/>
              <a:buNone/>
              <a:defRPr sz="4400" b="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22" name="Google Shape;122;p32"/>
          <p:cNvSpPr txBox="1">
            <a:spLocks noGrp="1"/>
          </p:cNvSpPr>
          <p:nvPr>
            <p:ph type="body" idx="1"/>
          </p:nvPr>
        </p:nvSpPr>
        <p:spPr>
          <a:xfrm>
            <a:off x="677332" y="4013200"/>
            <a:ext cx="8596669" cy="514248"/>
          </a:xfrm>
          <a:prstGeom prst="rect">
            <a:avLst/>
          </a:prstGeom>
          <a:noFill/>
          <a:ln>
            <a:noFill/>
          </a:ln>
        </p:spPr>
        <p:txBody>
          <a:bodyPr spcFirstLastPara="1" wrap="square" lIns="91425" tIns="45700" rIns="91425" bIns="45700" anchor="b" anchorCtr="0">
            <a:noAutofit/>
          </a:bodyPr>
          <a:lstStyle>
            <a:lvl1pPr marL="457200" lvl="0" indent="-228600" algn="l">
              <a:lnSpc>
                <a:spcPct val="100000"/>
              </a:lnSpc>
              <a:spcBef>
                <a:spcPts val="1000"/>
              </a:spcBef>
              <a:spcAft>
                <a:spcPts val="0"/>
              </a:spcAft>
              <a:buSzPts val="1920"/>
              <a:buFont typeface="Trebuchet MS"/>
              <a:buNone/>
              <a:defRPr sz="2400">
                <a:solidFill>
                  <a:schemeClr val="accent1"/>
                </a:solidFill>
              </a:defRPr>
            </a:lvl1pPr>
            <a:lvl2pPr marL="914400" lvl="1" indent="-228600" algn="l">
              <a:lnSpc>
                <a:spcPct val="100000"/>
              </a:lnSpc>
              <a:spcBef>
                <a:spcPts val="1000"/>
              </a:spcBef>
              <a:spcAft>
                <a:spcPts val="0"/>
              </a:spcAft>
              <a:buSzPts val="1280"/>
              <a:buFont typeface="Trebuchet MS"/>
              <a:buNone/>
              <a:defRPr/>
            </a:lvl2pPr>
            <a:lvl3pPr marL="1371600" lvl="2" indent="-228600" algn="l">
              <a:lnSpc>
                <a:spcPct val="100000"/>
              </a:lnSpc>
              <a:spcBef>
                <a:spcPts val="1000"/>
              </a:spcBef>
              <a:spcAft>
                <a:spcPts val="0"/>
              </a:spcAft>
              <a:buSzPts val="1120"/>
              <a:buFont typeface="Trebuchet MS"/>
              <a:buNone/>
              <a:defRPr/>
            </a:lvl3pPr>
            <a:lvl4pPr marL="1828800" lvl="3" indent="-228600" algn="l">
              <a:lnSpc>
                <a:spcPct val="100000"/>
              </a:lnSpc>
              <a:spcBef>
                <a:spcPts val="1000"/>
              </a:spcBef>
              <a:spcAft>
                <a:spcPts val="0"/>
              </a:spcAft>
              <a:buSzPts val="960"/>
              <a:buFont typeface="Trebuchet MS"/>
              <a:buNone/>
              <a:defRPr/>
            </a:lvl4pPr>
            <a:lvl5pPr marL="2286000" lvl="4" indent="-228600" algn="l">
              <a:lnSpc>
                <a:spcPct val="100000"/>
              </a:lnSpc>
              <a:spcBef>
                <a:spcPts val="1000"/>
              </a:spcBef>
              <a:spcAft>
                <a:spcPts val="0"/>
              </a:spcAft>
              <a:buSzPts val="960"/>
              <a:buFont typeface="Trebuchet MS"/>
              <a:buNone/>
              <a:defRPr/>
            </a:lvl5pPr>
            <a:lvl6pPr marL="2743200" lvl="5" indent="-320039" algn="l">
              <a:lnSpc>
                <a:spcPct val="100000"/>
              </a:lnSpc>
              <a:spcBef>
                <a:spcPts val="1000"/>
              </a:spcBef>
              <a:spcAft>
                <a:spcPts val="0"/>
              </a:spcAft>
              <a:buSzPts val="1440"/>
              <a:buChar char="►"/>
              <a:defRPr/>
            </a:lvl6pPr>
            <a:lvl7pPr marL="3200400" lvl="6" indent="-320039" algn="l">
              <a:lnSpc>
                <a:spcPct val="100000"/>
              </a:lnSpc>
              <a:spcBef>
                <a:spcPts val="1000"/>
              </a:spcBef>
              <a:spcAft>
                <a:spcPts val="0"/>
              </a:spcAft>
              <a:buSzPts val="1440"/>
              <a:buChar char="►"/>
              <a:defRPr/>
            </a:lvl7pPr>
            <a:lvl8pPr marL="3657600" lvl="7" indent="-320040" algn="l">
              <a:lnSpc>
                <a:spcPct val="100000"/>
              </a:lnSpc>
              <a:spcBef>
                <a:spcPts val="1000"/>
              </a:spcBef>
              <a:spcAft>
                <a:spcPts val="0"/>
              </a:spcAft>
              <a:buSzPts val="1440"/>
              <a:buChar char="►"/>
              <a:defRPr/>
            </a:lvl8pPr>
            <a:lvl9pPr marL="4114800" lvl="8" indent="-320040" algn="l">
              <a:lnSpc>
                <a:spcPct val="100000"/>
              </a:lnSpc>
              <a:spcBef>
                <a:spcPts val="1000"/>
              </a:spcBef>
              <a:spcAft>
                <a:spcPts val="0"/>
              </a:spcAft>
              <a:buSzPts val="1440"/>
              <a:buChar char="►"/>
              <a:defRPr/>
            </a:lvl9pPr>
          </a:lstStyle>
          <a:p>
            <a:endParaRPr/>
          </a:p>
        </p:txBody>
      </p:sp>
      <p:sp>
        <p:nvSpPr>
          <p:cNvPr id="123" name="Google Shape;123;p32"/>
          <p:cNvSpPr txBox="1">
            <a:spLocks noGrp="1"/>
          </p:cNvSpPr>
          <p:nvPr>
            <p:ph type="body" idx="2"/>
          </p:nvPr>
        </p:nvSpPr>
        <p:spPr>
          <a:xfrm>
            <a:off x="677335" y="4527448"/>
            <a:ext cx="8596668" cy="1513914"/>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1000"/>
              </a:spcBef>
              <a:spcAft>
                <a:spcPts val="0"/>
              </a:spcAft>
              <a:buSzPts val="1440"/>
              <a:buNone/>
              <a:defRPr sz="1800">
                <a:solidFill>
                  <a:srgbClr val="7F7F7F"/>
                </a:solidFill>
              </a:defRPr>
            </a:lvl1pPr>
            <a:lvl2pPr marL="914400" lvl="1" indent="-228600" algn="l">
              <a:lnSpc>
                <a:spcPct val="100000"/>
              </a:lnSpc>
              <a:spcBef>
                <a:spcPts val="1000"/>
              </a:spcBef>
              <a:spcAft>
                <a:spcPts val="0"/>
              </a:spcAft>
              <a:buSzPts val="1440"/>
              <a:buNone/>
              <a:defRPr sz="1800">
                <a:solidFill>
                  <a:srgbClr val="888888"/>
                </a:solidFill>
              </a:defRPr>
            </a:lvl2pPr>
            <a:lvl3pPr marL="1371600" lvl="2" indent="-228600" algn="l">
              <a:lnSpc>
                <a:spcPct val="100000"/>
              </a:lnSpc>
              <a:spcBef>
                <a:spcPts val="1000"/>
              </a:spcBef>
              <a:spcAft>
                <a:spcPts val="0"/>
              </a:spcAft>
              <a:buSzPts val="1280"/>
              <a:buNone/>
              <a:defRPr sz="1600">
                <a:solidFill>
                  <a:srgbClr val="888888"/>
                </a:solidFill>
              </a:defRPr>
            </a:lvl3pPr>
            <a:lvl4pPr marL="1828800" lvl="3" indent="-228600" algn="l">
              <a:lnSpc>
                <a:spcPct val="100000"/>
              </a:lnSpc>
              <a:spcBef>
                <a:spcPts val="1000"/>
              </a:spcBef>
              <a:spcAft>
                <a:spcPts val="0"/>
              </a:spcAft>
              <a:buSzPts val="1120"/>
              <a:buNone/>
              <a:defRPr sz="1400">
                <a:solidFill>
                  <a:srgbClr val="888888"/>
                </a:solidFill>
              </a:defRPr>
            </a:lvl4pPr>
            <a:lvl5pPr marL="2286000" lvl="4" indent="-228600" algn="l">
              <a:lnSpc>
                <a:spcPct val="100000"/>
              </a:lnSpc>
              <a:spcBef>
                <a:spcPts val="1000"/>
              </a:spcBef>
              <a:spcAft>
                <a:spcPts val="0"/>
              </a:spcAft>
              <a:buSzPts val="1120"/>
              <a:buNone/>
              <a:defRPr sz="1400">
                <a:solidFill>
                  <a:srgbClr val="888888"/>
                </a:solidFill>
              </a:defRPr>
            </a:lvl5pPr>
            <a:lvl6pPr marL="2743200" lvl="5" indent="-228600" algn="l">
              <a:lnSpc>
                <a:spcPct val="100000"/>
              </a:lnSpc>
              <a:spcBef>
                <a:spcPts val="1000"/>
              </a:spcBef>
              <a:spcAft>
                <a:spcPts val="0"/>
              </a:spcAft>
              <a:buSzPts val="1120"/>
              <a:buNone/>
              <a:defRPr sz="1400">
                <a:solidFill>
                  <a:srgbClr val="888888"/>
                </a:solidFill>
              </a:defRPr>
            </a:lvl6pPr>
            <a:lvl7pPr marL="3200400" lvl="6" indent="-228600" algn="l">
              <a:lnSpc>
                <a:spcPct val="100000"/>
              </a:lnSpc>
              <a:spcBef>
                <a:spcPts val="1000"/>
              </a:spcBef>
              <a:spcAft>
                <a:spcPts val="0"/>
              </a:spcAft>
              <a:buSzPts val="1120"/>
              <a:buNone/>
              <a:defRPr sz="1400">
                <a:solidFill>
                  <a:srgbClr val="888888"/>
                </a:solidFill>
              </a:defRPr>
            </a:lvl7pPr>
            <a:lvl8pPr marL="3657600" lvl="7" indent="-228600" algn="l">
              <a:lnSpc>
                <a:spcPct val="100000"/>
              </a:lnSpc>
              <a:spcBef>
                <a:spcPts val="1000"/>
              </a:spcBef>
              <a:spcAft>
                <a:spcPts val="0"/>
              </a:spcAft>
              <a:buSzPts val="1120"/>
              <a:buNone/>
              <a:defRPr sz="1400">
                <a:solidFill>
                  <a:srgbClr val="888888"/>
                </a:solidFill>
              </a:defRPr>
            </a:lvl8pPr>
            <a:lvl9pPr marL="4114800" lvl="8" indent="-228600" algn="l">
              <a:lnSpc>
                <a:spcPct val="100000"/>
              </a:lnSpc>
              <a:spcBef>
                <a:spcPts val="1000"/>
              </a:spcBef>
              <a:spcAft>
                <a:spcPts val="0"/>
              </a:spcAft>
              <a:buSzPts val="1120"/>
              <a:buNone/>
              <a:defRPr sz="1400">
                <a:solidFill>
                  <a:srgbClr val="888888"/>
                </a:solidFill>
              </a:defRPr>
            </a:lvl9pPr>
          </a:lstStyle>
          <a:p>
            <a:endParaRPr/>
          </a:p>
        </p:txBody>
      </p:sp>
      <p:sp>
        <p:nvSpPr>
          <p:cNvPr id="124" name="Google Shape;124;p32"/>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25" name="Google Shape;125;p32"/>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26" name="Google Shape;126;p32"/>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27"/>
        <p:cNvGrpSpPr/>
        <p:nvPr/>
      </p:nvGrpSpPr>
      <p:grpSpPr>
        <a:xfrm>
          <a:off x="0" y="0"/>
          <a:ext cx="0" cy="0"/>
          <a:chOff x="0" y="0"/>
          <a:chExt cx="0" cy="0"/>
        </a:xfrm>
      </p:grpSpPr>
      <p:sp>
        <p:nvSpPr>
          <p:cNvPr id="128" name="Google Shape;128;p33"/>
          <p:cNvSpPr txBox="1">
            <a:spLocks noGrp="1"/>
          </p:cNvSpPr>
          <p:nvPr>
            <p:ph type="title"/>
          </p:nvPr>
        </p:nvSpPr>
        <p:spPr>
          <a:xfrm>
            <a:off x="677334" y="609600"/>
            <a:ext cx="8596668" cy="1320800"/>
          </a:xfrm>
          <a:prstGeom prst="rect">
            <a:avLst/>
          </a:prstGeom>
          <a:noFill/>
          <a:ln>
            <a:noFill/>
          </a:ln>
        </p:spPr>
        <p:txBody>
          <a:bodyPr spcFirstLastPara="1" wrap="square" lIns="91425" tIns="45700" rIns="91425" bIns="45700" anchor="t" anchorCtr="0">
            <a:normAutofit/>
          </a:bodyPr>
          <a:lstStyle>
            <a:lvl1pPr lvl="0" algn="l">
              <a:lnSpc>
                <a:spcPct val="10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29" name="Google Shape;129;p33"/>
          <p:cNvSpPr txBox="1">
            <a:spLocks noGrp="1"/>
          </p:cNvSpPr>
          <p:nvPr>
            <p:ph type="body" idx="1"/>
          </p:nvPr>
        </p:nvSpPr>
        <p:spPr>
          <a:xfrm rot="5400000">
            <a:off x="3035281" y="-197358"/>
            <a:ext cx="3880773" cy="8596668"/>
          </a:xfrm>
          <a:prstGeom prst="rect">
            <a:avLst/>
          </a:prstGeom>
          <a:noFill/>
          <a:ln>
            <a:noFill/>
          </a:ln>
        </p:spPr>
        <p:txBody>
          <a:bodyPr spcFirstLastPara="1" wrap="square" lIns="91425" tIns="45700" rIns="91425" bIns="45700" anchor="t" anchorCtr="0">
            <a:normAutofit/>
          </a:bodyPr>
          <a:lstStyle>
            <a:lvl1pPr marL="457200" lvl="0" indent="-320040" algn="l">
              <a:lnSpc>
                <a:spcPct val="100000"/>
              </a:lnSpc>
              <a:spcBef>
                <a:spcPts val="1000"/>
              </a:spcBef>
              <a:spcAft>
                <a:spcPts val="0"/>
              </a:spcAft>
              <a:buSzPts val="1440"/>
              <a:buChar char="►"/>
              <a:defRPr/>
            </a:lvl1pPr>
            <a:lvl2pPr marL="914400" lvl="1" indent="-320040" algn="l">
              <a:lnSpc>
                <a:spcPct val="100000"/>
              </a:lnSpc>
              <a:spcBef>
                <a:spcPts val="1000"/>
              </a:spcBef>
              <a:spcAft>
                <a:spcPts val="0"/>
              </a:spcAft>
              <a:buSzPts val="1440"/>
              <a:buChar char="►"/>
              <a:defRPr/>
            </a:lvl2pPr>
            <a:lvl3pPr marL="1371600" lvl="2" indent="-320039" algn="l">
              <a:lnSpc>
                <a:spcPct val="100000"/>
              </a:lnSpc>
              <a:spcBef>
                <a:spcPts val="1000"/>
              </a:spcBef>
              <a:spcAft>
                <a:spcPts val="0"/>
              </a:spcAft>
              <a:buSzPts val="1440"/>
              <a:buChar char="►"/>
              <a:defRPr/>
            </a:lvl3pPr>
            <a:lvl4pPr marL="1828800" lvl="3" indent="-320039" algn="l">
              <a:lnSpc>
                <a:spcPct val="100000"/>
              </a:lnSpc>
              <a:spcBef>
                <a:spcPts val="1000"/>
              </a:spcBef>
              <a:spcAft>
                <a:spcPts val="0"/>
              </a:spcAft>
              <a:buSzPts val="1440"/>
              <a:buChar char="►"/>
              <a:defRPr/>
            </a:lvl4pPr>
            <a:lvl5pPr marL="2286000" lvl="4" indent="-320039" algn="l">
              <a:lnSpc>
                <a:spcPct val="100000"/>
              </a:lnSpc>
              <a:spcBef>
                <a:spcPts val="1000"/>
              </a:spcBef>
              <a:spcAft>
                <a:spcPts val="0"/>
              </a:spcAft>
              <a:buSzPts val="1440"/>
              <a:buChar char="►"/>
              <a:defRPr/>
            </a:lvl5pPr>
            <a:lvl6pPr marL="2743200" lvl="5" indent="-320039" algn="l">
              <a:lnSpc>
                <a:spcPct val="100000"/>
              </a:lnSpc>
              <a:spcBef>
                <a:spcPts val="1000"/>
              </a:spcBef>
              <a:spcAft>
                <a:spcPts val="0"/>
              </a:spcAft>
              <a:buSzPts val="1440"/>
              <a:buChar char="►"/>
              <a:defRPr/>
            </a:lvl6pPr>
            <a:lvl7pPr marL="3200400" lvl="6" indent="-320039" algn="l">
              <a:lnSpc>
                <a:spcPct val="100000"/>
              </a:lnSpc>
              <a:spcBef>
                <a:spcPts val="1000"/>
              </a:spcBef>
              <a:spcAft>
                <a:spcPts val="0"/>
              </a:spcAft>
              <a:buSzPts val="1440"/>
              <a:buChar char="►"/>
              <a:defRPr/>
            </a:lvl7pPr>
            <a:lvl8pPr marL="3657600" lvl="7" indent="-320040" algn="l">
              <a:lnSpc>
                <a:spcPct val="100000"/>
              </a:lnSpc>
              <a:spcBef>
                <a:spcPts val="1000"/>
              </a:spcBef>
              <a:spcAft>
                <a:spcPts val="0"/>
              </a:spcAft>
              <a:buSzPts val="1440"/>
              <a:buChar char="►"/>
              <a:defRPr/>
            </a:lvl8pPr>
            <a:lvl9pPr marL="4114800" lvl="8" indent="-320040" algn="l">
              <a:lnSpc>
                <a:spcPct val="100000"/>
              </a:lnSpc>
              <a:spcBef>
                <a:spcPts val="1000"/>
              </a:spcBef>
              <a:spcAft>
                <a:spcPts val="0"/>
              </a:spcAft>
              <a:buSzPts val="1440"/>
              <a:buChar char="►"/>
              <a:defRPr/>
            </a:lvl9pPr>
          </a:lstStyle>
          <a:p>
            <a:endParaRPr/>
          </a:p>
        </p:txBody>
      </p:sp>
      <p:sp>
        <p:nvSpPr>
          <p:cNvPr id="130" name="Google Shape;130;p33"/>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1" name="Google Shape;131;p33"/>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2" name="Google Shape;132;p33"/>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33"/>
        <p:cNvGrpSpPr/>
        <p:nvPr/>
      </p:nvGrpSpPr>
      <p:grpSpPr>
        <a:xfrm>
          <a:off x="0" y="0"/>
          <a:ext cx="0" cy="0"/>
          <a:chOff x="0" y="0"/>
          <a:chExt cx="0" cy="0"/>
        </a:xfrm>
      </p:grpSpPr>
      <p:sp>
        <p:nvSpPr>
          <p:cNvPr id="134" name="Google Shape;134;p34"/>
          <p:cNvSpPr txBox="1">
            <a:spLocks noGrp="1"/>
          </p:cNvSpPr>
          <p:nvPr>
            <p:ph type="title"/>
          </p:nvPr>
        </p:nvSpPr>
        <p:spPr>
          <a:xfrm rot="5400000">
            <a:off x="5994319" y="2582953"/>
            <a:ext cx="5251451" cy="1304743"/>
          </a:xfrm>
          <a:prstGeom prst="rect">
            <a:avLst/>
          </a:prstGeom>
          <a:noFill/>
          <a:ln>
            <a:noFill/>
          </a:ln>
        </p:spPr>
        <p:txBody>
          <a:bodyPr spcFirstLastPara="1" wrap="square" lIns="91425" tIns="45700" rIns="91425" bIns="45700" anchor="ctr" anchorCtr="0">
            <a:normAutofit/>
          </a:bodyPr>
          <a:lstStyle>
            <a:lvl1pPr lvl="0" algn="l">
              <a:lnSpc>
                <a:spcPct val="10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5" name="Google Shape;135;p34"/>
          <p:cNvSpPr txBox="1">
            <a:spLocks noGrp="1"/>
          </p:cNvSpPr>
          <p:nvPr>
            <p:ph type="body" idx="1"/>
          </p:nvPr>
        </p:nvSpPr>
        <p:spPr>
          <a:xfrm rot="5400000">
            <a:off x="1581685" y="-294750"/>
            <a:ext cx="5251450" cy="7060150"/>
          </a:xfrm>
          <a:prstGeom prst="rect">
            <a:avLst/>
          </a:prstGeom>
          <a:noFill/>
          <a:ln>
            <a:noFill/>
          </a:ln>
        </p:spPr>
        <p:txBody>
          <a:bodyPr spcFirstLastPara="1" wrap="square" lIns="91425" tIns="45700" rIns="91425" bIns="45700" anchor="t" anchorCtr="0">
            <a:normAutofit/>
          </a:bodyPr>
          <a:lstStyle>
            <a:lvl1pPr marL="457200" lvl="0" indent="-320040" algn="l">
              <a:lnSpc>
                <a:spcPct val="100000"/>
              </a:lnSpc>
              <a:spcBef>
                <a:spcPts val="1000"/>
              </a:spcBef>
              <a:spcAft>
                <a:spcPts val="0"/>
              </a:spcAft>
              <a:buSzPts val="1440"/>
              <a:buChar char="►"/>
              <a:defRPr/>
            </a:lvl1pPr>
            <a:lvl2pPr marL="914400" lvl="1" indent="-320040" algn="l">
              <a:lnSpc>
                <a:spcPct val="100000"/>
              </a:lnSpc>
              <a:spcBef>
                <a:spcPts val="1000"/>
              </a:spcBef>
              <a:spcAft>
                <a:spcPts val="0"/>
              </a:spcAft>
              <a:buSzPts val="1440"/>
              <a:buChar char="►"/>
              <a:defRPr/>
            </a:lvl2pPr>
            <a:lvl3pPr marL="1371600" lvl="2" indent="-320039" algn="l">
              <a:lnSpc>
                <a:spcPct val="100000"/>
              </a:lnSpc>
              <a:spcBef>
                <a:spcPts val="1000"/>
              </a:spcBef>
              <a:spcAft>
                <a:spcPts val="0"/>
              </a:spcAft>
              <a:buSzPts val="1440"/>
              <a:buChar char="►"/>
              <a:defRPr/>
            </a:lvl3pPr>
            <a:lvl4pPr marL="1828800" lvl="3" indent="-320039" algn="l">
              <a:lnSpc>
                <a:spcPct val="100000"/>
              </a:lnSpc>
              <a:spcBef>
                <a:spcPts val="1000"/>
              </a:spcBef>
              <a:spcAft>
                <a:spcPts val="0"/>
              </a:spcAft>
              <a:buSzPts val="1440"/>
              <a:buChar char="►"/>
              <a:defRPr/>
            </a:lvl4pPr>
            <a:lvl5pPr marL="2286000" lvl="4" indent="-320039" algn="l">
              <a:lnSpc>
                <a:spcPct val="100000"/>
              </a:lnSpc>
              <a:spcBef>
                <a:spcPts val="1000"/>
              </a:spcBef>
              <a:spcAft>
                <a:spcPts val="0"/>
              </a:spcAft>
              <a:buSzPts val="1440"/>
              <a:buChar char="►"/>
              <a:defRPr/>
            </a:lvl5pPr>
            <a:lvl6pPr marL="2743200" lvl="5" indent="-320039" algn="l">
              <a:lnSpc>
                <a:spcPct val="100000"/>
              </a:lnSpc>
              <a:spcBef>
                <a:spcPts val="1000"/>
              </a:spcBef>
              <a:spcAft>
                <a:spcPts val="0"/>
              </a:spcAft>
              <a:buSzPts val="1440"/>
              <a:buChar char="►"/>
              <a:defRPr/>
            </a:lvl6pPr>
            <a:lvl7pPr marL="3200400" lvl="6" indent="-320039" algn="l">
              <a:lnSpc>
                <a:spcPct val="100000"/>
              </a:lnSpc>
              <a:spcBef>
                <a:spcPts val="1000"/>
              </a:spcBef>
              <a:spcAft>
                <a:spcPts val="0"/>
              </a:spcAft>
              <a:buSzPts val="1440"/>
              <a:buChar char="►"/>
              <a:defRPr/>
            </a:lvl7pPr>
            <a:lvl8pPr marL="3657600" lvl="7" indent="-320040" algn="l">
              <a:lnSpc>
                <a:spcPct val="100000"/>
              </a:lnSpc>
              <a:spcBef>
                <a:spcPts val="1000"/>
              </a:spcBef>
              <a:spcAft>
                <a:spcPts val="0"/>
              </a:spcAft>
              <a:buSzPts val="1440"/>
              <a:buChar char="►"/>
              <a:defRPr/>
            </a:lvl8pPr>
            <a:lvl9pPr marL="4114800" lvl="8" indent="-320040" algn="l">
              <a:lnSpc>
                <a:spcPct val="100000"/>
              </a:lnSpc>
              <a:spcBef>
                <a:spcPts val="1000"/>
              </a:spcBef>
              <a:spcAft>
                <a:spcPts val="0"/>
              </a:spcAft>
              <a:buSzPts val="1440"/>
              <a:buChar char="►"/>
              <a:defRPr/>
            </a:lvl9pPr>
          </a:lstStyle>
          <a:p>
            <a:endParaRPr/>
          </a:p>
        </p:txBody>
      </p:sp>
      <p:sp>
        <p:nvSpPr>
          <p:cNvPr id="136" name="Google Shape;136;p34"/>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7" name="Google Shape;137;p34"/>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8" name="Google Shape;138;p34"/>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39"/>
        <p:cNvGrpSpPr/>
        <p:nvPr/>
      </p:nvGrpSpPr>
      <p:grpSpPr>
        <a:xfrm>
          <a:off x="0" y="0"/>
          <a:ext cx="0" cy="0"/>
          <a:chOff x="0" y="0"/>
          <a:chExt cx="0" cy="0"/>
        </a:xfrm>
      </p:grpSpPr>
      <p:sp>
        <p:nvSpPr>
          <p:cNvPr id="40" name="Google Shape;40;p20"/>
          <p:cNvSpPr txBox="1">
            <a:spLocks noGrp="1"/>
          </p:cNvSpPr>
          <p:nvPr>
            <p:ph type="title"/>
          </p:nvPr>
        </p:nvSpPr>
        <p:spPr>
          <a:xfrm>
            <a:off x="677334" y="609600"/>
            <a:ext cx="8596668" cy="1320800"/>
          </a:xfrm>
          <a:prstGeom prst="rect">
            <a:avLst/>
          </a:prstGeom>
          <a:noFill/>
          <a:ln>
            <a:noFill/>
          </a:ln>
        </p:spPr>
        <p:txBody>
          <a:bodyPr spcFirstLastPara="1" wrap="square" lIns="91425" tIns="45700" rIns="91425" bIns="45700" anchor="t" anchorCtr="0">
            <a:normAutofit/>
          </a:bodyPr>
          <a:lstStyle>
            <a:lvl1pPr lvl="0" algn="l">
              <a:lnSpc>
                <a:spcPct val="10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1" name="Google Shape;41;p20"/>
          <p:cNvSpPr txBox="1">
            <a:spLocks noGrp="1"/>
          </p:cNvSpPr>
          <p:nvPr>
            <p:ph type="body" idx="1"/>
          </p:nvPr>
        </p:nvSpPr>
        <p:spPr>
          <a:xfrm>
            <a:off x="677334" y="2160589"/>
            <a:ext cx="8596668" cy="3880773"/>
          </a:xfrm>
          <a:prstGeom prst="rect">
            <a:avLst/>
          </a:prstGeom>
          <a:noFill/>
          <a:ln>
            <a:noFill/>
          </a:ln>
        </p:spPr>
        <p:txBody>
          <a:bodyPr spcFirstLastPara="1" wrap="square" lIns="91425" tIns="45700" rIns="91425" bIns="45700" anchor="t" anchorCtr="0">
            <a:normAutofit/>
          </a:bodyPr>
          <a:lstStyle>
            <a:lvl1pPr marL="457200" lvl="0" indent="-320040" algn="l">
              <a:lnSpc>
                <a:spcPct val="100000"/>
              </a:lnSpc>
              <a:spcBef>
                <a:spcPts val="1000"/>
              </a:spcBef>
              <a:spcAft>
                <a:spcPts val="0"/>
              </a:spcAft>
              <a:buSzPts val="1440"/>
              <a:buChar char="►"/>
              <a:defRPr/>
            </a:lvl1pPr>
            <a:lvl2pPr marL="914400" lvl="1" indent="-320040" algn="l">
              <a:lnSpc>
                <a:spcPct val="100000"/>
              </a:lnSpc>
              <a:spcBef>
                <a:spcPts val="1000"/>
              </a:spcBef>
              <a:spcAft>
                <a:spcPts val="0"/>
              </a:spcAft>
              <a:buSzPts val="1440"/>
              <a:buChar char="►"/>
              <a:defRPr/>
            </a:lvl2pPr>
            <a:lvl3pPr marL="1371600" lvl="2" indent="-320039" algn="l">
              <a:lnSpc>
                <a:spcPct val="100000"/>
              </a:lnSpc>
              <a:spcBef>
                <a:spcPts val="1000"/>
              </a:spcBef>
              <a:spcAft>
                <a:spcPts val="0"/>
              </a:spcAft>
              <a:buSzPts val="1440"/>
              <a:buChar char="►"/>
              <a:defRPr/>
            </a:lvl3pPr>
            <a:lvl4pPr marL="1828800" lvl="3" indent="-320039" algn="l">
              <a:lnSpc>
                <a:spcPct val="100000"/>
              </a:lnSpc>
              <a:spcBef>
                <a:spcPts val="1000"/>
              </a:spcBef>
              <a:spcAft>
                <a:spcPts val="0"/>
              </a:spcAft>
              <a:buSzPts val="1440"/>
              <a:buChar char="►"/>
              <a:defRPr/>
            </a:lvl4pPr>
            <a:lvl5pPr marL="2286000" lvl="4" indent="-320039" algn="l">
              <a:lnSpc>
                <a:spcPct val="100000"/>
              </a:lnSpc>
              <a:spcBef>
                <a:spcPts val="1000"/>
              </a:spcBef>
              <a:spcAft>
                <a:spcPts val="0"/>
              </a:spcAft>
              <a:buSzPts val="1440"/>
              <a:buChar char="►"/>
              <a:defRPr/>
            </a:lvl5pPr>
            <a:lvl6pPr marL="2743200" lvl="5" indent="-320039" algn="l">
              <a:lnSpc>
                <a:spcPct val="100000"/>
              </a:lnSpc>
              <a:spcBef>
                <a:spcPts val="1000"/>
              </a:spcBef>
              <a:spcAft>
                <a:spcPts val="0"/>
              </a:spcAft>
              <a:buSzPts val="1440"/>
              <a:buChar char="►"/>
              <a:defRPr/>
            </a:lvl6pPr>
            <a:lvl7pPr marL="3200400" lvl="6" indent="-320039" algn="l">
              <a:lnSpc>
                <a:spcPct val="100000"/>
              </a:lnSpc>
              <a:spcBef>
                <a:spcPts val="1000"/>
              </a:spcBef>
              <a:spcAft>
                <a:spcPts val="0"/>
              </a:spcAft>
              <a:buSzPts val="1440"/>
              <a:buChar char="►"/>
              <a:defRPr/>
            </a:lvl7pPr>
            <a:lvl8pPr marL="3657600" lvl="7" indent="-320040" algn="l">
              <a:lnSpc>
                <a:spcPct val="100000"/>
              </a:lnSpc>
              <a:spcBef>
                <a:spcPts val="1000"/>
              </a:spcBef>
              <a:spcAft>
                <a:spcPts val="0"/>
              </a:spcAft>
              <a:buSzPts val="1440"/>
              <a:buChar char="►"/>
              <a:defRPr/>
            </a:lvl8pPr>
            <a:lvl9pPr marL="4114800" lvl="8" indent="-320040" algn="l">
              <a:lnSpc>
                <a:spcPct val="100000"/>
              </a:lnSpc>
              <a:spcBef>
                <a:spcPts val="1000"/>
              </a:spcBef>
              <a:spcAft>
                <a:spcPts val="0"/>
              </a:spcAft>
              <a:buSzPts val="1440"/>
              <a:buChar char="►"/>
              <a:defRPr/>
            </a:lvl9pPr>
          </a:lstStyle>
          <a:p>
            <a:endParaRPr/>
          </a:p>
        </p:txBody>
      </p:sp>
      <p:sp>
        <p:nvSpPr>
          <p:cNvPr id="42" name="Google Shape;42;p20"/>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20"/>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4" name="Google Shape;44;p20"/>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45"/>
        <p:cNvGrpSpPr/>
        <p:nvPr/>
      </p:nvGrpSpPr>
      <p:grpSpPr>
        <a:xfrm>
          <a:off x="0" y="0"/>
          <a:ext cx="0" cy="0"/>
          <a:chOff x="0" y="0"/>
          <a:chExt cx="0" cy="0"/>
        </a:xfrm>
      </p:grpSpPr>
      <p:sp>
        <p:nvSpPr>
          <p:cNvPr id="46" name="Google Shape;46;p21"/>
          <p:cNvSpPr txBox="1">
            <a:spLocks noGrp="1"/>
          </p:cNvSpPr>
          <p:nvPr>
            <p:ph type="title"/>
          </p:nvPr>
        </p:nvSpPr>
        <p:spPr>
          <a:xfrm>
            <a:off x="677335" y="2700867"/>
            <a:ext cx="8596668" cy="1826581"/>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accent1"/>
              </a:buClr>
              <a:buSzPts val="4000"/>
              <a:buFont typeface="Trebuchet MS"/>
              <a:buNone/>
              <a:defRPr sz="4000" b="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21"/>
          <p:cNvSpPr txBox="1">
            <a:spLocks noGrp="1"/>
          </p:cNvSpPr>
          <p:nvPr>
            <p:ph type="body" idx="1"/>
          </p:nvPr>
        </p:nvSpPr>
        <p:spPr>
          <a:xfrm>
            <a:off x="677335" y="4527448"/>
            <a:ext cx="8596668" cy="860400"/>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1000"/>
              </a:spcBef>
              <a:spcAft>
                <a:spcPts val="0"/>
              </a:spcAft>
              <a:buSzPts val="1600"/>
              <a:buNone/>
              <a:defRPr sz="2000">
                <a:solidFill>
                  <a:srgbClr val="7F7F7F"/>
                </a:solidFill>
              </a:defRPr>
            </a:lvl1pPr>
            <a:lvl2pPr marL="914400" lvl="1" indent="-228600" algn="l">
              <a:lnSpc>
                <a:spcPct val="100000"/>
              </a:lnSpc>
              <a:spcBef>
                <a:spcPts val="1000"/>
              </a:spcBef>
              <a:spcAft>
                <a:spcPts val="0"/>
              </a:spcAft>
              <a:buSzPts val="1440"/>
              <a:buNone/>
              <a:defRPr sz="1800">
                <a:solidFill>
                  <a:srgbClr val="888888"/>
                </a:solidFill>
              </a:defRPr>
            </a:lvl2pPr>
            <a:lvl3pPr marL="1371600" lvl="2" indent="-228600" algn="l">
              <a:lnSpc>
                <a:spcPct val="100000"/>
              </a:lnSpc>
              <a:spcBef>
                <a:spcPts val="1000"/>
              </a:spcBef>
              <a:spcAft>
                <a:spcPts val="0"/>
              </a:spcAft>
              <a:buSzPts val="1280"/>
              <a:buNone/>
              <a:defRPr sz="1600">
                <a:solidFill>
                  <a:srgbClr val="888888"/>
                </a:solidFill>
              </a:defRPr>
            </a:lvl3pPr>
            <a:lvl4pPr marL="1828800" lvl="3" indent="-228600" algn="l">
              <a:lnSpc>
                <a:spcPct val="100000"/>
              </a:lnSpc>
              <a:spcBef>
                <a:spcPts val="1000"/>
              </a:spcBef>
              <a:spcAft>
                <a:spcPts val="0"/>
              </a:spcAft>
              <a:buSzPts val="1120"/>
              <a:buNone/>
              <a:defRPr sz="1400">
                <a:solidFill>
                  <a:srgbClr val="888888"/>
                </a:solidFill>
              </a:defRPr>
            </a:lvl4pPr>
            <a:lvl5pPr marL="2286000" lvl="4" indent="-228600" algn="l">
              <a:lnSpc>
                <a:spcPct val="100000"/>
              </a:lnSpc>
              <a:spcBef>
                <a:spcPts val="1000"/>
              </a:spcBef>
              <a:spcAft>
                <a:spcPts val="0"/>
              </a:spcAft>
              <a:buSzPts val="1120"/>
              <a:buNone/>
              <a:defRPr sz="1400">
                <a:solidFill>
                  <a:srgbClr val="888888"/>
                </a:solidFill>
              </a:defRPr>
            </a:lvl5pPr>
            <a:lvl6pPr marL="2743200" lvl="5" indent="-228600" algn="l">
              <a:lnSpc>
                <a:spcPct val="100000"/>
              </a:lnSpc>
              <a:spcBef>
                <a:spcPts val="1000"/>
              </a:spcBef>
              <a:spcAft>
                <a:spcPts val="0"/>
              </a:spcAft>
              <a:buSzPts val="1120"/>
              <a:buNone/>
              <a:defRPr sz="1400">
                <a:solidFill>
                  <a:srgbClr val="888888"/>
                </a:solidFill>
              </a:defRPr>
            </a:lvl6pPr>
            <a:lvl7pPr marL="3200400" lvl="6" indent="-228600" algn="l">
              <a:lnSpc>
                <a:spcPct val="100000"/>
              </a:lnSpc>
              <a:spcBef>
                <a:spcPts val="1000"/>
              </a:spcBef>
              <a:spcAft>
                <a:spcPts val="0"/>
              </a:spcAft>
              <a:buSzPts val="1120"/>
              <a:buNone/>
              <a:defRPr sz="1400">
                <a:solidFill>
                  <a:srgbClr val="888888"/>
                </a:solidFill>
              </a:defRPr>
            </a:lvl7pPr>
            <a:lvl8pPr marL="3657600" lvl="7" indent="-228600" algn="l">
              <a:lnSpc>
                <a:spcPct val="100000"/>
              </a:lnSpc>
              <a:spcBef>
                <a:spcPts val="1000"/>
              </a:spcBef>
              <a:spcAft>
                <a:spcPts val="0"/>
              </a:spcAft>
              <a:buSzPts val="1120"/>
              <a:buNone/>
              <a:defRPr sz="1400">
                <a:solidFill>
                  <a:srgbClr val="888888"/>
                </a:solidFill>
              </a:defRPr>
            </a:lvl8pPr>
            <a:lvl9pPr marL="4114800" lvl="8" indent="-228600" algn="l">
              <a:lnSpc>
                <a:spcPct val="100000"/>
              </a:lnSpc>
              <a:spcBef>
                <a:spcPts val="1000"/>
              </a:spcBef>
              <a:spcAft>
                <a:spcPts val="0"/>
              </a:spcAft>
              <a:buSzPts val="1120"/>
              <a:buNone/>
              <a:defRPr sz="1400">
                <a:solidFill>
                  <a:srgbClr val="888888"/>
                </a:solidFill>
              </a:defRPr>
            </a:lvl9pPr>
          </a:lstStyle>
          <a:p>
            <a:endParaRPr/>
          </a:p>
        </p:txBody>
      </p:sp>
      <p:sp>
        <p:nvSpPr>
          <p:cNvPr id="48" name="Google Shape;48;p21"/>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21"/>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p21"/>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51"/>
        <p:cNvGrpSpPr/>
        <p:nvPr/>
      </p:nvGrpSpPr>
      <p:grpSpPr>
        <a:xfrm>
          <a:off x="0" y="0"/>
          <a:ext cx="0" cy="0"/>
          <a:chOff x="0" y="0"/>
          <a:chExt cx="0" cy="0"/>
        </a:xfrm>
      </p:grpSpPr>
      <p:sp>
        <p:nvSpPr>
          <p:cNvPr id="52" name="Google Shape;52;p22"/>
          <p:cNvSpPr txBox="1">
            <a:spLocks noGrp="1"/>
          </p:cNvSpPr>
          <p:nvPr>
            <p:ph type="title"/>
          </p:nvPr>
        </p:nvSpPr>
        <p:spPr>
          <a:xfrm>
            <a:off x="677334" y="609600"/>
            <a:ext cx="8596668" cy="1320800"/>
          </a:xfrm>
          <a:prstGeom prst="rect">
            <a:avLst/>
          </a:prstGeom>
          <a:noFill/>
          <a:ln>
            <a:noFill/>
          </a:ln>
        </p:spPr>
        <p:txBody>
          <a:bodyPr spcFirstLastPara="1" wrap="square" lIns="91425" tIns="45700" rIns="91425" bIns="45700" anchor="t" anchorCtr="0">
            <a:normAutofit/>
          </a:bodyPr>
          <a:lstStyle>
            <a:lvl1pPr lvl="0" algn="l">
              <a:lnSpc>
                <a:spcPct val="10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22"/>
          <p:cNvSpPr txBox="1">
            <a:spLocks noGrp="1"/>
          </p:cNvSpPr>
          <p:nvPr>
            <p:ph type="body" idx="1"/>
          </p:nvPr>
        </p:nvSpPr>
        <p:spPr>
          <a:xfrm>
            <a:off x="677334" y="2160589"/>
            <a:ext cx="4184035" cy="3880772"/>
          </a:xfrm>
          <a:prstGeom prst="rect">
            <a:avLst/>
          </a:prstGeom>
          <a:noFill/>
          <a:ln>
            <a:noFill/>
          </a:ln>
        </p:spPr>
        <p:txBody>
          <a:bodyPr spcFirstLastPara="1" wrap="square" lIns="91425" tIns="45700" rIns="91425" bIns="45700" anchor="t" anchorCtr="0">
            <a:normAutofit/>
          </a:bodyPr>
          <a:lstStyle>
            <a:lvl1pPr marL="457200" lvl="0" indent="-320040" algn="l">
              <a:lnSpc>
                <a:spcPct val="100000"/>
              </a:lnSpc>
              <a:spcBef>
                <a:spcPts val="1000"/>
              </a:spcBef>
              <a:spcAft>
                <a:spcPts val="0"/>
              </a:spcAft>
              <a:buSzPts val="1440"/>
              <a:buChar char="►"/>
              <a:defRPr/>
            </a:lvl1pPr>
            <a:lvl2pPr marL="914400" lvl="1" indent="-320040" algn="l">
              <a:lnSpc>
                <a:spcPct val="100000"/>
              </a:lnSpc>
              <a:spcBef>
                <a:spcPts val="1000"/>
              </a:spcBef>
              <a:spcAft>
                <a:spcPts val="0"/>
              </a:spcAft>
              <a:buSzPts val="1440"/>
              <a:buChar char="►"/>
              <a:defRPr/>
            </a:lvl2pPr>
            <a:lvl3pPr marL="1371600" lvl="2" indent="-320039" algn="l">
              <a:lnSpc>
                <a:spcPct val="100000"/>
              </a:lnSpc>
              <a:spcBef>
                <a:spcPts val="1000"/>
              </a:spcBef>
              <a:spcAft>
                <a:spcPts val="0"/>
              </a:spcAft>
              <a:buSzPts val="1440"/>
              <a:buChar char="►"/>
              <a:defRPr/>
            </a:lvl3pPr>
            <a:lvl4pPr marL="1828800" lvl="3" indent="-320039" algn="l">
              <a:lnSpc>
                <a:spcPct val="100000"/>
              </a:lnSpc>
              <a:spcBef>
                <a:spcPts val="1000"/>
              </a:spcBef>
              <a:spcAft>
                <a:spcPts val="0"/>
              </a:spcAft>
              <a:buSzPts val="1440"/>
              <a:buChar char="►"/>
              <a:defRPr/>
            </a:lvl4pPr>
            <a:lvl5pPr marL="2286000" lvl="4" indent="-320039" algn="l">
              <a:lnSpc>
                <a:spcPct val="100000"/>
              </a:lnSpc>
              <a:spcBef>
                <a:spcPts val="1000"/>
              </a:spcBef>
              <a:spcAft>
                <a:spcPts val="0"/>
              </a:spcAft>
              <a:buSzPts val="1440"/>
              <a:buChar char="►"/>
              <a:defRPr/>
            </a:lvl5pPr>
            <a:lvl6pPr marL="2743200" lvl="5" indent="-320039" algn="l">
              <a:lnSpc>
                <a:spcPct val="100000"/>
              </a:lnSpc>
              <a:spcBef>
                <a:spcPts val="1000"/>
              </a:spcBef>
              <a:spcAft>
                <a:spcPts val="0"/>
              </a:spcAft>
              <a:buSzPts val="1440"/>
              <a:buChar char="►"/>
              <a:defRPr/>
            </a:lvl6pPr>
            <a:lvl7pPr marL="3200400" lvl="6" indent="-320039" algn="l">
              <a:lnSpc>
                <a:spcPct val="100000"/>
              </a:lnSpc>
              <a:spcBef>
                <a:spcPts val="1000"/>
              </a:spcBef>
              <a:spcAft>
                <a:spcPts val="0"/>
              </a:spcAft>
              <a:buSzPts val="1440"/>
              <a:buChar char="►"/>
              <a:defRPr/>
            </a:lvl7pPr>
            <a:lvl8pPr marL="3657600" lvl="7" indent="-320040" algn="l">
              <a:lnSpc>
                <a:spcPct val="100000"/>
              </a:lnSpc>
              <a:spcBef>
                <a:spcPts val="1000"/>
              </a:spcBef>
              <a:spcAft>
                <a:spcPts val="0"/>
              </a:spcAft>
              <a:buSzPts val="1440"/>
              <a:buChar char="►"/>
              <a:defRPr/>
            </a:lvl8pPr>
            <a:lvl9pPr marL="4114800" lvl="8" indent="-320040" algn="l">
              <a:lnSpc>
                <a:spcPct val="100000"/>
              </a:lnSpc>
              <a:spcBef>
                <a:spcPts val="1000"/>
              </a:spcBef>
              <a:spcAft>
                <a:spcPts val="0"/>
              </a:spcAft>
              <a:buSzPts val="1440"/>
              <a:buChar char="►"/>
              <a:defRPr/>
            </a:lvl9pPr>
          </a:lstStyle>
          <a:p>
            <a:endParaRPr/>
          </a:p>
        </p:txBody>
      </p:sp>
      <p:sp>
        <p:nvSpPr>
          <p:cNvPr id="54" name="Google Shape;54;p22"/>
          <p:cNvSpPr txBox="1">
            <a:spLocks noGrp="1"/>
          </p:cNvSpPr>
          <p:nvPr>
            <p:ph type="body" idx="2"/>
          </p:nvPr>
        </p:nvSpPr>
        <p:spPr>
          <a:xfrm>
            <a:off x="5089970" y="2160589"/>
            <a:ext cx="4184034" cy="3880773"/>
          </a:xfrm>
          <a:prstGeom prst="rect">
            <a:avLst/>
          </a:prstGeom>
          <a:noFill/>
          <a:ln>
            <a:noFill/>
          </a:ln>
        </p:spPr>
        <p:txBody>
          <a:bodyPr spcFirstLastPara="1" wrap="square" lIns="91425" tIns="45700" rIns="91425" bIns="45700" anchor="t" anchorCtr="0">
            <a:normAutofit/>
          </a:bodyPr>
          <a:lstStyle>
            <a:lvl1pPr marL="457200" lvl="0" indent="-320040" algn="l">
              <a:lnSpc>
                <a:spcPct val="100000"/>
              </a:lnSpc>
              <a:spcBef>
                <a:spcPts val="1000"/>
              </a:spcBef>
              <a:spcAft>
                <a:spcPts val="0"/>
              </a:spcAft>
              <a:buSzPts val="1440"/>
              <a:buChar char="►"/>
              <a:defRPr/>
            </a:lvl1pPr>
            <a:lvl2pPr marL="914400" lvl="1" indent="-320040" algn="l">
              <a:lnSpc>
                <a:spcPct val="100000"/>
              </a:lnSpc>
              <a:spcBef>
                <a:spcPts val="1000"/>
              </a:spcBef>
              <a:spcAft>
                <a:spcPts val="0"/>
              </a:spcAft>
              <a:buSzPts val="1440"/>
              <a:buChar char="►"/>
              <a:defRPr/>
            </a:lvl2pPr>
            <a:lvl3pPr marL="1371600" lvl="2" indent="-320039" algn="l">
              <a:lnSpc>
                <a:spcPct val="100000"/>
              </a:lnSpc>
              <a:spcBef>
                <a:spcPts val="1000"/>
              </a:spcBef>
              <a:spcAft>
                <a:spcPts val="0"/>
              </a:spcAft>
              <a:buSzPts val="1440"/>
              <a:buChar char="►"/>
              <a:defRPr/>
            </a:lvl3pPr>
            <a:lvl4pPr marL="1828800" lvl="3" indent="-320039" algn="l">
              <a:lnSpc>
                <a:spcPct val="100000"/>
              </a:lnSpc>
              <a:spcBef>
                <a:spcPts val="1000"/>
              </a:spcBef>
              <a:spcAft>
                <a:spcPts val="0"/>
              </a:spcAft>
              <a:buSzPts val="1440"/>
              <a:buChar char="►"/>
              <a:defRPr/>
            </a:lvl4pPr>
            <a:lvl5pPr marL="2286000" lvl="4" indent="-320039" algn="l">
              <a:lnSpc>
                <a:spcPct val="100000"/>
              </a:lnSpc>
              <a:spcBef>
                <a:spcPts val="1000"/>
              </a:spcBef>
              <a:spcAft>
                <a:spcPts val="0"/>
              </a:spcAft>
              <a:buSzPts val="1440"/>
              <a:buChar char="►"/>
              <a:defRPr/>
            </a:lvl5pPr>
            <a:lvl6pPr marL="2743200" lvl="5" indent="-320039" algn="l">
              <a:lnSpc>
                <a:spcPct val="100000"/>
              </a:lnSpc>
              <a:spcBef>
                <a:spcPts val="1000"/>
              </a:spcBef>
              <a:spcAft>
                <a:spcPts val="0"/>
              </a:spcAft>
              <a:buSzPts val="1440"/>
              <a:buChar char="►"/>
              <a:defRPr/>
            </a:lvl6pPr>
            <a:lvl7pPr marL="3200400" lvl="6" indent="-320039" algn="l">
              <a:lnSpc>
                <a:spcPct val="100000"/>
              </a:lnSpc>
              <a:spcBef>
                <a:spcPts val="1000"/>
              </a:spcBef>
              <a:spcAft>
                <a:spcPts val="0"/>
              </a:spcAft>
              <a:buSzPts val="1440"/>
              <a:buChar char="►"/>
              <a:defRPr/>
            </a:lvl7pPr>
            <a:lvl8pPr marL="3657600" lvl="7" indent="-320040" algn="l">
              <a:lnSpc>
                <a:spcPct val="100000"/>
              </a:lnSpc>
              <a:spcBef>
                <a:spcPts val="1000"/>
              </a:spcBef>
              <a:spcAft>
                <a:spcPts val="0"/>
              </a:spcAft>
              <a:buSzPts val="1440"/>
              <a:buChar char="►"/>
              <a:defRPr/>
            </a:lvl8pPr>
            <a:lvl9pPr marL="4114800" lvl="8" indent="-320040" algn="l">
              <a:lnSpc>
                <a:spcPct val="100000"/>
              </a:lnSpc>
              <a:spcBef>
                <a:spcPts val="1000"/>
              </a:spcBef>
              <a:spcAft>
                <a:spcPts val="0"/>
              </a:spcAft>
              <a:buSzPts val="1440"/>
              <a:buChar char="►"/>
              <a:defRPr/>
            </a:lvl9pPr>
          </a:lstStyle>
          <a:p>
            <a:endParaRPr/>
          </a:p>
        </p:txBody>
      </p:sp>
      <p:sp>
        <p:nvSpPr>
          <p:cNvPr id="55" name="Google Shape;55;p22"/>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22"/>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22"/>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58"/>
        <p:cNvGrpSpPr/>
        <p:nvPr/>
      </p:nvGrpSpPr>
      <p:grpSpPr>
        <a:xfrm>
          <a:off x="0" y="0"/>
          <a:ext cx="0" cy="0"/>
          <a:chOff x="0" y="0"/>
          <a:chExt cx="0" cy="0"/>
        </a:xfrm>
      </p:grpSpPr>
      <p:sp>
        <p:nvSpPr>
          <p:cNvPr id="59" name="Google Shape;59;p23"/>
          <p:cNvSpPr txBox="1">
            <a:spLocks noGrp="1"/>
          </p:cNvSpPr>
          <p:nvPr>
            <p:ph type="title"/>
          </p:nvPr>
        </p:nvSpPr>
        <p:spPr>
          <a:xfrm>
            <a:off x="677334" y="609600"/>
            <a:ext cx="8596668" cy="1320800"/>
          </a:xfrm>
          <a:prstGeom prst="rect">
            <a:avLst/>
          </a:prstGeom>
          <a:noFill/>
          <a:ln>
            <a:noFill/>
          </a:ln>
        </p:spPr>
        <p:txBody>
          <a:bodyPr spcFirstLastPara="1" wrap="square" lIns="91425" tIns="45700" rIns="91425" bIns="45700" anchor="t" anchorCtr="0">
            <a:normAutofit/>
          </a:bodyPr>
          <a:lstStyle>
            <a:lvl1pPr lvl="0" algn="l">
              <a:lnSpc>
                <a:spcPct val="100000"/>
              </a:lnSpc>
              <a:spcBef>
                <a:spcPts val="0"/>
              </a:spcBef>
              <a:spcAft>
                <a:spcPts val="0"/>
              </a:spcAft>
              <a:buClr>
                <a:schemeClr val="accent1"/>
              </a:buClr>
              <a:buSzPts val="3600"/>
              <a:buFont typeface="Trebuchet MS"/>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23"/>
          <p:cNvSpPr txBox="1">
            <a:spLocks noGrp="1"/>
          </p:cNvSpPr>
          <p:nvPr>
            <p:ph type="body" idx="1"/>
          </p:nvPr>
        </p:nvSpPr>
        <p:spPr>
          <a:xfrm>
            <a:off x="675745" y="2160983"/>
            <a:ext cx="4185623" cy="576262"/>
          </a:xfrm>
          <a:prstGeom prst="rect">
            <a:avLst/>
          </a:prstGeom>
          <a:noFill/>
          <a:ln>
            <a:noFill/>
          </a:ln>
        </p:spPr>
        <p:txBody>
          <a:bodyPr spcFirstLastPara="1" wrap="square" lIns="91425" tIns="45700" rIns="91425" bIns="45700" anchor="b" anchorCtr="0">
            <a:noAutofit/>
          </a:bodyPr>
          <a:lstStyle>
            <a:lvl1pPr marL="457200" lvl="0" indent="-228600" algn="l">
              <a:lnSpc>
                <a:spcPct val="100000"/>
              </a:lnSpc>
              <a:spcBef>
                <a:spcPts val="1000"/>
              </a:spcBef>
              <a:spcAft>
                <a:spcPts val="0"/>
              </a:spcAft>
              <a:buSzPts val="1920"/>
              <a:buNone/>
              <a:defRPr sz="2400" b="0"/>
            </a:lvl1pPr>
            <a:lvl2pPr marL="914400" lvl="1" indent="-228600" algn="l">
              <a:lnSpc>
                <a:spcPct val="100000"/>
              </a:lnSpc>
              <a:spcBef>
                <a:spcPts val="1000"/>
              </a:spcBef>
              <a:spcAft>
                <a:spcPts val="0"/>
              </a:spcAft>
              <a:buSzPts val="1600"/>
              <a:buNone/>
              <a:defRPr sz="2000" b="1"/>
            </a:lvl2pPr>
            <a:lvl3pPr marL="1371600" lvl="2" indent="-228600" algn="l">
              <a:lnSpc>
                <a:spcPct val="100000"/>
              </a:lnSpc>
              <a:spcBef>
                <a:spcPts val="1000"/>
              </a:spcBef>
              <a:spcAft>
                <a:spcPts val="0"/>
              </a:spcAft>
              <a:buSzPts val="1440"/>
              <a:buNone/>
              <a:defRPr sz="1800" b="1"/>
            </a:lvl3pPr>
            <a:lvl4pPr marL="1828800" lvl="3" indent="-228600" algn="l">
              <a:lnSpc>
                <a:spcPct val="100000"/>
              </a:lnSpc>
              <a:spcBef>
                <a:spcPts val="1000"/>
              </a:spcBef>
              <a:spcAft>
                <a:spcPts val="0"/>
              </a:spcAft>
              <a:buSzPts val="1280"/>
              <a:buNone/>
              <a:defRPr sz="1600" b="1"/>
            </a:lvl4pPr>
            <a:lvl5pPr marL="2286000" lvl="4" indent="-228600" algn="l">
              <a:lnSpc>
                <a:spcPct val="100000"/>
              </a:lnSpc>
              <a:spcBef>
                <a:spcPts val="1000"/>
              </a:spcBef>
              <a:spcAft>
                <a:spcPts val="0"/>
              </a:spcAft>
              <a:buSzPts val="1280"/>
              <a:buNone/>
              <a:defRPr sz="1600" b="1"/>
            </a:lvl5pPr>
            <a:lvl6pPr marL="2743200" lvl="5" indent="-228600" algn="l">
              <a:lnSpc>
                <a:spcPct val="100000"/>
              </a:lnSpc>
              <a:spcBef>
                <a:spcPts val="1000"/>
              </a:spcBef>
              <a:spcAft>
                <a:spcPts val="0"/>
              </a:spcAft>
              <a:buSzPts val="1280"/>
              <a:buNone/>
              <a:defRPr sz="1600" b="1"/>
            </a:lvl6pPr>
            <a:lvl7pPr marL="3200400" lvl="6" indent="-228600" algn="l">
              <a:lnSpc>
                <a:spcPct val="100000"/>
              </a:lnSpc>
              <a:spcBef>
                <a:spcPts val="1000"/>
              </a:spcBef>
              <a:spcAft>
                <a:spcPts val="0"/>
              </a:spcAft>
              <a:buSzPts val="1280"/>
              <a:buNone/>
              <a:defRPr sz="1600" b="1"/>
            </a:lvl7pPr>
            <a:lvl8pPr marL="3657600" lvl="7" indent="-228600" algn="l">
              <a:lnSpc>
                <a:spcPct val="100000"/>
              </a:lnSpc>
              <a:spcBef>
                <a:spcPts val="1000"/>
              </a:spcBef>
              <a:spcAft>
                <a:spcPts val="0"/>
              </a:spcAft>
              <a:buSzPts val="1280"/>
              <a:buNone/>
              <a:defRPr sz="1600" b="1"/>
            </a:lvl8pPr>
            <a:lvl9pPr marL="4114800" lvl="8" indent="-228600" algn="l">
              <a:lnSpc>
                <a:spcPct val="100000"/>
              </a:lnSpc>
              <a:spcBef>
                <a:spcPts val="1000"/>
              </a:spcBef>
              <a:spcAft>
                <a:spcPts val="0"/>
              </a:spcAft>
              <a:buSzPts val="1280"/>
              <a:buNone/>
              <a:defRPr sz="1600" b="1"/>
            </a:lvl9pPr>
          </a:lstStyle>
          <a:p>
            <a:endParaRPr/>
          </a:p>
        </p:txBody>
      </p:sp>
      <p:sp>
        <p:nvSpPr>
          <p:cNvPr id="61" name="Google Shape;61;p23"/>
          <p:cNvSpPr txBox="1">
            <a:spLocks noGrp="1"/>
          </p:cNvSpPr>
          <p:nvPr>
            <p:ph type="body" idx="2"/>
          </p:nvPr>
        </p:nvSpPr>
        <p:spPr>
          <a:xfrm>
            <a:off x="675745" y="2737245"/>
            <a:ext cx="4185623" cy="3304117"/>
          </a:xfrm>
          <a:prstGeom prst="rect">
            <a:avLst/>
          </a:prstGeom>
          <a:noFill/>
          <a:ln>
            <a:noFill/>
          </a:ln>
        </p:spPr>
        <p:txBody>
          <a:bodyPr spcFirstLastPara="1" wrap="square" lIns="91425" tIns="45700" rIns="91425" bIns="45700" anchor="t" anchorCtr="0">
            <a:normAutofit/>
          </a:bodyPr>
          <a:lstStyle>
            <a:lvl1pPr marL="457200" lvl="0" indent="-320040" algn="l">
              <a:lnSpc>
                <a:spcPct val="100000"/>
              </a:lnSpc>
              <a:spcBef>
                <a:spcPts val="1000"/>
              </a:spcBef>
              <a:spcAft>
                <a:spcPts val="0"/>
              </a:spcAft>
              <a:buSzPts val="1440"/>
              <a:buChar char="►"/>
              <a:defRPr/>
            </a:lvl1pPr>
            <a:lvl2pPr marL="914400" lvl="1" indent="-320040" algn="l">
              <a:lnSpc>
                <a:spcPct val="100000"/>
              </a:lnSpc>
              <a:spcBef>
                <a:spcPts val="1000"/>
              </a:spcBef>
              <a:spcAft>
                <a:spcPts val="0"/>
              </a:spcAft>
              <a:buSzPts val="1440"/>
              <a:buChar char="►"/>
              <a:defRPr/>
            </a:lvl2pPr>
            <a:lvl3pPr marL="1371600" lvl="2" indent="-320039" algn="l">
              <a:lnSpc>
                <a:spcPct val="100000"/>
              </a:lnSpc>
              <a:spcBef>
                <a:spcPts val="1000"/>
              </a:spcBef>
              <a:spcAft>
                <a:spcPts val="0"/>
              </a:spcAft>
              <a:buSzPts val="1440"/>
              <a:buChar char="►"/>
              <a:defRPr/>
            </a:lvl3pPr>
            <a:lvl4pPr marL="1828800" lvl="3" indent="-320039" algn="l">
              <a:lnSpc>
                <a:spcPct val="100000"/>
              </a:lnSpc>
              <a:spcBef>
                <a:spcPts val="1000"/>
              </a:spcBef>
              <a:spcAft>
                <a:spcPts val="0"/>
              </a:spcAft>
              <a:buSzPts val="1440"/>
              <a:buChar char="►"/>
              <a:defRPr/>
            </a:lvl4pPr>
            <a:lvl5pPr marL="2286000" lvl="4" indent="-320039" algn="l">
              <a:lnSpc>
                <a:spcPct val="100000"/>
              </a:lnSpc>
              <a:spcBef>
                <a:spcPts val="1000"/>
              </a:spcBef>
              <a:spcAft>
                <a:spcPts val="0"/>
              </a:spcAft>
              <a:buSzPts val="1440"/>
              <a:buChar char="►"/>
              <a:defRPr/>
            </a:lvl5pPr>
            <a:lvl6pPr marL="2743200" lvl="5" indent="-320039" algn="l">
              <a:lnSpc>
                <a:spcPct val="100000"/>
              </a:lnSpc>
              <a:spcBef>
                <a:spcPts val="1000"/>
              </a:spcBef>
              <a:spcAft>
                <a:spcPts val="0"/>
              </a:spcAft>
              <a:buSzPts val="1440"/>
              <a:buChar char="►"/>
              <a:defRPr/>
            </a:lvl6pPr>
            <a:lvl7pPr marL="3200400" lvl="6" indent="-320039" algn="l">
              <a:lnSpc>
                <a:spcPct val="100000"/>
              </a:lnSpc>
              <a:spcBef>
                <a:spcPts val="1000"/>
              </a:spcBef>
              <a:spcAft>
                <a:spcPts val="0"/>
              </a:spcAft>
              <a:buSzPts val="1440"/>
              <a:buChar char="►"/>
              <a:defRPr/>
            </a:lvl7pPr>
            <a:lvl8pPr marL="3657600" lvl="7" indent="-320040" algn="l">
              <a:lnSpc>
                <a:spcPct val="100000"/>
              </a:lnSpc>
              <a:spcBef>
                <a:spcPts val="1000"/>
              </a:spcBef>
              <a:spcAft>
                <a:spcPts val="0"/>
              </a:spcAft>
              <a:buSzPts val="1440"/>
              <a:buChar char="►"/>
              <a:defRPr/>
            </a:lvl8pPr>
            <a:lvl9pPr marL="4114800" lvl="8" indent="-320040" algn="l">
              <a:lnSpc>
                <a:spcPct val="100000"/>
              </a:lnSpc>
              <a:spcBef>
                <a:spcPts val="1000"/>
              </a:spcBef>
              <a:spcAft>
                <a:spcPts val="0"/>
              </a:spcAft>
              <a:buSzPts val="1440"/>
              <a:buChar char="►"/>
              <a:defRPr/>
            </a:lvl9pPr>
          </a:lstStyle>
          <a:p>
            <a:endParaRPr/>
          </a:p>
        </p:txBody>
      </p:sp>
      <p:sp>
        <p:nvSpPr>
          <p:cNvPr id="62" name="Google Shape;62;p23"/>
          <p:cNvSpPr txBox="1">
            <a:spLocks noGrp="1"/>
          </p:cNvSpPr>
          <p:nvPr>
            <p:ph type="body" idx="3"/>
          </p:nvPr>
        </p:nvSpPr>
        <p:spPr>
          <a:xfrm>
            <a:off x="5088383" y="2160983"/>
            <a:ext cx="4185618" cy="576262"/>
          </a:xfrm>
          <a:prstGeom prst="rect">
            <a:avLst/>
          </a:prstGeom>
          <a:noFill/>
          <a:ln>
            <a:noFill/>
          </a:ln>
        </p:spPr>
        <p:txBody>
          <a:bodyPr spcFirstLastPara="1" wrap="square" lIns="91425" tIns="45700" rIns="91425" bIns="45700" anchor="b" anchorCtr="0">
            <a:noAutofit/>
          </a:bodyPr>
          <a:lstStyle>
            <a:lvl1pPr marL="457200" lvl="0" indent="-228600" algn="l">
              <a:lnSpc>
                <a:spcPct val="100000"/>
              </a:lnSpc>
              <a:spcBef>
                <a:spcPts val="1000"/>
              </a:spcBef>
              <a:spcAft>
                <a:spcPts val="0"/>
              </a:spcAft>
              <a:buSzPts val="1920"/>
              <a:buNone/>
              <a:defRPr sz="2400" b="0"/>
            </a:lvl1pPr>
            <a:lvl2pPr marL="914400" lvl="1" indent="-228600" algn="l">
              <a:lnSpc>
                <a:spcPct val="100000"/>
              </a:lnSpc>
              <a:spcBef>
                <a:spcPts val="1000"/>
              </a:spcBef>
              <a:spcAft>
                <a:spcPts val="0"/>
              </a:spcAft>
              <a:buSzPts val="1600"/>
              <a:buNone/>
              <a:defRPr sz="2000" b="1"/>
            </a:lvl2pPr>
            <a:lvl3pPr marL="1371600" lvl="2" indent="-228600" algn="l">
              <a:lnSpc>
                <a:spcPct val="100000"/>
              </a:lnSpc>
              <a:spcBef>
                <a:spcPts val="1000"/>
              </a:spcBef>
              <a:spcAft>
                <a:spcPts val="0"/>
              </a:spcAft>
              <a:buSzPts val="1440"/>
              <a:buNone/>
              <a:defRPr sz="1800" b="1"/>
            </a:lvl3pPr>
            <a:lvl4pPr marL="1828800" lvl="3" indent="-228600" algn="l">
              <a:lnSpc>
                <a:spcPct val="100000"/>
              </a:lnSpc>
              <a:spcBef>
                <a:spcPts val="1000"/>
              </a:spcBef>
              <a:spcAft>
                <a:spcPts val="0"/>
              </a:spcAft>
              <a:buSzPts val="1280"/>
              <a:buNone/>
              <a:defRPr sz="1600" b="1"/>
            </a:lvl4pPr>
            <a:lvl5pPr marL="2286000" lvl="4" indent="-228600" algn="l">
              <a:lnSpc>
                <a:spcPct val="100000"/>
              </a:lnSpc>
              <a:spcBef>
                <a:spcPts val="1000"/>
              </a:spcBef>
              <a:spcAft>
                <a:spcPts val="0"/>
              </a:spcAft>
              <a:buSzPts val="1280"/>
              <a:buNone/>
              <a:defRPr sz="1600" b="1"/>
            </a:lvl5pPr>
            <a:lvl6pPr marL="2743200" lvl="5" indent="-228600" algn="l">
              <a:lnSpc>
                <a:spcPct val="100000"/>
              </a:lnSpc>
              <a:spcBef>
                <a:spcPts val="1000"/>
              </a:spcBef>
              <a:spcAft>
                <a:spcPts val="0"/>
              </a:spcAft>
              <a:buSzPts val="1280"/>
              <a:buNone/>
              <a:defRPr sz="1600" b="1"/>
            </a:lvl6pPr>
            <a:lvl7pPr marL="3200400" lvl="6" indent="-228600" algn="l">
              <a:lnSpc>
                <a:spcPct val="100000"/>
              </a:lnSpc>
              <a:spcBef>
                <a:spcPts val="1000"/>
              </a:spcBef>
              <a:spcAft>
                <a:spcPts val="0"/>
              </a:spcAft>
              <a:buSzPts val="1280"/>
              <a:buNone/>
              <a:defRPr sz="1600" b="1"/>
            </a:lvl7pPr>
            <a:lvl8pPr marL="3657600" lvl="7" indent="-228600" algn="l">
              <a:lnSpc>
                <a:spcPct val="100000"/>
              </a:lnSpc>
              <a:spcBef>
                <a:spcPts val="1000"/>
              </a:spcBef>
              <a:spcAft>
                <a:spcPts val="0"/>
              </a:spcAft>
              <a:buSzPts val="1280"/>
              <a:buNone/>
              <a:defRPr sz="1600" b="1"/>
            </a:lvl8pPr>
            <a:lvl9pPr marL="4114800" lvl="8" indent="-228600" algn="l">
              <a:lnSpc>
                <a:spcPct val="100000"/>
              </a:lnSpc>
              <a:spcBef>
                <a:spcPts val="1000"/>
              </a:spcBef>
              <a:spcAft>
                <a:spcPts val="0"/>
              </a:spcAft>
              <a:buSzPts val="1280"/>
              <a:buNone/>
              <a:defRPr sz="1600" b="1"/>
            </a:lvl9pPr>
          </a:lstStyle>
          <a:p>
            <a:endParaRPr/>
          </a:p>
        </p:txBody>
      </p:sp>
      <p:sp>
        <p:nvSpPr>
          <p:cNvPr id="63" name="Google Shape;63;p23"/>
          <p:cNvSpPr txBox="1">
            <a:spLocks noGrp="1"/>
          </p:cNvSpPr>
          <p:nvPr>
            <p:ph type="body" idx="4"/>
          </p:nvPr>
        </p:nvSpPr>
        <p:spPr>
          <a:xfrm>
            <a:off x="5088384" y="2737245"/>
            <a:ext cx="4185617" cy="3304117"/>
          </a:xfrm>
          <a:prstGeom prst="rect">
            <a:avLst/>
          </a:prstGeom>
          <a:noFill/>
          <a:ln>
            <a:noFill/>
          </a:ln>
        </p:spPr>
        <p:txBody>
          <a:bodyPr spcFirstLastPara="1" wrap="square" lIns="91425" tIns="45700" rIns="91425" bIns="45700" anchor="t" anchorCtr="0">
            <a:normAutofit/>
          </a:bodyPr>
          <a:lstStyle>
            <a:lvl1pPr marL="457200" lvl="0" indent="-320040" algn="l">
              <a:lnSpc>
                <a:spcPct val="100000"/>
              </a:lnSpc>
              <a:spcBef>
                <a:spcPts val="1000"/>
              </a:spcBef>
              <a:spcAft>
                <a:spcPts val="0"/>
              </a:spcAft>
              <a:buSzPts val="1440"/>
              <a:buChar char="►"/>
              <a:defRPr/>
            </a:lvl1pPr>
            <a:lvl2pPr marL="914400" lvl="1" indent="-320040" algn="l">
              <a:lnSpc>
                <a:spcPct val="100000"/>
              </a:lnSpc>
              <a:spcBef>
                <a:spcPts val="1000"/>
              </a:spcBef>
              <a:spcAft>
                <a:spcPts val="0"/>
              </a:spcAft>
              <a:buSzPts val="1440"/>
              <a:buChar char="►"/>
              <a:defRPr/>
            </a:lvl2pPr>
            <a:lvl3pPr marL="1371600" lvl="2" indent="-320039" algn="l">
              <a:lnSpc>
                <a:spcPct val="100000"/>
              </a:lnSpc>
              <a:spcBef>
                <a:spcPts val="1000"/>
              </a:spcBef>
              <a:spcAft>
                <a:spcPts val="0"/>
              </a:spcAft>
              <a:buSzPts val="1440"/>
              <a:buChar char="►"/>
              <a:defRPr/>
            </a:lvl3pPr>
            <a:lvl4pPr marL="1828800" lvl="3" indent="-320039" algn="l">
              <a:lnSpc>
                <a:spcPct val="100000"/>
              </a:lnSpc>
              <a:spcBef>
                <a:spcPts val="1000"/>
              </a:spcBef>
              <a:spcAft>
                <a:spcPts val="0"/>
              </a:spcAft>
              <a:buSzPts val="1440"/>
              <a:buChar char="►"/>
              <a:defRPr/>
            </a:lvl4pPr>
            <a:lvl5pPr marL="2286000" lvl="4" indent="-320039" algn="l">
              <a:lnSpc>
                <a:spcPct val="100000"/>
              </a:lnSpc>
              <a:spcBef>
                <a:spcPts val="1000"/>
              </a:spcBef>
              <a:spcAft>
                <a:spcPts val="0"/>
              </a:spcAft>
              <a:buSzPts val="1440"/>
              <a:buChar char="►"/>
              <a:defRPr/>
            </a:lvl5pPr>
            <a:lvl6pPr marL="2743200" lvl="5" indent="-320039" algn="l">
              <a:lnSpc>
                <a:spcPct val="100000"/>
              </a:lnSpc>
              <a:spcBef>
                <a:spcPts val="1000"/>
              </a:spcBef>
              <a:spcAft>
                <a:spcPts val="0"/>
              </a:spcAft>
              <a:buSzPts val="1440"/>
              <a:buChar char="►"/>
              <a:defRPr/>
            </a:lvl6pPr>
            <a:lvl7pPr marL="3200400" lvl="6" indent="-320039" algn="l">
              <a:lnSpc>
                <a:spcPct val="100000"/>
              </a:lnSpc>
              <a:spcBef>
                <a:spcPts val="1000"/>
              </a:spcBef>
              <a:spcAft>
                <a:spcPts val="0"/>
              </a:spcAft>
              <a:buSzPts val="1440"/>
              <a:buChar char="►"/>
              <a:defRPr/>
            </a:lvl7pPr>
            <a:lvl8pPr marL="3657600" lvl="7" indent="-320040" algn="l">
              <a:lnSpc>
                <a:spcPct val="100000"/>
              </a:lnSpc>
              <a:spcBef>
                <a:spcPts val="1000"/>
              </a:spcBef>
              <a:spcAft>
                <a:spcPts val="0"/>
              </a:spcAft>
              <a:buSzPts val="1440"/>
              <a:buChar char="►"/>
              <a:defRPr/>
            </a:lvl8pPr>
            <a:lvl9pPr marL="4114800" lvl="8" indent="-320040" algn="l">
              <a:lnSpc>
                <a:spcPct val="100000"/>
              </a:lnSpc>
              <a:spcBef>
                <a:spcPts val="1000"/>
              </a:spcBef>
              <a:spcAft>
                <a:spcPts val="0"/>
              </a:spcAft>
              <a:buSzPts val="1440"/>
              <a:buChar char="►"/>
              <a:defRPr/>
            </a:lvl9pPr>
          </a:lstStyle>
          <a:p>
            <a:endParaRPr/>
          </a:p>
        </p:txBody>
      </p:sp>
      <p:sp>
        <p:nvSpPr>
          <p:cNvPr id="64" name="Google Shape;64;p23"/>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5" name="Google Shape;65;p23"/>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23"/>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67"/>
        <p:cNvGrpSpPr/>
        <p:nvPr/>
      </p:nvGrpSpPr>
      <p:grpSpPr>
        <a:xfrm>
          <a:off x="0" y="0"/>
          <a:ext cx="0" cy="0"/>
          <a:chOff x="0" y="0"/>
          <a:chExt cx="0" cy="0"/>
        </a:xfrm>
      </p:grpSpPr>
      <p:sp>
        <p:nvSpPr>
          <p:cNvPr id="68" name="Google Shape;68;p24"/>
          <p:cNvSpPr txBox="1">
            <a:spLocks noGrp="1"/>
          </p:cNvSpPr>
          <p:nvPr>
            <p:ph type="title"/>
          </p:nvPr>
        </p:nvSpPr>
        <p:spPr>
          <a:xfrm>
            <a:off x="677334" y="609600"/>
            <a:ext cx="8596668" cy="1320800"/>
          </a:xfrm>
          <a:prstGeom prst="rect">
            <a:avLst/>
          </a:prstGeom>
          <a:noFill/>
          <a:ln>
            <a:noFill/>
          </a:ln>
        </p:spPr>
        <p:txBody>
          <a:bodyPr spcFirstLastPara="1" wrap="square" lIns="91425" tIns="45700" rIns="91425" bIns="45700" anchor="t" anchorCtr="0">
            <a:normAutofit/>
          </a:bodyPr>
          <a:lstStyle>
            <a:lvl1pPr lvl="0" algn="l">
              <a:lnSpc>
                <a:spcPct val="10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9" name="Google Shape;69;p24"/>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24"/>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24"/>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72"/>
        <p:cNvGrpSpPr/>
        <p:nvPr/>
      </p:nvGrpSpPr>
      <p:grpSpPr>
        <a:xfrm>
          <a:off x="0" y="0"/>
          <a:ext cx="0" cy="0"/>
          <a:chOff x="0" y="0"/>
          <a:chExt cx="0" cy="0"/>
        </a:xfrm>
      </p:grpSpPr>
      <p:sp>
        <p:nvSpPr>
          <p:cNvPr id="73" name="Google Shape;73;p25"/>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25"/>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5" name="Google Shape;75;p25"/>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76"/>
        <p:cNvGrpSpPr/>
        <p:nvPr/>
      </p:nvGrpSpPr>
      <p:grpSpPr>
        <a:xfrm>
          <a:off x="0" y="0"/>
          <a:ext cx="0" cy="0"/>
          <a:chOff x="0" y="0"/>
          <a:chExt cx="0" cy="0"/>
        </a:xfrm>
      </p:grpSpPr>
      <p:sp>
        <p:nvSpPr>
          <p:cNvPr id="77" name="Google Shape;77;p26"/>
          <p:cNvSpPr txBox="1">
            <a:spLocks noGrp="1"/>
          </p:cNvSpPr>
          <p:nvPr>
            <p:ph type="title"/>
          </p:nvPr>
        </p:nvSpPr>
        <p:spPr>
          <a:xfrm>
            <a:off x="677334" y="1498604"/>
            <a:ext cx="3854528" cy="1278466"/>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accent1"/>
              </a:buClr>
              <a:buSzPts val="2000"/>
              <a:buFont typeface="Trebuchet MS"/>
              <a:buNone/>
              <a:defRPr sz="2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8" name="Google Shape;78;p26"/>
          <p:cNvSpPr txBox="1">
            <a:spLocks noGrp="1"/>
          </p:cNvSpPr>
          <p:nvPr>
            <p:ph type="body" idx="1"/>
          </p:nvPr>
        </p:nvSpPr>
        <p:spPr>
          <a:xfrm>
            <a:off x="4760461" y="514924"/>
            <a:ext cx="4513541" cy="5526437"/>
          </a:xfrm>
          <a:prstGeom prst="rect">
            <a:avLst/>
          </a:prstGeom>
          <a:noFill/>
          <a:ln>
            <a:noFill/>
          </a:ln>
        </p:spPr>
        <p:txBody>
          <a:bodyPr spcFirstLastPara="1" wrap="square" lIns="91425" tIns="45700" rIns="91425" bIns="45700" anchor="t" anchorCtr="0">
            <a:normAutofit/>
          </a:bodyPr>
          <a:lstStyle>
            <a:lvl1pPr marL="457200" lvl="0" indent="-320040" algn="l">
              <a:lnSpc>
                <a:spcPct val="100000"/>
              </a:lnSpc>
              <a:spcBef>
                <a:spcPts val="1000"/>
              </a:spcBef>
              <a:spcAft>
                <a:spcPts val="0"/>
              </a:spcAft>
              <a:buSzPts val="1440"/>
              <a:buChar char="►"/>
              <a:defRPr/>
            </a:lvl1pPr>
            <a:lvl2pPr marL="914400" lvl="1" indent="-320040" algn="l">
              <a:lnSpc>
                <a:spcPct val="100000"/>
              </a:lnSpc>
              <a:spcBef>
                <a:spcPts val="1000"/>
              </a:spcBef>
              <a:spcAft>
                <a:spcPts val="0"/>
              </a:spcAft>
              <a:buSzPts val="1440"/>
              <a:buChar char="►"/>
              <a:defRPr/>
            </a:lvl2pPr>
            <a:lvl3pPr marL="1371600" lvl="2" indent="-320039" algn="l">
              <a:lnSpc>
                <a:spcPct val="100000"/>
              </a:lnSpc>
              <a:spcBef>
                <a:spcPts val="1000"/>
              </a:spcBef>
              <a:spcAft>
                <a:spcPts val="0"/>
              </a:spcAft>
              <a:buSzPts val="1440"/>
              <a:buChar char="►"/>
              <a:defRPr/>
            </a:lvl3pPr>
            <a:lvl4pPr marL="1828800" lvl="3" indent="-320039" algn="l">
              <a:lnSpc>
                <a:spcPct val="100000"/>
              </a:lnSpc>
              <a:spcBef>
                <a:spcPts val="1000"/>
              </a:spcBef>
              <a:spcAft>
                <a:spcPts val="0"/>
              </a:spcAft>
              <a:buSzPts val="1440"/>
              <a:buChar char="►"/>
              <a:defRPr/>
            </a:lvl4pPr>
            <a:lvl5pPr marL="2286000" lvl="4" indent="-320039" algn="l">
              <a:lnSpc>
                <a:spcPct val="100000"/>
              </a:lnSpc>
              <a:spcBef>
                <a:spcPts val="1000"/>
              </a:spcBef>
              <a:spcAft>
                <a:spcPts val="0"/>
              </a:spcAft>
              <a:buSzPts val="1440"/>
              <a:buChar char="►"/>
              <a:defRPr/>
            </a:lvl5pPr>
            <a:lvl6pPr marL="2743200" lvl="5" indent="-320039" algn="l">
              <a:lnSpc>
                <a:spcPct val="100000"/>
              </a:lnSpc>
              <a:spcBef>
                <a:spcPts val="1000"/>
              </a:spcBef>
              <a:spcAft>
                <a:spcPts val="0"/>
              </a:spcAft>
              <a:buSzPts val="1440"/>
              <a:buChar char="►"/>
              <a:defRPr/>
            </a:lvl6pPr>
            <a:lvl7pPr marL="3200400" lvl="6" indent="-320039" algn="l">
              <a:lnSpc>
                <a:spcPct val="100000"/>
              </a:lnSpc>
              <a:spcBef>
                <a:spcPts val="1000"/>
              </a:spcBef>
              <a:spcAft>
                <a:spcPts val="0"/>
              </a:spcAft>
              <a:buSzPts val="1440"/>
              <a:buChar char="►"/>
              <a:defRPr/>
            </a:lvl7pPr>
            <a:lvl8pPr marL="3657600" lvl="7" indent="-320040" algn="l">
              <a:lnSpc>
                <a:spcPct val="100000"/>
              </a:lnSpc>
              <a:spcBef>
                <a:spcPts val="1000"/>
              </a:spcBef>
              <a:spcAft>
                <a:spcPts val="0"/>
              </a:spcAft>
              <a:buSzPts val="1440"/>
              <a:buChar char="►"/>
              <a:defRPr/>
            </a:lvl8pPr>
            <a:lvl9pPr marL="4114800" lvl="8" indent="-320040" algn="l">
              <a:lnSpc>
                <a:spcPct val="100000"/>
              </a:lnSpc>
              <a:spcBef>
                <a:spcPts val="1000"/>
              </a:spcBef>
              <a:spcAft>
                <a:spcPts val="0"/>
              </a:spcAft>
              <a:buSzPts val="1440"/>
              <a:buChar char="►"/>
              <a:defRPr/>
            </a:lvl9pPr>
          </a:lstStyle>
          <a:p>
            <a:endParaRPr/>
          </a:p>
        </p:txBody>
      </p:sp>
      <p:sp>
        <p:nvSpPr>
          <p:cNvPr id="79" name="Google Shape;79;p26"/>
          <p:cNvSpPr txBox="1">
            <a:spLocks noGrp="1"/>
          </p:cNvSpPr>
          <p:nvPr>
            <p:ph type="body" idx="2"/>
          </p:nvPr>
        </p:nvSpPr>
        <p:spPr>
          <a:xfrm>
            <a:off x="677334" y="2777069"/>
            <a:ext cx="3854528" cy="2584449"/>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1000"/>
              </a:spcBef>
              <a:spcAft>
                <a:spcPts val="0"/>
              </a:spcAft>
              <a:buSzPts val="1120"/>
              <a:buNone/>
              <a:defRPr sz="1400"/>
            </a:lvl1pPr>
            <a:lvl2pPr marL="914400" lvl="1" indent="-228600" algn="l">
              <a:lnSpc>
                <a:spcPct val="100000"/>
              </a:lnSpc>
              <a:spcBef>
                <a:spcPts val="1000"/>
              </a:spcBef>
              <a:spcAft>
                <a:spcPts val="0"/>
              </a:spcAft>
              <a:buSzPts val="1120"/>
              <a:buNone/>
              <a:defRPr sz="1400"/>
            </a:lvl2pPr>
            <a:lvl3pPr marL="1371600" lvl="2" indent="-228600" algn="l">
              <a:lnSpc>
                <a:spcPct val="100000"/>
              </a:lnSpc>
              <a:spcBef>
                <a:spcPts val="1000"/>
              </a:spcBef>
              <a:spcAft>
                <a:spcPts val="0"/>
              </a:spcAft>
              <a:buSzPts val="960"/>
              <a:buNone/>
              <a:defRPr sz="1200"/>
            </a:lvl3pPr>
            <a:lvl4pPr marL="1828800" lvl="3" indent="-228600" algn="l">
              <a:lnSpc>
                <a:spcPct val="100000"/>
              </a:lnSpc>
              <a:spcBef>
                <a:spcPts val="1000"/>
              </a:spcBef>
              <a:spcAft>
                <a:spcPts val="0"/>
              </a:spcAft>
              <a:buSzPts val="800"/>
              <a:buNone/>
              <a:defRPr sz="1000"/>
            </a:lvl4pPr>
            <a:lvl5pPr marL="2286000" lvl="4" indent="-228600" algn="l">
              <a:lnSpc>
                <a:spcPct val="100000"/>
              </a:lnSpc>
              <a:spcBef>
                <a:spcPts val="1000"/>
              </a:spcBef>
              <a:spcAft>
                <a:spcPts val="0"/>
              </a:spcAft>
              <a:buSzPts val="800"/>
              <a:buNone/>
              <a:defRPr sz="1000"/>
            </a:lvl5pPr>
            <a:lvl6pPr marL="2743200" lvl="5" indent="-228600" algn="l">
              <a:lnSpc>
                <a:spcPct val="100000"/>
              </a:lnSpc>
              <a:spcBef>
                <a:spcPts val="1000"/>
              </a:spcBef>
              <a:spcAft>
                <a:spcPts val="0"/>
              </a:spcAft>
              <a:buSzPts val="800"/>
              <a:buNone/>
              <a:defRPr sz="1000"/>
            </a:lvl6pPr>
            <a:lvl7pPr marL="3200400" lvl="6" indent="-228600" algn="l">
              <a:lnSpc>
                <a:spcPct val="100000"/>
              </a:lnSpc>
              <a:spcBef>
                <a:spcPts val="1000"/>
              </a:spcBef>
              <a:spcAft>
                <a:spcPts val="0"/>
              </a:spcAft>
              <a:buSzPts val="800"/>
              <a:buNone/>
              <a:defRPr sz="1000"/>
            </a:lvl7pPr>
            <a:lvl8pPr marL="3657600" lvl="7" indent="-228600" algn="l">
              <a:lnSpc>
                <a:spcPct val="100000"/>
              </a:lnSpc>
              <a:spcBef>
                <a:spcPts val="1000"/>
              </a:spcBef>
              <a:spcAft>
                <a:spcPts val="0"/>
              </a:spcAft>
              <a:buSzPts val="800"/>
              <a:buNone/>
              <a:defRPr sz="1000"/>
            </a:lvl8pPr>
            <a:lvl9pPr marL="4114800" lvl="8" indent="-228600" algn="l">
              <a:lnSpc>
                <a:spcPct val="100000"/>
              </a:lnSpc>
              <a:spcBef>
                <a:spcPts val="1000"/>
              </a:spcBef>
              <a:spcAft>
                <a:spcPts val="0"/>
              </a:spcAft>
              <a:buSzPts val="800"/>
              <a:buNone/>
              <a:defRPr sz="1000"/>
            </a:lvl9pPr>
          </a:lstStyle>
          <a:p>
            <a:endParaRPr/>
          </a:p>
        </p:txBody>
      </p:sp>
      <p:sp>
        <p:nvSpPr>
          <p:cNvPr id="80" name="Google Shape;80;p26"/>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1" name="Google Shape;81;p26"/>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26"/>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83"/>
        <p:cNvGrpSpPr/>
        <p:nvPr/>
      </p:nvGrpSpPr>
      <p:grpSpPr>
        <a:xfrm>
          <a:off x="0" y="0"/>
          <a:ext cx="0" cy="0"/>
          <a:chOff x="0" y="0"/>
          <a:chExt cx="0" cy="0"/>
        </a:xfrm>
      </p:grpSpPr>
      <p:sp>
        <p:nvSpPr>
          <p:cNvPr id="84" name="Google Shape;84;p27"/>
          <p:cNvSpPr txBox="1">
            <a:spLocks noGrp="1"/>
          </p:cNvSpPr>
          <p:nvPr>
            <p:ph type="title"/>
          </p:nvPr>
        </p:nvSpPr>
        <p:spPr>
          <a:xfrm>
            <a:off x="677334" y="4800600"/>
            <a:ext cx="8596667" cy="566738"/>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accent1"/>
              </a:buClr>
              <a:buSzPts val="2400"/>
              <a:buFont typeface="Trebuchet MS"/>
              <a:buNone/>
              <a:defRPr sz="2400" b="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5" name="Google Shape;85;p27"/>
          <p:cNvSpPr>
            <a:spLocks noGrp="1"/>
          </p:cNvSpPr>
          <p:nvPr>
            <p:ph type="pic" idx="2"/>
          </p:nvPr>
        </p:nvSpPr>
        <p:spPr>
          <a:xfrm>
            <a:off x="677334" y="609600"/>
            <a:ext cx="8596668" cy="3845718"/>
          </a:xfrm>
          <a:prstGeom prst="rect">
            <a:avLst/>
          </a:prstGeom>
          <a:noFill/>
          <a:ln>
            <a:noFill/>
          </a:ln>
        </p:spPr>
      </p:sp>
      <p:sp>
        <p:nvSpPr>
          <p:cNvPr id="86" name="Google Shape;86;p27"/>
          <p:cNvSpPr txBox="1">
            <a:spLocks noGrp="1"/>
          </p:cNvSpPr>
          <p:nvPr>
            <p:ph type="body" idx="1"/>
          </p:nvPr>
        </p:nvSpPr>
        <p:spPr>
          <a:xfrm>
            <a:off x="677334" y="5367338"/>
            <a:ext cx="8596667" cy="674024"/>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1000"/>
              </a:spcBef>
              <a:spcAft>
                <a:spcPts val="0"/>
              </a:spcAft>
              <a:buSzPts val="960"/>
              <a:buNone/>
              <a:defRPr sz="1200"/>
            </a:lvl1pPr>
            <a:lvl2pPr marL="914400" lvl="1" indent="-228600" algn="l">
              <a:lnSpc>
                <a:spcPct val="100000"/>
              </a:lnSpc>
              <a:spcBef>
                <a:spcPts val="1000"/>
              </a:spcBef>
              <a:spcAft>
                <a:spcPts val="0"/>
              </a:spcAft>
              <a:buSzPts val="960"/>
              <a:buNone/>
              <a:defRPr sz="1200"/>
            </a:lvl2pPr>
            <a:lvl3pPr marL="1371600" lvl="2" indent="-228600" algn="l">
              <a:lnSpc>
                <a:spcPct val="100000"/>
              </a:lnSpc>
              <a:spcBef>
                <a:spcPts val="1000"/>
              </a:spcBef>
              <a:spcAft>
                <a:spcPts val="0"/>
              </a:spcAft>
              <a:buSzPts val="800"/>
              <a:buNone/>
              <a:defRPr sz="1000"/>
            </a:lvl3pPr>
            <a:lvl4pPr marL="1828800" lvl="3" indent="-228600" algn="l">
              <a:lnSpc>
                <a:spcPct val="100000"/>
              </a:lnSpc>
              <a:spcBef>
                <a:spcPts val="1000"/>
              </a:spcBef>
              <a:spcAft>
                <a:spcPts val="0"/>
              </a:spcAft>
              <a:buSzPts val="720"/>
              <a:buNone/>
              <a:defRPr sz="900"/>
            </a:lvl4pPr>
            <a:lvl5pPr marL="2286000" lvl="4" indent="-228600" algn="l">
              <a:lnSpc>
                <a:spcPct val="100000"/>
              </a:lnSpc>
              <a:spcBef>
                <a:spcPts val="1000"/>
              </a:spcBef>
              <a:spcAft>
                <a:spcPts val="0"/>
              </a:spcAft>
              <a:buSzPts val="720"/>
              <a:buNone/>
              <a:defRPr sz="900"/>
            </a:lvl5pPr>
            <a:lvl6pPr marL="2743200" lvl="5" indent="-228600" algn="l">
              <a:lnSpc>
                <a:spcPct val="100000"/>
              </a:lnSpc>
              <a:spcBef>
                <a:spcPts val="1000"/>
              </a:spcBef>
              <a:spcAft>
                <a:spcPts val="0"/>
              </a:spcAft>
              <a:buSzPts val="720"/>
              <a:buNone/>
              <a:defRPr sz="900"/>
            </a:lvl6pPr>
            <a:lvl7pPr marL="3200400" lvl="6" indent="-228600" algn="l">
              <a:lnSpc>
                <a:spcPct val="100000"/>
              </a:lnSpc>
              <a:spcBef>
                <a:spcPts val="1000"/>
              </a:spcBef>
              <a:spcAft>
                <a:spcPts val="0"/>
              </a:spcAft>
              <a:buSzPts val="720"/>
              <a:buNone/>
              <a:defRPr sz="900"/>
            </a:lvl7pPr>
            <a:lvl8pPr marL="3657600" lvl="7" indent="-228600" algn="l">
              <a:lnSpc>
                <a:spcPct val="100000"/>
              </a:lnSpc>
              <a:spcBef>
                <a:spcPts val="1000"/>
              </a:spcBef>
              <a:spcAft>
                <a:spcPts val="0"/>
              </a:spcAft>
              <a:buSzPts val="720"/>
              <a:buNone/>
              <a:defRPr sz="900"/>
            </a:lvl8pPr>
            <a:lvl9pPr marL="4114800" lvl="8" indent="-228600" algn="l">
              <a:lnSpc>
                <a:spcPct val="100000"/>
              </a:lnSpc>
              <a:spcBef>
                <a:spcPts val="1000"/>
              </a:spcBef>
              <a:spcAft>
                <a:spcPts val="0"/>
              </a:spcAft>
              <a:buSzPts val="720"/>
              <a:buNone/>
              <a:defRPr sz="900"/>
            </a:lvl9pPr>
          </a:lstStyle>
          <a:p>
            <a:endParaRPr/>
          </a:p>
        </p:txBody>
      </p:sp>
      <p:sp>
        <p:nvSpPr>
          <p:cNvPr id="87" name="Google Shape;87;p27"/>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8" name="Google Shape;88;p27"/>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en-GB"/>
              <a:t>‹#›</a:t>
            </a:fld>
            <a:endParaRPr/>
          </a:p>
        </p:txBody>
      </p:sp>
      <p:sp>
        <p:nvSpPr>
          <p:cNvPr id="89" name="Google Shape;89;p27"/>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grpSp>
        <p:nvGrpSpPr>
          <p:cNvPr id="6" name="Google Shape;6;p18"/>
          <p:cNvGrpSpPr/>
          <p:nvPr/>
        </p:nvGrpSpPr>
        <p:grpSpPr>
          <a:xfrm>
            <a:off x="0" y="-8467"/>
            <a:ext cx="12192000" cy="6866467"/>
            <a:chOff x="0" y="-8467"/>
            <a:chExt cx="12192000" cy="6866467"/>
          </a:xfrm>
        </p:grpSpPr>
        <p:cxnSp>
          <p:nvCxnSpPr>
            <p:cNvPr id="7" name="Google Shape;7;p18"/>
            <p:cNvCxnSpPr/>
            <p:nvPr/>
          </p:nvCxnSpPr>
          <p:spPr>
            <a:xfrm>
              <a:off x="9371012" y="0"/>
              <a:ext cx="1219200" cy="6858000"/>
            </a:xfrm>
            <a:prstGeom prst="straightConnector1">
              <a:avLst/>
            </a:prstGeom>
            <a:noFill/>
            <a:ln w="9525" cap="flat" cmpd="sng">
              <a:solidFill>
                <a:schemeClr val="accent1">
                  <a:alpha val="69411"/>
                </a:schemeClr>
              </a:solidFill>
              <a:prstDash val="solid"/>
              <a:round/>
              <a:headEnd type="none" w="sm" len="sm"/>
              <a:tailEnd type="none" w="sm" len="sm"/>
            </a:ln>
          </p:spPr>
        </p:cxnSp>
        <p:cxnSp>
          <p:nvCxnSpPr>
            <p:cNvPr id="8" name="Google Shape;8;p18"/>
            <p:cNvCxnSpPr/>
            <p:nvPr/>
          </p:nvCxnSpPr>
          <p:spPr>
            <a:xfrm flipH="1">
              <a:off x="7425267" y="3681413"/>
              <a:ext cx="4763558" cy="3176587"/>
            </a:xfrm>
            <a:prstGeom prst="straightConnector1">
              <a:avLst/>
            </a:prstGeom>
            <a:noFill/>
            <a:ln w="9525" cap="flat" cmpd="sng">
              <a:solidFill>
                <a:schemeClr val="accent1">
                  <a:alpha val="69411"/>
                </a:schemeClr>
              </a:solidFill>
              <a:prstDash val="solid"/>
              <a:round/>
              <a:headEnd type="none" w="sm" len="sm"/>
              <a:tailEnd type="none" w="sm" len="sm"/>
            </a:ln>
          </p:spPr>
        </p:cxnSp>
        <p:sp>
          <p:nvSpPr>
            <p:cNvPr id="9" name="Google Shape;9;p18"/>
            <p:cNvSpPr/>
            <p:nvPr/>
          </p:nvSpPr>
          <p:spPr>
            <a:xfrm>
              <a:off x="9181476" y="-8467"/>
              <a:ext cx="3007349" cy="6866467"/>
            </a:xfrm>
            <a:custGeom>
              <a:avLst/>
              <a:gdLst/>
              <a:ahLst/>
              <a:cxnLst/>
              <a:rect l="l" t="t" r="r" b="b"/>
              <a:pathLst>
                <a:path w="3007349" h="6866467" extrusionOk="0">
                  <a:moveTo>
                    <a:pt x="2045532" y="0"/>
                  </a:moveTo>
                  <a:lnTo>
                    <a:pt x="3007349" y="0"/>
                  </a:lnTo>
                  <a:lnTo>
                    <a:pt x="3007349" y="6866467"/>
                  </a:lnTo>
                  <a:lnTo>
                    <a:pt x="0" y="6866467"/>
                  </a:lnTo>
                  <a:lnTo>
                    <a:pt x="2045532" y="0"/>
                  </a:lnTo>
                  <a:close/>
                </a:path>
              </a:pathLst>
            </a:custGeom>
            <a:solidFill>
              <a:schemeClr val="accent1">
                <a:alpha val="35294"/>
              </a:schemeClr>
            </a:solidFill>
            <a:ln>
              <a:noFill/>
            </a:ln>
          </p:spPr>
        </p:sp>
        <p:sp>
          <p:nvSpPr>
            <p:cNvPr id="10" name="Google Shape;10;p18"/>
            <p:cNvSpPr/>
            <p:nvPr/>
          </p:nvSpPr>
          <p:spPr>
            <a:xfrm>
              <a:off x="9603442" y="-8467"/>
              <a:ext cx="2588558" cy="6866467"/>
            </a:xfrm>
            <a:custGeom>
              <a:avLst/>
              <a:gdLst/>
              <a:ahLst/>
              <a:cxnLst/>
              <a:rect l="l" t="t" r="r" b="b"/>
              <a:pathLst>
                <a:path w="2573311" h="6866467" extrusionOk="0">
                  <a:moveTo>
                    <a:pt x="0" y="0"/>
                  </a:moveTo>
                  <a:lnTo>
                    <a:pt x="2573311" y="0"/>
                  </a:lnTo>
                  <a:lnTo>
                    <a:pt x="2573311" y="6866467"/>
                  </a:lnTo>
                  <a:lnTo>
                    <a:pt x="1202336" y="6866467"/>
                  </a:lnTo>
                  <a:lnTo>
                    <a:pt x="0" y="0"/>
                  </a:lnTo>
                  <a:close/>
                </a:path>
              </a:pathLst>
            </a:custGeom>
            <a:solidFill>
              <a:schemeClr val="accent1">
                <a:alpha val="20000"/>
              </a:schemeClr>
            </a:solidFill>
            <a:ln>
              <a:noFill/>
            </a:ln>
          </p:spPr>
        </p:sp>
        <p:sp>
          <p:nvSpPr>
            <p:cNvPr id="11" name="Google Shape;11;p18"/>
            <p:cNvSpPr/>
            <p:nvPr/>
          </p:nvSpPr>
          <p:spPr>
            <a:xfrm>
              <a:off x="8932333" y="3048000"/>
              <a:ext cx="3259667" cy="3810000"/>
            </a:xfrm>
            <a:prstGeom prst="triangle">
              <a:avLst>
                <a:gd name="adj" fmla="val 100000"/>
              </a:avLst>
            </a:prstGeom>
            <a:solidFill>
              <a:srgbClr val="16B0E3">
                <a:alpha val="65490"/>
              </a:srgb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 name="Google Shape;12;p18"/>
            <p:cNvSpPr/>
            <p:nvPr/>
          </p:nvSpPr>
          <p:spPr>
            <a:xfrm>
              <a:off x="9334500" y="-8467"/>
              <a:ext cx="2854326" cy="6866467"/>
            </a:xfrm>
            <a:custGeom>
              <a:avLst/>
              <a:gdLst/>
              <a:ahLst/>
              <a:cxnLst/>
              <a:rect l="l" t="t" r="r" b="b"/>
              <a:pathLst>
                <a:path w="2858013" h="6866467" extrusionOk="0">
                  <a:moveTo>
                    <a:pt x="0" y="0"/>
                  </a:moveTo>
                  <a:lnTo>
                    <a:pt x="2858013" y="0"/>
                  </a:lnTo>
                  <a:lnTo>
                    <a:pt x="2858013" y="6866467"/>
                  </a:lnTo>
                  <a:lnTo>
                    <a:pt x="2473942" y="6866467"/>
                  </a:lnTo>
                  <a:lnTo>
                    <a:pt x="0" y="0"/>
                  </a:lnTo>
                  <a:close/>
                </a:path>
              </a:pathLst>
            </a:custGeom>
            <a:solidFill>
              <a:srgbClr val="16B0E3">
                <a:alpha val="49411"/>
              </a:srgbClr>
            </a:solidFill>
            <a:ln>
              <a:noFill/>
            </a:ln>
          </p:spPr>
        </p:sp>
        <p:sp>
          <p:nvSpPr>
            <p:cNvPr id="13" name="Google Shape;13;p18"/>
            <p:cNvSpPr/>
            <p:nvPr/>
          </p:nvSpPr>
          <p:spPr>
            <a:xfrm>
              <a:off x="10898730" y="-8467"/>
              <a:ext cx="1290094" cy="6866467"/>
            </a:xfrm>
            <a:custGeom>
              <a:avLst/>
              <a:gdLst/>
              <a:ahLst/>
              <a:cxnLst/>
              <a:rect l="l" t="t" r="r" b="b"/>
              <a:pathLst>
                <a:path w="1290094" h="6858000" extrusionOk="0">
                  <a:moveTo>
                    <a:pt x="1019735" y="0"/>
                  </a:moveTo>
                  <a:lnTo>
                    <a:pt x="1290094" y="0"/>
                  </a:lnTo>
                  <a:lnTo>
                    <a:pt x="1290094" y="6858000"/>
                  </a:lnTo>
                  <a:lnTo>
                    <a:pt x="0" y="6858000"/>
                  </a:lnTo>
                  <a:lnTo>
                    <a:pt x="1019735" y="0"/>
                  </a:lnTo>
                  <a:close/>
                </a:path>
              </a:pathLst>
            </a:custGeom>
            <a:solidFill>
              <a:schemeClr val="accent2">
                <a:alpha val="69411"/>
              </a:schemeClr>
            </a:solidFill>
            <a:ln>
              <a:noFill/>
            </a:ln>
          </p:spPr>
        </p:sp>
        <p:sp>
          <p:nvSpPr>
            <p:cNvPr id="14" name="Google Shape;14;p18"/>
            <p:cNvSpPr/>
            <p:nvPr/>
          </p:nvSpPr>
          <p:spPr>
            <a:xfrm>
              <a:off x="10938999" y="-8467"/>
              <a:ext cx="1249825" cy="6866467"/>
            </a:xfrm>
            <a:custGeom>
              <a:avLst/>
              <a:gdLst/>
              <a:ahLst/>
              <a:cxnLst/>
              <a:rect l="l" t="t" r="r" b="b"/>
              <a:pathLst>
                <a:path w="1249825" h="6858000" extrusionOk="0">
                  <a:moveTo>
                    <a:pt x="0" y="0"/>
                  </a:moveTo>
                  <a:lnTo>
                    <a:pt x="1249825" y="0"/>
                  </a:lnTo>
                  <a:lnTo>
                    <a:pt x="1249825" y="6858000"/>
                  </a:lnTo>
                  <a:lnTo>
                    <a:pt x="1109382" y="6858000"/>
                  </a:lnTo>
                  <a:lnTo>
                    <a:pt x="0" y="0"/>
                  </a:lnTo>
                  <a:close/>
                </a:path>
              </a:pathLst>
            </a:custGeom>
            <a:solidFill>
              <a:srgbClr val="226292">
                <a:alpha val="80000"/>
              </a:srgbClr>
            </a:solidFill>
            <a:ln>
              <a:noFill/>
            </a:ln>
          </p:spPr>
        </p:sp>
        <p:sp>
          <p:nvSpPr>
            <p:cNvPr id="15" name="Google Shape;15;p18"/>
            <p:cNvSpPr/>
            <p:nvPr/>
          </p:nvSpPr>
          <p:spPr>
            <a:xfrm>
              <a:off x="10371666" y="3589867"/>
              <a:ext cx="1817159" cy="3268133"/>
            </a:xfrm>
            <a:prstGeom prst="triangle">
              <a:avLst>
                <a:gd name="adj" fmla="val 100000"/>
              </a:avLst>
            </a:prstGeom>
            <a:solidFill>
              <a:srgbClr val="16B0E3">
                <a:alpha val="65490"/>
              </a:srgb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6" name="Google Shape;16;p18"/>
            <p:cNvSpPr/>
            <p:nvPr/>
          </p:nvSpPr>
          <p:spPr>
            <a:xfrm>
              <a:off x="0" y="4013200"/>
              <a:ext cx="448733" cy="2844800"/>
            </a:xfrm>
            <a:prstGeom prst="triangle">
              <a:avLst>
                <a:gd name="adj" fmla="val 0"/>
              </a:avLst>
            </a:prstGeom>
            <a:solidFill>
              <a:schemeClr val="accent1">
                <a:alpha val="69411"/>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17" name="Google Shape;17;p18"/>
          <p:cNvSpPr txBox="1">
            <a:spLocks noGrp="1"/>
          </p:cNvSpPr>
          <p:nvPr>
            <p:ph type="title"/>
          </p:nvPr>
        </p:nvSpPr>
        <p:spPr>
          <a:xfrm>
            <a:off x="677334" y="609600"/>
            <a:ext cx="8596668" cy="1320800"/>
          </a:xfrm>
          <a:prstGeom prst="rect">
            <a:avLst/>
          </a:prstGeom>
          <a:noFill/>
          <a:ln>
            <a:noFill/>
          </a:ln>
        </p:spPr>
        <p:txBody>
          <a:bodyPr spcFirstLastPara="1" wrap="square" lIns="91425" tIns="45700" rIns="91425" bIns="45700" anchor="t" anchorCtr="0">
            <a:normAutofit/>
          </a:bodyPr>
          <a:lstStyle>
            <a:lvl1pPr marR="0" lvl="0" algn="l" rtl="0">
              <a:lnSpc>
                <a:spcPct val="100000"/>
              </a:lnSpc>
              <a:spcBef>
                <a:spcPts val="0"/>
              </a:spcBef>
              <a:spcAft>
                <a:spcPts val="0"/>
              </a:spcAft>
              <a:buClr>
                <a:schemeClr val="accent1"/>
              </a:buClr>
              <a:buSzPts val="3600"/>
              <a:buFont typeface="Trebuchet MS"/>
              <a:buNone/>
              <a:defRPr sz="3600" b="0" i="0" u="none" strike="noStrike" cap="none">
                <a:solidFill>
                  <a:schemeClr val="accent1"/>
                </a:solidFill>
                <a:latin typeface="Trebuchet MS"/>
                <a:ea typeface="Trebuchet MS"/>
                <a:cs typeface="Trebuchet MS"/>
                <a:sym typeface="Trebuchet MS"/>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2"/>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2"/>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2"/>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2"/>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2"/>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2"/>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2"/>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2"/>
                </a:solidFill>
                <a:latin typeface="Arial"/>
                <a:ea typeface="Arial"/>
                <a:cs typeface="Arial"/>
                <a:sym typeface="Arial"/>
              </a:defRPr>
            </a:lvl9pPr>
          </a:lstStyle>
          <a:p>
            <a:endParaRPr/>
          </a:p>
        </p:txBody>
      </p:sp>
      <p:sp>
        <p:nvSpPr>
          <p:cNvPr id="18" name="Google Shape;18;p18"/>
          <p:cNvSpPr txBox="1">
            <a:spLocks noGrp="1"/>
          </p:cNvSpPr>
          <p:nvPr>
            <p:ph type="body" idx="1"/>
          </p:nvPr>
        </p:nvSpPr>
        <p:spPr>
          <a:xfrm>
            <a:off x="677334" y="2160589"/>
            <a:ext cx="8596668" cy="3880773"/>
          </a:xfrm>
          <a:prstGeom prst="rect">
            <a:avLst/>
          </a:prstGeom>
          <a:noFill/>
          <a:ln>
            <a:noFill/>
          </a:ln>
        </p:spPr>
        <p:txBody>
          <a:bodyPr spcFirstLastPara="1" wrap="square" lIns="91425" tIns="45700" rIns="91425" bIns="45700" anchor="t" anchorCtr="0">
            <a:normAutofit/>
          </a:bodyPr>
          <a:lstStyle>
            <a:lvl1pPr marL="457200" marR="0" lvl="0" indent="-320040" algn="l" rtl="0">
              <a:lnSpc>
                <a:spcPct val="100000"/>
              </a:lnSpc>
              <a:spcBef>
                <a:spcPts val="1000"/>
              </a:spcBef>
              <a:spcAft>
                <a:spcPts val="0"/>
              </a:spcAft>
              <a:buClr>
                <a:schemeClr val="accent1"/>
              </a:buClr>
              <a:buSzPts val="1440"/>
              <a:buFont typeface="Noto Sans Symbols"/>
              <a:buChar char="►"/>
              <a:defRPr sz="1800" b="0" i="0" u="none" strike="noStrike" cap="none">
                <a:solidFill>
                  <a:srgbClr val="3F3F3F"/>
                </a:solidFill>
                <a:latin typeface="Trebuchet MS"/>
                <a:ea typeface="Trebuchet MS"/>
                <a:cs typeface="Trebuchet MS"/>
                <a:sym typeface="Trebuchet MS"/>
              </a:defRPr>
            </a:lvl1pPr>
            <a:lvl2pPr marL="914400" marR="0" lvl="1" indent="-309880" algn="l" rtl="0">
              <a:lnSpc>
                <a:spcPct val="100000"/>
              </a:lnSpc>
              <a:spcBef>
                <a:spcPts val="1000"/>
              </a:spcBef>
              <a:spcAft>
                <a:spcPts val="0"/>
              </a:spcAft>
              <a:buClr>
                <a:schemeClr val="accent1"/>
              </a:buClr>
              <a:buSzPts val="1280"/>
              <a:buFont typeface="Noto Sans Symbols"/>
              <a:buChar char="►"/>
              <a:defRPr sz="1600" b="0" i="0" u="none" strike="noStrike" cap="none">
                <a:solidFill>
                  <a:srgbClr val="3F3F3F"/>
                </a:solidFill>
                <a:latin typeface="Trebuchet MS"/>
                <a:ea typeface="Trebuchet MS"/>
                <a:cs typeface="Trebuchet MS"/>
                <a:sym typeface="Trebuchet MS"/>
              </a:defRPr>
            </a:lvl2pPr>
            <a:lvl3pPr marL="1371600" marR="0" lvl="2" indent="-299719" algn="l" rtl="0">
              <a:lnSpc>
                <a:spcPct val="100000"/>
              </a:lnSpc>
              <a:spcBef>
                <a:spcPts val="1000"/>
              </a:spcBef>
              <a:spcAft>
                <a:spcPts val="0"/>
              </a:spcAft>
              <a:buClr>
                <a:schemeClr val="accent1"/>
              </a:buClr>
              <a:buSzPts val="1120"/>
              <a:buFont typeface="Noto Sans Symbols"/>
              <a:buChar char="►"/>
              <a:defRPr sz="1400" b="0" i="0" u="none" strike="noStrike" cap="none">
                <a:solidFill>
                  <a:srgbClr val="3F3F3F"/>
                </a:solidFill>
                <a:latin typeface="Trebuchet MS"/>
                <a:ea typeface="Trebuchet MS"/>
                <a:cs typeface="Trebuchet MS"/>
                <a:sym typeface="Trebuchet MS"/>
              </a:defRPr>
            </a:lvl3pPr>
            <a:lvl4pPr marL="1828800" marR="0" lvl="3" indent="-289560" algn="l" rtl="0">
              <a:lnSpc>
                <a:spcPct val="100000"/>
              </a:lnSpc>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4pPr>
            <a:lvl5pPr marL="2286000" marR="0" lvl="4" indent="-289560" algn="l" rtl="0">
              <a:lnSpc>
                <a:spcPct val="100000"/>
              </a:lnSpc>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5pPr>
            <a:lvl6pPr marL="2743200" marR="0" lvl="5" indent="-289560" algn="l" rtl="0">
              <a:lnSpc>
                <a:spcPct val="100000"/>
              </a:lnSpc>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6pPr>
            <a:lvl7pPr marL="3200400" marR="0" lvl="6" indent="-289560" algn="l" rtl="0">
              <a:lnSpc>
                <a:spcPct val="100000"/>
              </a:lnSpc>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7pPr>
            <a:lvl8pPr marL="3657600" marR="0" lvl="7" indent="-289559" algn="l" rtl="0">
              <a:lnSpc>
                <a:spcPct val="100000"/>
              </a:lnSpc>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8pPr>
            <a:lvl9pPr marL="4114800" marR="0" lvl="8" indent="-289559" algn="l" rtl="0">
              <a:lnSpc>
                <a:spcPct val="100000"/>
              </a:lnSpc>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9pPr>
          </a:lstStyle>
          <a:p>
            <a:endParaRPr/>
          </a:p>
        </p:txBody>
      </p:sp>
      <p:sp>
        <p:nvSpPr>
          <p:cNvPr id="19" name="Google Shape;19;p18"/>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marR="0" lvl="0" algn="r"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Trebuchet MS"/>
                <a:ea typeface="Trebuchet MS"/>
                <a:cs typeface="Trebuchet MS"/>
                <a:sym typeface="Trebuchet MS"/>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20" name="Google Shape;20;p18"/>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Trebuchet MS"/>
                <a:ea typeface="Trebuchet MS"/>
                <a:cs typeface="Trebuchet MS"/>
                <a:sym typeface="Trebuchet MS"/>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21" name="Google Shape;21;p18"/>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3.jp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journals.sagepub.com/doi/full/10.3102/0034654318815707"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youtu.be/X_IuG3kJY_g"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6.jp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1"/>
          <p:cNvSpPr txBox="1">
            <a:spLocks noGrp="1"/>
          </p:cNvSpPr>
          <p:nvPr>
            <p:ph type="subTitle" idx="1"/>
          </p:nvPr>
        </p:nvSpPr>
        <p:spPr>
          <a:xfrm>
            <a:off x="1365351" y="1088700"/>
            <a:ext cx="8175463" cy="453391"/>
          </a:xfrm>
          <a:prstGeom prst="rect">
            <a:avLst/>
          </a:prstGeom>
          <a:noFill/>
          <a:ln>
            <a:noFill/>
          </a:ln>
        </p:spPr>
        <p:txBody>
          <a:bodyPr spcFirstLastPara="1" wrap="square" lIns="91425" tIns="45700" rIns="91425" bIns="45700" anchor="t" anchorCtr="0">
            <a:noAutofit/>
          </a:bodyPr>
          <a:lstStyle/>
          <a:p>
            <a:pPr marL="0" lvl="0" indent="0" algn="ctr" rtl="0">
              <a:lnSpc>
                <a:spcPct val="100000"/>
              </a:lnSpc>
              <a:spcBef>
                <a:spcPts val="0"/>
              </a:spcBef>
              <a:spcAft>
                <a:spcPts val="0"/>
              </a:spcAft>
              <a:buSzPts val="1920"/>
              <a:buNone/>
            </a:pPr>
            <a:r>
              <a:rPr lang="en-GB" sz="2400" b="1" dirty="0"/>
              <a:t>Creative Box: </a:t>
            </a:r>
            <a:r>
              <a:rPr lang="uk-UA" sz="2400" b="1" dirty="0"/>
              <a:t>Просування інноваційних підходів до побудови освітніх форматів у роботі з молоддю</a:t>
            </a:r>
            <a:endParaRPr sz="2400" dirty="0"/>
          </a:p>
        </p:txBody>
      </p:sp>
      <p:pic>
        <p:nvPicPr>
          <p:cNvPr id="144" name="Google Shape;144;p1"/>
          <p:cNvPicPr preferRelativeResize="0"/>
          <p:nvPr/>
        </p:nvPicPr>
        <p:blipFill rotWithShape="1">
          <a:blip r:embed="rId3">
            <a:alphaModFix/>
          </a:blip>
          <a:srcRect/>
          <a:stretch/>
        </p:blipFill>
        <p:spPr>
          <a:xfrm>
            <a:off x="9870807" y="6145929"/>
            <a:ext cx="2026028" cy="412132"/>
          </a:xfrm>
          <a:prstGeom prst="rect">
            <a:avLst/>
          </a:prstGeom>
          <a:noFill/>
          <a:ln>
            <a:noFill/>
          </a:ln>
        </p:spPr>
      </p:pic>
      <p:sp>
        <p:nvSpPr>
          <p:cNvPr id="145" name="Google Shape;145;p1"/>
          <p:cNvSpPr txBox="1"/>
          <p:nvPr/>
        </p:nvSpPr>
        <p:spPr>
          <a:xfrm>
            <a:off x="2378366" y="4687512"/>
            <a:ext cx="6581076" cy="58477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800"/>
              <a:buFont typeface="Arial"/>
              <a:buNone/>
            </a:pPr>
            <a:r>
              <a:rPr lang="en-GB" sz="800" b="0" i="0" u="none" strike="noStrike" cap="none">
                <a:solidFill>
                  <a:srgbClr val="595959"/>
                </a:solidFill>
                <a:latin typeface="Trebuchet MS"/>
                <a:ea typeface="Trebuchet MS"/>
                <a:cs typeface="Trebuchet MS"/>
                <a:sym typeface="Trebuchet MS"/>
              </a:rPr>
              <a:t>This project has been funded with support from the European Commission.</a:t>
            </a:r>
            <a:br>
              <a:rPr lang="en-GB" sz="800" b="0" i="0" u="none" strike="noStrike" cap="none">
                <a:solidFill>
                  <a:srgbClr val="595959"/>
                </a:solidFill>
                <a:latin typeface="Trebuchet MS"/>
                <a:ea typeface="Trebuchet MS"/>
                <a:cs typeface="Trebuchet MS"/>
                <a:sym typeface="Trebuchet MS"/>
              </a:rPr>
            </a:br>
            <a:r>
              <a:rPr lang="en-GB" sz="800" b="1" i="0" u="none" strike="noStrike" cap="none">
                <a:solidFill>
                  <a:schemeClr val="dk1"/>
                </a:solidFill>
                <a:latin typeface="Trebuchet MS"/>
                <a:ea typeface="Trebuchet MS"/>
                <a:cs typeface="Trebuchet MS"/>
                <a:sym typeface="Trebuchet MS"/>
              </a:rPr>
              <a:t>Project N</a:t>
            </a:r>
            <a:r>
              <a:rPr lang="en-GB" sz="800" b="1" i="0" u="none" strike="noStrike" cap="none" baseline="30000">
                <a:solidFill>
                  <a:schemeClr val="dk1"/>
                </a:solidFill>
                <a:latin typeface="Trebuchet MS"/>
                <a:ea typeface="Trebuchet MS"/>
                <a:cs typeface="Trebuchet MS"/>
                <a:sym typeface="Trebuchet MS"/>
              </a:rPr>
              <a:t>o</a:t>
            </a:r>
            <a:r>
              <a:rPr lang="en-GB" sz="800" b="1" i="0" u="none" strike="noStrike" cap="none">
                <a:solidFill>
                  <a:schemeClr val="dk1"/>
                </a:solidFill>
                <a:latin typeface="Trebuchet MS"/>
                <a:ea typeface="Trebuchet MS"/>
                <a:cs typeface="Trebuchet MS"/>
                <a:sym typeface="Trebuchet MS"/>
              </a:rPr>
              <a:t>: 2021-1-PL01-KA220-YOU-000028673</a:t>
            </a:r>
            <a:br>
              <a:rPr lang="en-GB" sz="800" b="0" i="0" u="none" strike="noStrike" cap="none">
                <a:solidFill>
                  <a:schemeClr val="dk1"/>
                </a:solidFill>
                <a:latin typeface="Trebuchet MS"/>
                <a:ea typeface="Trebuchet MS"/>
                <a:cs typeface="Trebuchet MS"/>
                <a:sym typeface="Trebuchet MS"/>
              </a:rPr>
            </a:br>
            <a:r>
              <a:rPr lang="en-GB" sz="800" b="1" i="0" u="none" strike="noStrike" cap="none">
                <a:solidFill>
                  <a:srgbClr val="595959"/>
                </a:solidFill>
                <a:latin typeface="Trebuchet MS"/>
                <a:ea typeface="Trebuchet MS"/>
                <a:cs typeface="Trebuchet MS"/>
                <a:sym typeface="Trebuchet MS"/>
              </a:rPr>
              <a:t>This communication reflects the views only of the author, and the Commission cannot be held responsible for any use which may be made of the information contained therein.</a:t>
            </a:r>
            <a:endParaRPr sz="800" b="0" i="0" u="none" strike="noStrike" cap="none">
              <a:solidFill>
                <a:schemeClr val="dk1"/>
              </a:solidFill>
              <a:latin typeface="Trebuchet MS"/>
              <a:ea typeface="Trebuchet MS"/>
              <a:cs typeface="Trebuchet MS"/>
              <a:sym typeface="Trebuchet MS"/>
            </a:endParaRPr>
          </a:p>
        </p:txBody>
      </p:sp>
      <p:sp>
        <p:nvSpPr>
          <p:cNvPr id="146" name="Google Shape;146;p1"/>
          <p:cNvSpPr txBox="1"/>
          <p:nvPr/>
        </p:nvSpPr>
        <p:spPr>
          <a:xfrm>
            <a:off x="1454510" y="2888106"/>
            <a:ext cx="8086304" cy="453391"/>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accent1"/>
              </a:buClr>
              <a:buSzPts val="1440"/>
              <a:buFont typeface="Noto Sans Symbols"/>
              <a:buNone/>
            </a:pPr>
            <a:r>
              <a:rPr lang="en-GB" sz="1800" b="0" i="0" u="none" strike="noStrike" cap="none" dirty="0">
                <a:solidFill>
                  <a:srgbClr val="4F81BD"/>
                </a:solidFill>
                <a:latin typeface="Calibri"/>
                <a:ea typeface="Calibri"/>
                <a:cs typeface="Calibri"/>
                <a:sym typeface="Calibri"/>
              </a:rPr>
              <a:t>IO1 – ”</a:t>
            </a:r>
            <a:r>
              <a:rPr lang="uk-UA" sz="1800" b="0" i="0" u="none" strike="noStrike" cap="none" dirty="0">
                <a:solidFill>
                  <a:srgbClr val="4F81BD"/>
                </a:solidFill>
                <a:latin typeface="Calibri"/>
                <a:ea typeface="Calibri"/>
                <a:cs typeface="Calibri"/>
                <a:sym typeface="Calibri"/>
              </a:rPr>
              <a:t> ПОБУДОВА СТРАТЕГІЇ РОЗВИТКУ КРЕАТИВНОСТІ У МОЛОДІЖНІЙ РОБОТІ</a:t>
            </a:r>
            <a:r>
              <a:rPr lang="en-GB" sz="1800" b="0" i="0" u="none" strike="noStrike" cap="none" dirty="0">
                <a:solidFill>
                  <a:srgbClr val="4F81BD"/>
                </a:solidFill>
                <a:latin typeface="Calibri"/>
                <a:ea typeface="Calibri"/>
                <a:cs typeface="Calibri"/>
                <a:sym typeface="Calibri"/>
              </a:rPr>
              <a:t>”</a:t>
            </a:r>
            <a:r>
              <a:rPr lang="en-GB" sz="1800" b="0" i="0" u="none" strike="noStrike" cap="none" dirty="0">
                <a:solidFill>
                  <a:srgbClr val="7F7F7F"/>
                </a:solidFill>
                <a:latin typeface="Trebuchet MS"/>
                <a:ea typeface="Trebuchet MS"/>
                <a:cs typeface="Trebuchet MS"/>
                <a:sym typeface="Trebuchet MS"/>
              </a:rPr>
              <a:t> </a:t>
            </a:r>
            <a:endParaRPr sz="1800" b="0" i="0" u="none" strike="noStrike" cap="none" dirty="0">
              <a:solidFill>
                <a:srgbClr val="7F7F7F"/>
              </a:solidFill>
              <a:latin typeface="Trebuchet MS"/>
              <a:ea typeface="Trebuchet MS"/>
              <a:cs typeface="Trebuchet MS"/>
              <a:sym typeface="Trebuchet MS"/>
            </a:endParaRPr>
          </a:p>
        </p:txBody>
      </p:sp>
      <p:sp>
        <p:nvSpPr>
          <p:cNvPr id="147" name="Google Shape;147;p1"/>
          <p:cNvSpPr txBox="1"/>
          <p:nvPr/>
        </p:nvSpPr>
        <p:spPr>
          <a:xfrm>
            <a:off x="3130062" y="3736078"/>
            <a:ext cx="4853353" cy="453391"/>
          </a:xfrm>
          <a:prstGeom prst="rect">
            <a:avLst/>
          </a:prstGeom>
          <a:noFill/>
          <a:ln>
            <a:noFill/>
          </a:ln>
        </p:spPr>
        <p:txBody>
          <a:bodyPr spcFirstLastPara="1" wrap="square" lIns="91425" tIns="45700" rIns="91425" bIns="45700" anchor="t" anchorCtr="0">
            <a:normAutofit fontScale="85000" lnSpcReduction="10000"/>
          </a:bodyPr>
          <a:lstStyle/>
          <a:p>
            <a:pPr marL="0" marR="0" lvl="0" indent="0" algn="r" rtl="0">
              <a:lnSpc>
                <a:spcPct val="100000"/>
              </a:lnSpc>
              <a:spcBef>
                <a:spcPts val="0"/>
              </a:spcBef>
              <a:spcAft>
                <a:spcPts val="0"/>
              </a:spcAft>
              <a:buClr>
                <a:schemeClr val="accent1"/>
              </a:buClr>
              <a:buSzPct val="80000"/>
              <a:buFont typeface="Noto Sans Symbols"/>
              <a:buNone/>
            </a:pPr>
            <a:r>
              <a:rPr lang="uk-UA" sz="2100" b="0" i="0" u="none" strike="noStrike" cap="none" dirty="0">
                <a:solidFill>
                  <a:srgbClr val="7F7F7F"/>
                </a:solidFill>
                <a:latin typeface="Trebuchet MS"/>
                <a:ea typeface="Trebuchet MS"/>
                <a:cs typeface="Trebuchet MS"/>
                <a:sym typeface="Trebuchet MS"/>
              </a:rPr>
              <a:t>Розроблено</a:t>
            </a:r>
            <a:r>
              <a:rPr lang="uk-UA" sz="1600" b="0" i="0" u="none" strike="noStrike" cap="none" dirty="0">
                <a:solidFill>
                  <a:srgbClr val="7F7F7F"/>
                </a:solidFill>
                <a:latin typeface="Trebuchet MS"/>
                <a:ea typeface="Trebuchet MS"/>
                <a:cs typeface="Trebuchet MS"/>
                <a:sym typeface="Trebuchet MS"/>
              </a:rPr>
              <a:t> </a:t>
            </a:r>
            <a:r>
              <a:rPr lang="en-GB" sz="1600" b="0" i="0" u="none" strike="noStrike" cap="none" dirty="0">
                <a:solidFill>
                  <a:srgbClr val="7F7F7F"/>
                </a:solidFill>
                <a:latin typeface="Trebuchet MS"/>
                <a:ea typeface="Trebuchet MS"/>
                <a:cs typeface="Trebuchet MS"/>
                <a:sym typeface="Trebuchet MS"/>
              </a:rPr>
              <a:t>:  </a:t>
            </a:r>
            <a:r>
              <a:rPr lang="en-GB" sz="1800" b="0" i="0" u="none" strike="noStrike" cap="none" dirty="0">
                <a:solidFill>
                  <a:srgbClr val="404040"/>
                </a:solidFill>
                <a:latin typeface="Times New Roman"/>
                <a:ea typeface="Times New Roman"/>
                <a:cs typeface="Times New Roman"/>
                <a:sym typeface="Times New Roman"/>
              </a:rPr>
              <a:t>NGO “Ukrainian Centre of the Future”</a:t>
            </a:r>
            <a:r>
              <a:rPr lang="en-GB" sz="1600" b="0" i="0" u="none" strike="noStrike" cap="none" dirty="0">
                <a:solidFill>
                  <a:srgbClr val="7F7F7F"/>
                </a:solidFill>
                <a:latin typeface="Trebuchet MS"/>
                <a:ea typeface="Trebuchet MS"/>
                <a:cs typeface="Trebuchet MS"/>
                <a:sym typeface="Trebuchet MS"/>
              </a:rPr>
              <a:t> </a:t>
            </a:r>
            <a:endParaRPr sz="1600" b="0" i="0" u="none" strike="noStrike" cap="none" dirty="0">
              <a:solidFill>
                <a:srgbClr val="7F7F7F"/>
              </a:solidFill>
              <a:latin typeface="Trebuchet MS"/>
              <a:ea typeface="Trebuchet MS"/>
              <a:cs typeface="Trebuchet MS"/>
              <a:sym typeface="Trebuchet MS"/>
            </a:endParaRPr>
          </a:p>
        </p:txBody>
      </p:sp>
      <p:grpSp>
        <p:nvGrpSpPr>
          <p:cNvPr id="148" name="Google Shape;148;p1"/>
          <p:cNvGrpSpPr/>
          <p:nvPr/>
        </p:nvGrpSpPr>
        <p:grpSpPr>
          <a:xfrm>
            <a:off x="888274" y="5452591"/>
            <a:ext cx="6293576" cy="1181100"/>
            <a:chOff x="0" y="0"/>
            <a:chExt cx="5463540" cy="1181100"/>
          </a:xfrm>
        </p:grpSpPr>
        <p:pic>
          <p:nvPicPr>
            <p:cNvPr id="149" name="Google Shape;149;p1"/>
            <p:cNvPicPr preferRelativeResize="0"/>
            <p:nvPr/>
          </p:nvPicPr>
          <p:blipFill rotWithShape="1">
            <a:blip r:embed="rId4">
              <a:alphaModFix/>
            </a:blip>
            <a:srcRect/>
            <a:stretch/>
          </p:blipFill>
          <p:spPr>
            <a:xfrm>
              <a:off x="0" y="0"/>
              <a:ext cx="1181100" cy="1181100"/>
            </a:xfrm>
            <a:prstGeom prst="rect">
              <a:avLst/>
            </a:prstGeom>
            <a:noFill/>
            <a:ln>
              <a:noFill/>
            </a:ln>
          </p:spPr>
        </p:pic>
        <p:pic>
          <p:nvPicPr>
            <p:cNvPr id="150" name="Google Shape;150;p1"/>
            <p:cNvPicPr preferRelativeResize="0"/>
            <p:nvPr/>
          </p:nvPicPr>
          <p:blipFill rotWithShape="1">
            <a:blip r:embed="rId5">
              <a:alphaModFix/>
            </a:blip>
            <a:srcRect/>
            <a:stretch/>
          </p:blipFill>
          <p:spPr>
            <a:xfrm>
              <a:off x="1630680" y="182880"/>
              <a:ext cx="746125" cy="944880"/>
            </a:xfrm>
            <a:prstGeom prst="rect">
              <a:avLst/>
            </a:prstGeom>
            <a:noFill/>
            <a:ln>
              <a:noFill/>
            </a:ln>
          </p:spPr>
        </p:pic>
        <p:pic>
          <p:nvPicPr>
            <p:cNvPr id="151" name="Google Shape;151;p1"/>
            <p:cNvPicPr preferRelativeResize="0"/>
            <p:nvPr/>
          </p:nvPicPr>
          <p:blipFill rotWithShape="1">
            <a:blip r:embed="rId6">
              <a:alphaModFix/>
            </a:blip>
            <a:srcRect/>
            <a:stretch/>
          </p:blipFill>
          <p:spPr>
            <a:xfrm>
              <a:off x="2857500" y="182880"/>
              <a:ext cx="1203960" cy="920115"/>
            </a:xfrm>
            <a:prstGeom prst="rect">
              <a:avLst/>
            </a:prstGeom>
            <a:noFill/>
            <a:ln>
              <a:noFill/>
            </a:ln>
          </p:spPr>
        </p:pic>
        <p:pic>
          <p:nvPicPr>
            <p:cNvPr id="152" name="Google Shape;152;p1"/>
            <p:cNvPicPr preferRelativeResize="0"/>
            <p:nvPr/>
          </p:nvPicPr>
          <p:blipFill rotWithShape="1">
            <a:blip r:embed="rId7">
              <a:alphaModFix/>
            </a:blip>
            <a:srcRect/>
            <a:stretch/>
          </p:blipFill>
          <p:spPr>
            <a:xfrm>
              <a:off x="4564380" y="228600"/>
              <a:ext cx="899160" cy="899160"/>
            </a:xfrm>
            <a:prstGeom prst="rect">
              <a:avLst/>
            </a:prstGeom>
            <a:noFill/>
            <a:ln>
              <a:noFill/>
            </a:ln>
          </p:spPr>
        </p:pic>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08"/>
        <p:cNvGrpSpPr/>
        <p:nvPr/>
      </p:nvGrpSpPr>
      <p:grpSpPr>
        <a:xfrm>
          <a:off x="0" y="0"/>
          <a:ext cx="0" cy="0"/>
          <a:chOff x="0" y="0"/>
          <a:chExt cx="0" cy="0"/>
        </a:xfrm>
      </p:grpSpPr>
      <p:sp>
        <p:nvSpPr>
          <p:cNvPr id="209" name="Google Shape;209;p10"/>
          <p:cNvSpPr txBox="1">
            <a:spLocks noGrp="1"/>
          </p:cNvSpPr>
          <p:nvPr>
            <p:ph type="title"/>
          </p:nvPr>
        </p:nvSpPr>
        <p:spPr>
          <a:xfrm>
            <a:off x="677334" y="609600"/>
            <a:ext cx="8596668" cy="753208"/>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chemeClr val="accent1"/>
              </a:buClr>
              <a:buSzPts val="3600"/>
              <a:buFont typeface="Trebuchet MS"/>
              <a:buNone/>
            </a:pPr>
            <a:r>
              <a:rPr lang="uk-UA" sz="3600" dirty="0"/>
              <a:t>Побудова стратегії</a:t>
            </a:r>
            <a:endParaRPr dirty="0"/>
          </a:p>
        </p:txBody>
      </p:sp>
      <p:sp>
        <p:nvSpPr>
          <p:cNvPr id="210" name="Google Shape;210;p10"/>
          <p:cNvSpPr txBox="1">
            <a:spLocks noGrp="1"/>
          </p:cNvSpPr>
          <p:nvPr>
            <p:ph type="body" idx="1"/>
          </p:nvPr>
        </p:nvSpPr>
        <p:spPr>
          <a:xfrm>
            <a:off x="789877" y="1362808"/>
            <a:ext cx="9045785" cy="4885592"/>
          </a:xfrm>
          <a:prstGeom prst="rect">
            <a:avLst/>
          </a:prstGeom>
          <a:noFill/>
          <a:ln>
            <a:noFill/>
          </a:ln>
        </p:spPr>
        <p:txBody>
          <a:bodyPr spcFirstLastPara="1" wrap="square" lIns="91425" tIns="45700" rIns="91425" bIns="45700" anchor="t" anchorCtr="0">
            <a:noAutofit/>
          </a:bodyPr>
          <a:lstStyle/>
          <a:p>
            <a:pPr marL="342900" lvl="0" indent="-342900" algn="just" rtl="0">
              <a:lnSpc>
                <a:spcPct val="115000"/>
              </a:lnSpc>
              <a:spcBef>
                <a:spcPts val="0"/>
              </a:spcBef>
              <a:spcAft>
                <a:spcPts val="0"/>
              </a:spcAft>
              <a:buSzPts val="1440"/>
              <a:buChar char="►"/>
            </a:pPr>
            <a:r>
              <a:rPr lang="uk-UA" sz="1800" dirty="0">
                <a:solidFill>
                  <a:srgbClr val="000000"/>
                </a:solidFill>
                <a:latin typeface="Calibri"/>
                <a:ea typeface="Calibri"/>
                <a:cs typeface="Calibri"/>
                <a:sym typeface="Calibri"/>
              </a:rPr>
              <a:t>Більшість методів передбачає пару векторів руху пошуку рішення, але основний акцент залишається лише на одному, а форма творчості – це те, що знаходиться на перетині всіх трьох векторів, коли створюється тривимірний простір для всіх, три вектори, які необхідно взяти до уваги. Розв'язок на їх перетині є найбільш повним і розкриває всі вектори.</a:t>
            </a:r>
          </a:p>
          <a:p>
            <a:pPr marL="342900" lvl="0" indent="-342900" algn="just" rtl="0">
              <a:lnSpc>
                <a:spcPct val="115000"/>
              </a:lnSpc>
              <a:spcBef>
                <a:spcPts val="0"/>
              </a:spcBef>
              <a:spcAft>
                <a:spcPts val="0"/>
              </a:spcAft>
              <a:buSzPts val="1440"/>
              <a:buChar char="►"/>
            </a:pPr>
            <a:r>
              <a:rPr lang="uk-UA" sz="1800" dirty="0">
                <a:solidFill>
                  <a:srgbClr val="000000"/>
                </a:solidFill>
                <a:latin typeface="Calibri"/>
                <a:ea typeface="Calibri"/>
                <a:cs typeface="Calibri"/>
                <a:sym typeface="Calibri"/>
              </a:rPr>
              <a:t>Отже, якщо брати рольовий метод, то сам процес можна ще більше збагатити, виділивши передісторію історії, більше деталей, хто ще присутній у цьому процесі, що розширює горизонтальний огляд. Так само, що відбувається всередині цього героя, власне, будь-якої фігури, характеру, і що ним керує, коли він це робить, чому, що в цьому є прихованого від першого погляду, що додає вертикального погляду, що відбувається. Поступовим додаванням і нашаруванням </a:t>
            </a:r>
            <a:r>
              <a:rPr lang="uk-UA" sz="1800" dirty="0" err="1">
                <a:solidFill>
                  <a:srgbClr val="000000"/>
                </a:solidFill>
                <a:latin typeface="Calibri"/>
                <a:ea typeface="Calibri"/>
                <a:cs typeface="Calibri"/>
                <a:sym typeface="Calibri"/>
              </a:rPr>
              <a:t>площин</a:t>
            </a:r>
            <a:r>
              <a:rPr lang="uk-UA" sz="1800" dirty="0">
                <a:solidFill>
                  <a:srgbClr val="000000"/>
                </a:solidFill>
                <a:latin typeface="Calibri"/>
                <a:ea typeface="Calibri"/>
                <a:cs typeface="Calibri"/>
                <a:sym typeface="Calibri"/>
              </a:rPr>
              <a:t> збагачується простір для створення рішення і виходить таке рішення, яке максимально враховує різні аспекти.</a:t>
            </a:r>
            <a:endParaRPr sz="1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14"/>
        <p:cNvGrpSpPr/>
        <p:nvPr/>
      </p:nvGrpSpPr>
      <p:grpSpPr>
        <a:xfrm>
          <a:off x="0" y="0"/>
          <a:ext cx="0" cy="0"/>
          <a:chOff x="0" y="0"/>
          <a:chExt cx="0" cy="0"/>
        </a:xfrm>
      </p:grpSpPr>
      <p:sp>
        <p:nvSpPr>
          <p:cNvPr id="215" name="Google Shape;215;p11"/>
          <p:cNvSpPr txBox="1">
            <a:spLocks noGrp="1"/>
          </p:cNvSpPr>
          <p:nvPr>
            <p:ph type="title"/>
          </p:nvPr>
        </p:nvSpPr>
        <p:spPr>
          <a:xfrm>
            <a:off x="677334" y="609600"/>
            <a:ext cx="8596668" cy="753208"/>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chemeClr val="accent1"/>
              </a:buClr>
              <a:buSzPts val="3600"/>
              <a:buFont typeface="Trebuchet MS"/>
              <a:buNone/>
            </a:pPr>
            <a:r>
              <a:rPr lang="uk-UA" sz="3600" dirty="0"/>
              <a:t>Побудова стратегії</a:t>
            </a:r>
            <a:endParaRPr dirty="0"/>
          </a:p>
        </p:txBody>
      </p:sp>
      <p:sp>
        <p:nvSpPr>
          <p:cNvPr id="216" name="Google Shape;216;p11"/>
          <p:cNvSpPr txBox="1">
            <a:spLocks noGrp="1"/>
          </p:cNvSpPr>
          <p:nvPr>
            <p:ph type="body" idx="1"/>
          </p:nvPr>
        </p:nvSpPr>
        <p:spPr>
          <a:xfrm>
            <a:off x="789877" y="1362808"/>
            <a:ext cx="9045785" cy="4885592"/>
          </a:xfrm>
          <a:prstGeom prst="rect">
            <a:avLst/>
          </a:prstGeom>
          <a:noFill/>
          <a:ln>
            <a:noFill/>
          </a:ln>
        </p:spPr>
        <p:txBody>
          <a:bodyPr spcFirstLastPara="1" wrap="square" lIns="91425" tIns="45700" rIns="91425" bIns="45700" anchor="t" anchorCtr="0">
            <a:noAutofit/>
          </a:bodyPr>
          <a:lstStyle/>
          <a:p>
            <a:pPr marL="0" lvl="0" indent="0" algn="just" rtl="0">
              <a:lnSpc>
                <a:spcPct val="115000"/>
              </a:lnSpc>
              <a:spcBef>
                <a:spcPts val="0"/>
              </a:spcBef>
              <a:spcAft>
                <a:spcPts val="0"/>
              </a:spcAft>
              <a:buSzPts val="1440"/>
              <a:buNone/>
            </a:pPr>
            <a:r>
              <a:rPr lang="uk-UA" sz="1800" dirty="0">
                <a:solidFill>
                  <a:srgbClr val="000000"/>
                </a:solidFill>
                <a:latin typeface="Calibri"/>
                <a:ea typeface="Calibri"/>
                <a:cs typeface="Calibri"/>
                <a:sym typeface="Calibri"/>
              </a:rPr>
              <a:t>Розв’язування самого завдання має </a:t>
            </a:r>
            <a:r>
              <a:rPr lang="uk-UA" sz="1800" b="1" dirty="0">
                <a:solidFill>
                  <a:srgbClr val="000000"/>
                </a:solidFill>
                <a:latin typeface="Calibri"/>
                <a:ea typeface="Calibri"/>
                <a:cs typeface="Calibri"/>
                <a:sym typeface="Calibri"/>
              </a:rPr>
              <a:t>3 основні етапи, творчі дії:</a:t>
            </a:r>
          </a:p>
          <a:p>
            <a:pPr marL="0" lvl="0" indent="0" algn="just" rtl="0">
              <a:lnSpc>
                <a:spcPct val="115000"/>
              </a:lnSpc>
              <a:spcBef>
                <a:spcPts val="0"/>
              </a:spcBef>
              <a:spcAft>
                <a:spcPts val="0"/>
              </a:spcAft>
              <a:buSzPts val="1440"/>
              <a:buNone/>
            </a:pPr>
            <a:endParaRPr lang="uk-UA" sz="1800" b="1" dirty="0">
              <a:solidFill>
                <a:srgbClr val="000000"/>
              </a:solidFill>
              <a:latin typeface="Calibri"/>
              <a:ea typeface="Calibri"/>
              <a:cs typeface="Calibri"/>
              <a:sym typeface="Calibri"/>
            </a:endParaRPr>
          </a:p>
          <a:p>
            <a:pPr marL="285750" indent="-285750" algn="just">
              <a:lnSpc>
                <a:spcPct val="115000"/>
              </a:lnSpc>
              <a:spcBef>
                <a:spcPts val="0"/>
              </a:spcBef>
            </a:pPr>
            <a:r>
              <a:rPr lang="uk-UA" sz="1800" b="1" dirty="0">
                <a:solidFill>
                  <a:srgbClr val="000000"/>
                </a:solidFill>
                <a:latin typeface="Calibri"/>
                <a:ea typeface="Calibri"/>
                <a:cs typeface="Calibri"/>
                <a:sym typeface="Calibri"/>
              </a:rPr>
              <a:t>фактичний стан </a:t>
            </a:r>
            <a:r>
              <a:rPr lang="uk-UA" sz="1800" dirty="0">
                <a:solidFill>
                  <a:srgbClr val="000000"/>
                </a:solidFill>
                <a:latin typeface="Calibri"/>
                <a:ea typeface="Calibri"/>
                <a:cs typeface="Calibri"/>
                <a:sym typeface="Calibri"/>
              </a:rPr>
              <a:t>і налаштування того, як він виглядає та виглядає таким, яким він 	є: це можна зробити за допомогою трьох векторів, щоб охопити всю площину, 	наскільки це можливо.</a:t>
            </a:r>
          </a:p>
          <a:p>
            <a:pPr marL="285750" indent="-285750" algn="just">
              <a:lnSpc>
                <a:spcPct val="115000"/>
              </a:lnSpc>
              <a:spcBef>
                <a:spcPts val="0"/>
              </a:spcBef>
            </a:pPr>
            <a:r>
              <a:rPr lang="uk-UA" sz="1800" dirty="0">
                <a:solidFill>
                  <a:srgbClr val="000000"/>
                </a:solidFill>
                <a:latin typeface="Calibri"/>
                <a:ea typeface="Calibri"/>
                <a:cs typeface="Calibri"/>
                <a:sym typeface="Calibri"/>
              </a:rPr>
              <a:t>безпосередньо </a:t>
            </a:r>
            <a:r>
              <a:rPr lang="uk-UA" sz="1800" b="1" dirty="0">
                <a:solidFill>
                  <a:srgbClr val="000000"/>
                </a:solidFill>
                <a:latin typeface="Calibri"/>
                <a:ea typeface="Calibri"/>
                <a:cs typeface="Calibri"/>
                <a:sym typeface="Calibri"/>
              </a:rPr>
              <a:t>творчий акт</a:t>
            </a:r>
            <a:r>
              <a:rPr lang="uk-UA" sz="1800" dirty="0">
                <a:solidFill>
                  <a:srgbClr val="000000"/>
                </a:solidFill>
                <a:latin typeface="Calibri"/>
                <a:ea typeface="Calibri"/>
                <a:cs typeface="Calibri"/>
                <a:sym typeface="Calibri"/>
              </a:rPr>
              <a:t>, опрацювання цього матеріалу, де можна 	поєднувати 	кілька методів, як форму для експериментування, комбінування.</a:t>
            </a:r>
          </a:p>
          <a:p>
            <a:pPr marL="285750" indent="-285750" algn="just">
              <a:lnSpc>
                <a:spcPct val="115000"/>
              </a:lnSpc>
              <a:spcBef>
                <a:spcPts val="0"/>
              </a:spcBef>
            </a:pPr>
            <a:r>
              <a:rPr lang="uk-UA" sz="1800" b="1" dirty="0">
                <a:solidFill>
                  <a:srgbClr val="000000"/>
                </a:solidFill>
                <a:latin typeface="Calibri"/>
                <a:ea typeface="Calibri"/>
                <a:cs typeface="Calibri"/>
                <a:sym typeface="Calibri"/>
              </a:rPr>
              <a:t>об’єктивація творчого акту</a:t>
            </a:r>
            <a:r>
              <a:rPr lang="uk-UA" sz="1800" dirty="0">
                <a:solidFill>
                  <a:srgbClr val="000000"/>
                </a:solidFill>
                <a:latin typeface="Calibri"/>
                <a:ea typeface="Calibri"/>
                <a:cs typeface="Calibri"/>
                <a:sym typeface="Calibri"/>
              </a:rPr>
              <a:t>, коли ми формалізуємо з’являються рішення, та  	експериментуємо з самим втіленням на практиці в системних скоординованих 	діях. Крім того, коли наше створене рішення зустрінеться з реальністю в 	майбутньому, його можна трохи модифікувати, трансформувати, враховуючи ті 	змінні, які ми раніше не враховували або які з’явилися, що також дає гнучкість і 	можливість легше реагувати на будь-які непередбачені зміни і більш ефективно. 	У сучасному світі це один із пріоритетних напрямків розвитку.</a:t>
            </a:r>
            <a:endParaRPr lang="uk-UA" sz="1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1" name="Google Shape;221;p12"/>
          <p:cNvSpPr txBox="1">
            <a:spLocks noGrp="1"/>
          </p:cNvSpPr>
          <p:nvPr>
            <p:ph type="title"/>
          </p:nvPr>
        </p:nvSpPr>
        <p:spPr>
          <a:xfrm>
            <a:off x="677334" y="609600"/>
            <a:ext cx="8596668" cy="753208"/>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chemeClr val="accent1"/>
              </a:buClr>
              <a:buSzPts val="3600"/>
              <a:buFont typeface="Trebuchet MS"/>
              <a:buNone/>
            </a:pPr>
            <a:r>
              <a:rPr lang="uk-UA" sz="3600" dirty="0"/>
              <a:t>Побудова стратегії</a:t>
            </a:r>
            <a:endParaRPr dirty="0"/>
          </a:p>
        </p:txBody>
      </p:sp>
      <p:pic>
        <p:nvPicPr>
          <p:cNvPr id="222" name="Google Shape;222;p12"/>
          <p:cNvPicPr preferRelativeResize="0"/>
          <p:nvPr/>
        </p:nvPicPr>
        <p:blipFill rotWithShape="1">
          <a:blip r:embed="rId3">
            <a:alphaModFix/>
          </a:blip>
          <a:srcRect/>
          <a:stretch/>
        </p:blipFill>
        <p:spPr>
          <a:xfrm>
            <a:off x="3407884" y="1678154"/>
            <a:ext cx="4353614" cy="3880772"/>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26"/>
        <p:cNvGrpSpPr/>
        <p:nvPr/>
      </p:nvGrpSpPr>
      <p:grpSpPr>
        <a:xfrm>
          <a:off x="0" y="0"/>
          <a:ext cx="0" cy="0"/>
          <a:chOff x="0" y="0"/>
          <a:chExt cx="0" cy="0"/>
        </a:xfrm>
      </p:grpSpPr>
      <p:sp>
        <p:nvSpPr>
          <p:cNvPr id="227" name="Google Shape;227;p13"/>
          <p:cNvSpPr txBox="1">
            <a:spLocks noGrp="1"/>
          </p:cNvSpPr>
          <p:nvPr>
            <p:ph type="title"/>
          </p:nvPr>
        </p:nvSpPr>
        <p:spPr>
          <a:xfrm>
            <a:off x="677333" y="609599"/>
            <a:ext cx="9045785" cy="1641231"/>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00000"/>
              </a:lnSpc>
              <a:spcBef>
                <a:spcPts val="0"/>
              </a:spcBef>
              <a:spcAft>
                <a:spcPts val="0"/>
              </a:spcAft>
              <a:buClr>
                <a:schemeClr val="accent1"/>
              </a:buClr>
              <a:buSzPct val="100000"/>
              <a:buFont typeface="Trebuchet MS"/>
              <a:buNone/>
            </a:pPr>
            <a:r>
              <a:rPr lang="uk-UA" dirty="0"/>
              <a:t>Кращі практики освітніх експериментів та розробки інноваційних рішень для учнівських організацій</a:t>
            </a:r>
            <a:endParaRPr dirty="0"/>
          </a:p>
        </p:txBody>
      </p:sp>
      <p:sp>
        <p:nvSpPr>
          <p:cNvPr id="228" name="Google Shape;228;p13"/>
          <p:cNvSpPr txBox="1">
            <a:spLocks noGrp="1"/>
          </p:cNvSpPr>
          <p:nvPr>
            <p:ph type="body" idx="1"/>
          </p:nvPr>
        </p:nvSpPr>
        <p:spPr>
          <a:xfrm>
            <a:off x="789877" y="2332891"/>
            <a:ext cx="9045785" cy="4257689"/>
          </a:xfrm>
          <a:prstGeom prst="rect">
            <a:avLst/>
          </a:prstGeom>
          <a:noFill/>
          <a:ln>
            <a:noFill/>
          </a:ln>
        </p:spPr>
        <p:txBody>
          <a:bodyPr spcFirstLastPara="1" wrap="square" lIns="91425" tIns="45700" rIns="91425" bIns="45700" anchor="t" anchorCtr="0">
            <a:noAutofit/>
          </a:bodyPr>
          <a:lstStyle/>
          <a:p>
            <a:pPr marL="0" lvl="0" indent="0" algn="just" rtl="0">
              <a:lnSpc>
                <a:spcPct val="100000"/>
              </a:lnSpc>
              <a:spcBef>
                <a:spcPts val="0"/>
              </a:spcBef>
              <a:spcAft>
                <a:spcPts val="0"/>
              </a:spcAft>
              <a:buSzPts val="1440"/>
              <a:buNone/>
            </a:pPr>
            <a:r>
              <a:rPr lang="uk-UA" sz="1800" dirty="0">
                <a:solidFill>
                  <a:srgbClr val="000000"/>
                </a:solidFill>
                <a:latin typeface="Calibri"/>
                <a:ea typeface="Calibri"/>
                <a:cs typeface="Calibri"/>
                <a:sym typeface="Calibri"/>
              </a:rPr>
              <a:t>Для практичного застосування наданого теоретичного матеріалу при створенні проектів рекомендуємо взяти за основу покроковий алгоритм.</a:t>
            </a:r>
          </a:p>
          <a:p>
            <a:pPr marL="0" lvl="0" indent="0" algn="just" rtl="0">
              <a:lnSpc>
                <a:spcPct val="100000"/>
              </a:lnSpc>
              <a:spcBef>
                <a:spcPts val="0"/>
              </a:spcBef>
              <a:spcAft>
                <a:spcPts val="0"/>
              </a:spcAft>
              <a:buSzPts val="1440"/>
              <a:buNone/>
            </a:pPr>
            <a:endParaRPr lang="uk-UA" sz="1800" dirty="0">
              <a:solidFill>
                <a:srgbClr val="000000"/>
              </a:solidFill>
              <a:latin typeface="Calibri"/>
              <a:ea typeface="Calibri"/>
              <a:cs typeface="Calibri"/>
              <a:sym typeface="Calibri"/>
            </a:endParaRPr>
          </a:p>
          <a:p>
            <a:pPr marL="285750" indent="-285750" algn="just">
              <a:spcBef>
                <a:spcPts val="0"/>
              </a:spcBef>
            </a:pPr>
            <a:r>
              <a:rPr lang="uk-UA" sz="1800" dirty="0">
                <a:solidFill>
                  <a:srgbClr val="000000"/>
                </a:solidFill>
                <a:latin typeface="Calibri"/>
                <a:ea typeface="Calibri"/>
                <a:cs typeface="Calibri"/>
                <a:sym typeface="Calibri"/>
              </a:rPr>
              <a:t>Визначте, що саме ви хочете створити у своєму проекті і чому це важливо, сенс і </a:t>
            </a:r>
            <a:r>
              <a:rPr lang="uk-UA" sz="1800" dirty="0" err="1">
                <a:solidFill>
                  <a:srgbClr val="000000"/>
                </a:solidFill>
                <a:latin typeface="Calibri"/>
                <a:ea typeface="Calibri"/>
                <a:cs typeface="Calibri"/>
                <a:sym typeface="Calibri"/>
              </a:rPr>
              <a:t>значенння</a:t>
            </a:r>
            <a:r>
              <a:rPr lang="uk-UA" sz="1800" dirty="0">
                <a:solidFill>
                  <a:srgbClr val="000000"/>
                </a:solidFill>
                <a:latin typeface="Calibri"/>
                <a:ea typeface="Calibri"/>
                <a:cs typeface="Calibri"/>
                <a:sym typeface="Calibri"/>
              </a:rPr>
              <a:t> цього. Ці питання стосуються вертикального </a:t>
            </a:r>
            <a:r>
              <a:rPr lang="uk-UA" sz="1800" dirty="0" err="1">
                <a:solidFill>
                  <a:srgbClr val="000000"/>
                </a:solidFill>
                <a:latin typeface="Calibri"/>
                <a:ea typeface="Calibri"/>
                <a:cs typeface="Calibri"/>
                <a:sym typeface="Calibri"/>
              </a:rPr>
              <a:t>вектора</a:t>
            </a:r>
            <a:r>
              <a:rPr lang="uk-UA" sz="1800" dirty="0">
                <a:solidFill>
                  <a:srgbClr val="000000"/>
                </a:solidFill>
                <a:latin typeface="Calibri"/>
                <a:ea typeface="Calibri"/>
                <a:cs typeface="Calibri"/>
                <a:sym typeface="Calibri"/>
              </a:rPr>
              <a:t>. Спробуйте знайти методи, які допоможуть точніше сформулювати цей пункт. Цей пункт формує місію, зміст і цілі. Щоб ви були мотивовані виконувати цей проект, важливо знайти особисту потребу (цінність) того, що ви будете робити.</a:t>
            </a:r>
          </a:p>
          <a:p>
            <a:pPr marL="285750" indent="-285750" algn="just">
              <a:spcBef>
                <a:spcPts val="0"/>
              </a:spcBef>
            </a:pPr>
            <a:r>
              <a:rPr lang="uk-UA" sz="1800" dirty="0">
                <a:solidFill>
                  <a:srgbClr val="000000"/>
                </a:solidFill>
                <a:latin typeface="Calibri"/>
                <a:ea typeface="Calibri"/>
                <a:cs typeface="Calibri"/>
                <a:sym typeface="Calibri"/>
              </a:rPr>
              <a:t>Кому це піде на користь? Що саме? Визначення цільової аудиторії – справа горизонтального </a:t>
            </a:r>
            <a:r>
              <a:rPr lang="uk-UA" sz="1800" dirty="0" err="1">
                <a:solidFill>
                  <a:srgbClr val="000000"/>
                </a:solidFill>
                <a:latin typeface="Calibri"/>
                <a:ea typeface="Calibri"/>
                <a:cs typeface="Calibri"/>
                <a:sym typeface="Calibri"/>
              </a:rPr>
              <a:t>вектора</a:t>
            </a:r>
            <a:r>
              <a:rPr lang="uk-UA" sz="1800" dirty="0">
                <a:solidFill>
                  <a:srgbClr val="000000"/>
                </a:solidFill>
                <a:latin typeface="Calibri"/>
                <a:ea typeface="Calibri"/>
                <a:cs typeface="Calibri"/>
                <a:sym typeface="Calibri"/>
              </a:rPr>
              <a:t>. Важливо звернути увагу на потреби тих, для кого ви робите цей проект. Проаналізуйте те, що вже є і які потреби воно задовольняє. Що нового ви хочете </a:t>
            </a:r>
            <a:r>
              <a:rPr lang="uk-UA" sz="1800" dirty="0" err="1">
                <a:solidFill>
                  <a:srgbClr val="000000"/>
                </a:solidFill>
                <a:latin typeface="Calibri"/>
                <a:ea typeface="Calibri"/>
                <a:cs typeface="Calibri"/>
                <a:sym typeface="Calibri"/>
              </a:rPr>
              <a:t>привнести</a:t>
            </a:r>
            <a:r>
              <a:rPr lang="uk-UA" sz="1800" dirty="0">
                <a:solidFill>
                  <a:srgbClr val="000000"/>
                </a:solidFill>
                <a:latin typeface="Calibri"/>
                <a:ea typeface="Calibri"/>
                <a:cs typeface="Calibri"/>
                <a:sym typeface="Calibri"/>
              </a:rPr>
              <a:t> для задоволення потреб суспільства? Визначте методи для цього.</a:t>
            </a:r>
          </a:p>
          <a:p>
            <a:pPr marL="285750" indent="-285750" algn="just">
              <a:spcBef>
                <a:spcPts val="0"/>
              </a:spcBef>
            </a:pPr>
            <a:r>
              <a:rPr lang="uk-UA" sz="1800" dirty="0">
                <a:solidFill>
                  <a:srgbClr val="000000"/>
                </a:solidFill>
                <a:latin typeface="Calibri"/>
                <a:ea typeface="Calibri"/>
                <a:cs typeface="Calibri"/>
                <a:sym typeface="Calibri"/>
              </a:rPr>
              <a:t>Як ти це зробиш? Процедурний вектор. Це найбільший простір для творчості. Це експеримент. Залежно від поставленого завдання можна використовувати різні методи.</a:t>
            </a:r>
            <a:endParaRPr lang="en-GB" sz="1800" dirty="0">
              <a:latin typeface="Times New Roman"/>
              <a:ea typeface="Times New Roman"/>
              <a:cs typeface="Times New Roman"/>
              <a:sym typeface="Times New Roman"/>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32"/>
        <p:cNvGrpSpPr/>
        <p:nvPr/>
      </p:nvGrpSpPr>
      <p:grpSpPr>
        <a:xfrm>
          <a:off x="0" y="0"/>
          <a:ext cx="0" cy="0"/>
          <a:chOff x="0" y="0"/>
          <a:chExt cx="0" cy="0"/>
        </a:xfrm>
      </p:grpSpPr>
      <p:sp>
        <p:nvSpPr>
          <p:cNvPr id="233" name="Google Shape;233;p14"/>
          <p:cNvSpPr txBox="1">
            <a:spLocks noGrp="1"/>
          </p:cNvSpPr>
          <p:nvPr>
            <p:ph type="title"/>
          </p:nvPr>
        </p:nvSpPr>
        <p:spPr>
          <a:xfrm>
            <a:off x="677334" y="609600"/>
            <a:ext cx="8596668" cy="753208"/>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chemeClr val="accent1"/>
              </a:buClr>
              <a:buSzPts val="3600"/>
              <a:buFont typeface="Trebuchet MS"/>
              <a:buNone/>
            </a:pPr>
            <a:r>
              <a:rPr lang="uk-UA" dirty="0"/>
              <a:t>Побудова стратегії</a:t>
            </a:r>
            <a:endParaRPr dirty="0"/>
          </a:p>
        </p:txBody>
      </p:sp>
      <p:sp>
        <p:nvSpPr>
          <p:cNvPr id="234" name="Google Shape;234;p14"/>
          <p:cNvSpPr txBox="1">
            <a:spLocks noGrp="1"/>
          </p:cNvSpPr>
          <p:nvPr>
            <p:ph type="body" idx="1"/>
          </p:nvPr>
        </p:nvSpPr>
        <p:spPr>
          <a:xfrm>
            <a:off x="789877" y="1362808"/>
            <a:ext cx="9045785" cy="4885592"/>
          </a:xfrm>
          <a:prstGeom prst="rect">
            <a:avLst/>
          </a:prstGeom>
          <a:noFill/>
          <a:ln>
            <a:noFill/>
          </a:ln>
        </p:spPr>
        <p:txBody>
          <a:bodyPr spcFirstLastPara="1" wrap="square" lIns="91425" tIns="45700" rIns="91425" bIns="45700" anchor="t" anchorCtr="0">
            <a:noAutofit/>
          </a:bodyPr>
          <a:lstStyle/>
          <a:p>
            <a:pPr marL="342900" lvl="0" indent="-342900" algn="just" rtl="0">
              <a:lnSpc>
                <a:spcPct val="100000"/>
              </a:lnSpc>
              <a:spcBef>
                <a:spcPts val="0"/>
              </a:spcBef>
              <a:spcAft>
                <a:spcPts val="0"/>
              </a:spcAft>
              <a:buSzPts val="1440"/>
              <a:buFont typeface="Noto Sans Symbols"/>
              <a:buChar char="⮚"/>
            </a:pPr>
            <a:r>
              <a:rPr lang="uk-UA" dirty="0">
                <a:latin typeface="Calibri"/>
                <a:ea typeface="Calibri"/>
                <a:cs typeface="Calibri"/>
                <a:sym typeface="Calibri"/>
              </a:rPr>
              <a:t>Етап заземлення вашої творчості. Це можливість побачити ризики та способи уникнути невдач і розчарувань. Це перевірка та апробація ваших ідей на реальність. Знайдіть серед методів, які вам у цьому допоможуть найкращим чином.</a:t>
            </a:r>
          </a:p>
          <a:p>
            <a:pPr marL="342900" lvl="0" indent="-342900" algn="just" rtl="0">
              <a:lnSpc>
                <a:spcPct val="100000"/>
              </a:lnSpc>
              <a:spcBef>
                <a:spcPts val="0"/>
              </a:spcBef>
              <a:spcAft>
                <a:spcPts val="0"/>
              </a:spcAft>
              <a:buSzPts val="1440"/>
              <a:buFont typeface="Noto Sans Symbols"/>
              <a:buChar char="⮚"/>
            </a:pPr>
            <a:r>
              <a:rPr lang="uk-UA" dirty="0">
                <a:latin typeface="Calibri"/>
                <a:ea typeface="Calibri"/>
                <a:cs typeface="Calibri"/>
                <a:sym typeface="Calibri"/>
              </a:rPr>
              <a:t>Стадія вдосконалення після схвалення та врахування можливих ризиків.</a:t>
            </a:r>
          </a:p>
          <a:p>
            <a:pPr marL="0" lvl="0" indent="0" algn="just" rtl="0">
              <a:lnSpc>
                <a:spcPct val="100000"/>
              </a:lnSpc>
              <a:spcBef>
                <a:spcPts val="0"/>
              </a:spcBef>
              <a:spcAft>
                <a:spcPts val="0"/>
              </a:spcAft>
              <a:buSzPts val="1440"/>
              <a:buNone/>
            </a:pPr>
            <a:r>
              <a:rPr lang="uk-UA" dirty="0">
                <a:latin typeface="Calibri"/>
                <a:ea typeface="Calibri"/>
                <a:cs typeface="Calibri"/>
                <a:sym typeface="Calibri"/>
              </a:rPr>
              <a:t>Коли ви вирішите, що проект готовий до реалізації, подумайте, що вам для цього потрібно.</a:t>
            </a:r>
          </a:p>
          <a:p>
            <a:pPr marL="0" lvl="0" indent="0" algn="just" rtl="0">
              <a:lnSpc>
                <a:spcPct val="100000"/>
              </a:lnSpc>
              <a:spcBef>
                <a:spcPts val="0"/>
              </a:spcBef>
              <a:spcAft>
                <a:spcPts val="0"/>
              </a:spcAft>
              <a:buSzPts val="1440"/>
              <a:buNone/>
            </a:pPr>
            <a:endParaRPr lang="uk-UA" sz="1800" dirty="0">
              <a:solidFill>
                <a:srgbClr val="000000"/>
              </a:solidFill>
              <a:latin typeface="Calibri"/>
              <a:ea typeface="Calibri"/>
              <a:cs typeface="Calibri"/>
              <a:sym typeface="Calibri"/>
            </a:endParaRPr>
          </a:p>
          <a:p>
            <a:pPr marL="0" lvl="0" indent="0" algn="just" rtl="0">
              <a:lnSpc>
                <a:spcPct val="100000"/>
              </a:lnSpc>
              <a:spcBef>
                <a:spcPts val="0"/>
              </a:spcBef>
              <a:spcAft>
                <a:spcPts val="0"/>
              </a:spcAft>
              <a:buSzPts val="1440"/>
              <a:buNone/>
            </a:pPr>
            <a:r>
              <a:rPr lang="uk-UA" sz="1800" dirty="0">
                <a:solidFill>
                  <a:srgbClr val="000000"/>
                </a:solidFill>
                <a:latin typeface="Calibri"/>
                <a:ea typeface="Calibri"/>
                <a:cs typeface="Calibri"/>
                <a:sym typeface="Calibri"/>
              </a:rPr>
              <a:t>Спробуйте використати ту саму формулу:</a:t>
            </a:r>
          </a:p>
          <a:p>
            <a:pPr marL="285750" indent="-285750" algn="just">
              <a:spcBef>
                <a:spcPts val="0"/>
              </a:spcBef>
            </a:pPr>
            <a:r>
              <a:rPr lang="uk-UA" sz="1800" dirty="0">
                <a:solidFill>
                  <a:srgbClr val="000000"/>
                </a:solidFill>
                <a:latin typeface="Calibri"/>
                <a:ea typeface="Calibri"/>
                <a:cs typeface="Calibri"/>
                <a:sym typeface="Calibri"/>
              </a:rPr>
              <a:t>Що?</a:t>
            </a:r>
          </a:p>
          <a:p>
            <a:pPr marL="285750" indent="-285750" algn="just">
              <a:spcBef>
                <a:spcPts val="0"/>
              </a:spcBef>
            </a:pPr>
            <a:r>
              <a:rPr lang="uk-UA" dirty="0">
                <a:solidFill>
                  <a:srgbClr val="000000"/>
                </a:solidFill>
                <a:latin typeface="Calibri"/>
                <a:ea typeface="Calibri"/>
                <a:cs typeface="Calibri"/>
                <a:sym typeface="Calibri"/>
              </a:rPr>
              <a:t>Ч</a:t>
            </a:r>
            <a:r>
              <a:rPr lang="uk-UA" sz="1800" dirty="0">
                <a:solidFill>
                  <a:srgbClr val="000000"/>
                </a:solidFill>
                <a:latin typeface="Calibri"/>
                <a:ea typeface="Calibri"/>
                <a:cs typeface="Calibri"/>
                <a:sym typeface="Calibri"/>
              </a:rPr>
              <a:t>ому</a:t>
            </a:r>
          </a:p>
          <a:p>
            <a:pPr marL="285750" indent="-285750" algn="just">
              <a:spcBef>
                <a:spcPts val="0"/>
              </a:spcBef>
            </a:pPr>
            <a:r>
              <a:rPr lang="uk-UA" sz="1800" dirty="0">
                <a:solidFill>
                  <a:srgbClr val="000000"/>
                </a:solidFill>
                <a:latin typeface="Calibri"/>
                <a:ea typeface="Calibri"/>
                <a:cs typeface="Calibri"/>
                <a:sym typeface="Calibri"/>
              </a:rPr>
              <a:t>Для кого? (З ким?)</a:t>
            </a:r>
          </a:p>
          <a:p>
            <a:pPr marL="285750" indent="-285750" algn="just">
              <a:spcBef>
                <a:spcPts val="0"/>
              </a:spcBef>
            </a:pPr>
            <a:r>
              <a:rPr lang="uk-UA" dirty="0">
                <a:solidFill>
                  <a:srgbClr val="000000"/>
                </a:solidFill>
                <a:latin typeface="Calibri"/>
                <a:ea typeface="Calibri"/>
                <a:cs typeface="Calibri"/>
                <a:sym typeface="Calibri"/>
              </a:rPr>
              <a:t>Я</a:t>
            </a:r>
            <a:r>
              <a:rPr lang="uk-UA" sz="1800" dirty="0">
                <a:solidFill>
                  <a:srgbClr val="000000"/>
                </a:solidFill>
                <a:latin typeface="Calibri"/>
                <a:ea typeface="Calibri"/>
                <a:cs typeface="Calibri"/>
                <a:sym typeface="Calibri"/>
              </a:rPr>
              <a:t>к?</a:t>
            </a:r>
          </a:p>
          <a:p>
            <a:pPr marL="0" lvl="0" indent="0" algn="just" rtl="0">
              <a:lnSpc>
                <a:spcPct val="100000"/>
              </a:lnSpc>
              <a:spcBef>
                <a:spcPts val="0"/>
              </a:spcBef>
              <a:spcAft>
                <a:spcPts val="0"/>
              </a:spcAft>
              <a:buSzPts val="1440"/>
              <a:buNone/>
            </a:pPr>
            <a:r>
              <a:rPr lang="uk-UA" sz="1800" dirty="0">
                <a:solidFill>
                  <a:srgbClr val="000000"/>
                </a:solidFill>
                <a:latin typeface="Calibri"/>
                <a:ea typeface="Calibri"/>
                <a:cs typeface="Calibri"/>
                <a:sym typeface="Calibri"/>
              </a:rPr>
              <a:t>Спробуйте знайти творче рішення для вирішення цієї проблеми. Якщо щось є проблемою, перетворите це на завдання. Якщо ви досягли цього моменту, то у вас вже є достатньо практики, щоб знайти спосіб вирішення цієї проблеми.</a:t>
            </a:r>
            <a:endParaRPr dirty="0">
              <a:latin typeface="Times New Roman"/>
              <a:ea typeface="Times New Roman"/>
              <a:cs typeface="Times New Roman"/>
              <a:sym typeface="Times New Roman"/>
            </a:endParaRPr>
          </a:p>
          <a:p>
            <a:pPr marL="342900" lvl="0" indent="-281940" algn="just" rtl="0">
              <a:lnSpc>
                <a:spcPct val="100000"/>
              </a:lnSpc>
              <a:spcBef>
                <a:spcPts val="1000"/>
              </a:spcBef>
              <a:spcAft>
                <a:spcPts val="0"/>
              </a:spcAft>
              <a:buSzPts val="960"/>
              <a:buNone/>
            </a:pPr>
            <a:endParaRPr sz="1200" dirty="0">
              <a:latin typeface="Times New Roman"/>
              <a:ea typeface="Times New Roman"/>
              <a:cs typeface="Times New Roman"/>
              <a:sym typeface="Times New Roman"/>
            </a:endParaRPr>
          </a:p>
          <a:p>
            <a:pPr marL="0" lvl="0" indent="0" algn="just" rtl="0">
              <a:lnSpc>
                <a:spcPct val="115000"/>
              </a:lnSpc>
              <a:spcBef>
                <a:spcPts val="1000"/>
              </a:spcBef>
              <a:spcAft>
                <a:spcPts val="0"/>
              </a:spcAft>
              <a:buSzPts val="960"/>
              <a:buNone/>
            </a:pPr>
            <a:endParaRPr sz="1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38"/>
        <p:cNvGrpSpPr/>
        <p:nvPr/>
      </p:nvGrpSpPr>
      <p:grpSpPr>
        <a:xfrm>
          <a:off x="0" y="0"/>
          <a:ext cx="0" cy="0"/>
          <a:chOff x="0" y="0"/>
          <a:chExt cx="0" cy="0"/>
        </a:xfrm>
      </p:grpSpPr>
      <p:sp>
        <p:nvSpPr>
          <p:cNvPr id="239" name="Google Shape;239;p15"/>
          <p:cNvSpPr txBox="1">
            <a:spLocks noGrp="1"/>
          </p:cNvSpPr>
          <p:nvPr>
            <p:ph type="title"/>
          </p:nvPr>
        </p:nvSpPr>
        <p:spPr>
          <a:xfrm>
            <a:off x="677334" y="609600"/>
            <a:ext cx="8596668" cy="753208"/>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chemeClr val="accent1"/>
              </a:buClr>
              <a:buSzPts val="3600"/>
              <a:buFont typeface="Trebuchet MS"/>
              <a:buNone/>
            </a:pPr>
            <a:r>
              <a:rPr lang="uk-UA" dirty="0"/>
              <a:t>Побудова стратегії</a:t>
            </a:r>
            <a:endParaRPr dirty="0"/>
          </a:p>
        </p:txBody>
      </p:sp>
      <p:sp>
        <p:nvSpPr>
          <p:cNvPr id="240" name="Google Shape;240;p15"/>
          <p:cNvSpPr txBox="1">
            <a:spLocks noGrp="1"/>
          </p:cNvSpPr>
          <p:nvPr>
            <p:ph type="body" idx="1"/>
          </p:nvPr>
        </p:nvSpPr>
        <p:spPr>
          <a:xfrm>
            <a:off x="789877" y="1362808"/>
            <a:ext cx="9045785" cy="4885592"/>
          </a:xfrm>
          <a:prstGeom prst="rect">
            <a:avLst/>
          </a:prstGeom>
          <a:noFill/>
          <a:ln>
            <a:noFill/>
          </a:ln>
        </p:spPr>
        <p:txBody>
          <a:bodyPr spcFirstLastPara="1" wrap="square" lIns="91425" tIns="45700" rIns="91425" bIns="45700" anchor="t" anchorCtr="0">
            <a:noAutofit/>
          </a:bodyPr>
          <a:lstStyle/>
          <a:p>
            <a:pPr marL="0" lvl="0" indent="0" algn="just" rtl="0">
              <a:lnSpc>
                <a:spcPct val="100000"/>
              </a:lnSpc>
              <a:spcBef>
                <a:spcPts val="0"/>
              </a:spcBef>
              <a:spcAft>
                <a:spcPts val="0"/>
              </a:spcAft>
              <a:buSzPts val="1440"/>
              <a:buNone/>
            </a:pPr>
            <a:r>
              <a:rPr lang="uk-UA" sz="1800" dirty="0">
                <a:solidFill>
                  <a:srgbClr val="000000"/>
                </a:solidFill>
                <a:latin typeface="Calibri"/>
                <a:ea typeface="Calibri"/>
                <a:cs typeface="Calibri"/>
                <a:sym typeface="Calibri"/>
              </a:rPr>
              <a:t>Кожен партнер проекту обирає найцікавіші проекти та аналізує їх за алгоритмом:</a:t>
            </a:r>
          </a:p>
          <a:p>
            <a:pPr marL="0" lvl="0" indent="0" algn="just" rtl="0">
              <a:lnSpc>
                <a:spcPct val="100000"/>
              </a:lnSpc>
              <a:spcBef>
                <a:spcPts val="0"/>
              </a:spcBef>
              <a:spcAft>
                <a:spcPts val="0"/>
              </a:spcAft>
              <a:buSzPts val="1440"/>
              <a:buNone/>
            </a:pPr>
            <a:endParaRPr lang="uk-UA" sz="1800" dirty="0">
              <a:solidFill>
                <a:srgbClr val="000000"/>
              </a:solidFill>
              <a:latin typeface="Calibri"/>
              <a:ea typeface="Calibri"/>
              <a:cs typeface="Calibri"/>
              <a:sym typeface="Calibri"/>
            </a:endParaRPr>
          </a:p>
          <a:p>
            <a:pPr marL="285750" indent="-285750" algn="just">
              <a:spcBef>
                <a:spcPts val="0"/>
              </a:spcBef>
            </a:pPr>
            <a:r>
              <a:rPr lang="uk-UA" sz="1800" dirty="0">
                <a:solidFill>
                  <a:srgbClr val="000000"/>
                </a:solidFill>
                <a:latin typeface="Calibri"/>
                <a:ea typeface="Calibri"/>
                <a:cs typeface="Calibri"/>
                <a:sym typeface="Calibri"/>
              </a:rPr>
              <a:t>ідея.</a:t>
            </a:r>
          </a:p>
          <a:p>
            <a:pPr marL="0" indent="0" algn="just">
              <a:spcBef>
                <a:spcPts val="0"/>
              </a:spcBef>
              <a:buNone/>
            </a:pPr>
            <a:endParaRPr lang="uk-UA" sz="1800" dirty="0">
              <a:solidFill>
                <a:srgbClr val="000000"/>
              </a:solidFill>
              <a:latin typeface="Calibri"/>
              <a:ea typeface="Calibri"/>
              <a:cs typeface="Calibri"/>
              <a:sym typeface="Calibri"/>
            </a:endParaRPr>
          </a:p>
          <a:p>
            <a:pPr marL="285750" indent="-285750" algn="just">
              <a:spcBef>
                <a:spcPts val="0"/>
              </a:spcBef>
            </a:pPr>
            <a:r>
              <a:rPr lang="uk-UA" sz="1800" dirty="0">
                <a:solidFill>
                  <a:srgbClr val="000000"/>
                </a:solidFill>
                <a:latin typeface="Calibri"/>
                <a:ea typeface="Calibri"/>
                <a:cs typeface="Calibri"/>
                <a:sym typeface="Calibri"/>
              </a:rPr>
              <a:t>реалізація (Де? Як? Які творчі прийоми використано? Що стало можливим?)</a:t>
            </a:r>
          </a:p>
          <a:p>
            <a:pPr marL="0" indent="0" algn="just">
              <a:spcBef>
                <a:spcPts val="0"/>
              </a:spcBef>
              <a:buNone/>
            </a:pPr>
            <a:endParaRPr lang="uk-UA" sz="1800" dirty="0">
              <a:solidFill>
                <a:srgbClr val="000000"/>
              </a:solidFill>
              <a:latin typeface="Calibri"/>
              <a:ea typeface="Calibri"/>
              <a:cs typeface="Calibri"/>
              <a:sym typeface="Calibri"/>
            </a:endParaRPr>
          </a:p>
          <a:p>
            <a:pPr marL="285750" indent="-285750" algn="just">
              <a:spcBef>
                <a:spcPts val="0"/>
              </a:spcBef>
            </a:pPr>
            <a:r>
              <a:rPr lang="uk-UA" sz="1800" dirty="0">
                <a:solidFill>
                  <a:srgbClr val="000000"/>
                </a:solidFill>
                <a:latin typeface="Calibri"/>
                <a:ea typeface="Calibri"/>
                <a:cs typeface="Calibri"/>
                <a:sym typeface="Calibri"/>
              </a:rPr>
              <a:t>кому це було корисно та цікаво? Наскільки він відповідає потребам цільової аудиторії?</a:t>
            </a:r>
          </a:p>
          <a:p>
            <a:pPr marL="0" indent="0" algn="just">
              <a:spcBef>
                <a:spcPts val="0"/>
              </a:spcBef>
              <a:buNone/>
            </a:pPr>
            <a:endParaRPr lang="uk-UA" sz="1800" dirty="0">
              <a:solidFill>
                <a:srgbClr val="000000"/>
              </a:solidFill>
              <a:latin typeface="Calibri"/>
              <a:ea typeface="Calibri"/>
              <a:cs typeface="Calibri"/>
              <a:sym typeface="Calibri"/>
            </a:endParaRPr>
          </a:p>
          <a:p>
            <a:pPr marL="285750" indent="-285750" algn="just">
              <a:spcBef>
                <a:spcPts val="0"/>
              </a:spcBef>
            </a:pPr>
            <a:r>
              <a:rPr lang="uk-UA" sz="1800" dirty="0">
                <a:solidFill>
                  <a:srgbClr val="000000"/>
                </a:solidFill>
                <a:latin typeface="Calibri"/>
                <a:ea typeface="Calibri"/>
                <a:cs typeface="Calibri"/>
                <a:sym typeface="Calibri"/>
              </a:rPr>
              <a:t>які ризики? - втрата актуальності через зміни потреб цільової аудиторії, технічного забезпечення, фінансування, наявності та потреб команди, необхідності змінювати та розвивати проект.</a:t>
            </a:r>
          </a:p>
          <a:p>
            <a:pPr marL="0" indent="0" algn="just">
              <a:spcBef>
                <a:spcPts val="0"/>
              </a:spcBef>
              <a:buNone/>
            </a:pPr>
            <a:endParaRPr lang="uk-UA" sz="1800" dirty="0">
              <a:solidFill>
                <a:srgbClr val="000000"/>
              </a:solidFill>
              <a:latin typeface="Calibri"/>
              <a:ea typeface="Calibri"/>
              <a:cs typeface="Calibri"/>
              <a:sym typeface="Calibri"/>
            </a:endParaRPr>
          </a:p>
          <a:p>
            <a:pPr marL="285750" indent="-285750" algn="just">
              <a:spcBef>
                <a:spcPts val="0"/>
              </a:spcBef>
            </a:pPr>
            <a:r>
              <a:rPr lang="uk-UA" sz="1800" dirty="0">
                <a:solidFill>
                  <a:srgbClr val="000000"/>
                </a:solidFill>
                <a:latin typeface="Calibri"/>
                <a:ea typeface="Calibri"/>
                <a:cs typeface="Calibri"/>
                <a:sym typeface="Calibri"/>
              </a:rPr>
              <a:t>можливості проекту: що це створює? Який продукт (корисна інформація, зв’язки між людьми, середовище для співпраці та спільної творчості).</a:t>
            </a:r>
          </a:p>
          <a:p>
            <a:pPr marL="0" indent="0" algn="just">
              <a:spcBef>
                <a:spcPts val="0"/>
              </a:spcBef>
              <a:buNone/>
            </a:pPr>
            <a:endParaRPr lang="uk-UA" sz="1800" dirty="0">
              <a:solidFill>
                <a:srgbClr val="000000"/>
              </a:solidFill>
              <a:latin typeface="Calibri"/>
              <a:ea typeface="Calibri"/>
              <a:cs typeface="Calibri"/>
              <a:sym typeface="Calibri"/>
            </a:endParaRPr>
          </a:p>
          <a:p>
            <a:pPr marL="285750" indent="-285750" algn="just">
              <a:spcBef>
                <a:spcPts val="0"/>
              </a:spcBef>
            </a:pPr>
            <a:r>
              <a:rPr lang="uk-UA" sz="1800" dirty="0">
                <a:solidFill>
                  <a:srgbClr val="000000"/>
                </a:solidFill>
                <a:latin typeface="Calibri"/>
                <a:ea typeface="Calibri"/>
                <a:cs typeface="Calibri"/>
                <a:sym typeface="Calibri"/>
              </a:rPr>
              <a:t>перспективи подальшого застосування в інших умовах - Де? Коли? чому Для кого? Для яких видів діяльності?</a:t>
            </a:r>
            <a:endParaRPr sz="1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44"/>
        <p:cNvGrpSpPr/>
        <p:nvPr/>
      </p:nvGrpSpPr>
      <p:grpSpPr>
        <a:xfrm>
          <a:off x="0" y="0"/>
          <a:ext cx="0" cy="0"/>
          <a:chOff x="0" y="0"/>
          <a:chExt cx="0" cy="0"/>
        </a:xfrm>
      </p:grpSpPr>
      <p:sp>
        <p:nvSpPr>
          <p:cNvPr id="245" name="Google Shape;245;p16"/>
          <p:cNvSpPr txBox="1">
            <a:spLocks noGrp="1"/>
          </p:cNvSpPr>
          <p:nvPr>
            <p:ph type="title"/>
          </p:nvPr>
        </p:nvSpPr>
        <p:spPr>
          <a:xfrm>
            <a:off x="677334" y="609600"/>
            <a:ext cx="8596668" cy="753208"/>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chemeClr val="accent1"/>
              </a:buClr>
              <a:buSzPts val="3600"/>
              <a:buFont typeface="Trebuchet MS"/>
              <a:buNone/>
            </a:pPr>
            <a:r>
              <a:rPr lang="uk-UA" dirty="0"/>
              <a:t>Список літератури</a:t>
            </a:r>
            <a:endParaRPr dirty="0"/>
          </a:p>
        </p:txBody>
      </p:sp>
      <p:sp>
        <p:nvSpPr>
          <p:cNvPr id="246" name="Google Shape;246;p16"/>
          <p:cNvSpPr txBox="1">
            <a:spLocks noGrp="1"/>
          </p:cNvSpPr>
          <p:nvPr>
            <p:ph type="body" idx="1"/>
          </p:nvPr>
        </p:nvSpPr>
        <p:spPr>
          <a:xfrm>
            <a:off x="789877" y="1362808"/>
            <a:ext cx="9045785" cy="4885592"/>
          </a:xfrm>
          <a:prstGeom prst="rect">
            <a:avLst/>
          </a:prstGeom>
          <a:noFill/>
          <a:ln>
            <a:noFill/>
          </a:ln>
        </p:spPr>
        <p:txBody>
          <a:bodyPr spcFirstLastPara="1" wrap="square" lIns="91425" tIns="45700" rIns="91425" bIns="45700" anchor="t" anchorCtr="0">
            <a:noAutofit/>
          </a:bodyPr>
          <a:lstStyle/>
          <a:p>
            <a:pPr marL="342900" lvl="0" indent="-342900" algn="just" rtl="0">
              <a:lnSpc>
                <a:spcPct val="100000"/>
              </a:lnSpc>
              <a:spcBef>
                <a:spcPts val="0"/>
              </a:spcBef>
              <a:spcAft>
                <a:spcPts val="0"/>
              </a:spcAft>
              <a:buSzPts val="1440"/>
              <a:buChar char="►"/>
            </a:pPr>
            <a:r>
              <a:rPr lang="en-GB" sz="1800" dirty="0" err="1">
                <a:solidFill>
                  <a:srgbClr val="000000"/>
                </a:solidFill>
                <a:latin typeface="Calibri"/>
                <a:ea typeface="Calibri"/>
                <a:cs typeface="Calibri"/>
                <a:sym typeface="Calibri"/>
              </a:rPr>
              <a:t>Kupers</a:t>
            </a:r>
            <a:r>
              <a:rPr lang="en-GB" sz="1800" dirty="0">
                <a:solidFill>
                  <a:srgbClr val="000000"/>
                </a:solidFill>
                <a:latin typeface="Calibri"/>
                <a:ea typeface="Calibri"/>
                <a:cs typeface="Calibri"/>
                <a:sym typeface="Calibri"/>
              </a:rPr>
              <a:t>, E. </a:t>
            </a:r>
            <a:r>
              <a:rPr lang="en-GB" sz="1800" i="1" dirty="0">
                <a:solidFill>
                  <a:srgbClr val="000000"/>
                </a:solidFill>
                <a:latin typeface="Calibri"/>
                <a:ea typeface="Calibri"/>
                <a:cs typeface="Calibri"/>
                <a:sym typeface="Calibri"/>
              </a:rPr>
              <a:t>et al</a:t>
            </a:r>
            <a:r>
              <a:rPr lang="en-GB" sz="1800" dirty="0">
                <a:solidFill>
                  <a:srgbClr val="000000"/>
                </a:solidFill>
                <a:latin typeface="Calibri"/>
                <a:ea typeface="Calibri"/>
                <a:cs typeface="Calibri"/>
                <a:sym typeface="Calibri"/>
              </a:rPr>
              <a:t>. (2018) </a:t>
            </a:r>
            <a:r>
              <a:rPr lang="uk-UA" sz="1800" dirty="0">
                <a:solidFill>
                  <a:srgbClr val="000000"/>
                </a:solidFill>
                <a:latin typeface="Calibri"/>
                <a:ea typeface="Calibri"/>
                <a:cs typeface="Calibri"/>
                <a:sym typeface="Calibri"/>
              </a:rPr>
              <a:t>Дитяча творчість: теоретичні основи та систематичний огляд.</a:t>
            </a:r>
            <a:r>
              <a:rPr lang="en-GB" sz="1800" dirty="0">
                <a:solidFill>
                  <a:srgbClr val="000000"/>
                </a:solidFill>
                <a:latin typeface="Calibri"/>
                <a:ea typeface="Calibri"/>
                <a:cs typeface="Calibri"/>
                <a:sym typeface="Calibri"/>
              </a:rPr>
              <a:t> </a:t>
            </a:r>
            <a:r>
              <a:rPr lang="en-GB" sz="1800" i="1" dirty="0">
                <a:solidFill>
                  <a:srgbClr val="000000"/>
                </a:solidFill>
                <a:latin typeface="Calibri"/>
                <a:ea typeface="Calibri"/>
                <a:cs typeface="Calibri"/>
                <a:sym typeface="Calibri"/>
              </a:rPr>
              <a:t>SAGE.</a:t>
            </a:r>
            <a:r>
              <a:rPr lang="en-GB" sz="1800" dirty="0">
                <a:solidFill>
                  <a:srgbClr val="000000"/>
                </a:solidFill>
                <a:latin typeface="Calibri"/>
                <a:ea typeface="Calibri"/>
                <a:cs typeface="Calibri"/>
                <a:sym typeface="Calibri"/>
              </a:rPr>
              <a:t> Available at:</a:t>
            </a:r>
            <a:r>
              <a:rPr lang="en-GB" dirty="0">
                <a:latin typeface="Times New Roman"/>
                <a:ea typeface="Times New Roman"/>
                <a:cs typeface="Times New Roman"/>
                <a:sym typeface="Times New Roman"/>
              </a:rPr>
              <a:t> </a:t>
            </a:r>
            <a:r>
              <a:rPr lang="en-GB" sz="1800" u="sng" dirty="0">
                <a:solidFill>
                  <a:srgbClr val="1155CC"/>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https://journals.sagepub.com/doi/full/10.3102/0034654318815707</a:t>
            </a:r>
            <a:endParaRPr sz="1800" dirty="0">
              <a:latin typeface="Times New Roman"/>
              <a:ea typeface="Times New Roman"/>
              <a:cs typeface="Times New Roman"/>
              <a:sym typeface="Times New Roman"/>
            </a:endParaRPr>
          </a:p>
          <a:p>
            <a:pPr marL="342900" lvl="0" indent="-342900" algn="just" rtl="0">
              <a:lnSpc>
                <a:spcPct val="100000"/>
              </a:lnSpc>
              <a:spcBef>
                <a:spcPts val="1200"/>
              </a:spcBef>
              <a:spcAft>
                <a:spcPts val="0"/>
              </a:spcAft>
              <a:buSzPts val="1440"/>
              <a:buChar char="►"/>
            </a:pPr>
            <a:r>
              <a:rPr lang="en-GB" sz="1800" dirty="0" err="1">
                <a:solidFill>
                  <a:srgbClr val="000000"/>
                </a:solidFill>
                <a:latin typeface="Calibri"/>
                <a:ea typeface="Calibri"/>
                <a:cs typeface="Calibri"/>
                <a:sym typeface="Calibri"/>
              </a:rPr>
              <a:t>Reicherts</a:t>
            </a:r>
            <a:r>
              <a:rPr lang="en-GB" sz="1800" dirty="0">
                <a:solidFill>
                  <a:srgbClr val="000000"/>
                </a:solidFill>
                <a:latin typeface="Calibri"/>
                <a:ea typeface="Calibri"/>
                <a:cs typeface="Calibri"/>
                <a:sym typeface="Calibri"/>
              </a:rPr>
              <a:t>, M. (2015) </a:t>
            </a:r>
            <a:r>
              <a:rPr lang="uk-UA" sz="1800" dirty="0">
                <a:solidFill>
                  <a:srgbClr val="000000"/>
                </a:solidFill>
                <a:latin typeface="Calibri"/>
                <a:ea typeface="Calibri"/>
                <a:cs typeface="Calibri"/>
                <a:sym typeface="Calibri"/>
              </a:rPr>
              <a:t>Вивільнення креативності та </a:t>
            </a:r>
            <a:r>
              <a:rPr lang="uk-UA" sz="1800" dirty="0" err="1">
                <a:solidFill>
                  <a:srgbClr val="000000"/>
                </a:solidFill>
                <a:latin typeface="Calibri"/>
                <a:ea typeface="Calibri"/>
                <a:cs typeface="Calibri"/>
                <a:sym typeface="Calibri"/>
              </a:rPr>
              <a:t>інноваційності</a:t>
            </a:r>
            <a:r>
              <a:rPr lang="uk-UA" sz="1800" dirty="0">
                <a:solidFill>
                  <a:srgbClr val="000000"/>
                </a:solidFill>
                <a:latin typeface="Calibri"/>
                <a:ea typeface="Calibri"/>
                <a:cs typeface="Calibri"/>
                <a:sym typeface="Calibri"/>
              </a:rPr>
              <a:t> молодих людей Європейські проекти передової практики. </a:t>
            </a:r>
            <a:r>
              <a:rPr lang="en-GB" sz="1800" i="1" dirty="0">
                <a:solidFill>
                  <a:srgbClr val="000000"/>
                </a:solidFill>
                <a:latin typeface="Calibri"/>
                <a:ea typeface="Calibri"/>
                <a:cs typeface="Calibri"/>
                <a:sym typeface="Calibri"/>
              </a:rPr>
              <a:t>Luxembourg: Publications Office of the European Union.</a:t>
            </a:r>
            <a:endParaRPr sz="1800" dirty="0">
              <a:latin typeface="Times New Roman"/>
              <a:ea typeface="Times New Roman"/>
              <a:cs typeface="Times New Roman"/>
              <a:sym typeface="Times New Roman"/>
            </a:endParaRPr>
          </a:p>
          <a:p>
            <a:pPr marL="342900" lvl="0" indent="-342900" algn="just" rtl="0">
              <a:lnSpc>
                <a:spcPct val="100000"/>
              </a:lnSpc>
              <a:spcBef>
                <a:spcPts val="2200"/>
              </a:spcBef>
              <a:spcAft>
                <a:spcPts val="0"/>
              </a:spcAft>
              <a:buSzPts val="1440"/>
              <a:buChar char="►"/>
            </a:pPr>
            <a:r>
              <a:rPr lang="en-GB" sz="1800" dirty="0">
                <a:solidFill>
                  <a:srgbClr val="000000"/>
                </a:solidFill>
                <a:latin typeface="Calibri"/>
                <a:ea typeface="Calibri"/>
                <a:cs typeface="Calibri"/>
                <a:sym typeface="Calibri"/>
              </a:rPr>
              <a:t>Rosalie, J. (2018). </a:t>
            </a:r>
            <a:r>
              <a:rPr lang="uk-UA" sz="1800" i="1" dirty="0">
                <a:solidFill>
                  <a:srgbClr val="000000"/>
                </a:solidFill>
                <a:latin typeface="Calibri"/>
                <a:ea typeface="Calibri"/>
                <a:cs typeface="Calibri"/>
                <a:sym typeface="Calibri"/>
              </a:rPr>
              <a:t>Невикористаний потенціал </a:t>
            </a:r>
            <a:r>
              <a:rPr lang="uk-UA" sz="1800" i="1" dirty="0" err="1">
                <a:solidFill>
                  <a:srgbClr val="000000"/>
                </a:solidFill>
                <a:latin typeface="Calibri"/>
                <a:ea typeface="Calibri"/>
                <a:cs typeface="Calibri"/>
                <a:sym typeface="Calibri"/>
              </a:rPr>
              <a:t>транссистемного</a:t>
            </a:r>
            <a:r>
              <a:rPr lang="uk-UA" sz="1800" i="1" dirty="0">
                <a:solidFill>
                  <a:srgbClr val="000000"/>
                </a:solidFill>
                <a:latin typeface="Calibri"/>
                <a:ea typeface="Calibri"/>
                <a:cs typeface="Calibri"/>
                <a:sym typeface="Calibri"/>
              </a:rPr>
              <a:t> мислення. </a:t>
            </a:r>
            <a:r>
              <a:rPr lang="en-GB" sz="1800" dirty="0">
                <a:solidFill>
                  <a:srgbClr val="000000"/>
                </a:solidFill>
                <a:latin typeface="Calibri"/>
                <a:ea typeface="Calibri"/>
                <a:cs typeface="Calibri"/>
                <a:sym typeface="Calibri"/>
              </a:rPr>
              <a:t>McGill University - Faculty of Law. Yvon </a:t>
            </a:r>
            <a:r>
              <a:rPr lang="en-GB" sz="1800" dirty="0" err="1">
                <a:solidFill>
                  <a:srgbClr val="000000"/>
                </a:solidFill>
                <a:latin typeface="Calibri"/>
                <a:ea typeface="Calibri"/>
                <a:cs typeface="Calibri"/>
                <a:sym typeface="Calibri"/>
              </a:rPr>
              <a:t>Blais</a:t>
            </a:r>
            <a:r>
              <a:rPr lang="en-GB" sz="1800" dirty="0">
                <a:latin typeface="Calibri"/>
                <a:ea typeface="Calibri"/>
                <a:cs typeface="Calibri"/>
                <a:sym typeface="Calibri"/>
              </a:rPr>
              <a:t> </a:t>
            </a:r>
            <a:endParaRPr sz="1800" dirty="0">
              <a:latin typeface="Times New Roman"/>
              <a:ea typeface="Times New Roman"/>
              <a:cs typeface="Times New Roman"/>
              <a:sym typeface="Times New Roman"/>
            </a:endParaRPr>
          </a:p>
          <a:p>
            <a:pPr marL="342900" lvl="0" indent="-342900" algn="just" rtl="0">
              <a:lnSpc>
                <a:spcPct val="100000"/>
              </a:lnSpc>
              <a:spcBef>
                <a:spcPts val="1000"/>
              </a:spcBef>
              <a:spcAft>
                <a:spcPts val="0"/>
              </a:spcAft>
              <a:buSzPts val="1440"/>
              <a:buChar char="►"/>
            </a:pPr>
            <a:r>
              <a:rPr lang="en-GB" sz="1800" dirty="0" err="1">
                <a:solidFill>
                  <a:srgbClr val="000000"/>
                </a:solidFill>
                <a:latin typeface="Calibri"/>
                <a:ea typeface="Calibri"/>
                <a:cs typeface="Calibri"/>
                <a:sym typeface="Calibri"/>
              </a:rPr>
              <a:t>Sebba</a:t>
            </a:r>
            <a:r>
              <a:rPr lang="en-GB" sz="1800" dirty="0">
                <a:solidFill>
                  <a:srgbClr val="000000"/>
                </a:solidFill>
                <a:latin typeface="Calibri"/>
                <a:ea typeface="Calibri"/>
                <a:cs typeface="Calibri"/>
                <a:sym typeface="Calibri"/>
              </a:rPr>
              <a:t>, J. </a:t>
            </a:r>
            <a:r>
              <a:rPr lang="en-GB" sz="1800" i="1" dirty="0">
                <a:solidFill>
                  <a:srgbClr val="000000"/>
                </a:solidFill>
                <a:latin typeface="Calibri"/>
                <a:ea typeface="Calibri"/>
                <a:cs typeface="Calibri"/>
                <a:sym typeface="Calibri"/>
              </a:rPr>
              <a:t>et al</a:t>
            </a:r>
            <a:r>
              <a:rPr lang="en-GB" sz="1800" dirty="0">
                <a:solidFill>
                  <a:srgbClr val="000000"/>
                </a:solidFill>
                <a:latin typeface="Calibri"/>
                <a:ea typeface="Calibri"/>
                <a:cs typeface="Calibri"/>
                <a:sym typeface="Calibri"/>
              </a:rPr>
              <a:t>. (2009) </a:t>
            </a:r>
            <a:r>
              <a:rPr lang="uk-UA" sz="1800" dirty="0">
                <a:solidFill>
                  <a:srgbClr val="000000"/>
                </a:solidFill>
                <a:latin typeface="Calibri"/>
                <a:ea typeface="Calibri"/>
                <a:cs typeface="Calibri"/>
                <a:sym typeface="Calibri"/>
              </a:rPr>
              <a:t>Інновації під керівництвом молоді: підвищення кваліфікації та потенціалу наступного покоління </a:t>
            </a:r>
            <a:r>
              <a:rPr lang="uk-UA" sz="1800" dirty="0" err="1">
                <a:solidFill>
                  <a:srgbClr val="000000"/>
                </a:solidFill>
                <a:latin typeface="Calibri"/>
                <a:ea typeface="Calibri"/>
                <a:cs typeface="Calibri"/>
                <a:sym typeface="Calibri"/>
              </a:rPr>
              <a:t>інноваторів</a:t>
            </a:r>
            <a:r>
              <a:rPr lang="uk-UA" sz="1800" dirty="0">
                <a:solidFill>
                  <a:srgbClr val="000000"/>
                </a:solidFill>
                <a:latin typeface="Calibri"/>
                <a:ea typeface="Calibri"/>
                <a:cs typeface="Calibri"/>
                <a:sym typeface="Calibri"/>
              </a:rPr>
              <a:t>.</a:t>
            </a:r>
            <a:r>
              <a:rPr lang="en-GB" sz="1800" dirty="0">
                <a:solidFill>
                  <a:srgbClr val="000000"/>
                </a:solidFill>
                <a:latin typeface="Calibri"/>
                <a:ea typeface="Calibri"/>
                <a:cs typeface="Calibri"/>
                <a:sym typeface="Calibri"/>
              </a:rPr>
              <a:t> (2019) </a:t>
            </a:r>
            <a:r>
              <a:rPr lang="en-GB" sz="1800" i="1" dirty="0">
                <a:solidFill>
                  <a:srgbClr val="000000"/>
                </a:solidFill>
                <a:latin typeface="Calibri"/>
                <a:ea typeface="Calibri"/>
                <a:cs typeface="Calibri"/>
                <a:sym typeface="Calibri"/>
              </a:rPr>
              <a:t>National Endowment for Science, Technology and the Arts (NESTA)</a:t>
            </a:r>
            <a:endParaRPr sz="1800" dirty="0">
              <a:latin typeface="Times New Roman"/>
              <a:ea typeface="Times New Roman"/>
              <a:cs typeface="Times New Roman"/>
              <a:sym typeface="Times New Roman"/>
            </a:endParaRPr>
          </a:p>
          <a:p>
            <a:pPr marL="0" lvl="0" indent="0" algn="just" rtl="0">
              <a:lnSpc>
                <a:spcPct val="115000"/>
              </a:lnSpc>
              <a:spcBef>
                <a:spcPts val="1000"/>
              </a:spcBef>
              <a:spcAft>
                <a:spcPts val="0"/>
              </a:spcAft>
              <a:buSzPts val="960"/>
              <a:buNone/>
            </a:pPr>
            <a:endParaRPr sz="1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50"/>
        <p:cNvGrpSpPr/>
        <p:nvPr/>
      </p:nvGrpSpPr>
      <p:grpSpPr>
        <a:xfrm>
          <a:off x="0" y="0"/>
          <a:ext cx="0" cy="0"/>
          <a:chOff x="0" y="0"/>
          <a:chExt cx="0" cy="0"/>
        </a:xfrm>
      </p:grpSpPr>
      <p:sp>
        <p:nvSpPr>
          <p:cNvPr id="251" name="Google Shape;251;p17"/>
          <p:cNvSpPr txBox="1">
            <a:spLocks noGrp="1"/>
          </p:cNvSpPr>
          <p:nvPr>
            <p:ph type="subTitle" idx="1"/>
          </p:nvPr>
        </p:nvSpPr>
        <p:spPr>
          <a:xfrm>
            <a:off x="2378366" y="1625206"/>
            <a:ext cx="5829054" cy="453391"/>
          </a:xfrm>
          <a:prstGeom prst="rect">
            <a:avLst/>
          </a:prstGeom>
          <a:noFill/>
          <a:ln>
            <a:noFill/>
          </a:ln>
        </p:spPr>
        <p:txBody>
          <a:bodyPr spcFirstLastPara="1" wrap="square" lIns="91425" tIns="45700" rIns="91425" bIns="45700" anchor="t" anchorCtr="0">
            <a:normAutofit fontScale="77500" lnSpcReduction="20000"/>
          </a:bodyPr>
          <a:lstStyle/>
          <a:p>
            <a:pPr marL="0" lvl="0" indent="0" algn="ctr" rtl="0">
              <a:lnSpc>
                <a:spcPct val="100000"/>
              </a:lnSpc>
              <a:spcBef>
                <a:spcPts val="0"/>
              </a:spcBef>
              <a:spcAft>
                <a:spcPts val="0"/>
              </a:spcAft>
              <a:buSzPct val="79999"/>
              <a:buNone/>
            </a:pPr>
            <a:r>
              <a:rPr lang="en-GB" b="1" dirty="0"/>
              <a:t>Creative Box</a:t>
            </a:r>
            <a:r>
              <a:rPr lang="uk-UA" b="1" dirty="0"/>
              <a:t> : Просування інноваційних підходів до побудови освітніх форматів у роботі з молоддю.</a:t>
            </a:r>
            <a:endParaRPr dirty="0"/>
          </a:p>
        </p:txBody>
      </p:sp>
      <p:pic>
        <p:nvPicPr>
          <p:cNvPr id="252" name="Google Shape;252;p17"/>
          <p:cNvPicPr preferRelativeResize="0"/>
          <p:nvPr/>
        </p:nvPicPr>
        <p:blipFill rotWithShape="1">
          <a:blip r:embed="rId3">
            <a:alphaModFix/>
          </a:blip>
          <a:srcRect/>
          <a:stretch/>
        </p:blipFill>
        <p:spPr>
          <a:xfrm>
            <a:off x="375508" y="5874924"/>
            <a:ext cx="1627464" cy="331057"/>
          </a:xfrm>
          <a:prstGeom prst="rect">
            <a:avLst/>
          </a:prstGeom>
          <a:noFill/>
          <a:ln>
            <a:noFill/>
          </a:ln>
        </p:spPr>
      </p:pic>
      <p:sp>
        <p:nvSpPr>
          <p:cNvPr id="253" name="Google Shape;253;p17"/>
          <p:cNvSpPr txBox="1"/>
          <p:nvPr/>
        </p:nvSpPr>
        <p:spPr>
          <a:xfrm>
            <a:off x="1550777" y="2126357"/>
            <a:ext cx="7766936" cy="9803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accent1"/>
              </a:buClr>
              <a:buSzPts val="4800"/>
              <a:buFont typeface="Noto Sans Symbols"/>
              <a:buNone/>
            </a:pPr>
            <a:r>
              <a:rPr lang="uk-UA" sz="6000" b="0" i="0" u="none" strike="noStrike" cap="none" dirty="0">
                <a:solidFill>
                  <a:schemeClr val="dk1"/>
                </a:solidFill>
                <a:latin typeface="Trebuchet MS"/>
                <a:ea typeface="Trebuchet MS"/>
                <a:cs typeface="Trebuchet MS"/>
                <a:sym typeface="Trebuchet MS"/>
              </a:rPr>
              <a:t>Дякуємо</a:t>
            </a:r>
            <a:r>
              <a:rPr lang="en-GB" sz="6000" b="0" i="0" u="none" strike="noStrike" cap="none" dirty="0">
                <a:solidFill>
                  <a:schemeClr val="dk1"/>
                </a:solidFill>
                <a:latin typeface="Trebuchet MS"/>
                <a:ea typeface="Trebuchet MS"/>
                <a:cs typeface="Trebuchet MS"/>
                <a:sym typeface="Trebuchet MS"/>
              </a:rPr>
              <a:t>!</a:t>
            </a:r>
            <a:endParaRPr sz="6000" b="0" i="0" u="none" strike="noStrike" cap="none" dirty="0">
              <a:solidFill>
                <a:schemeClr val="dk1"/>
              </a:solidFill>
              <a:latin typeface="Trebuchet MS"/>
              <a:ea typeface="Trebuchet MS"/>
              <a:cs typeface="Trebuchet MS"/>
              <a:sym typeface="Trebuchet MS"/>
            </a:endParaRPr>
          </a:p>
        </p:txBody>
      </p:sp>
      <p:sp>
        <p:nvSpPr>
          <p:cNvPr id="254" name="Google Shape;254;p17"/>
          <p:cNvSpPr txBox="1"/>
          <p:nvPr/>
        </p:nvSpPr>
        <p:spPr>
          <a:xfrm>
            <a:off x="2661070" y="3344173"/>
            <a:ext cx="5546350" cy="1818077"/>
          </a:xfrm>
          <a:prstGeom prst="rect">
            <a:avLst/>
          </a:prstGeom>
          <a:noFill/>
          <a:ln>
            <a:noFill/>
          </a:ln>
        </p:spPr>
        <p:txBody>
          <a:bodyPr spcFirstLastPara="1" wrap="square" lIns="91425" tIns="45700" rIns="91425" bIns="45700" anchor="t" anchorCtr="0">
            <a:normAutofit/>
          </a:bodyPr>
          <a:lstStyle/>
          <a:p>
            <a:pPr marL="0" marR="0" lvl="0" indent="0" algn="l" rtl="0">
              <a:lnSpc>
                <a:spcPct val="100000"/>
              </a:lnSpc>
              <a:spcBef>
                <a:spcPts val="0"/>
              </a:spcBef>
              <a:spcAft>
                <a:spcPts val="0"/>
              </a:spcAft>
              <a:buClr>
                <a:schemeClr val="accent1"/>
              </a:buClr>
              <a:buSzPts val="1280"/>
              <a:buFont typeface="Noto Sans Symbols"/>
              <a:buNone/>
            </a:pPr>
            <a:r>
              <a:rPr lang="uk-UA" sz="1600" b="0" i="0" u="none" strike="noStrike" cap="none" dirty="0">
                <a:solidFill>
                  <a:srgbClr val="7F7F7F"/>
                </a:solidFill>
                <a:latin typeface="Trebuchet MS"/>
                <a:ea typeface="Trebuchet MS"/>
                <a:cs typeface="Trebuchet MS"/>
                <a:sym typeface="Trebuchet MS"/>
              </a:rPr>
              <a:t>Зв’язатися з нами</a:t>
            </a:r>
            <a:r>
              <a:rPr lang="en-GB" sz="1600" b="0" i="0" u="none" strike="noStrike" cap="none" dirty="0">
                <a:solidFill>
                  <a:srgbClr val="7F7F7F"/>
                </a:solidFill>
                <a:latin typeface="Trebuchet MS"/>
                <a:ea typeface="Trebuchet MS"/>
                <a:cs typeface="Trebuchet MS"/>
                <a:sym typeface="Trebuchet MS"/>
              </a:rPr>
              <a:t>: </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1000"/>
              </a:spcBef>
              <a:spcAft>
                <a:spcPts val="0"/>
              </a:spcAft>
              <a:buClr>
                <a:schemeClr val="accent1"/>
              </a:buClr>
              <a:buSzPts val="1280"/>
              <a:buFont typeface="Noto Sans Symbols"/>
              <a:buNone/>
            </a:pPr>
            <a:r>
              <a:rPr lang="en-GB" sz="1600" b="0" i="0" u="none" strike="noStrike" cap="none" dirty="0">
                <a:solidFill>
                  <a:srgbClr val="404040"/>
                </a:solidFill>
                <a:latin typeface="Times New Roman"/>
                <a:ea typeface="Times New Roman"/>
                <a:cs typeface="Times New Roman"/>
                <a:sym typeface="Times New Roman"/>
              </a:rPr>
              <a:t>NGO “Ukrainian Centre of the Future”</a:t>
            </a:r>
            <a:r>
              <a:rPr lang="en-GB" sz="1400" b="0" i="0" u="none" strike="noStrike" cap="none" dirty="0">
                <a:solidFill>
                  <a:srgbClr val="7F7F7F"/>
                </a:solidFill>
                <a:latin typeface="Trebuchet MS"/>
                <a:ea typeface="Trebuchet MS"/>
                <a:cs typeface="Trebuchet MS"/>
                <a:sym typeface="Trebuchet MS"/>
              </a:rPr>
              <a:t> </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1000"/>
              </a:spcBef>
              <a:spcAft>
                <a:spcPts val="0"/>
              </a:spcAft>
              <a:buClr>
                <a:schemeClr val="accent1"/>
              </a:buClr>
              <a:buSzPts val="1280"/>
              <a:buFont typeface="Noto Sans Symbols"/>
              <a:buNone/>
            </a:pPr>
            <a:r>
              <a:rPr lang="uk-UA" sz="1600" b="0" i="0" u="none" strike="noStrike" cap="none" dirty="0">
                <a:solidFill>
                  <a:srgbClr val="7F7F7F"/>
                </a:solidFill>
                <a:latin typeface="Trebuchet MS"/>
                <a:ea typeface="Trebuchet MS"/>
                <a:cs typeface="Trebuchet MS"/>
                <a:sym typeface="Trebuchet MS"/>
              </a:rPr>
              <a:t>Контак</a:t>
            </a:r>
            <a:r>
              <a:rPr lang="uk-UA" sz="1600" dirty="0">
                <a:solidFill>
                  <a:srgbClr val="7F7F7F"/>
                </a:solidFill>
                <a:latin typeface="Trebuchet MS"/>
                <a:ea typeface="Trebuchet MS"/>
                <a:cs typeface="Trebuchet MS"/>
                <a:sym typeface="Trebuchet MS"/>
              </a:rPr>
              <a:t>т</a:t>
            </a:r>
            <a:r>
              <a:rPr lang="en-GB" sz="1600" b="0" i="0" u="none" strike="noStrike" cap="none" dirty="0">
                <a:solidFill>
                  <a:srgbClr val="7F7F7F"/>
                </a:solidFill>
                <a:latin typeface="Trebuchet MS"/>
                <a:ea typeface="Trebuchet MS"/>
                <a:cs typeface="Trebuchet MS"/>
                <a:sym typeface="Trebuchet MS"/>
              </a:rPr>
              <a:t>: Iryna </a:t>
            </a:r>
            <a:r>
              <a:rPr lang="en-GB" sz="1600" b="0" i="0" u="none" strike="noStrike" cap="none" dirty="0" err="1">
                <a:solidFill>
                  <a:srgbClr val="7F7F7F"/>
                </a:solidFill>
                <a:latin typeface="Trebuchet MS"/>
                <a:ea typeface="Trebuchet MS"/>
                <a:cs typeface="Trebuchet MS"/>
                <a:sym typeface="Trebuchet MS"/>
              </a:rPr>
              <a:t>Zubets</a:t>
            </a:r>
            <a:r>
              <a:rPr lang="en-GB" sz="1600" b="0" i="0" u="none" strike="noStrike" cap="none" dirty="0">
                <a:solidFill>
                  <a:srgbClr val="7F7F7F"/>
                </a:solidFill>
                <a:latin typeface="Trebuchet MS"/>
                <a:ea typeface="Trebuchet MS"/>
                <a:cs typeface="Trebuchet MS"/>
                <a:sym typeface="Trebuchet MS"/>
              </a:rPr>
              <a:t> </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1000"/>
              </a:spcBef>
              <a:spcAft>
                <a:spcPts val="0"/>
              </a:spcAft>
              <a:buClr>
                <a:schemeClr val="accent1"/>
              </a:buClr>
              <a:buSzPts val="1280"/>
              <a:buFont typeface="Noto Sans Symbols"/>
              <a:buNone/>
            </a:pPr>
            <a:r>
              <a:rPr lang="en-GB" sz="1600" b="0" i="0" u="none" strike="noStrike" cap="none" dirty="0">
                <a:solidFill>
                  <a:srgbClr val="7F7F7F"/>
                </a:solidFill>
                <a:latin typeface="Trebuchet MS"/>
                <a:ea typeface="Trebuchet MS"/>
                <a:cs typeface="Trebuchet MS"/>
                <a:sym typeface="Trebuchet MS"/>
              </a:rPr>
              <a:t>Email: </a:t>
            </a:r>
            <a:r>
              <a:rPr lang="en-GB" sz="1600" b="0" i="0" u="none" strike="noStrike" cap="none" dirty="0" err="1">
                <a:solidFill>
                  <a:srgbClr val="7F7F7F"/>
                </a:solidFill>
                <a:latin typeface="Trebuchet MS"/>
                <a:ea typeface="Trebuchet MS"/>
                <a:cs typeface="Trebuchet MS"/>
                <a:sym typeface="Trebuchet MS"/>
              </a:rPr>
              <a:t>irina.zubets@gmail.com</a:t>
            </a:r>
            <a:endParaRPr sz="1600" b="0" i="0" u="none" strike="noStrike" cap="none" dirty="0">
              <a:solidFill>
                <a:srgbClr val="7F7F7F"/>
              </a:solidFill>
              <a:latin typeface="Trebuchet MS"/>
              <a:ea typeface="Trebuchet MS"/>
              <a:cs typeface="Trebuchet MS"/>
              <a:sym typeface="Trebuchet MS"/>
            </a:endParaRPr>
          </a:p>
          <a:p>
            <a:pPr marL="0" marR="0" lvl="0" indent="0" algn="l" rtl="0">
              <a:lnSpc>
                <a:spcPct val="100000"/>
              </a:lnSpc>
              <a:spcBef>
                <a:spcPts val="1000"/>
              </a:spcBef>
              <a:spcAft>
                <a:spcPts val="0"/>
              </a:spcAft>
              <a:buClr>
                <a:schemeClr val="accent1"/>
              </a:buClr>
              <a:buSzPts val="1280"/>
              <a:buFont typeface="Noto Sans Symbols"/>
              <a:buNone/>
            </a:pPr>
            <a:endParaRPr sz="1600" b="0" i="0" u="none" strike="noStrike" cap="none" dirty="0">
              <a:solidFill>
                <a:srgbClr val="7F7F7F"/>
              </a:solidFill>
              <a:latin typeface="Trebuchet MS"/>
              <a:ea typeface="Trebuchet MS"/>
              <a:cs typeface="Trebuchet MS"/>
              <a:sym typeface="Trebuchet MS"/>
            </a:endParaRPr>
          </a:p>
        </p:txBody>
      </p:sp>
      <p:sp>
        <p:nvSpPr>
          <p:cNvPr id="255" name="Google Shape;255;p17"/>
          <p:cNvSpPr txBox="1"/>
          <p:nvPr/>
        </p:nvSpPr>
        <p:spPr>
          <a:xfrm>
            <a:off x="2378366" y="5748066"/>
            <a:ext cx="6581076" cy="58477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800"/>
              <a:buFont typeface="Arial"/>
              <a:buNone/>
            </a:pPr>
            <a:r>
              <a:rPr lang="en-GB" sz="800" b="0" i="0" u="none" strike="noStrike" cap="none">
                <a:solidFill>
                  <a:srgbClr val="595959"/>
                </a:solidFill>
                <a:latin typeface="Trebuchet MS"/>
                <a:ea typeface="Trebuchet MS"/>
                <a:cs typeface="Trebuchet MS"/>
                <a:sym typeface="Trebuchet MS"/>
              </a:rPr>
              <a:t>This project has been funded with support from the European Commission.</a:t>
            </a:r>
            <a:br>
              <a:rPr lang="en-GB" sz="800" b="0" i="0" u="none" strike="noStrike" cap="none">
                <a:solidFill>
                  <a:srgbClr val="595959"/>
                </a:solidFill>
                <a:latin typeface="Trebuchet MS"/>
                <a:ea typeface="Trebuchet MS"/>
                <a:cs typeface="Trebuchet MS"/>
                <a:sym typeface="Trebuchet MS"/>
              </a:rPr>
            </a:br>
            <a:r>
              <a:rPr lang="en-GB" sz="800" b="1" i="0" u="none" strike="noStrike" cap="none">
                <a:solidFill>
                  <a:schemeClr val="dk1"/>
                </a:solidFill>
                <a:latin typeface="Trebuchet MS"/>
                <a:ea typeface="Trebuchet MS"/>
                <a:cs typeface="Trebuchet MS"/>
                <a:sym typeface="Trebuchet MS"/>
              </a:rPr>
              <a:t>Project N</a:t>
            </a:r>
            <a:r>
              <a:rPr lang="en-GB" sz="800" b="1" i="0" u="none" strike="noStrike" cap="none" baseline="30000">
                <a:solidFill>
                  <a:schemeClr val="dk1"/>
                </a:solidFill>
                <a:latin typeface="Trebuchet MS"/>
                <a:ea typeface="Trebuchet MS"/>
                <a:cs typeface="Trebuchet MS"/>
                <a:sym typeface="Trebuchet MS"/>
              </a:rPr>
              <a:t>o</a:t>
            </a:r>
            <a:r>
              <a:rPr lang="en-GB" sz="800" b="1" i="0" u="none" strike="noStrike" cap="none">
                <a:solidFill>
                  <a:schemeClr val="dk1"/>
                </a:solidFill>
                <a:latin typeface="Trebuchet MS"/>
                <a:ea typeface="Trebuchet MS"/>
                <a:cs typeface="Trebuchet MS"/>
                <a:sym typeface="Trebuchet MS"/>
              </a:rPr>
              <a:t>: 2021-1-PL01-KA220-YOU-000028673</a:t>
            </a:r>
            <a:br>
              <a:rPr lang="en-GB" sz="800" b="0" i="0" u="none" strike="noStrike" cap="none">
                <a:solidFill>
                  <a:schemeClr val="dk1"/>
                </a:solidFill>
                <a:latin typeface="Trebuchet MS"/>
                <a:ea typeface="Trebuchet MS"/>
                <a:cs typeface="Trebuchet MS"/>
                <a:sym typeface="Trebuchet MS"/>
              </a:rPr>
            </a:br>
            <a:r>
              <a:rPr lang="en-GB" sz="800" b="1" i="0" u="none" strike="noStrike" cap="none">
                <a:solidFill>
                  <a:srgbClr val="595959"/>
                </a:solidFill>
                <a:latin typeface="Trebuchet MS"/>
                <a:ea typeface="Trebuchet MS"/>
                <a:cs typeface="Trebuchet MS"/>
                <a:sym typeface="Trebuchet MS"/>
              </a:rPr>
              <a:t>This communication reflects the views only of the author, and the Commission cannot be held responsible for any use which may be made of the information contained therein.</a:t>
            </a:r>
            <a:endParaRPr sz="800" b="0" i="0" u="none" strike="noStrike" cap="none">
              <a:solidFill>
                <a:schemeClr val="dk1"/>
              </a:solidFill>
              <a:latin typeface="Trebuchet MS"/>
              <a:ea typeface="Trebuchet MS"/>
              <a:cs typeface="Trebuchet MS"/>
              <a:sym typeface="Trebuchet M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2"/>
          <p:cNvSpPr txBox="1">
            <a:spLocks noGrp="1"/>
          </p:cNvSpPr>
          <p:nvPr>
            <p:ph type="title"/>
          </p:nvPr>
        </p:nvSpPr>
        <p:spPr>
          <a:xfrm>
            <a:off x="677334" y="609600"/>
            <a:ext cx="8596668" cy="741028"/>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chemeClr val="accent1"/>
              </a:buClr>
              <a:buSzPts val="3600"/>
              <a:buFont typeface="Trebuchet MS"/>
              <a:buNone/>
            </a:pPr>
            <a:r>
              <a:rPr lang="uk-UA" dirty="0"/>
              <a:t>Опис теми</a:t>
            </a:r>
            <a:endParaRPr dirty="0"/>
          </a:p>
        </p:txBody>
      </p:sp>
      <p:sp>
        <p:nvSpPr>
          <p:cNvPr id="158" name="Google Shape;158;p2"/>
          <p:cNvSpPr txBox="1"/>
          <p:nvPr/>
        </p:nvSpPr>
        <p:spPr>
          <a:xfrm>
            <a:off x="677334" y="1840522"/>
            <a:ext cx="9005928" cy="4704365"/>
          </a:xfrm>
          <a:prstGeom prst="rect">
            <a:avLst/>
          </a:prstGeom>
          <a:noFill/>
          <a:ln>
            <a:noFill/>
          </a:ln>
        </p:spPr>
        <p:txBody>
          <a:bodyPr spcFirstLastPara="1" wrap="square" lIns="91425" tIns="45700" rIns="91425" bIns="45700" anchor="t" anchorCtr="0">
            <a:spAutoFit/>
          </a:bodyPr>
          <a:lstStyle/>
          <a:p>
            <a:pPr marL="0" marR="0" lvl="0" indent="0" algn="just" rtl="0">
              <a:lnSpc>
                <a:spcPct val="115000"/>
              </a:lnSpc>
              <a:spcBef>
                <a:spcPts val="0"/>
              </a:spcBef>
              <a:spcAft>
                <a:spcPts val="0"/>
              </a:spcAft>
              <a:buClr>
                <a:srgbClr val="000000"/>
              </a:buClr>
              <a:buSzPts val="1800"/>
              <a:buFont typeface="Arial"/>
              <a:buNone/>
            </a:pPr>
            <a:r>
              <a:rPr lang="uk-UA" sz="1800" b="0" i="0" u="none" strike="noStrike" cap="none" dirty="0">
                <a:solidFill>
                  <a:srgbClr val="000000"/>
                </a:solidFill>
                <a:latin typeface="Calibri"/>
                <a:ea typeface="Calibri"/>
                <a:cs typeface="Calibri"/>
                <a:sym typeface="Calibri"/>
              </a:rPr>
              <a:t>У нашому складному економічному кліматі молоді люди повинні розвивати навички та розуміння, щоб шукати та розвивати інноваційні рішення як у власному житті, так і для організацій, до яких вони приєднуються та створюють, оскільки спільнота шукає нові можливості зустріти майбутнє.</a:t>
            </a:r>
          </a:p>
          <a:p>
            <a:pPr marL="0" marR="0" lvl="0" indent="0" algn="just" rtl="0">
              <a:lnSpc>
                <a:spcPct val="115000"/>
              </a:lnSpc>
              <a:spcBef>
                <a:spcPts val="0"/>
              </a:spcBef>
              <a:spcAft>
                <a:spcPts val="0"/>
              </a:spcAft>
              <a:buClr>
                <a:srgbClr val="000000"/>
              </a:buClr>
              <a:buSzPts val="1800"/>
              <a:buFont typeface="Arial"/>
              <a:buNone/>
            </a:pPr>
            <a:endParaRPr lang="uk-UA" sz="1800" b="0" i="0" u="none" strike="noStrike" cap="none" dirty="0">
              <a:solidFill>
                <a:srgbClr val="000000"/>
              </a:solidFill>
              <a:latin typeface="Calibri"/>
              <a:ea typeface="Calibri"/>
              <a:cs typeface="Calibri"/>
              <a:sym typeface="Calibri"/>
            </a:endParaRPr>
          </a:p>
          <a:p>
            <a:pPr marL="0" marR="0" lvl="0" indent="0" algn="just" rtl="0">
              <a:lnSpc>
                <a:spcPct val="115000"/>
              </a:lnSpc>
              <a:spcBef>
                <a:spcPts val="0"/>
              </a:spcBef>
              <a:spcAft>
                <a:spcPts val="0"/>
              </a:spcAft>
              <a:buClr>
                <a:srgbClr val="000000"/>
              </a:buClr>
              <a:buSzPts val="1800"/>
              <a:buFont typeface="Arial"/>
              <a:buNone/>
            </a:pPr>
            <a:r>
              <a:rPr lang="uk-UA" sz="1800" b="0" i="0" u="none" strike="noStrike" cap="none" dirty="0">
                <a:solidFill>
                  <a:srgbClr val="000000"/>
                </a:solidFill>
                <a:latin typeface="Calibri"/>
                <a:ea typeface="Calibri"/>
                <a:cs typeface="Calibri"/>
                <a:sym typeface="Calibri"/>
              </a:rPr>
              <a:t>Багато робочих місць завтрашнього дня ще належить створити, і існує постійна невідповідність кваліфікації між попитом і пропозицією робочої сили. Окрім навчання молодих людей конкретним професіям, системи освіти повинні надавати міждисциплінарні знання для розвитку творчого мислення. Крім того, ідея активного, залученого громадянства тепер поширюється на дітей і молодь.</a:t>
            </a:r>
          </a:p>
          <a:p>
            <a:pPr marL="0" marR="0" lvl="0" indent="0" algn="just" rtl="0">
              <a:lnSpc>
                <a:spcPct val="115000"/>
              </a:lnSpc>
              <a:spcBef>
                <a:spcPts val="0"/>
              </a:spcBef>
              <a:spcAft>
                <a:spcPts val="0"/>
              </a:spcAft>
              <a:buClr>
                <a:srgbClr val="000000"/>
              </a:buClr>
              <a:buSzPts val="1800"/>
              <a:buFont typeface="Arial"/>
              <a:buNone/>
            </a:pPr>
            <a:endParaRPr lang="uk-UA" sz="1800" b="0" i="0" u="none" strike="noStrike" cap="none" dirty="0">
              <a:solidFill>
                <a:srgbClr val="000000"/>
              </a:solidFill>
              <a:latin typeface="Calibri"/>
              <a:ea typeface="Calibri"/>
              <a:cs typeface="Calibri"/>
              <a:sym typeface="Calibri"/>
            </a:endParaRPr>
          </a:p>
          <a:p>
            <a:pPr marL="0" marR="0" lvl="0" indent="0" algn="just" rtl="0">
              <a:lnSpc>
                <a:spcPct val="115000"/>
              </a:lnSpc>
              <a:spcBef>
                <a:spcPts val="0"/>
              </a:spcBef>
              <a:spcAft>
                <a:spcPts val="0"/>
              </a:spcAft>
              <a:buClr>
                <a:srgbClr val="000000"/>
              </a:buClr>
              <a:buSzPts val="1800"/>
              <a:buFont typeface="Arial"/>
              <a:buNone/>
            </a:pPr>
            <a:r>
              <a:rPr lang="uk-UA" sz="1800" b="0" i="0" u="none" strike="noStrike" cap="none" dirty="0">
                <a:solidFill>
                  <a:srgbClr val="000000"/>
                </a:solidFill>
                <a:latin typeface="Calibri"/>
                <a:ea typeface="Calibri"/>
                <a:cs typeface="Calibri"/>
                <a:sym typeface="Calibri"/>
              </a:rPr>
              <a:t>Молодіжна робота прагне йти в ногу зі змінами в суспільстві і, відповідно, з обставинами, досвідом та очікуваннями молоді. Таким чином, вона повинен відповідати основним вимогам творчості.</a:t>
            </a:r>
            <a:endParaRPr sz="1800" b="0" i="0" u="none" strike="noStrike" cap="none" dirty="0">
              <a:solidFill>
                <a:schemeClr val="dk1"/>
              </a:solidFill>
              <a:latin typeface="Trebuchet MS"/>
              <a:ea typeface="Trebuchet MS"/>
              <a:cs typeface="Trebuchet MS"/>
              <a:sym typeface="Trebuchet M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p3"/>
          <p:cNvSpPr txBox="1">
            <a:spLocks noGrp="1"/>
          </p:cNvSpPr>
          <p:nvPr>
            <p:ph type="title"/>
          </p:nvPr>
        </p:nvSpPr>
        <p:spPr>
          <a:xfrm>
            <a:off x="677334" y="609600"/>
            <a:ext cx="8596668" cy="753208"/>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chemeClr val="accent1"/>
              </a:buClr>
              <a:buSzPts val="3600"/>
              <a:buFont typeface="Trebuchet MS"/>
              <a:buNone/>
            </a:pPr>
            <a:r>
              <a:rPr lang="uk-UA" dirty="0"/>
              <a:t>Аналіз навчальних дослідів</a:t>
            </a:r>
          </a:p>
        </p:txBody>
      </p:sp>
      <p:sp>
        <p:nvSpPr>
          <p:cNvPr id="164" name="Google Shape;164;p3"/>
          <p:cNvSpPr txBox="1">
            <a:spLocks noGrp="1"/>
          </p:cNvSpPr>
          <p:nvPr>
            <p:ph type="body" idx="1"/>
          </p:nvPr>
        </p:nvSpPr>
        <p:spPr>
          <a:xfrm>
            <a:off x="443397" y="1362808"/>
            <a:ext cx="9064542" cy="5429034"/>
          </a:xfrm>
          <a:prstGeom prst="rect">
            <a:avLst/>
          </a:prstGeom>
          <a:noFill/>
          <a:ln>
            <a:noFill/>
          </a:ln>
        </p:spPr>
        <p:txBody>
          <a:bodyPr spcFirstLastPara="1" wrap="square" lIns="91425" tIns="45700" rIns="91425" bIns="45700" anchor="t" anchorCtr="0">
            <a:noAutofit/>
          </a:bodyPr>
          <a:lstStyle/>
          <a:p>
            <a:pPr marL="342900" lvl="0" indent="-342900" algn="just" rtl="0">
              <a:lnSpc>
                <a:spcPct val="100000"/>
              </a:lnSpc>
              <a:spcBef>
                <a:spcPts val="0"/>
              </a:spcBef>
              <a:spcAft>
                <a:spcPts val="0"/>
              </a:spcAft>
              <a:buSzPts val="1440"/>
              <a:buChar char="►"/>
            </a:pPr>
            <a:r>
              <a:rPr lang="uk-UA" sz="1800" dirty="0">
                <a:solidFill>
                  <a:srgbClr val="000000"/>
                </a:solidFill>
                <a:latin typeface="Calibri"/>
                <a:ea typeface="Calibri"/>
                <a:cs typeface="Calibri"/>
                <a:sym typeface="Calibri"/>
              </a:rPr>
              <a:t>Один із способів підійти до фундаментальних питань про навчання, викладання й освіту — з точки зору теорії складних динамічних систем. Протягом останніх двох десятиліть ця теорія все більше просувається в галузі освіти як підхід до кращого розуміння процесів навчання та викладання (</a:t>
            </a:r>
            <a:r>
              <a:rPr lang="en-GB" sz="1800" dirty="0" err="1">
                <a:solidFill>
                  <a:srgbClr val="000000"/>
                </a:solidFill>
                <a:latin typeface="Calibri"/>
                <a:ea typeface="Calibri"/>
                <a:cs typeface="Calibri"/>
                <a:sym typeface="Calibri"/>
              </a:rPr>
              <a:t>Jörg</a:t>
            </a:r>
            <a:r>
              <a:rPr lang="en-GB" sz="1800" dirty="0">
                <a:solidFill>
                  <a:srgbClr val="000000"/>
                </a:solidFill>
                <a:latin typeface="Calibri"/>
                <a:ea typeface="Calibri"/>
                <a:cs typeface="Calibri"/>
                <a:sym typeface="Calibri"/>
              </a:rPr>
              <a:t>, Davis, &amp; </a:t>
            </a:r>
            <a:r>
              <a:rPr lang="en-GB" sz="1800" dirty="0" err="1">
                <a:solidFill>
                  <a:srgbClr val="000000"/>
                </a:solidFill>
                <a:latin typeface="Calibri"/>
                <a:ea typeface="Calibri"/>
                <a:cs typeface="Calibri"/>
                <a:sym typeface="Calibri"/>
              </a:rPr>
              <a:t>Nickmans</a:t>
            </a:r>
            <a:r>
              <a:rPr lang="en-GB" sz="1800" dirty="0">
                <a:solidFill>
                  <a:srgbClr val="000000"/>
                </a:solidFill>
                <a:latin typeface="Calibri"/>
                <a:ea typeface="Calibri"/>
                <a:cs typeface="Calibri"/>
                <a:sym typeface="Calibri"/>
              </a:rPr>
              <a:t>, 2007; Koopmans &amp; </a:t>
            </a:r>
            <a:r>
              <a:rPr lang="en-GB" sz="1800" dirty="0" err="1">
                <a:solidFill>
                  <a:srgbClr val="000000"/>
                </a:solidFill>
                <a:latin typeface="Calibri"/>
                <a:ea typeface="Calibri"/>
                <a:cs typeface="Calibri"/>
                <a:sym typeface="Calibri"/>
              </a:rPr>
              <a:t>Stamovlasis</a:t>
            </a:r>
            <a:r>
              <a:rPr lang="en-GB" sz="1800" dirty="0">
                <a:solidFill>
                  <a:srgbClr val="000000"/>
                </a:solidFill>
                <a:latin typeface="Calibri"/>
                <a:ea typeface="Calibri"/>
                <a:cs typeface="Calibri"/>
                <a:sym typeface="Calibri"/>
              </a:rPr>
              <a:t>, 2016; </a:t>
            </a:r>
            <a:r>
              <a:rPr lang="en-GB" sz="1800" dirty="0" err="1">
                <a:solidFill>
                  <a:srgbClr val="000000"/>
                </a:solidFill>
                <a:latin typeface="Calibri"/>
                <a:ea typeface="Calibri"/>
                <a:cs typeface="Calibri"/>
                <a:sym typeface="Calibri"/>
              </a:rPr>
              <a:t>Steenbeek</a:t>
            </a:r>
            <a:r>
              <a:rPr lang="en-GB" sz="1800" dirty="0">
                <a:solidFill>
                  <a:srgbClr val="000000"/>
                </a:solidFill>
                <a:latin typeface="Calibri"/>
                <a:ea typeface="Calibri"/>
                <a:cs typeface="Calibri"/>
                <a:sym typeface="Calibri"/>
              </a:rPr>
              <a:t> &amp; van Geert, 2013; van Geert &amp; </a:t>
            </a:r>
            <a:r>
              <a:rPr lang="en-GB" sz="1800" dirty="0" err="1">
                <a:solidFill>
                  <a:srgbClr val="000000"/>
                </a:solidFill>
                <a:latin typeface="Calibri"/>
                <a:ea typeface="Calibri"/>
                <a:cs typeface="Calibri"/>
                <a:sym typeface="Calibri"/>
              </a:rPr>
              <a:t>Steenbeek</a:t>
            </a:r>
            <a:r>
              <a:rPr lang="en-GB" sz="1800" dirty="0">
                <a:solidFill>
                  <a:srgbClr val="000000"/>
                </a:solidFill>
                <a:latin typeface="Calibri"/>
                <a:ea typeface="Calibri"/>
                <a:cs typeface="Calibri"/>
                <a:sym typeface="Calibri"/>
              </a:rPr>
              <a:t>, 2005).</a:t>
            </a:r>
          </a:p>
          <a:p>
            <a:pPr marL="342900" lvl="0" indent="-342900" algn="just" rtl="0">
              <a:lnSpc>
                <a:spcPct val="100000"/>
              </a:lnSpc>
              <a:spcBef>
                <a:spcPts val="0"/>
              </a:spcBef>
              <a:spcAft>
                <a:spcPts val="0"/>
              </a:spcAft>
              <a:buSzPts val="1440"/>
              <a:buChar char="►"/>
            </a:pPr>
            <a:r>
              <a:rPr lang="uk-UA" sz="1800" dirty="0">
                <a:solidFill>
                  <a:srgbClr val="000000"/>
                </a:solidFill>
                <a:latin typeface="Calibri"/>
                <a:ea typeface="Calibri"/>
                <a:cs typeface="Calibri"/>
                <a:sym typeface="Calibri"/>
              </a:rPr>
              <a:t>Ключова відмінність між комплексним динамічним системним підходом і </a:t>
            </a:r>
            <a:r>
              <a:rPr lang="uk-UA" sz="1800" dirty="0" err="1">
                <a:solidFill>
                  <a:srgbClr val="000000"/>
                </a:solidFill>
                <a:latin typeface="Calibri"/>
                <a:ea typeface="Calibri"/>
                <a:cs typeface="Calibri"/>
                <a:sym typeface="Calibri"/>
              </a:rPr>
              <a:t>транссистемним</a:t>
            </a:r>
            <a:r>
              <a:rPr lang="uk-UA" sz="1800" dirty="0">
                <a:solidFill>
                  <a:srgbClr val="000000"/>
                </a:solidFill>
                <a:latin typeface="Calibri"/>
                <a:ea typeface="Calibri"/>
                <a:cs typeface="Calibri"/>
                <a:sym typeface="Calibri"/>
              </a:rPr>
              <a:t> підходом полягає в тому, що навчальний суб’єкт і середовище суб’єкта формують один одного.</a:t>
            </a:r>
          </a:p>
          <a:p>
            <a:pPr marL="342900" lvl="0" indent="-342900" algn="just" rtl="0">
              <a:lnSpc>
                <a:spcPct val="100000"/>
              </a:lnSpc>
              <a:spcBef>
                <a:spcPts val="0"/>
              </a:spcBef>
              <a:spcAft>
                <a:spcPts val="0"/>
              </a:spcAft>
              <a:buSzPts val="1440"/>
              <a:buChar char="►"/>
            </a:pPr>
            <a:r>
              <a:rPr lang="uk-UA" sz="1800" dirty="0" err="1">
                <a:solidFill>
                  <a:srgbClr val="000000"/>
                </a:solidFill>
                <a:latin typeface="Calibri"/>
                <a:ea typeface="Calibri"/>
                <a:cs typeface="Calibri"/>
                <a:sym typeface="Calibri"/>
              </a:rPr>
              <a:t>Транссистемний</a:t>
            </a:r>
            <a:r>
              <a:rPr lang="uk-UA" sz="1800" dirty="0">
                <a:solidFill>
                  <a:srgbClr val="000000"/>
                </a:solidFill>
                <a:latin typeface="Calibri"/>
                <a:ea typeface="Calibri"/>
                <a:cs typeface="Calibri"/>
                <a:sym typeface="Calibri"/>
              </a:rPr>
              <a:t> підхід, включаючи підхід до складних динамічних систем, конкретизує цей загальний принцип, поєднуючи його з іншими характеристиками складних динамічних систем, застосованих до природи процесів навчання, які виникають через соціально вбудовані взаємодії.</a:t>
            </a:r>
          </a:p>
          <a:p>
            <a:pPr marL="342900" lvl="0" indent="-342900" algn="just" rtl="0">
              <a:lnSpc>
                <a:spcPct val="100000"/>
              </a:lnSpc>
              <a:spcBef>
                <a:spcPts val="0"/>
              </a:spcBef>
              <a:spcAft>
                <a:spcPts val="0"/>
              </a:spcAft>
              <a:buSzPts val="1440"/>
              <a:buChar char="►"/>
            </a:pPr>
            <a:r>
              <a:rPr lang="uk-UA" sz="1800" dirty="0">
                <a:solidFill>
                  <a:srgbClr val="000000"/>
                </a:solidFill>
                <a:latin typeface="Calibri"/>
                <a:ea typeface="Calibri"/>
                <a:cs typeface="Calibri"/>
                <a:sym typeface="Calibri"/>
              </a:rPr>
              <a:t>У «Механізмах появи» Р. Кіт </a:t>
            </a:r>
            <a:r>
              <a:rPr lang="uk-UA" sz="1800" dirty="0" err="1">
                <a:solidFill>
                  <a:srgbClr val="000000"/>
                </a:solidFill>
                <a:latin typeface="Calibri"/>
                <a:ea typeface="Calibri"/>
                <a:cs typeface="Calibri"/>
                <a:sym typeface="Calibri"/>
              </a:rPr>
              <a:t>Сойєр</a:t>
            </a:r>
            <a:r>
              <a:rPr lang="uk-UA" sz="1800" dirty="0">
                <a:solidFill>
                  <a:srgbClr val="000000"/>
                </a:solidFill>
                <a:latin typeface="Calibri"/>
                <a:ea typeface="Calibri"/>
                <a:cs typeface="Calibri"/>
                <a:sym typeface="Calibri"/>
              </a:rPr>
              <a:t>, 2004, безпосередньо пов’язав психологію розвитку та творчість через концепцію появи. </a:t>
            </a:r>
            <a:r>
              <a:rPr lang="uk-UA" sz="1800" dirty="0" err="1">
                <a:solidFill>
                  <a:srgbClr val="000000"/>
                </a:solidFill>
                <a:latin typeface="Calibri"/>
                <a:ea typeface="Calibri"/>
                <a:cs typeface="Calibri"/>
                <a:sym typeface="Calibri"/>
              </a:rPr>
              <a:t>Емерджентизм</a:t>
            </a:r>
            <a:r>
              <a:rPr lang="uk-UA" sz="1800" dirty="0">
                <a:solidFill>
                  <a:srgbClr val="000000"/>
                </a:solidFill>
                <a:latin typeface="Calibri"/>
                <a:ea typeface="Calibri"/>
                <a:cs typeface="Calibri"/>
                <a:sym typeface="Calibri"/>
              </a:rPr>
              <a:t> сягає корінням у філософію та природничі науки.</a:t>
            </a:r>
            <a:r>
              <a:rPr lang="uk-UA" sz="1800" dirty="0">
                <a:latin typeface="Times New Roman"/>
                <a:ea typeface="Times New Roman"/>
                <a:cs typeface="Times New Roman"/>
                <a:sym typeface="Times New Roman"/>
              </a:rPr>
              <a:t>                  </a:t>
            </a:r>
          </a:p>
          <a:p>
            <a:pPr marL="342900" lvl="0" indent="-342900" algn="just" rtl="0">
              <a:lnSpc>
                <a:spcPct val="100000"/>
              </a:lnSpc>
              <a:spcBef>
                <a:spcPts val="0"/>
              </a:spcBef>
              <a:spcAft>
                <a:spcPts val="0"/>
              </a:spcAft>
              <a:buSzPts val="1440"/>
              <a:buChar char="►"/>
            </a:pPr>
            <a:r>
              <a:rPr lang="uk-UA" i="1" dirty="0">
                <a:latin typeface="Times New Roman"/>
                <a:ea typeface="Calibri"/>
                <a:cs typeface="Times New Roman"/>
                <a:sym typeface="Times New Roman"/>
              </a:rPr>
              <a:t>                 </a:t>
            </a:r>
            <a:r>
              <a:rPr lang="en-GB" sz="1800" i="1" dirty="0">
                <a:latin typeface="Calibri"/>
                <a:ea typeface="Calibri"/>
                <a:cs typeface="Calibri"/>
                <a:sym typeface="Calibri"/>
              </a:rPr>
              <a:t>PHILOSOPHY - Metaphysics: Emergence </a:t>
            </a:r>
            <a:r>
              <a:rPr lang="en-GB" sz="1800" i="1" u="sng" dirty="0">
                <a:solidFill>
                  <a:srgbClr val="0000FF"/>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https://youtu.be/X_IuG3kJY_g</a:t>
            </a:r>
            <a:endParaRPr lang="en-GB" sz="1800" dirty="0">
              <a:latin typeface="Times New Roman"/>
              <a:ea typeface="Times New Roman"/>
              <a:cs typeface="Times New Roman"/>
              <a:sym typeface="Times New Roman"/>
            </a:endParaRPr>
          </a:p>
          <a:p>
            <a:pPr marL="342900" lvl="0" indent="-251459" algn="just" rtl="0">
              <a:lnSpc>
                <a:spcPct val="100000"/>
              </a:lnSpc>
              <a:spcBef>
                <a:spcPts val="1000"/>
              </a:spcBef>
              <a:spcAft>
                <a:spcPts val="0"/>
              </a:spcAft>
              <a:buSzPts val="1440"/>
              <a:buNone/>
            </a:pPr>
            <a:endParaRPr lang="en-GB" sz="1800" dirty="0">
              <a:latin typeface="Times New Roman"/>
              <a:ea typeface="Times New Roman"/>
              <a:cs typeface="Times New Roman"/>
              <a:sym typeface="Times New Roman"/>
            </a:endParaRPr>
          </a:p>
          <a:p>
            <a:pPr marL="342900" lvl="0" indent="-281940" algn="just" rtl="0">
              <a:lnSpc>
                <a:spcPct val="100000"/>
              </a:lnSpc>
              <a:spcBef>
                <a:spcPts val="1000"/>
              </a:spcBef>
              <a:spcAft>
                <a:spcPts val="0"/>
              </a:spcAft>
              <a:buSzPts val="960"/>
              <a:buNone/>
            </a:pPr>
            <a:endParaRPr sz="1200" dirty="0"/>
          </a:p>
        </p:txBody>
      </p:sp>
      <p:sp>
        <p:nvSpPr>
          <p:cNvPr id="165" name="Google Shape;165;p3"/>
          <p:cNvSpPr/>
          <p:nvPr/>
        </p:nvSpPr>
        <p:spPr>
          <a:xfrm>
            <a:off x="-222779" y="-217488"/>
            <a:ext cx="12192000" cy="457200"/>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Trebuchet MS"/>
              <a:ea typeface="Trebuchet MS"/>
              <a:cs typeface="Trebuchet MS"/>
              <a:sym typeface="Trebuchet MS"/>
            </a:endParaRPr>
          </a:p>
        </p:txBody>
      </p:sp>
      <p:pic>
        <p:nvPicPr>
          <p:cNvPr id="166" name="Google Shape;166;p3">
            <a:hlinkClick r:id="rId3"/>
          </p:cNvPr>
          <p:cNvPicPr preferRelativeResize="0"/>
          <p:nvPr/>
        </p:nvPicPr>
        <p:blipFill rotWithShape="1">
          <a:blip r:embed="rId4">
            <a:alphaModFix/>
          </a:blip>
          <a:srcRect/>
          <a:stretch/>
        </p:blipFill>
        <p:spPr>
          <a:xfrm>
            <a:off x="815357" y="5495192"/>
            <a:ext cx="900113" cy="366713"/>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Google Shape;171;p4"/>
          <p:cNvSpPr txBox="1">
            <a:spLocks noGrp="1"/>
          </p:cNvSpPr>
          <p:nvPr>
            <p:ph type="title"/>
          </p:nvPr>
        </p:nvSpPr>
        <p:spPr>
          <a:xfrm>
            <a:off x="677334" y="609600"/>
            <a:ext cx="8596668" cy="753208"/>
          </a:xfrm>
          <a:prstGeom prst="rect">
            <a:avLst/>
          </a:prstGeom>
          <a:noFill/>
          <a:ln>
            <a:noFill/>
          </a:ln>
        </p:spPr>
        <p:txBody>
          <a:bodyPr spcFirstLastPara="1" wrap="square" lIns="91425" tIns="45700" rIns="91425" bIns="45700" anchor="t" anchorCtr="0">
            <a:normAutofit/>
          </a:bodyPr>
          <a:lstStyle/>
          <a:p>
            <a:pPr marL="0" lvl="0" indent="0" rtl="0">
              <a:lnSpc>
                <a:spcPct val="100000"/>
              </a:lnSpc>
              <a:spcBef>
                <a:spcPts val="0"/>
              </a:spcBef>
              <a:spcAft>
                <a:spcPts val="0"/>
              </a:spcAft>
              <a:buClr>
                <a:schemeClr val="accent1"/>
              </a:buClr>
              <a:buSzPts val="3600"/>
              <a:buFont typeface="Trebuchet MS"/>
              <a:buNone/>
            </a:pPr>
            <a:r>
              <a:rPr lang="uk-UA" dirty="0"/>
              <a:t>Аналіз навчальних дослідів</a:t>
            </a:r>
            <a:endParaRPr dirty="0"/>
          </a:p>
        </p:txBody>
      </p:sp>
      <p:pic>
        <p:nvPicPr>
          <p:cNvPr id="172" name="Google Shape;172;p4"/>
          <p:cNvPicPr preferRelativeResize="0">
            <a:picLocks noGrp="1"/>
          </p:cNvPicPr>
          <p:nvPr>
            <p:ph type="body" idx="1"/>
          </p:nvPr>
        </p:nvPicPr>
        <p:blipFill rotWithShape="1">
          <a:blip r:embed="rId3">
            <a:alphaModFix/>
          </a:blip>
          <a:srcRect/>
          <a:stretch/>
        </p:blipFill>
        <p:spPr>
          <a:xfrm>
            <a:off x="1242646" y="1474045"/>
            <a:ext cx="9059309" cy="3965463"/>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7" name="Google Shape;177;p5"/>
          <p:cNvSpPr txBox="1">
            <a:spLocks noGrp="1"/>
          </p:cNvSpPr>
          <p:nvPr>
            <p:ph type="title"/>
          </p:nvPr>
        </p:nvSpPr>
        <p:spPr>
          <a:xfrm>
            <a:off x="789877" y="480645"/>
            <a:ext cx="9259814" cy="1031632"/>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accent1"/>
              </a:buClr>
              <a:buSzPts val="3600"/>
              <a:buFont typeface="Trebuchet MS"/>
              <a:buNone/>
            </a:pPr>
            <a:r>
              <a:rPr lang="uk-UA" dirty="0"/>
              <a:t>Побудова стратегії</a:t>
            </a:r>
            <a:br>
              <a:rPr lang="uk-UA" dirty="0"/>
            </a:br>
            <a:endParaRPr dirty="0"/>
          </a:p>
        </p:txBody>
      </p:sp>
      <p:sp>
        <p:nvSpPr>
          <p:cNvPr id="178" name="Google Shape;178;p5"/>
          <p:cNvSpPr txBox="1">
            <a:spLocks noGrp="1"/>
          </p:cNvSpPr>
          <p:nvPr>
            <p:ph type="body" idx="1"/>
          </p:nvPr>
        </p:nvSpPr>
        <p:spPr>
          <a:xfrm>
            <a:off x="789877" y="1362808"/>
            <a:ext cx="9259814" cy="5014547"/>
          </a:xfrm>
          <a:prstGeom prst="rect">
            <a:avLst/>
          </a:prstGeom>
          <a:noFill/>
          <a:ln>
            <a:noFill/>
          </a:ln>
        </p:spPr>
        <p:txBody>
          <a:bodyPr spcFirstLastPara="1" wrap="square" lIns="91425" tIns="45700" rIns="91425" bIns="45700" anchor="t" anchorCtr="0">
            <a:noAutofit/>
          </a:bodyPr>
          <a:lstStyle/>
          <a:p>
            <a:pPr marL="342900" lvl="0" indent="-342900" algn="just" rtl="0">
              <a:lnSpc>
                <a:spcPct val="100000"/>
              </a:lnSpc>
              <a:spcBef>
                <a:spcPts val="0"/>
              </a:spcBef>
              <a:spcAft>
                <a:spcPts val="0"/>
              </a:spcAft>
              <a:buSzPts val="1440"/>
              <a:buChar char="►"/>
            </a:pPr>
            <a:r>
              <a:rPr lang="uk-UA" dirty="0">
                <a:solidFill>
                  <a:srgbClr val="000000"/>
                </a:solidFill>
                <a:latin typeface="Calibri"/>
                <a:ea typeface="Calibri"/>
                <a:cs typeface="Calibri"/>
                <a:sym typeface="Calibri"/>
              </a:rPr>
              <a:t>Для створення цілісної стратегії ми пропонуємо комбінувати методи таким чином, щоб вони позитивно впливали на мотивацію та розвиток команди.</a:t>
            </a:r>
          </a:p>
          <a:p>
            <a:pPr marL="0" lvl="0" indent="0" algn="just" rtl="0">
              <a:lnSpc>
                <a:spcPct val="100000"/>
              </a:lnSpc>
              <a:spcBef>
                <a:spcPts val="0"/>
              </a:spcBef>
              <a:spcAft>
                <a:spcPts val="0"/>
              </a:spcAft>
              <a:buSzPts val="1440"/>
              <a:buNone/>
            </a:pPr>
            <a:endParaRPr lang="uk-UA" dirty="0">
              <a:solidFill>
                <a:srgbClr val="000000"/>
              </a:solidFill>
              <a:latin typeface="Calibri"/>
              <a:ea typeface="Calibri"/>
              <a:cs typeface="Calibri"/>
              <a:sym typeface="Calibri"/>
            </a:endParaRPr>
          </a:p>
          <a:p>
            <a:pPr marL="0" lvl="0" indent="0" algn="just" rtl="0">
              <a:lnSpc>
                <a:spcPct val="100000"/>
              </a:lnSpc>
              <a:spcBef>
                <a:spcPts val="0"/>
              </a:spcBef>
              <a:spcAft>
                <a:spcPts val="0"/>
              </a:spcAft>
              <a:buSzPts val="1440"/>
              <a:buNone/>
            </a:pPr>
            <a:r>
              <a:rPr lang="uk-UA" b="1" dirty="0">
                <a:solidFill>
                  <a:srgbClr val="000000"/>
                </a:solidFill>
                <a:latin typeface="Calibri"/>
                <a:ea typeface="Calibri"/>
                <a:cs typeface="Calibri"/>
                <a:sym typeface="Calibri"/>
              </a:rPr>
              <a:t>Вектори реальності життя:</a:t>
            </a:r>
          </a:p>
          <a:p>
            <a:pPr marL="342900" lvl="0" indent="-342900" algn="just" rtl="0">
              <a:lnSpc>
                <a:spcPct val="100000"/>
              </a:lnSpc>
              <a:spcBef>
                <a:spcPts val="0"/>
              </a:spcBef>
              <a:spcAft>
                <a:spcPts val="0"/>
              </a:spcAft>
              <a:buSzPts val="1440"/>
              <a:buChar char="►"/>
            </a:pPr>
            <a:r>
              <a:rPr lang="uk-UA" dirty="0">
                <a:solidFill>
                  <a:srgbClr val="000000"/>
                </a:solidFill>
                <a:latin typeface="Calibri"/>
                <a:ea typeface="Calibri"/>
                <a:cs typeface="Calibri"/>
                <a:sym typeface="Calibri"/>
              </a:rPr>
              <a:t>У вертикальній площині відбувається рух від більшого до меншого або навпаки, від загального до точного, від глобального до точного змісту, коли верхній рівень повинен спиратися на нижній, більша частина вміщує меншу для подальшого рух. Метод творчості Джеймса </a:t>
            </a:r>
            <a:r>
              <a:rPr lang="uk-UA" dirty="0" err="1">
                <a:solidFill>
                  <a:srgbClr val="000000"/>
                </a:solidFill>
                <a:latin typeface="Calibri"/>
                <a:ea typeface="Calibri"/>
                <a:cs typeface="Calibri"/>
                <a:sym typeface="Calibri"/>
              </a:rPr>
              <a:t>К</a:t>
            </a:r>
            <a:r>
              <a:rPr lang="uk-UA" dirty="0">
                <a:solidFill>
                  <a:srgbClr val="000000"/>
                </a:solidFill>
                <a:latin typeface="Calibri"/>
                <a:ea typeface="Calibri"/>
                <a:cs typeface="Calibri"/>
                <a:sym typeface="Calibri"/>
              </a:rPr>
              <a:t>. </a:t>
            </a:r>
            <a:r>
              <a:rPr lang="uk-UA" dirty="0" err="1">
                <a:solidFill>
                  <a:srgbClr val="000000"/>
                </a:solidFill>
                <a:latin typeface="Calibri"/>
                <a:ea typeface="Calibri"/>
                <a:cs typeface="Calibri"/>
                <a:sym typeface="Calibri"/>
              </a:rPr>
              <a:t>Кауфмана</a:t>
            </a:r>
            <a:r>
              <a:rPr lang="uk-UA" dirty="0">
                <a:solidFill>
                  <a:srgbClr val="000000"/>
                </a:solidFill>
                <a:latin typeface="Calibri"/>
                <a:ea typeface="Calibri"/>
                <a:cs typeface="Calibri"/>
                <a:sym typeface="Calibri"/>
              </a:rPr>
              <a:t> та Рональда </a:t>
            </a:r>
            <a:r>
              <a:rPr lang="uk-UA" dirty="0" err="1">
                <a:solidFill>
                  <a:srgbClr val="000000"/>
                </a:solidFill>
                <a:latin typeface="Calibri"/>
                <a:ea typeface="Calibri"/>
                <a:cs typeface="Calibri"/>
                <a:sym typeface="Calibri"/>
              </a:rPr>
              <a:t>Багетто</a:t>
            </a:r>
            <a:r>
              <a:rPr lang="uk-UA" dirty="0">
                <a:solidFill>
                  <a:srgbClr val="000000"/>
                </a:solidFill>
                <a:latin typeface="Calibri"/>
                <a:ea typeface="Calibri"/>
                <a:cs typeface="Calibri"/>
                <a:sym typeface="Calibri"/>
              </a:rPr>
              <a:t> «4 </a:t>
            </a:r>
            <a:r>
              <a:rPr lang="en-GB" dirty="0">
                <a:solidFill>
                  <a:srgbClr val="000000"/>
                </a:solidFill>
                <a:latin typeface="Calibri"/>
                <a:ea typeface="Calibri"/>
                <a:cs typeface="Calibri"/>
                <a:sym typeface="Calibri"/>
              </a:rPr>
              <a:t>C» («The Four C»).</a:t>
            </a:r>
            <a:endParaRPr lang="uk-UA" dirty="0">
              <a:solidFill>
                <a:srgbClr val="000000"/>
              </a:solidFill>
              <a:latin typeface="Calibri"/>
              <a:ea typeface="Calibri"/>
              <a:cs typeface="Calibri"/>
              <a:sym typeface="Calibri"/>
            </a:endParaRPr>
          </a:p>
          <a:p>
            <a:pPr marL="0" lvl="0" indent="0" algn="just" rtl="0">
              <a:lnSpc>
                <a:spcPct val="100000"/>
              </a:lnSpc>
              <a:spcBef>
                <a:spcPts val="0"/>
              </a:spcBef>
              <a:spcAft>
                <a:spcPts val="0"/>
              </a:spcAft>
              <a:buSzPts val="1440"/>
              <a:buNone/>
            </a:pPr>
            <a:endParaRPr lang="en-GB" dirty="0">
              <a:solidFill>
                <a:srgbClr val="000000"/>
              </a:solidFill>
              <a:latin typeface="Calibri"/>
              <a:ea typeface="Calibri"/>
              <a:cs typeface="Calibri"/>
              <a:sym typeface="Calibri"/>
            </a:endParaRPr>
          </a:p>
          <a:p>
            <a:pPr marL="342900" lvl="0" indent="-342900" algn="just" rtl="0">
              <a:lnSpc>
                <a:spcPct val="100000"/>
              </a:lnSpc>
              <a:spcBef>
                <a:spcPts val="0"/>
              </a:spcBef>
              <a:spcAft>
                <a:spcPts val="0"/>
              </a:spcAft>
              <a:buSzPts val="1440"/>
              <a:buChar char="►"/>
            </a:pPr>
            <a:r>
              <a:rPr lang="en-GB" dirty="0">
                <a:solidFill>
                  <a:srgbClr val="000000"/>
                </a:solidFill>
                <a:latin typeface="Calibri"/>
                <a:ea typeface="Calibri"/>
                <a:cs typeface="Calibri"/>
                <a:sym typeface="Calibri"/>
              </a:rPr>
              <a:t>Mini-c («</a:t>
            </a:r>
            <a:r>
              <a:rPr lang="uk-UA" dirty="0">
                <a:solidFill>
                  <a:srgbClr val="000000"/>
                </a:solidFill>
                <a:latin typeface="Calibri"/>
                <a:ea typeface="Calibri"/>
                <a:cs typeface="Calibri"/>
                <a:sym typeface="Calibri"/>
              </a:rPr>
              <a:t>перетворююче навчання» – «особисто значуща інтерпретація досвіду, дій та ідей»), </a:t>
            </a:r>
            <a:r>
              <a:rPr lang="en-GB" dirty="0">
                <a:solidFill>
                  <a:srgbClr val="000000"/>
                </a:solidFill>
                <a:latin typeface="Calibri"/>
                <a:ea typeface="Calibri"/>
                <a:cs typeface="Calibri"/>
                <a:sym typeface="Calibri"/>
              </a:rPr>
              <a:t>little-c (</a:t>
            </a:r>
            <a:r>
              <a:rPr lang="uk-UA" dirty="0">
                <a:solidFill>
                  <a:srgbClr val="000000"/>
                </a:solidFill>
                <a:latin typeface="Calibri"/>
                <a:ea typeface="Calibri"/>
                <a:cs typeface="Calibri"/>
                <a:sym typeface="Calibri"/>
              </a:rPr>
              <a:t>повсякденне вирішення проблем і творче самовираження), </a:t>
            </a:r>
            <a:r>
              <a:rPr lang="en-GB" dirty="0">
                <a:solidFill>
                  <a:srgbClr val="000000"/>
                </a:solidFill>
                <a:latin typeface="Calibri"/>
                <a:ea typeface="Calibri"/>
                <a:cs typeface="Calibri"/>
                <a:sym typeface="Calibri"/>
              </a:rPr>
              <a:t>Pro-C (</a:t>
            </a:r>
            <a:r>
              <a:rPr lang="uk-UA" dirty="0">
                <a:solidFill>
                  <a:srgbClr val="000000"/>
                </a:solidFill>
                <a:latin typeface="Calibri"/>
                <a:ea typeface="Calibri"/>
                <a:cs typeface="Calibri"/>
                <a:sym typeface="Calibri"/>
              </a:rPr>
              <a:t>демонструється людьми, які </a:t>
            </a:r>
            <a:r>
              <a:rPr lang="uk-UA" dirty="0" err="1">
                <a:solidFill>
                  <a:srgbClr val="000000"/>
                </a:solidFill>
                <a:latin typeface="Calibri"/>
                <a:ea typeface="Calibri"/>
                <a:cs typeface="Calibri"/>
                <a:sym typeface="Calibri"/>
              </a:rPr>
              <a:t>професійно</a:t>
            </a:r>
            <a:r>
              <a:rPr lang="uk-UA" dirty="0">
                <a:solidFill>
                  <a:srgbClr val="000000"/>
                </a:solidFill>
                <a:latin typeface="Calibri"/>
                <a:ea typeface="Calibri"/>
                <a:cs typeface="Calibri"/>
                <a:sym typeface="Calibri"/>
              </a:rPr>
              <a:t> займаються творчістю, але не обов’язково видатні) і </a:t>
            </a:r>
            <a:r>
              <a:rPr lang="en-GB" dirty="0">
                <a:solidFill>
                  <a:srgbClr val="000000"/>
                </a:solidFill>
                <a:latin typeface="Calibri"/>
                <a:ea typeface="Calibri"/>
                <a:cs typeface="Calibri"/>
                <a:sym typeface="Calibri"/>
              </a:rPr>
              <a:t>Big-C (</a:t>
            </a:r>
            <a:r>
              <a:rPr lang="uk-UA" dirty="0">
                <a:solidFill>
                  <a:srgbClr val="000000"/>
                </a:solidFill>
                <a:latin typeface="Calibri"/>
                <a:ea typeface="Calibri"/>
                <a:cs typeface="Calibri"/>
                <a:sym typeface="Calibri"/>
              </a:rPr>
              <a:t>творчість вважається фундаментально, історично значущою в цій галузі). Ця модель розроблена, щоб допомогти врахувати моделі та теорії творчості, які кваліфікуються як важлива трансформація і як більш висока оцінка творчості.</a:t>
            </a:r>
            <a:endParaRPr sz="1800" dirty="0">
              <a:solidFill>
                <a:srgbClr val="000000"/>
              </a:solidFill>
              <a:latin typeface="Calibri"/>
              <a:ea typeface="Calibri"/>
              <a:cs typeface="Calibri"/>
              <a:sym typeface="Calibri"/>
            </a:endParaRPr>
          </a:p>
          <a:p>
            <a:pPr marL="342900" lvl="0" indent="-281940" algn="just" rtl="0">
              <a:lnSpc>
                <a:spcPct val="100000"/>
              </a:lnSpc>
              <a:spcBef>
                <a:spcPts val="1000"/>
              </a:spcBef>
              <a:spcAft>
                <a:spcPts val="0"/>
              </a:spcAft>
              <a:buSzPts val="960"/>
              <a:buNone/>
            </a:pPr>
            <a:endParaRPr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p6"/>
          <p:cNvSpPr txBox="1">
            <a:spLocks noGrp="1"/>
          </p:cNvSpPr>
          <p:nvPr>
            <p:ph type="title"/>
          </p:nvPr>
        </p:nvSpPr>
        <p:spPr>
          <a:xfrm>
            <a:off x="677334" y="609600"/>
            <a:ext cx="8596668" cy="753208"/>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accent1"/>
              </a:buClr>
              <a:buSzPts val="3600"/>
              <a:buFont typeface="Trebuchet MS"/>
              <a:buNone/>
            </a:pPr>
            <a:r>
              <a:rPr lang="uk-UA" dirty="0"/>
              <a:t>Побудова стратегії</a:t>
            </a:r>
            <a:br>
              <a:rPr lang="en-GB" b="1" dirty="0">
                <a:solidFill>
                  <a:srgbClr val="4F81BD"/>
                </a:solidFill>
                <a:latin typeface="Cambria"/>
                <a:ea typeface="Cambria"/>
                <a:cs typeface="Cambria"/>
                <a:sym typeface="Cambria"/>
              </a:rPr>
            </a:br>
            <a:endParaRPr b="1" dirty="0">
              <a:solidFill>
                <a:srgbClr val="4F81BD"/>
              </a:solidFill>
              <a:latin typeface="Cambria"/>
              <a:ea typeface="Cambria"/>
              <a:cs typeface="Cambria"/>
              <a:sym typeface="Cambria"/>
            </a:endParaRPr>
          </a:p>
        </p:txBody>
      </p:sp>
      <p:sp>
        <p:nvSpPr>
          <p:cNvPr id="184" name="Google Shape;184;p6"/>
          <p:cNvSpPr txBox="1">
            <a:spLocks noGrp="1"/>
          </p:cNvSpPr>
          <p:nvPr>
            <p:ph type="body" idx="1"/>
          </p:nvPr>
        </p:nvSpPr>
        <p:spPr>
          <a:xfrm>
            <a:off x="789877" y="1362808"/>
            <a:ext cx="9259814" cy="3880773"/>
          </a:xfrm>
          <a:prstGeom prst="rect">
            <a:avLst/>
          </a:prstGeom>
          <a:noFill/>
          <a:ln>
            <a:noFill/>
          </a:ln>
        </p:spPr>
        <p:txBody>
          <a:bodyPr spcFirstLastPara="1" wrap="square" lIns="91425" tIns="45700" rIns="91425" bIns="45700" anchor="t" anchorCtr="0">
            <a:noAutofit/>
          </a:bodyPr>
          <a:lstStyle/>
          <a:p>
            <a:pPr marL="0" lvl="0" indent="0" algn="just" rtl="0">
              <a:lnSpc>
                <a:spcPct val="100000"/>
              </a:lnSpc>
              <a:spcBef>
                <a:spcPts val="0"/>
              </a:spcBef>
              <a:spcAft>
                <a:spcPts val="0"/>
              </a:spcAft>
              <a:buSzPts val="960"/>
              <a:buNone/>
            </a:pPr>
            <a:endParaRPr sz="1200" dirty="0"/>
          </a:p>
        </p:txBody>
      </p:sp>
      <p:pic>
        <p:nvPicPr>
          <p:cNvPr id="185" name="Google Shape;185;p6"/>
          <p:cNvPicPr preferRelativeResize="0"/>
          <p:nvPr/>
        </p:nvPicPr>
        <p:blipFill rotWithShape="1">
          <a:blip r:embed="rId3">
            <a:alphaModFix/>
          </a:blip>
          <a:srcRect/>
          <a:stretch/>
        </p:blipFill>
        <p:spPr>
          <a:xfrm>
            <a:off x="2016369" y="1362808"/>
            <a:ext cx="6416570" cy="5266934"/>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sp>
        <p:nvSpPr>
          <p:cNvPr id="190" name="Google Shape;190;p7"/>
          <p:cNvSpPr txBox="1">
            <a:spLocks noGrp="1"/>
          </p:cNvSpPr>
          <p:nvPr>
            <p:ph type="title"/>
          </p:nvPr>
        </p:nvSpPr>
        <p:spPr>
          <a:xfrm>
            <a:off x="677334" y="609600"/>
            <a:ext cx="8596668" cy="753208"/>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chemeClr val="accent1"/>
              </a:buClr>
              <a:buSzPts val="3600"/>
              <a:buFont typeface="Trebuchet MS"/>
              <a:buNone/>
            </a:pPr>
            <a:r>
              <a:rPr lang="uk-UA" dirty="0"/>
              <a:t>Побудова стратегії</a:t>
            </a:r>
            <a:endParaRPr dirty="0"/>
          </a:p>
        </p:txBody>
      </p:sp>
      <p:sp>
        <p:nvSpPr>
          <p:cNvPr id="191" name="Google Shape;191;p7"/>
          <p:cNvSpPr txBox="1">
            <a:spLocks noGrp="1"/>
          </p:cNvSpPr>
          <p:nvPr>
            <p:ph type="body" idx="1"/>
          </p:nvPr>
        </p:nvSpPr>
        <p:spPr>
          <a:xfrm>
            <a:off x="789877" y="1362808"/>
            <a:ext cx="9045785" cy="4885592"/>
          </a:xfrm>
          <a:prstGeom prst="rect">
            <a:avLst/>
          </a:prstGeom>
          <a:noFill/>
          <a:ln>
            <a:noFill/>
          </a:ln>
        </p:spPr>
        <p:txBody>
          <a:bodyPr spcFirstLastPara="1" wrap="square" lIns="91425" tIns="45700" rIns="91425" bIns="45700" anchor="t" anchorCtr="0">
            <a:noAutofit/>
          </a:bodyPr>
          <a:lstStyle/>
          <a:p>
            <a:pPr marL="342900" lvl="0" indent="-342900" algn="just" rtl="0">
              <a:lnSpc>
                <a:spcPct val="100000"/>
              </a:lnSpc>
              <a:spcBef>
                <a:spcPts val="0"/>
              </a:spcBef>
              <a:spcAft>
                <a:spcPts val="0"/>
              </a:spcAft>
              <a:buSzPts val="1440"/>
              <a:buChar char="►"/>
            </a:pPr>
            <a:r>
              <a:rPr lang="uk-UA" sz="1800" dirty="0">
                <a:solidFill>
                  <a:srgbClr val="000000"/>
                </a:solidFill>
                <a:latin typeface="Calibri"/>
                <a:ea typeface="Calibri"/>
                <a:cs typeface="Calibri"/>
                <a:sym typeface="Calibri"/>
              </a:rPr>
              <a:t>Горизонтальний вектор: ми досліджуємо паралельні процеси в цій серії рішень у тому сенсі, що вони існують поруч один з одним в однаковій горизонтальній площині, і наше завдання полягає в тому, щоб дивитися навколо, </a:t>
            </a:r>
            <a:r>
              <a:rPr lang="uk-UA" sz="1800" dirty="0" err="1">
                <a:solidFill>
                  <a:srgbClr val="000000"/>
                </a:solidFill>
                <a:latin typeface="Calibri"/>
                <a:ea typeface="Calibri"/>
                <a:cs typeface="Calibri"/>
                <a:sym typeface="Calibri"/>
              </a:rPr>
              <a:t>серфінгуючи</a:t>
            </a:r>
            <a:r>
              <a:rPr lang="uk-UA" sz="1800" dirty="0">
                <a:solidFill>
                  <a:srgbClr val="000000"/>
                </a:solidFill>
                <a:latin typeface="Calibri"/>
                <a:ea typeface="Calibri"/>
                <a:cs typeface="Calibri"/>
                <a:sym typeface="Calibri"/>
              </a:rPr>
              <a:t> за допомогою нашого фокусу. Також ми зосереджуємось на етапах процесу, як саме він відбувається.</a:t>
            </a:r>
          </a:p>
          <a:p>
            <a:pPr marL="342900" lvl="0" indent="-342900" algn="just" rtl="0">
              <a:lnSpc>
                <a:spcPct val="100000"/>
              </a:lnSpc>
              <a:spcBef>
                <a:spcPts val="0"/>
              </a:spcBef>
              <a:spcAft>
                <a:spcPts val="0"/>
              </a:spcAft>
              <a:buSzPts val="1440"/>
              <a:buChar char="►"/>
            </a:pPr>
            <a:endParaRPr lang="uk-UA" sz="1800" dirty="0">
              <a:solidFill>
                <a:srgbClr val="000000"/>
              </a:solidFill>
              <a:latin typeface="Calibri"/>
              <a:ea typeface="Calibri"/>
              <a:cs typeface="Calibri"/>
              <a:sym typeface="Calibri"/>
            </a:endParaRPr>
          </a:p>
          <a:p>
            <a:pPr marL="342900" lvl="0" indent="-342900" algn="just" rtl="0">
              <a:lnSpc>
                <a:spcPct val="100000"/>
              </a:lnSpc>
              <a:spcBef>
                <a:spcPts val="0"/>
              </a:spcBef>
              <a:spcAft>
                <a:spcPts val="0"/>
              </a:spcAft>
              <a:buSzPts val="1440"/>
              <a:buChar char="►"/>
            </a:pPr>
            <a:r>
              <a:rPr lang="uk-UA" sz="1800" dirty="0">
                <a:solidFill>
                  <a:srgbClr val="000000"/>
                </a:solidFill>
                <a:latin typeface="Calibri"/>
                <a:ea typeface="Calibri"/>
                <a:cs typeface="Calibri"/>
                <a:sym typeface="Calibri"/>
              </a:rPr>
              <a:t>Г. </a:t>
            </a:r>
            <a:r>
              <a:rPr lang="uk-UA" sz="1800" dirty="0" err="1">
                <a:solidFill>
                  <a:srgbClr val="000000"/>
                </a:solidFill>
                <a:latin typeface="Calibri"/>
                <a:ea typeface="Calibri"/>
                <a:cs typeface="Calibri"/>
                <a:sym typeface="Calibri"/>
              </a:rPr>
              <a:t>Альтшулер</a:t>
            </a:r>
            <a:r>
              <a:rPr lang="uk-UA" sz="1800" dirty="0">
                <a:solidFill>
                  <a:srgbClr val="000000"/>
                </a:solidFill>
                <a:latin typeface="Calibri"/>
                <a:ea typeface="Calibri"/>
                <a:cs typeface="Calibri"/>
                <a:sym typeface="Calibri"/>
              </a:rPr>
              <a:t>, показує, як універсальні принципи творчості складають основу інновацій. </a:t>
            </a:r>
            <a:r>
              <a:rPr lang="en-GB" sz="1800" dirty="0">
                <a:solidFill>
                  <a:srgbClr val="000000"/>
                </a:solidFill>
                <a:latin typeface="Calibri"/>
                <a:ea typeface="Calibri"/>
                <a:cs typeface="Calibri"/>
                <a:sym typeface="Calibri"/>
              </a:rPr>
              <a:t>TRIZ </a:t>
            </a:r>
            <a:r>
              <a:rPr lang="uk-UA" sz="1800" dirty="0">
                <a:solidFill>
                  <a:srgbClr val="000000"/>
                </a:solidFill>
                <a:latin typeface="Calibri"/>
                <a:ea typeface="Calibri"/>
                <a:cs typeface="Calibri"/>
                <a:sym typeface="Calibri"/>
              </a:rPr>
              <a:t>ідентифікує та кодифікує ці принципи та використовує їх, щоб зробити творчий процес більш передбачуваним.</a:t>
            </a:r>
          </a:p>
          <a:p>
            <a:pPr marL="342900" lvl="0" indent="-342900" algn="just" rtl="0">
              <a:lnSpc>
                <a:spcPct val="100000"/>
              </a:lnSpc>
              <a:spcBef>
                <a:spcPts val="0"/>
              </a:spcBef>
              <a:spcAft>
                <a:spcPts val="0"/>
              </a:spcAft>
              <a:buSzPts val="1440"/>
              <a:buChar char="►"/>
            </a:pPr>
            <a:endParaRPr lang="uk-UA" sz="1800" dirty="0">
              <a:solidFill>
                <a:srgbClr val="000000"/>
              </a:solidFill>
              <a:latin typeface="Calibri"/>
              <a:ea typeface="Calibri"/>
              <a:cs typeface="Calibri"/>
              <a:sym typeface="Calibri"/>
            </a:endParaRPr>
          </a:p>
          <a:p>
            <a:pPr marL="342900" lvl="0" indent="-342900" algn="just" rtl="0">
              <a:lnSpc>
                <a:spcPct val="100000"/>
              </a:lnSpc>
              <a:spcBef>
                <a:spcPts val="0"/>
              </a:spcBef>
              <a:spcAft>
                <a:spcPts val="0"/>
              </a:spcAft>
              <a:buSzPts val="1440"/>
              <a:buChar char="►"/>
            </a:pPr>
            <a:r>
              <a:rPr lang="uk-UA" sz="1800" dirty="0">
                <a:solidFill>
                  <a:srgbClr val="000000"/>
                </a:solidFill>
                <a:latin typeface="Calibri"/>
                <a:ea typeface="Calibri"/>
                <a:cs typeface="Calibri"/>
                <a:sym typeface="Calibri"/>
              </a:rPr>
              <a:t>Використання ТРИЗ полягає у вивченні цих повторюваних моделей, проблеми та рішення, усвідомлення наявних у ситуації суперечностей і розробці нових методів використання наукових ефектів.</a:t>
            </a:r>
            <a:endParaRPr sz="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sp>
        <p:nvSpPr>
          <p:cNvPr id="196" name="Google Shape;196;p8"/>
          <p:cNvSpPr txBox="1">
            <a:spLocks noGrp="1"/>
          </p:cNvSpPr>
          <p:nvPr>
            <p:ph type="title"/>
          </p:nvPr>
        </p:nvSpPr>
        <p:spPr>
          <a:xfrm>
            <a:off x="677334" y="609600"/>
            <a:ext cx="8596668" cy="753208"/>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00000"/>
              </a:lnSpc>
              <a:spcBef>
                <a:spcPts val="0"/>
              </a:spcBef>
              <a:spcAft>
                <a:spcPts val="0"/>
              </a:spcAft>
              <a:buClr>
                <a:schemeClr val="accent1"/>
              </a:buClr>
              <a:buSzPts val="3600"/>
              <a:buFont typeface="Trebuchet MS"/>
              <a:buNone/>
            </a:pPr>
            <a:r>
              <a:rPr lang="uk-UA" sz="4000" dirty="0"/>
              <a:t>Побудова стратегії</a:t>
            </a:r>
            <a:br>
              <a:rPr lang="uk-UA" dirty="0"/>
            </a:br>
            <a:endParaRPr dirty="0"/>
          </a:p>
        </p:txBody>
      </p:sp>
      <p:pic>
        <p:nvPicPr>
          <p:cNvPr id="197" name="Google Shape;197;p8" descr="Diagram&#10;&#10;Description automatically generated"/>
          <p:cNvPicPr preferRelativeResize="0">
            <a:picLocks noGrp="1"/>
          </p:cNvPicPr>
          <p:nvPr>
            <p:ph type="body" idx="1"/>
          </p:nvPr>
        </p:nvPicPr>
        <p:blipFill rotWithShape="1">
          <a:blip r:embed="rId3">
            <a:alphaModFix/>
          </a:blip>
          <a:srcRect/>
          <a:stretch/>
        </p:blipFill>
        <p:spPr>
          <a:xfrm>
            <a:off x="1948528" y="1362075"/>
            <a:ext cx="6729669" cy="488632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sp>
        <p:nvSpPr>
          <p:cNvPr id="202" name="Google Shape;202;p9"/>
          <p:cNvSpPr txBox="1">
            <a:spLocks noGrp="1"/>
          </p:cNvSpPr>
          <p:nvPr>
            <p:ph type="title"/>
          </p:nvPr>
        </p:nvSpPr>
        <p:spPr>
          <a:xfrm>
            <a:off x="677334" y="609600"/>
            <a:ext cx="8596668" cy="753208"/>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chemeClr val="accent1"/>
              </a:buClr>
              <a:buSzPts val="3600"/>
              <a:buFont typeface="Trebuchet MS"/>
              <a:buNone/>
            </a:pPr>
            <a:r>
              <a:rPr lang="uk-UA" sz="3600" dirty="0"/>
              <a:t>Побудова стратегії</a:t>
            </a:r>
            <a:endParaRPr dirty="0"/>
          </a:p>
        </p:txBody>
      </p:sp>
      <p:sp>
        <p:nvSpPr>
          <p:cNvPr id="203" name="Google Shape;203;p9"/>
          <p:cNvSpPr txBox="1">
            <a:spLocks noGrp="1"/>
          </p:cNvSpPr>
          <p:nvPr>
            <p:ph type="body" idx="1"/>
          </p:nvPr>
        </p:nvSpPr>
        <p:spPr>
          <a:xfrm>
            <a:off x="789877" y="1362808"/>
            <a:ext cx="9045785" cy="4885592"/>
          </a:xfrm>
          <a:prstGeom prst="rect">
            <a:avLst/>
          </a:prstGeom>
          <a:noFill/>
          <a:ln>
            <a:noFill/>
          </a:ln>
        </p:spPr>
        <p:txBody>
          <a:bodyPr spcFirstLastPara="1" wrap="square" lIns="91425" tIns="45700" rIns="91425" bIns="45700" anchor="t" anchorCtr="0">
            <a:noAutofit/>
          </a:bodyPr>
          <a:lstStyle/>
          <a:p>
            <a:pPr marL="342900" lvl="0" indent="-342900" algn="just" rtl="0">
              <a:lnSpc>
                <a:spcPct val="100000"/>
              </a:lnSpc>
              <a:spcBef>
                <a:spcPts val="0"/>
              </a:spcBef>
              <a:spcAft>
                <a:spcPts val="0"/>
              </a:spcAft>
              <a:buSzPts val="1440"/>
              <a:buChar char="►"/>
            </a:pPr>
            <a:r>
              <a:rPr lang="uk-UA" sz="1800" dirty="0">
                <a:solidFill>
                  <a:srgbClr val="000000"/>
                </a:solidFill>
                <a:latin typeface="Calibri"/>
                <a:ea typeface="Calibri"/>
                <a:cs typeface="Calibri"/>
                <a:sym typeface="Calibri"/>
              </a:rPr>
              <a:t>У процесуальному векторі основний вектор пошуку рішення відбувається в самому процесі, наприклад метод розміщення сюжету з фігур на дошці, створення історій-імпровізацій, рольова імпровізація. У процесі творення історії проявляється, виникає те нестандартне, парадоксальне, те, що важко помітити у звичному потоці, укладі життя.</a:t>
            </a:r>
            <a:endParaRPr sz="1200" dirty="0"/>
          </a:p>
        </p:txBody>
      </p:sp>
      <p:pic>
        <p:nvPicPr>
          <p:cNvPr id="204" name="Google Shape;204;p9"/>
          <p:cNvPicPr preferRelativeResize="0"/>
          <p:nvPr/>
        </p:nvPicPr>
        <p:blipFill rotWithShape="1">
          <a:blip r:embed="rId3">
            <a:alphaModFix/>
          </a:blip>
          <a:srcRect/>
          <a:stretch/>
        </p:blipFill>
        <p:spPr>
          <a:xfrm>
            <a:off x="2023957" y="2842357"/>
            <a:ext cx="7015330" cy="3253643"/>
          </a:xfrm>
          <a:prstGeom prst="rect">
            <a:avLst/>
          </a:prstGeom>
          <a:noFill/>
          <a:ln>
            <a:noFill/>
          </a:ln>
        </p:spPr>
      </p:pic>
    </p:spTree>
  </p:cSld>
  <p:clrMapOvr>
    <a:masterClrMapping/>
  </p:clrMapOvr>
</p:sld>
</file>

<file path=ppt/theme/theme1.xml><?xml version="1.0" encoding="utf-8"?>
<a:theme xmlns:a="http://schemas.openxmlformats.org/drawingml/2006/main" name="Facet">
  <a:themeElements>
    <a:clrScheme name="Facet">
      <a:dk1>
        <a:srgbClr val="000000"/>
      </a:dk1>
      <a:lt1>
        <a:srgbClr val="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TotalTime>
  <Words>1697</Words>
  <Application>Microsoft Macintosh PowerPoint</Application>
  <PresentationFormat>Widescreen</PresentationFormat>
  <Paragraphs>87</Paragraphs>
  <Slides>17</Slides>
  <Notes>17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Calibri</vt:lpstr>
      <vt:lpstr>Cambria</vt:lpstr>
      <vt:lpstr>Noto Sans Symbols</vt:lpstr>
      <vt:lpstr>Times New Roman</vt:lpstr>
      <vt:lpstr>Trebuchet MS</vt:lpstr>
      <vt:lpstr>Facet</vt:lpstr>
      <vt:lpstr>PowerPoint Presentation</vt:lpstr>
      <vt:lpstr>Опис теми</vt:lpstr>
      <vt:lpstr>Аналіз навчальних дослідів</vt:lpstr>
      <vt:lpstr>Аналіз навчальних дослідів</vt:lpstr>
      <vt:lpstr>Побудова стратегії </vt:lpstr>
      <vt:lpstr>Побудова стратегії </vt:lpstr>
      <vt:lpstr>Побудова стратегії</vt:lpstr>
      <vt:lpstr>Побудова стратегії </vt:lpstr>
      <vt:lpstr>Побудова стратегії</vt:lpstr>
      <vt:lpstr>Побудова стратегії</vt:lpstr>
      <vt:lpstr>Побудова стратегії</vt:lpstr>
      <vt:lpstr>Побудова стратегії</vt:lpstr>
      <vt:lpstr>Кращі практики освітніх експериментів та розробки інноваційних рішень для учнівських організацій</vt:lpstr>
      <vt:lpstr>Побудова стратегії</vt:lpstr>
      <vt:lpstr>Побудова стратегії</vt:lpstr>
      <vt:lpstr>Список літератури</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Andrianna Emphasyscentre</dc:creator>
  <cp:lastModifiedBy>asajganova@gmail.com</cp:lastModifiedBy>
  <cp:revision>2</cp:revision>
  <dcterms:created xsi:type="dcterms:W3CDTF">2021-10-19T10:03:56Z</dcterms:created>
  <dcterms:modified xsi:type="dcterms:W3CDTF">2023-08-17T21:55:28Z</dcterms:modified>
</cp:coreProperties>
</file>