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77" r:id="rId3"/>
    <p:sldId id="273" r:id="rId4"/>
    <p:sldId id="278" r:id="rId5"/>
    <p:sldId id="282" r:id="rId6"/>
    <p:sldId id="274" r:id="rId7"/>
    <p:sldId id="275" r:id="rId8"/>
    <p:sldId id="279" r:id="rId9"/>
    <p:sldId id="280" r:id="rId10"/>
    <p:sldId id="276" r:id="rId11"/>
    <p:sldId id="26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19" autoAdjust="0"/>
    <p:restoredTop sz="94660"/>
  </p:normalViewPr>
  <p:slideViewPr>
    <p:cSldViewPr snapToGrid="0">
      <p:cViewPr varScale="1">
        <p:scale>
          <a:sx n="88" d="100"/>
          <a:sy n="88" d="100"/>
        </p:scale>
        <p:origin x="68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B5AB3B-7FE2-4F8D-9DAC-48A6E976A55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1B4821CB-305A-4B97-80A2-E9371A028B91}">
      <dgm:prSet phldrT="[Text]"/>
      <dgm:spPr/>
      <dgm:t>
        <a:bodyPr/>
        <a:lstStyle/>
        <a:p>
          <a:r>
            <a:rPr lang="lv-LV" dirty="0"/>
            <a:t>produkts</a:t>
          </a:r>
          <a:endParaRPr lang="en-US" dirty="0"/>
        </a:p>
      </dgm:t>
    </dgm:pt>
    <dgm:pt modelId="{F38DC9D6-71D2-4412-BA60-BC7B92C8A4D4}" type="parTrans" cxnId="{DF03E72B-E22C-429B-8B43-86DBCCB74570}">
      <dgm:prSet/>
      <dgm:spPr/>
      <dgm:t>
        <a:bodyPr/>
        <a:lstStyle/>
        <a:p>
          <a:endParaRPr lang="en-US"/>
        </a:p>
      </dgm:t>
    </dgm:pt>
    <dgm:pt modelId="{1F66E8A9-50DF-4020-9D22-23C7EC05F2D3}" type="sibTrans" cxnId="{DF03E72B-E22C-429B-8B43-86DBCCB74570}">
      <dgm:prSet/>
      <dgm:spPr/>
      <dgm:t>
        <a:bodyPr/>
        <a:lstStyle/>
        <a:p>
          <a:endParaRPr lang="en-US"/>
        </a:p>
      </dgm:t>
    </dgm:pt>
    <dgm:pt modelId="{720DC32C-90A6-4A6E-8F5A-46E1BF7709B2}">
      <dgm:prSet phldrT="[Text]"/>
      <dgm:spPr/>
      <dgm:t>
        <a:bodyPr/>
        <a:lstStyle/>
        <a:p>
          <a:r>
            <a:rPr lang="lv-LV" dirty="0"/>
            <a:t>process</a:t>
          </a:r>
          <a:endParaRPr lang="en-US" dirty="0"/>
        </a:p>
      </dgm:t>
    </dgm:pt>
    <dgm:pt modelId="{336C5B37-7E7A-4163-9B70-87E97AAA8470}" type="parTrans" cxnId="{2093C90B-77C7-4D25-A415-DFE8D4F52E06}">
      <dgm:prSet/>
      <dgm:spPr/>
      <dgm:t>
        <a:bodyPr/>
        <a:lstStyle/>
        <a:p>
          <a:endParaRPr lang="en-US"/>
        </a:p>
      </dgm:t>
    </dgm:pt>
    <dgm:pt modelId="{2F9CDB73-B2E2-4521-AE14-A3B02DF99FE8}" type="sibTrans" cxnId="{2093C90B-77C7-4D25-A415-DFE8D4F52E06}">
      <dgm:prSet/>
      <dgm:spPr/>
      <dgm:t>
        <a:bodyPr/>
        <a:lstStyle/>
        <a:p>
          <a:endParaRPr lang="en-US"/>
        </a:p>
      </dgm:t>
    </dgm:pt>
    <dgm:pt modelId="{1AA22966-E38E-417C-843A-73AD7CD2BF3C}">
      <dgm:prSet phldrT="[Text]"/>
      <dgm:spPr/>
      <dgm:t>
        <a:bodyPr/>
        <a:lstStyle/>
        <a:p>
          <a:r>
            <a:rPr lang="lv-LV" dirty="0"/>
            <a:t>personiskās iezīmes</a:t>
          </a:r>
          <a:endParaRPr lang="en-US" dirty="0"/>
        </a:p>
      </dgm:t>
    </dgm:pt>
    <dgm:pt modelId="{BB6D896D-AF18-426A-824D-8517CA55EC95}" type="parTrans" cxnId="{63AC0E46-476F-43CD-BB04-1AD27FC492A5}">
      <dgm:prSet/>
      <dgm:spPr/>
      <dgm:t>
        <a:bodyPr/>
        <a:lstStyle/>
        <a:p>
          <a:endParaRPr lang="en-US"/>
        </a:p>
      </dgm:t>
    </dgm:pt>
    <dgm:pt modelId="{8AF097D8-F170-4710-9924-F00A3C37127D}" type="sibTrans" cxnId="{63AC0E46-476F-43CD-BB04-1AD27FC492A5}">
      <dgm:prSet/>
      <dgm:spPr/>
      <dgm:t>
        <a:bodyPr/>
        <a:lstStyle/>
        <a:p>
          <a:endParaRPr lang="en-US"/>
        </a:p>
      </dgm:t>
    </dgm:pt>
    <dgm:pt modelId="{2A61AC92-EC3A-4657-A290-0DB0AFAE0426}">
      <dgm:prSet phldrT="[Text]"/>
      <dgm:spPr/>
      <dgm:t>
        <a:bodyPr/>
        <a:lstStyle/>
        <a:p>
          <a:r>
            <a:rPr lang="lv-LV" dirty="0"/>
            <a:t>ārējie apstākļi</a:t>
          </a:r>
          <a:endParaRPr lang="en-US" dirty="0"/>
        </a:p>
      </dgm:t>
    </dgm:pt>
    <dgm:pt modelId="{0FF5F47E-938B-4FE7-8675-C103A7BF60D1}" type="sibTrans" cxnId="{EFE71E6E-74DF-4863-A0D7-1D12FD004421}">
      <dgm:prSet/>
      <dgm:spPr/>
      <dgm:t>
        <a:bodyPr/>
        <a:lstStyle/>
        <a:p>
          <a:endParaRPr lang="en-US"/>
        </a:p>
      </dgm:t>
    </dgm:pt>
    <dgm:pt modelId="{7BF6C6A8-2224-40DF-8755-E5D54B8F51A8}" type="parTrans" cxnId="{EFE71E6E-74DF-4863-A0D7-1D12FD004421}">
      <dgm:prSet/>
      <dgm:spPr/>
      <dgm:t>
        <a:bodyPr/>
        <a:lstStyle/>
        <a:p>
          <a:endParaRPr lang="en-US"/>
        </a:p>
      </dgm:t>
    </dgm:pt>
    <dgm:pt modelId="{2135E094-D988-4189-9C5D-F0B2E8ED95CF}" type="pres">
      <dgm:prSet presAssocID="{C5B5AB3B-7FE2-4F8D-9DAC-48A6E976A55A}" presName="diagram" presStyleCnt="0">
        <dgm:presLayoutVars>
          <dgm:dir/>
          <dgm:resizeHandles val="exact"/>
        </dgm:presLayoutVars>
      </dgm:prSet>
      <dgm:spPr/>
      <dgm:t>
        <a:bodyPr/>
        <a:lstStyle/>
        <a:p>
          <a:endParaRPr lang="en-US"/>
        </a:p>
      </dgm:t>
    </dgm:pt>
    <dgm:pt modelId="{58C895CE-CA55-45DA-AA88-9A493AD59A1F}" type="pres">
      <dgm:prSet presAssocID="{1B4821CB-305A-4B97-80A2-E9371A028B91}" presName="node" presStyleLbl="node1" presStyleIdx="0" presStyleCnt="4">
        <dgm:presLayoutVars>
          <dgm:bulletEnabled val="1"/>
        </dgm:presLayoutVars>
      </dgm:prSet>
      <dgm:spPr/>
      <dgm:t>
        <a:bodyPr/>
        <a:lstStyle/>
        <a:p>
          <a:endParaRPr lang="en-US"/>
        </a:p>
      </dgm:t>
    </dgm:pt>
    <dgm:pt modelId="{A7365A7C-612A-4C31-88F8-001C7025DBB3}" type="pres">
      <dgm:prSet presAssocID="{1F66E8A9-50DF-4020-9D22-23C7EC05F2D3}" presName="sibTrans" presStyleCnt="0"/>
      <dgm:spPr/>
    </dgm:pt>
    <dgm:pt modelId="{D7071422-296E-441E-8EBD-9F5706A1F079}" type="pres">
      <dgm:prSet presAssocID="{720DC32C-90A6-4A6E-8F5A-46E1BF7709B2}" presName="node" presStyleLbl="node1" presStyleIdx="1" presStyleCnt="4">
        <dgm:presLayoutVars>
          <dgm:bulletEnabled val="1"/>
        </dgm:presLayoutVars>
      </dgm:prSet>
      <dgm:spPr/>
      <dgm:t>
        <a:bodyPr/>
        <a:lstStyle/>
        <a:p>
          <a:endParaRPr lang="en-US"/>
        </a:p>
      </dgm:t>
    </dgm:pt>
    <dgm:pt modelId="{226D7F28-9E01-4FC7-91A8-D86D377313AD}" type="pres">
      <dgm:prSet presAssocID="{2F9CDB73-B2E2-4521-AE14-A3B02DF99FE8}" presName="sibTrans" presStyleCnt="0"/>
      <dgm:spPr/>
    </dgm:pt>
    <dgm:pt modelId="{9559EE96-4051-4214-AEE1-16DF05EFAE6C}" type="pres">
      <dgm:prSet presAssocID="{1AA22966-E38E-417C-843A-73AD7CD2BF3C}" presName="node" presStyleLbl="node1" presStyleIdx="2" presStyleCnt="4">
        <dgm:presLayoutVars>
          <dgm:bulletEnabled val="1"/>
        </dgm:presLayoutVars>
      </dgm:prSet>
      <dgm:spPr/>
      <dgm:t>
        <a:bodyPr/>
        <a:lstStyle/>
        <a:p>
          <a:endParaRPr lang="en-US"/>
        </a:p>
      </dgm:t>
    </dgm:pt>
    <dgm:pt modelId="{9393ABAB-A7E7-4D01-A0DE-F39B4B8E7BAF}" type="pres">
      <dgm:prSet presAssocID="{8AF097D8-F170-4710-9924-F00A3C37127D}" presName="sibTrans" presStyleCnt="0"/>
      <dgm:spPr/>
    </dgm:pt>
    <dgm:pt modelId="{4ACC165A-5ADF-4744-A2B6-AFE57868D7DB}" type="pres">
      <dgm:prSet presAssocID="{2A61AC92-EC3A-4657-A290-0DB0AFAE0426}" presName="node" presStyleLbl="node1" presStyleIdx="3" presStyleCnt="4">
        <dgm:presLayoutVars>
          <dgm:bulletEnabled val="1"/>
        </dgm:presLayoutVars>
      </dgm:prSet>
      <dgm:spPr/>
      <dgm:t>
        <a:bodyPr/>
        <a:lstStyle/>
        <a:p>
          <a:endParaRPr lang="en-US"/>
        </a:p>
      </dgm:t>
    </dgm:pt>
  </dgm:ptLst>
  <dgm:cxnLst>
    <dgm:cxn modelId="{2377F4A4-1CCD-4FD8-8374-08C6B47A0466}" type="presOf" srcId="{1AA22966-E38E-417C-843A-73AD7CD2BF3C}" destId="{9559EE96-4051-4214-AEE1-16DF05EFAE6C}" srcOrd="0" destOrd="0" presId="urn:microsoft.com/office/officeart/2005/8/layout/default"/>
    <dgm:cxn modelId="{DF03E72B-E22C-429B-8B43-86DBCCB74570}" srcId="{C5B5AB3B-7FE2-4F8D-9DAC-48A6E976A55A}" destId="{1B4821CB-305A-4B97-80A2-E9371A028B91}" srcOrd="0" destOrd="0" parTransId="{F38DC9D6-71D2-4412-BA60-BC7B92C8A4D4}" sibTransId="{1F66E8A9-50DF-4020-9D22-23C7EC05F2D3}"/>
    <dgm:cxn modelId="{EFE71E6E-74DF-4863-A0D7-1D12FD004421}" srcId="{C5B5AB3B-7FE2-4F8D-9DAC-48A6E976A55A}" destId="{2A61AC92-EC3A-4657-A290-0DB0AFAE0426}" srcOrd="3" destOrd="0" parTransId="{7BF6C6A8-2224-40DF-8755-E5D54B8F51A8}" sibTransId="{0FF5F47E-938B-4FE7-8675-C103A7BF60D1}"/>
    <dgm:cxn modelId="{63AC0E46-476F-43CD-BB04-1AD27FC492A5}" srcId="{C5B5AB3B-7FE2-4F8D-9DAC-48A6E976A55A}" destId="{1AA22966-E38E-417C-843A-73AD7CD2BF3C}" srcOrd="2" destOrd="0" parTransId="{BB6D896D-AF18-426A-824D-8517CA55EC95}" sibTransId="{8AF097D8-F170-4710-9924-F00A3C37127D}"/>
    <dgm:cxn modelId="{2093C90B-77C7-4D25-A415-DFE8D4F52E06}" srcId="{C5B5AB3B-7FE2-4F8D-9DAC-48A6E976A55A}" destId="{720DC32C-90A6-4A6E-8F5A-46E1BF7709B2}" srcOrd="1" destOrd="0" parTransId="{336C5B37-7E7A-4163-9B70-87E97AAA8470}" sibTransId="{2F9CDB73-B2E2-4521-AE14-A3B02DF99FE8}"/>
    <dgm:cxn modelId="{C29B7B5C-BD6D-4A6D-8C3C-422CA5C22F05}" type="presOf" srcId="{1B4821CB-305A-4B97-80A2-E9371A028B91}" destId="{58C895CE-CA55-45DA-AA88-9A493AD59A1F}" srcOrd="0" destOrd="0" presId="urn:microsoft.com/office/officeart/2005/8/layout/default"/>
    <dgm:cxn modelId="{7C1C88F1-6DD5-4239-B8F7-DE218565791E}" type="presOf" srcId="{720DC32C-90A6-4A6E-8F5A-46E1BF7709B2}" destId="{D7071422-296E-441E-8EBD-9F5706A1F079}" srcOrd="0" destOrd="0" presId="urn:microsoft.com/office/officeart/2005/8/layout/default"/>
    <dgm:cxn modelId="{6A75360D-7DA8-44FE-B55F-E7CFC886CD55}" type="presOf" srcId="{2A61AC92-EC3A-4657-A290-0DB0AFAE0426}" destId="{4ACC165A-5ADF-4744-A2B6-AFE57868D7DB}" srcOrd="0" destOrd="0" presId="urn:microsoft.com/office/officeart/2005/8/layout/default"/>
    <dgm:cxn modelId="{4B007D76-E065-4A23-BB8E-2BEFCCF661CF}" type="presOf" srcId="{C5B5AB3B-7FE2-4F8D-9DAC-48A6E976A55A}" destId="{2135E094-D988-4189-9C5D-F0B2E8ED95CF}" srcOrd="0" destOrd="0" presId="urn:microsoft.com/office/officeart/2005/8/layout/default"/>
    <dgm:cxn modelId="{2F9811CD-EA09-4B8F-BC17-20A9D10DF1F3}" type="presParOf" srcId="{2135E094-D988-4189-9C5D-F0B2E8ED95CF}" destId="{58C895CE-CA55-45DA-AA88-9A493AD59A1F}" srcOrd="0" destOrd="0" presId="urn:microsoft.com/office/officeart/2005/8/layout/default"/>
    <dgm:cxn modelId="{3F44C062-D5AF-4F6B-B2D9-1DF722658932}" type="presParOf" srcId="{2135E094-D988-4189-9C5D-F0B2E8ED95CF}" destId="{A7365A7C-612A-4C31-88F8-001C7025DBB3}" srcOrd="1" destOrd="0" presId="urn:microsoft.com/office/officeart/2005/8/layout/default"/>
    <dgm:cxn modelId="{4A50AE32-0682-4A70-810B-2130E70CE90F}" type="presParOf" srcId="{2135E094-D988-4189-9C5D-F0B2E8ED95CF}" destId="{D7071422-296E-441E-8EBD-9F5706A1F079}" srcOrd="2" destOrd="0" presId="urn:microsoft.com/office/officeart/2005/8/layout/default"/>
    <dgm:cxn modelId="{AE0EE274-3D8A-4CE8-8965-CC624664685F}" type="presParOf" srcId="{2135E094-D988-4189-9C5D-F0B2E8ED95CF}" destId="{226D7F28-9E01-4FC7-91A8-D86D377313AD}" srcOrd="3" destOrd="0" presId="urn:microsoft.com/office/officeart/2005/8/layout/default"/>
    <dgm:cxn modelId="{27285835-CF08-4600-89DC-83C34B1858DA}" type="presParOf" srcId="{2135E094-D988-4189-9C5D-F0B2E8ED95CF}" destId="{9559EE96-4051-4214-AEE1-16DF05EFAE6C}" srcOrd="4" destOrd="0" presId="urn:microsoft.com/office/officeart/2005/8/layout/default"/>
    <dgm:cxn modelId="{6C97717C-B86D-4F62-A250-35E2B443AD8B}" type="presParOf" srcId="{2135E094-D988-4189-9C5D-F0B2E8ED95CF}" destId="{9393ABAB-A7E7-4D01-A0DE-F39B4B8E7BAF}" srcOrd="5" destOrd="0" presId="urn:microsoft.com/office/officeart/2005/8/layout/default"/>
    <dgm:cxn modelId="{A2300840-2D93-4FFC-972F-920394409BC5}" type="presParOf" srcId="{2135E094-D988-4189-9C5D-F0B2E8ED95CF}" destId="{4ACC165A-5ADF-4744-A2B6-AFE57868D7DB}"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E934027-630A-4866-A3D1-FE1120BEA1C9}" type="doc">
      <dgm:prSet loTypeId="urn:microsoft.com/office/officeart/2008/layout/SquareAccentList" loCatId="list" qsTypeId="urn:microsoft.com/office/officeart/2005/8/quickstyle/simple1" qsCatId="simple" csTypeId="urn:microsoft.com/office/officeart/2005/8/colors/accent1_2" csCatId="accent1" phldr="1"/>
      <dgm:spPr/>
      <dgm:t>
        <a:bodyPr/>
        <a:lstStyle/>
        <a:p>
          <a:endParaRPr lang="en-US"/>
        </a:p>
      </dgm:t>
    </dgm:pt>
    <dgm:pt modelId="{0727708E-3FB4-4808-A17A-4486C065A08C}">
      <dgm:prSet phldrT="[Text]" custT="1"/>
      <dgm:spPr/>
      <dgm:t>
        <a:bodyPr/>
        <a:lstStyle/>
        <a:p>
          <a:pPr algn="ctr"/>
          <a:r>
            <a:rPr lang="lv-LV" sz="2000" dirty="0">
              <a:latin typeface="Times New Roman" panose="02020603050405020304" pitchFamily="18" charset="0"/>
              <a:cs typeface="Times New Roman" panose="02020603050405020304" pitchFamily="18" charset="0"/>
            </a:rPr>
            <a:t>Pirmā dimensija</a:t>
          </a:r>
          <a:endParaRPr lang="en-US" sz="2000" dirty="0">
            <a:latin typeface="Times New Roman" panose="02020603050405020304" pitchFamily="18" charset="0"/>
            <a:cs typeface="Times New Roman" panose="02020603050405020304" pitchFamily="18" charset="0"/>
          </a:endParaRPr>
        </a:p>
      </dgm:t>
    </dgm:pt>
    <dgm:pt modelId="{DEFCECEA-580B-4E53-9D23-7DA96E04A3E4}" type="parTrans" cxnId="{654D1C57-53B7-49F6-AB05-8DF4A5E6755D}">
      <dgm:prSet/>
      <dgm:spPr/>
      <dgm:t>
        <a:bodyPr/>
        <a:lstStyle/>
        <a:p>
          <a:endParaRPr lang="en-US"/>
        </a:p>
      </dgm:t>
    </dgm:pt>
    <dgm:pt modelId="{F703D382-A49F-4489-A0F2-FBB9B816E7B7}" type="sibTrans" cxnId="{654D1C57-53B7-49F6-AB05-8DF4A5E6755D}">
      <dgm:prSet/>
      <dgm:spPr/>
      <dgm:t>
        <a:bodyPr/>
        <a:lstStyle/>
        <a:p>
          <a:endParaRPr lang="en-US"/>
        </a:p>
      </dgm:t>
    </dgm:pt>
    <dgm:pt modelId="{7516109E-E495-4F79-98A2-466C615B969F}">
      <dgm:prSet phldrT="[Text]" custT="1"/>
      <dgm:spPr/>
      <dgm:t>
        <a:bodyPr/>
        <a:lstStyle/>
        <a:p>
          <a:r>
            <a:rPr lang="lv-LV" sz="1800" dirty="0">
              <a:latin typeface="Times New Roman" panose="02020603050405020304" pitchFamily="18" charset="0"/>
              <a:cs typeface="Times New Roman" panose="02020603050405020304" pitchFamily="18" charset="0"/>
            </a:rPr>
            <a:t>ikdienišķa parādība</a:t>
          </a:r>
          <a:endParaRPr lang="en-US" sz="1800" dirty="0">
            <a:latin typeface="Times New Roman" panose="02020603050405020304" pitchFamily="18" charset="0"/>
            <a:cs typeface="Times New Roman" panose="02020603050405020304" pitchFamily="18" charset="0"/>
          </a:endParaRPr>
        </a:p>
      </dgm:t>
    </dgm:pt>
    <dgm:pt modelId="{38063584-094A-474B-99E0-57F4B0767C97}" type="parTrans" cxnId="{1D64EE7F-DA60-49C4-B822-0ACF09BF4F24}">
      <dgm:prSet/>
      <dgm:spPr/>
      <dgm:t>
        <a:bodyPr/>
        <a:lstStyle/>
        <a:p>
          <a:endParaRPr lang="en-US"/>
        </a:p>
      </dgm:t>
    </dgm:pt>
    <dgm:pt modelId="{D88BAA0D-39C0-4088-A2DC-42B2178D6A3E}" type="sibTrans" cxnId="{1D64EE7F-DA60-49C4-B822-0ACF09BF4F24}">
      <dgm:prSet/>
      <dgm:spPr/>
      <dgm:t>
        <a:bodyPr/>
        <a:lstStyle/>
        <a:p>
          <a:endParaRPr lang="en-US"/>
        </a:p>
      </dgm:t>
    </dgm:pt>
    <dgm:pt modelId="{F75BABFC-28D7-45DA-B337-B45886254595}">
      <dgm:prSet phldrT="[Text]" custT="1"/>
      <dgm:spPr/>
      <dgm:t>
        <a:bodyPr/>
        <a:lstStyle/>
        <a:p>
          <a:r>
            <a:rPr lang="lv-LV" sz="1800" dirty="0">
              <a:latin typeface="Times New Roman" panose="02020603050405020304" pitchFamily="18" charset="0"/>
              <a:cs typeface="Times New Roman" panose="02020603050405020304" pitchFamily="18" charset="0"/>
            </a:rPr>
            <a:t>ikviens var būt radošs</a:t>
          </a:r>
          <a:endParaRPr lang="en-US" sz="1800" dirty="0">
            <a:latin typeface="Times New Roman" panose="02020603050405020304" pitchFamily="18" charset="0"/>
            <a:cs typeface="Times New Roman" panose="02020603050405020304" pitchFamily="18" charset="0"/>
          </a:endParaRPr>
        </a:p>
      </dgm:t>
    </dgm:pt>
    <dgm:pt modelId="{1D473881-8D9B-49BB-9982-530795045E72}" type="parTrans" cxnId="{B859DD58-74A9-43AD-B1F3-155FFC6C45A2}">
      <dgm:prSet/>
      <dgm:spPr/>
      <dgm:t>
        <a:bodyPr/>
        <a:lstStyle/>
        <a:p>
          <a:endParaRPr lang="en-US"/>
        </a:p>
      </dgm:t>
    </dgm:pt>
    <dgm:pt modelId="{EB5C7B2E-C847-488E-A8A0-A609B6BBA675}" type="sibTrans" cxnId="{B859DD58-74A9-43AD-B1F3-155FFC6C45A2}">
      <dgm:prSet/>
      <dgm:spPr/>
      <dgm:t>
        <a:bodyPr/>
        <a:lstStyle/>
        <a:p>
          <a:endParaRPr lang="en-US"/>
        </a:p>
      </dgm:t>
    </dgm:pt>
    <dgm:pt modelId="{59B7588E-5D76-463D-8E00-D3ACE4B1B0F3}">
      <dgm:prSet phldrT="[Text]" custT="1"/>
      <dgm:spPr/>
      <dgm:t>
        <a:bodyPr/>
        <a:lstStyle/>
        <a:p>
          <a:r>
            <a:rPr lang="lv-LV" sz="1800" dirty="0">
              <a:latin typeface="Times New Roman" panose="02020603050405020304" pitchFamily="18" charset="0"/>
              <a:cs typeface="Times New Roman" panose="02020603050405020304" pitchFamily="18" charset="0"/>
            </a:rPr>
            <a:t>ikvienam ir jāiesaistās radošajos procesos</a:t>
          </a:r>
          <a:endParaRPr lang="en-US" sz="1800" dirty="0">
            <a:latin typeface="Times New Roman" panose="02020603050405020304" pitchFamily="18" charset="0"/>
            <a:cs typeface="Times New Roman" panose="02020603050405020304" pitchFamily="18" charset="0"/>
          </a:endParaRPr>
        </a:p>
      </dgm:t>
    </dgm:pt>
    <dgm:pt modelId="{B3115BFA-408F-4204-B03C-B1E554956FA2}" type="parTrans" cxnId="{24603D29-EDEE-45E8-AD19-868DC44B07F4}">
      <dgm:prSet/>
      <dgm:spPr/>
      <dgm:t>
        <a:bodyPr/>
        <a:lstStyle/>
        <a:p>
          <a:endParaRPr lang="en-US"/>
        </a:p>
      </dgm:t>
    </dgm:pt>
    <dgm:pt modelId="{89D1C609-55A9-4667-A191-C02BA9603A27}" type="sibTrans" cxnId="{24603D29-EDEE-45E8-AD19-868DC44B07F4}">
      <dgm:prSet/>
      <dgm:spPr/>
      <dgm:t>
        <a:bodyPr/>
        <a:lstStyle/>
        <a:p>
          <a:endParaRPr lang="en-US"/>
        </a:p>
      </dgm:t>
    </dgm:pt>
    <dgm:pt modelId="{A2FAA918-1427-42F9-A371-02C441486AD8}">
      <dgm:prSet phldrT="[Text]" custT="1"/>
      <dgm:spPr/>
      <dgm:t>
        <a:bodyPr/>
        <a:lstStyle/>
        <a:p>
          <a:pPr algn="ctr"/>
          <a:r>
            <a:rPr lang="lv-LV" sz="2000" dirty="0">
              <a:latin typeface="Times New Roman" panose="02020603050405020304" pitchFamily="18" charset="0"/>
              <a:cs typeface="Times New Roman" panose="02020603050405020304" pitchFamily="18" charset="0"/>
            </a:rPr>
            <a:t>Otrā dimensija</a:t>
          </a:r>
          <a:endParaRPr lang="en-US" sz="2000" dirty="0">
            <a:latin typeface="Times New Roman" panose="02020603050405020304" pitchFamily="18" charset="0"/>
            <a:cs typeface="Times New Roman" panose="02020603050405020304" pitchFamily="18" charset="0"/>
          </a:endParaRPr>
        </a:p>
      </dgm:t>
    </dgm:pt>
    <dgm:pt modelId="{85BEB2D9-7324-462A-977B-C19CDFD2792F}" type="parTrans" cxnId="{02D693E2-1A1E-4505-85B7-9FFD73EE6B3D}">
      <dgm:prSet/>
      <dgm:spPr/>
      <dgm:t>
        <a:bodyPr/>
        <a:lstStyle/>
        <a:p>
          <a:endParaRPr lang="en-US"/>
        </a:p>
      </dgm:t>
    </dgm:pt>
    <dgm:pt modelId="{809C274B-3365-4EDE-A0A8-DAC174D23FDB}" type="sibTrans" cxnId="{02D693E2-1A1E-4505-85B7-9FFD73EE6B3D}">
      <dgm:prSet/>
      <dgm:spPr/>
      <dgm:t>
        <a:bodyPr/>
        <a:lstStyle/>
        <a:p>
          <a:endParaRPr lang="en-US"/>
        </a:p>
      </dgm:t>
    </dgm:pt>
    <dgm:pt modelId="{1E8FF03D-BC6E-4D4A-87AF-3369BC10F901}">
      <dgm:prSet phldrT="[Text]" custT="1"/>
      <dgm:spPr/>
      <dgm:t>
        <a:bodyPr/>
        <a:lstStyle/>
        <a:p>
          <a:r>
            <a:rPr lang="lv-LV" sz="1800" dirty="0">
              <a:latin typeface="Times New Roman" panose="02020603050405020304" pitchFamily="18" charset="0"/>
              <a:cs typeface="Times New Roman" panose="02020603050405020304" pitchFamily="18" charset="0"/>
            </a:rPr>
            <a:t>lietderības jēdziens</a:t>
          </a:r>
          <a:endParaRPr lang="en-US" sz="1800" dirty="0">
            <a:latin typeface="Times New Roman" panose="02020603050405020304" pitchFamily="18" charset="0"/>
            <a:cs typeface="Times New Roman" panose="02020603050405020304" pitchFamily="18" charset="0"/>
          </a:endParaRPr>
        </a:p>
      </dgm:t>
    </dgm:pt>
    <dgm:pt modelId="{89373335-5EDE-4CD2-8117-A803E8582686}" type="parTrans" cxnId="{578D22AB-20A7-4FF0-8D71-FF779C6EB77D}">
      <dgm:prSet/>
      <dgm:spPr/>
      <dgm:t>
        <a:bodyPr/>
        <a:lstStyle/>
        <a:p>
          <a:endParaRPr lang="en-US"/>
        </a:p>
      </dgm:t>
    </dgm:pt>
    <dgm:pt modelId="{B32A1929-6332-4903-AF3C-94A559BCFF75}" type="sibTrans" cxnId="{578D22AB-20A7-4FF0-8D71-FF779C6EB77D}">
      <dgm:prSet/>
      <dgm:spPr/>
      <dgm:t>
        <a:bodyPr/>
        <a:lstStyle/>
        <a:p>
          <a:endParaRPr lang="en-US"/>
        </a:p>
      </dgm:t>
    </dgm:pt>
    <dgm:pt modelId="{5DE42E09-26F1-4315-94AC-4243DA37335B}">
      <dgm:prSet phldrT="[Text]" custT="1"/>
      <dgm:spPr/>
      <dgm:t>
        <a:bodyPr/>
        <a:lstStyle/>
        <a:p>
          <a:r>
            <a:rPr lang="lv-LV" sz="1800" dirty="0">
              <a:latin typeface="Times New Roman" panose="02020603050405020304" pitchFamily="18" charset="0"/>
              <a:cs typeface="Times New Roman" panose="02020603050405020304" pitchFamily="18" charset="0"/>
            </a:rPr>
            <a:t>attiecas uz materiālām vai praktiskām metodēm jaunu ideju lietderības novērtēšanai</a:t>
          </a:r>
          <a:endParaRPr lang="en-US" sz="1800" dirty="0">
            <a:latin typeface="Times New Roman" panose="02020603050405020304" pitchFamily="18" charset="0"/>
            <a:cs typeface="Times New Roman" panose="02020603050405020304" pitchFamily="18" charset="0"/>
          </a:endParaRPr>
        </a:p>
      </dgm:t>
    </dgm:pt>
    <dgm:pt modelId="{FFBD2BB7-FBD1-445C-9AE2-C1185F5C3367}" type="parTrans" cxnId="{017725B2-DCE4-4D13-A2C5-667DFD25E052}">
      <dgm:prSet/>
      <dgm:spPr/>
      <dgm:t>
        <a:bodyPr/>
        <a:lstStyle/>
        <a:p>
          <a:endParaRPr lang="en-US"/>
        </a:p>
      </dgm:t>
    </dgm:pt>
    <dgm:pt modelId="{9242C17F-A051-4419-9AB0-F72D4A4A224B}" type="sibTrans" cxnId="{017725B2-DCE4-4D13-A2C5-667DFD25E052}">
      <dgm:prSet/>
      <dgm:spPr/>
      <dgm:t>
        <a:bodyPr/>
        <a:lstStyle/>
        <a:p>
          <a:endParaRPr lang="en-US"/>
        </a:p>
      </dgm:t>
    </dgm:pt>
    <dgm:pt modelId="{E2D86196-9303-4638-A13C-8F5336FF81CC}" type="pres">
      <dgm:prSet presAssocID="{2E934027-630A-4866-A3D1-FE1120BEA1C9}" presName="layout" presStyleCnt="0">
        <dgm:presLayoutVars>
          <dgm:chMax/>
          <dgm:chPref/>
          <dgm:dir/>
          <dgm:resizeHandles/>
        </dgm:presLayoutVars>
      </dgm:prSet>
      <dgm:spPr/>
      <dgm:t>
        <a:bodyPr/>
        <a:lstStyle/>
        <a:p>
          <a:endParaRPr lang="en-US"/>
        </a:p>
      </dgm:t>
    </dgm:pt>
    <dgm:pt modelId="{46096C96-F421-4C55-92C8-F59A14C213CB}" type="pres">
      <dgm:prSet presAssocID="{0727708E-3FB4-4808-A17A-4486C065A08C}" presName="root" presStyleCnt="0">
        <dgm:presLayoutVars>
          <dgm:chMax/>
          <dgm:chPref/>
        </dgm:presLayoutVars>
      </dgm:prSet>
      <dgm:spPr/>
    </dgm:pt>
    <dgm:pt modelId="{117A9AAD-A5FA-4B13-A3B7-AEC25DFDB6C8}" type="pres">
      <dgm:prSet presAssocID="{0727708E-3FB4-4808-A17A-4486C065A08C}" presName="rootComposite" presStyleCnt="0">
        <dgm:presLayoutVars/>
      </dgm:prSet>
      <dgm:spPr/>
    </dgm:pt>
    <dgm:pt modelId="{72141492-E8B0-44CD-A817-049D4DF72195}" type="pres">
      <dgm:prSet presAssocID="{0727708E-3FB4-4808-A17A-4486C065A08C}" presName="ParentAccent" presStyleLbl="alignNode1" presStyleIdx="0" presStyleCnt="2"/>
      <dgm:spPr/>
    </dgm:pt>
    <dgm:pt modelId="{8C42A638-2BAE-4A60-933B-A318D9A8F334}" type="pres">
      <dgm:prSet presAssocID="{0727708E-3FB4-4808-A17A-4486C065A08C}" presName="ParentSmallAccent" presStyleLbl="fgAcc1" presStyleIdx="0" presStyleCnt="2"/>
      <dgm:spPr/>
    </dgm:pt>
    <dgm:pt modelId="{38B89C03-15E7-45A7-9EF2-0425A0DDA8C5}" type="pres">
      <dgm:prSet presAssocID="{0727708E-3FB4-4808-A17A-4486C065A08C}" presName="Parent" presStyleLbl="revTx" presStyleIdx="0" presStyleCnt="7" custFlipHor="1" custScaleX="113181">
        <dgm:presLayoutVars>
          <dgm:chMax/>
          <dgm:chPref val="4"/>
          <dgm:bulletEnabled val="1"/>
        </dgm:presLayoutVars>
      </dgm:prSet>
      <dgm:spPr/>
      <dgm:t>
        <a:bodyPr/>
        <a:lstStyle/>
        <a:p>
          <a:endParaRPr lang="en-US"/>
        </a:p>
      </dgm:t>
    </dgm:pt>
    <dgm:pt modelId="{11A804DE-2BD8-4B04-867B-D156FBFF538B}" type="pres">
      <dgm:prSet presAssocID="{0727708E-3FB4-4808-A17A-4486C065A08C}" presName="childShape" presStyleCnt="0">
        <dgm:presLayoutVars>
          <dgm:chMax val="0"/>
          <dgm:chPref val="0"/>
        </dgm:presLayoutVars>
      </dgm:prSet>
      <dgm:spPr/>
    </dgm:pt>
    <dgm:pt modelId="{2E94DF6B-5B1D-4FEF-B2E1-471802004C7E}" type="pres">
      <dgm:prSet presAssocID="{7516109E-E495-4F79-98A2-466C615B969F}" presName="childComposite" presStyleCnt="0">
        <dgm:presLayoutVars>
          <dgm:chMax val="0"/>
          <dgm:chPref val="0"/>
        </dgm:presLayoutVars>
      </dgm:prSet>
      <dgm:spPr/>
    </dgm:pt>
    <dgm:pt modelId="{8A61CF43-7C8F-483D-A336-797BF215E98C}" type="pres">
      <dgm:prSet presAssocID="{7516109E-E495-4F79-98A2-466C615B969F}" presName="ChildAccent" presStyleLbl="solidFgAcc1" presStyleIdx="0" presStyleCnt="5"/>
      <dgm:spPr/>
    </dgm:pt>
    <dgm:pt modelId="{C6D55410-595D-477C-AA8A-AF5F16B8A4F7}" type="pres">
      <dgm:prSet presAssocID="{7516109E-E495-4F79-98A2-466C615B969F}" presName="Child" presStyleLbl="revTx" presStyleIdx="1" presStyleCnt="7">
        <dgm:presLayoutVars>
          <dgm:chMax val="0"/>
          <dgm:chPref val="0"/>
          <dgm:bulletEnabled val="1"/>
        </dgm:presLayoutVars>
      </dgm:prSet>
      <dgm:spPr/>
      <dgm:t>
        <a:bodyPr/>
        <a:lstStyle/>
        <a:p>
          <a:endParaRPr lang="en-US"/>
        </a:p>
      </dgm:t>
    </dgm:pt>
    <dgm:pt modelId="{5C14F24B-06D3-4119-B29A-E9EA0ED346A7}" type="pres">
      <dgm:prSet presAssocID="{F75BABFC-28D7-45DA-B337-B45886254595}" presName="childComposite" presStyleCnt="0">
        <dgm:presLayoutVars>
          <dgm:chMax val="0"/>
          <dgm:chPref val="0"/>
        </dgm:presLayoutVars>
      </dgm:prSet>
      <dgm:spPr/>
    </dgm:pt>
    <dgm:pt modelId="{B716C05A-AEF0-44F8-AF4B-45787109CF24}" type="pres">
      <dgm:prSet presAssocID="{F75BABFC-28D7-45DA-B337-B45886254595}" presName="ChildAccent" presStyleLbl="solidFgAcc1" presStyleIdx="1" presStyleCnt="5"/>
      <dgm:spPr/>
    </dgm:pt>
    <dgm:pt modelId="{113F9FED-BA32-4192-B861-BE1B3B108F99}" type="pres">
      <dgm:prSet presAssocID="{F75BABFC-28D7-45DA-B337-B45886254595}" presName="Child" presStyleLbl="revTx" presStyleIdx="2" presStyleCnt="7">
        <dgm:presLayoutVars>
          <dgm:chMax val="0"/>
          <dgm:chPref val="0"/>
          <dgm:bulletEnabled val="1"/>
        </dgm:presLayoutVars>
      </dgm:prSet>
      <dgm:spPr/>
      <dgm:t>
        <a:bodyPr/>
        <a:lstStyle/>
        <a:p>
          <a:endParaRPr lang="en-US"/>
        </a:p>
      </dgm:t>
    </dgm:pt>
    <dgm:pt modelId="{9B148049-E485-44F3-899F-2CC9F1C42324}" type="pres">
      <dgm:prSet presAssocID="{59B7588E-5D76-463D-8E00-D3ACE4B1B0F3}" presName="childComposite" presStyleCnt="0">
        <dgm:presLayoutVars>
          <dgm:chMax val="0"/>
          <dgm:chPref val="0"/>
        </dgm:presLayoutVars>
      </dgm:prSet>
      <dgm:spPr/>
    </dgm:pt>
    <dgm:pt modelId="{C7F9AB83-0FD4-4486-8630-0037CF67C6BC}" type="pres">
      <dgm:prSet presAssocID="{59B7588E-5D76-463D-8E00-D3ACE4B1B0F3}" presName="ChildAccent" presStyleLbl="solidFgAcc1" presStyleIdx="2" presStyleCnt="5"/>
      <dgm:spPr/>
    </dgm:pt>
    <dgm:pt modelId="{9F862926-F9A4-4A41-95D2-A0C1785D4CE7}" type="pres">
      <dgm:prSet presAssocID="{59B7588E-5D76-463D-8E00-D3ACE4B1B0F3}" presName="Child" presStyleLbl="revTx" presStyleIdx="3" presStyleCnt="7">
        <dgm:presLayoutVars>
          <dgm:chMax val="0"/>
          <dgm:chPref val="0"/>
          <dgm:bulletEnabled val="1"/>
        </dgm:presLayoutVars>
      </dgm:prSet>
      <dgm:spPr/>
      <dgm:t>
        <a:bodyPr/>
        <a:lstStyle/>
        <a:p>
          <a:endParaRPr lang="en-US"/>
        </a:p>
      </dgm:t>
    </dgm:pt>
    <dgm:pt modelId="{4B22CE62-5BF4-48F3-9364-C9FA24AFE381}" type="pres">
      <dgm:prSet presAssocID="{A2FAA918-1427-42F9-A371-02C441486AD8}" presName="root" presStyleCnt="0">
        <dgm:presLayoutVars>
          <dgm:chMax/>
          <dgm:chPref/>
        </dgm:presLayoutVars>
      </dgm:prSet>
      <dgm:spPr/>
    </dgm:pt>
    <dgm:pt modelId="{3FC52BF5-FEBF-444F-90F6-8FA32EA006C2}" type="pres">
      <dgm:prSet presAssocID="{A2FAA918-1427-42F9-A371-02C441486AD8}" presName="rootComposite" presStyleCnt="0">
        <dgm:presLayoutVars/>
      </dgm:prSet>
      <dgm:spPr/>
    </dgm:pt>
    <dgm:pt modelId="{4D93B09F-9589-435B-9AC5-5947C7FE5661}" type="pres">
      <dgm:prSet presAssocID="{A2FAA918-1427-42F9-A371-02C441486AD8}" presName="ParentAccent" presStyleLbl="alignNode1" presStyleIdx="1" presStyleCnt="2"/>
      <dgm:spPr/>
    </dgm:pt>
    <dgm:pt modelId="{618C8F6E-692A-415C-B18B-121BCC62A74C}" type="pres">
      <dgm:prSet presAssocID="{A2FAA918-1427-42F9-A371-02C441486AD8}" presName="ParentSmallAccent" presStyleLbl="fgAcc1" presStyleIdx="1" presStyleCnt="2"/>
      <dgm:spPr/>
    </dgm:pt>
    <dgm:pt modelId="{217AA47C-D803-4139-8122-85FD326C9997}" type="pres">
      <dgm:prSet presAssocID="{A2FAA918-1427-42F9-A371-02C441486AD8}" presName="Parent" presStyleLbl="revTx" presStyleIdx="4" presStyleCnt="7">
        <dgm:presLayoutVars>
          <dgm:chMax/>
          <dgm:chPref val="4"/>
          <dgm:bulletEnabled val="1"/>
        </dgm:presLayoutVars>
      </dgm:prSet>
      <dgm:spPr/>
      <dgm:t>
        <a:bodyPr/>
        <a:lstStyle/>
        <a:p>
          <a:endParaRPr lang="en-US"/>
        </a:p>
      </dgm:t>
    </dgm:pt>
    <dgm:pt modelId="{6985BFB4-FF7E-47E8-B78D-FC2FA13264E6}" type="pres">
      <dgm:prSet presAssocID="{A2FAA918-1427-42F9-A371-02C441486AD8}" presName="childShape" presStyleCnt="0">
        <dgm:presLayoutVars>
          <dgm:chMax val="0"/>
          <dgm:chPref val="0"/>
        </dgm:presLayoutVars>
      </dgm:prSet>
      <dgm:spPr/>
    </dgm:pt>
    <dgm:pt modelId="{8559B0B8-0A86-43F9-B06E-E9F3D67BC6B2}" type="pres">
      <dgm:prSet presAssocID="{1E8FF03D-BC6E-4D4A-87AF-3369BC10F901}" presName="childComposite" presStyleCnt="0">
        <dgm:presLayoutVars>
          <dgm:chMax val="0"/>
          <dgm:chPref val="0"/>
        </dgm:presLayoutVars>
      </dgm:prSet>
      <dgm:spPr/>
    </dgm:pt>
    <dgm:pt modelId="{3AC944C0-8096-41D0-AE54-DBC8E08C7B6A}" type="pres">
      <dgm:prSet presAssocID="{1E8FF03D-BC6E-4D4A-87AF-3369BC10F901}" presName="ChildAccent" presStyleLbl="solidFgAcc1" presStyleIdx="3" presStyleCnt="5"/>
      <dgm:spPr/>
    </dgm:pt>
    <dgm:pt modelId="{3308BD96-3007-4726-BDB9-6F7CCE5C6145}" type="pres">
      <dgm:prSet presAssocID="{1E8FF03D-BC6E-4D4A-87AF-3369BC10F901}" presName="Child" presStyleLbl="revTx" presStyleIdx="5" presStyleCnt="7">
        <dgm:presLayoutVars>
          <dgm:chMax val="0"/>
          <dgm:chPref val="0"/>
          <dgm:bulletEnabled val="1"/>
        </dgm:presLayoutVars>
      </dgm:prSet>
      <dgm:spPr/>
      <dgm:t>
        <a:bodyPr/>
        <a:lstStyle/>
        <a:p>
          <a:endParaRPr lang="en-US"/>
        </a:p>
      </dgm:t>
    </dgm:pt>
    <dgm:pt modelId="{C6382E8E-13C7-46ED-9141-6AE136633DFD}" type="pres">
      <dgm:prSet presAssocID="{5DE42E09-26F1-4315-94AC-4243DA37335B}" presName="childComposite" presStyleCnt="0">
        <dgm:presLayoutVars>
          <dgm:chMax val="0"/>
          <dgm:chPref val="0"/>
        </dgm:presLayoutVars>
      </dgm:prSet>
      <dgm:spPr/>
    </dgm:pt>
    <dgm:pt modelId="{A17A37F4-CCB6-4236-8D59-DA959DCC3468}" type="pres">
      <dgm:prSet presAssocID="{5DE42E09-26F1-4315-94AC-4243DA37335B}" presName="ChildAccent" presStyleLbl="solidFgAcc1" presStyleIdx="4" presStyleCnt="5"/>
      <dgm:spPr/>
    </dgm:pt>
    <dgm:pt modelId="{E2CBE1ED-7119-4CC7-BD04-8D9BBFAF30A5}" type="pres">
      <dgm:prSet presAssocID="{5DE42E09-26F1-4315-94AC-4243DA37335B}" presName="Child" presStyleLbl="revTx" presStyleIdx="6" presStyleCnt="7">
        <dgm:presLayoutVars>
          <dgm:chMax val="0"/>
          <dgm:chPref val="0"/>
          <dgm:bulletEnabled val="1"/>
        </dgm:presLayoutVars>
      </dgm:prSet>
      <dgm:spPr/>
      <dgm:t>
        <a:bodyPr/>
        <a:lstStyle/>
        <a:p>
          <a:endParaRPr lang="en-US"/>
        </a:p>
      </dgm:t>
    </dgm:pt>
  </dgm:ptLst>
  <dgm:cxnLst>
    <dgm:cxn modelId="{654D1C57-53B7-49F6-AB05-8DF4A5E6755D}" srcId="{2E934027-630A-4866-A3D1-FE1120BEA1C9}" destId="{0727708E-3FB4-4808-A17A-4486C065A08C}" srcOrd="0" destOrd="0" parTransId="{DEFCECEA-580B-4E53-9D23-7DA96E04A3E4}" sibTransId="{F703D382-A49F-4489-A0F2-FBB9B816E7B7}"/>
    <dgm:cxn modelId="{F8BFCA55-5A5C-46F9-8C31-3D3311171A8C}" type="presOf" srcId="{59B7588E-5D76-463D-8E00-D3ACE4B1B0F3}" destId="{9F862926-F9A4-4A41-95D2-A0C1785D4CE7}" srcOrd="0" destOrd="0" presId="urn:microsoft.com/office/officeart/2008/layout/SquareAccentList"/>
    <dgm:cxn modelId="{A950FA25-4BA8-4A04-AFBE-CE7D8276D935}" type="presOf" srcId="{0727708E-3FB4-4808-A17A-4486C065A08C}" destId="{38B89C03-15E7-45A7-9EF2-0425A0DDA8C5}" srcOrd="0" destOrd="0" presId="urn:microsoft.com/office/officeart/2008/layout/SquareAccentList"/>
    <dgm:cxn modelId="{017725B2-DCE4-4D13-A2C5-667DFD25E052}" srcId="{A2FAA918-1427-42F9-A371-02C441486AD8}" destId="{5DE42E09-26F1-4315-94AC-4243DA37335B}" srcOrd="1" destOrd="0" parTransId="{FFBD2BB7-FBD1-445C-9AE2-C1185F5C3367}" sibTransId="{9242C17F-A051-4419-9AB0-F72D4A4A224B}"/>
    <dgm:cxn modelId="{578D22AB-20A7-4FF0-8D71-FF779C6EB77D}" srcId="{A2FAA918-1427-42F9-A371-02C441486AD8}" destId="{1E8FF03D-BC6E-4D4A-87AF-3369BC10F901}" srcOrd="0" destOrd="0" parTransId="{89373335-5EDE-4CD2-8117-A803E8582686}" sibTransId="{B32A1929-6332-4903-AF3C-94A559BCFF75}"/>
    <dgm:cxn modelId="{24603D29-EDEE-45E8-AD19-868DC44B07F4}" srcId="{0727708E-3FB4-4808-A17A-4486C065A08C}" destId="{59B7588E-5D76-463D-8E00-D3ACE4B1B0F3}" srcOrd="2" destOrd="0" parTransId="{B3115BFA-408F-4204-B03C-B1E554956FA2}" sibTransId="{89D1C609-55A9-4667-A191-C02BA9603A27}"/>
    <dgm:cxn modelId="{CE9D0A9C-E2C2-4798-AC73-17DE3428FEB3}" type="presOf" srcId="{1E8FF03D-BC6E-4D4A-87AF-3369BC10F901}" destId="{3308BD96-3007-4726-BDB9-6F7CCE5C6145}" srcOrd="0" destOrd="0" presId="urn:microsoft.com/office/officeart/2008/layout/SquareAccentList"/>
    <dgm:cxn modelId="{40A77E4B-A7FA-4960-B001-529C6A019CEF}" type="presOf" srcId="{A2FAA918-1427-42F9-A371-02C441486AD8}" destId="{217AA47C-D803-4139-8122-85FD326C9997}" srcOrd="0" destOrd="0" presId="urn:microsoft.com/office/officeart/2008/layout/SquareAccentList"/>
    <dgm:cxn modelId="{E99221FC-F021-4A9B-841D-9B08535820A4}" type="presOf" srcId="{F75BABFC-28D7-45DA-B337-B45886254595}" destId="{113F9FED-BA32-4192-B861-BE1B3B108F99}" srcOrd="0" destOrd="0" presId="urn:microsoft.com/office/officeart/2008/layout/SquareAccentList"/>
    <dgm:cxn modelId="{36B9327A-AD78-4C4B-BEDE-630F27C3BC5B}" type="presOf" srcId="{7516109E-E495-4F79-98A2-466C615B969F}" destId="{C6D55410-595D-477C-AA8A-AF5F16B8A4F7}" srcOrd="0" destOrd="0" presId="urn:microsoft.com/office/officeart/2008/layout/SquareAccentList"/>
    <dgm:cxn modelId="{943B475B-0226-4CE0-996A-2B09E97B6DB3}" type="presOf" srcId="{5DE42E09-26F1-4315-94AC-4243DA37335B}" destId="{E2CBE1ED-7119-4CC7-BD04-8D9BBFAF30A5}" srcOrd="0" destOrd="0" presId="urn:microsoft.com/office/officeart/2008/layout/SquareAccentList"/>
    <dgm:cxn modelId="{1D64EE7F-DA60-49C4-B822-0ACF09BF4F24}" srcId="{0727708E-3FB4-4808-A17A-4486C065A08C}" destId="{7516109E-E495-4F79-98A2-466C615B969F}" srcOrd="0" destOrd="0" parTransId="{38063584-094A-474B-99E0-57F4B0767C97}" sibTransId="{D88BAA0D-39C0-4088-A2DC-42B2178D6A3E}"/>
    <dgm:cxn modelId="{B859DD58-74A9-43AD-B1F3-155FFC6C45A2}" srcId="{0727708E-3FB4-4808-A17A-4486C065A08C}" destId="{F75BABFC-28D7-45DA-B337-B45886254595}" srcOrd="1" destOrd="0" parTransId="{1D473881-8D9B-49BB-9982-530795045E72}" sibTransId="{EB5C7B2E-C847-488E-A8A0-A609B6BBA675}"/>
    <dgm:cxn modelId="{06402B03-475A-4204-99A7-C187C3ED4BF6}" type="presOf" srcId="{2E934027-630A-4866-A3D1-FE1120BEA1C9}" destId="{E2D86196-9303-4638-A13C-8F5336FF81CC}" srcOrd="0" destOrd="0" presId="urn:microsoft.com/office/officeart/2008/layout/SquareAccentList"/>
    <dgm:cxn modelId="{02D693E2-1A1E-4505-85B7-9FFD73EE6B3D}" srcId="{2E934027-630A-4866-A3D1-FE1120BEA1C9}" destId="{A2FAA918-1427-42F9-A371-02C441486AD8}" srcOrd="1" destOrd="0" parTransId="{85BEB2D9-7324-462A-977B-C19CDFD2792F}" sibTransId="{809C274B-3365-4EDE-A0A8-DAC174D23FDB}"/>
    <dgm:cxn modelId="{2EBB2333-0774-473F-BF61-A175C3CE538B}" type="presParOf" srcId="{E2D86196-9303-4638-A13C-8F5336FF81CC}" destId="{46096C96-F421-4C55-92C8-F59A14C213CB}" srcOrd="0" destOrd="0" presId="urn:microsoft.com/office/officeart/2008/layout/SquareAccentList"/>
    <dgm:cxn modelId="{49C366E1-92DD-4434-A68A-E5FE0281969E}" type="presParOf" srcId="{46096C96-F421-4C55-92C8-F59A14C213CB}" destId="{117A9AAD-A5FA-4B13-A3B7-AEC25DFDB6C8}" srcOrd="0" destOrd="0" presId="urn:microsoft.com/office/officeart/2008/layout/SquareAccentList"/>
    <dgm:cxn modelId="{62F8AEBB-42DB-42F7-A418-D048EEC93672}" type="presParOf" srcId="{117A9AAD-A5FA-4B13-A3B7-AEC25DFDB6C8}" destId="{72141492-E8B0-44CD-A817-049D4DF72195}" srcOrd="0" destOrd="0" presId="urn:microsoft.com/office/officeart/2008/layout/SquareAccentList"/>
    <dgm:cxn modelId="{2DD7C824-CF63-4325-9875-BE45695C4C11}" type="presParOf" srcId="{117A9AAD-A5FA-4B13-A3B7-AEC25DFDB6C8}" destId="{8C42A638-2BAE-4A60-933B-A318D9A8F334}" srcOrd="1" destOrd="0" presId="urn:microsoft.com/office/officeart/2008/layout/SquareAccentList"/>
    <dgm:cxn modelId="{617E7A21-99D3-4752-A4B0-80AEAB07C30B}" type="presParOf" srcId="{117A9AAD-A5FA-4B13-A3B7-AEC25DFDB6C8}" destId="{38B89C03-15E7-45A7-9EF2-0425A0DDA8C5}" srcOrd="2" destOrd="0" presId="urn:microsoft.com/office/officeart/2008/layout/SquareAccentList"/>
    <dgm:cxn modelId="{32017178-F027-4EA2-9BAB-5FB30CA63B5D}" type="presParOf" srcId="{46096C96-F421-4C55-92C8-F59A14C213CB}" destId="{11A804DE-2BD8-4B04-867B-D156FBFF538B}" srcOrd="1" destOrd="0" presId="urn:microsoft.com/office/officeart/2008/layout/SquareAccentList"/>
    <dgm:cxn modelId="{C5B8B3FD-8F8E-4620-81DE-EC1C8D1C6AE9}" type="presParOf" srcId="{11A804DE-2BD8-4B04-867B-D156FBFF538B}" destId="{2E94DF6B-5B1D-4FEF-B2E1-471802004C7E}" srcOrd="0" destOrd="0" presId="urn:microsoft.com/office/officeart/2008/layout/SquareAccentList"/>
    <dgm:cxn modelId="{EE987E66-2DDE-4539-99A1-C1411FFA5483}" type="presParOf" srcId="{2E94DF6B-5B1D-4FEF-B2E1-471802004C7E}" destId="{8A61CF43-7C8F-483D-A336-797BF215E98C}" srcOrd="0" destOrd="0" presId="urn:microsoft.com/office/officeart/2008/layout/SquareAccentList"/>
    <dgm:cxn modelId="{14B860EF-4F68-4866-80CE-ADB87E262087}" type="presParOf" srcId="{2E94DF6B-5B1D-4FEF-B2E1-471802004C7E}" destId="{C6D55410-595D-477C-AA8A-AF5F16B8A4F7}" srcOrd="1" destOrd="0" presId="urn:microsoft.com/office/officeart/2008/layout/SquareAccentList"/>
    <dgm:cxn modelId="{A427B42B-8B26-4D95-AF86-059E318A7EEC}" type="presParOf" srcId="{11A804DE-2BD8-4B04-867B-D156FBFF538B}" destId="{5C14F24B-06D3-4119-B29A-E9EA0ED346A7}" srcOrd="1" destOrd="0" presId="urn:microsoft.com/office/officeart/2008/layout/SquareAccentList"/>
    <dgm:cxn modelId="{BEE66BCA-2205-4914-B205-F5D7E71CA301}" type="presParOf" srcId="{5C14F24B-06D3-4119-B29A-E9EA0ED346A7}" destId="{B716C05A-AEF0-44F8-AF4B-45787109CF24}" srcOrd="0" destOrd="0" presId="urn:microsoft.com/office/officeart/2008/layout/SquareAccentList"/>
    <dgm:cxn modelId="{6C192F3C-FEE5-442C-AF1D-F01C0C538031}" type="presParOf" srcId="{5C14F24B-06D3-4119-B29A-E9EA0ED346A7}" destId="{113F9FED-BA32-4192-B861-BE1B3B108F99}" srcOrd="1" destOrd="0" presId="urn:microsoft.com/office/officeart/2008/layout/SquareAccentList"/>
    <dgm:cxn modelId="{1E758666-2ABD-4259-9685-4DAA34A079FF}" type="presParOf" srcId="{11A804DE-2BD8-4B04-867B-D156FBFF538B}" destId="{9B148049-E485-44F3-899F-2CC9F1C42324}" srcOrd="2" destOrd="0" presId="urn:microsoft.com/office/officeart/2008/layout/SquareAccentList"/>
    <dgm:cxn modelId="{9E053554-1163-466F-A07F-34FF95DF3488}" type="presParOf" srcId="{9B148049-E485-44F3-899F-2CC9F1C42324}" destId="{C7F9AB83-0FD4-4486-8630-0037CF67C6BC}" srcOrd="0" destOrd="0" presId="urn:microsoft.com/office/officeart/2008/layout/SquareAccentList"/>
    <dgm:cxn modelId="{35138E7A-DD98-4689-871C-0728584B1782}" type="presParOf" srcId="{9B148049-E485-44F3-899F-2CC9F1C42324}" destId="{9F862926-F9A4-4A41-95D2-A0C1785D4CE7}" srcOrd="1" destOrd="0" presId="urn:microsoft.com/office/officeart/2008/layout/SquareAccentList"/>
    <dgm:cxn modelId="{3F324D2F-E4FD-44A1-A12A-C0458D708607}" type="presParOf" srcId="{E2D86196-9303-4638-A13C-8F5336FF81CC}" destId="{4B22CE62-5BF4-48F3-9364-C9FA24AFE381}" srcOrd="1" destOrd="0" presId="urn:microsoft.com/office/officeart/2008/layout/SquareAccentList"/>
    <dgm:cxn modelId="{79ABAC57-278D-4BD0-9D5D-69FBBEF7765B}" type="presParOf" srcId="{4B22CE62-5BF4-48F3-9364-C9FA24AFE381}" destId="{3FC52BF5-FEBF-444F-90F6-8FA32EA006C2}" srcOrd="0" destOrd="0" presId="urn:microsoft.com/office/officeart/2008/layout/SquareAccentList"/>
    <dgm:cxn modelId="{65B4E262-7EA6-4CD4-AA33-6347190D8054}" type="presParOf" srcId="{3FC52BF5-FEBF-444F-90F6-8FA32EA006C2}" destId="{4D93B09F-9589-435B-9AC5-5947C7FE5661}" srcOrd="0" destOrd="0" presId="urn:microsoft.com/office/officeart/2008/layout/SquareAccentList"/>
    <dgm:cxn modelId="{D2A87CB7-3AD6-4F03-8215-30270AB8FFF0}" type="presParOf" srcId="{3FC52BF5-FEBF-444F-90F6-8FA32EA006C2}" destId="{618C8F6E-692A-415C-B18B-121BCC62A74C}" srcOrd="1" destOrd="0" presId="urn:microsoft.com/office/officeart/2008/layout/SquareAccentList"/>
    <dgm:cxn modelId="{6F8FBC66-8230-4F9E-BB04-B32149C51524}" type="presParOf" srcId="{3FC52BF5-FEBF-444F-90F6-8FA32EA006C2}" destId="{217AA47C-D803-4139-8122-85FD326C9997}" srcOrd="2" destOrd="0" presId="urn:microsoft.com/office/officeart/2008/layout/SquareAccentList"/>
    <dgm:cxn modelId="{29BA323D-6AEB-4BBD-92AF-E16686877746}" type="presParOf" srcId="{4B22CE62-5BF4-48F3-9364-C9FA24AFE381}" destId="{6985BFB4-FF7E-47E8-B78D-FC2FA13264E6}" srcOrd="1" destOrd="0" presId="urn:microsoft.com/office/officeart/2008/layout/SquareAccentList"/>
    <dgm:cxn modelId="{9989588E-E5D6-4227-85B4-C6A3CA8394E6}" type="presParOf" srcId="{6985BFB4-FF7E-47E8-B78D-FC2FA13264E6}" destId="{8559B0B8-0A86-43F9-B06E-E9F3D67BC6B2}" srcOrd="0" destOrd="0" presId="urn:microsoft.com/office/officeart/2008/layout/SquareAccentList"/>
    <dgm:cxn modelId="{76D74F7F-D850-44F8-B8DF-D07E21248D3B}" type="presParOf" srcId="{8559B0B8-0A86-43F9-B06E-E9F3D67BC6B2}" destId="{3AC944C0-8096-41D0-AE54-DBC8E08C7B6A}" srcOrd="0" destOrd="0" presId="urn:microsoft.com/office/officeart/2008/layout/SquareAccentList"/>
    <dgm:cxn modelId="{C5B0C502-3FAD-45A8-A3AA-BEC8170E06CB}" type="presParOf" srcId="{8559B0B8-0A86-43F9-B06E-E9F3D67BC6B2}" destId="{3308BD96-3007-4726-BDB9-6F7CCE5C6145}" srcOrd="1" destOrd="0" presId="urn:microsoft.com/office/officeart/2008/layout/SquareAccentList"/>
    <dgm:cxn modelId="{222F1172-1965-42E9-830F-F1C2953A6BA6}" type="presParOf" srcId="{6985BFB4-FF7E-47E8-B78D-FC2FA13264E6}" destId="{C6382E8E-13C7-46ED-9141-6AE136633DFD}" srcOrd="1" destOrd="0" presId="urn:microsoft.com/office/officeart/2008/layout/SquareAccentList"/>
    <dgm:cxn modelId="{CD0BBDF1-5586-4801-A81A-D07C0A30402E}" type="presParOf" srcId="{C6382E8E-13C7-46ED-9141-6AE136633DFD}" destId="{A17A37F4-CCB6-4236-8D59-DA959DCC3468}" srcOrd="0" destOrd="0" presId="urn:microsoft.com/office/officeart/2008/layout/SquareAccentList"/>
    <dgm:cxn modelId="{06BC7246-9474-422C-9EC9-D9DB4F0A51EE}" type="presParOf" srcId="{C6382E8E-13C7-46ED-9141-6AE136633DFD}" destId="{E2CBE1ED-7119-4CC7-BD04-8D9BBFAF30A5}"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3D06B5-714A-4D97-9EFB-69FA92CE295B}" type="doc">
      <dgm:prSet loTypeId="urn:microsoft.com/office/officeart/2005/8/layout/hProcess9" loCatId="process" qsTypeId="urn:microsoft.com/office/officeart/2005/8/quickstyle/simple1" qsCatId="simple" csTypeId="urn:microsoft.com/office/officeart/2005/8/colors/accent1_2" csCatId="accent1" phldr="1"/>
      <dgm:spPr/>
    </dgm:pt>
    <dgm:pt modelId="{2E1F1463-BAC8-48BF-AB99-FD8137F9E611}">
      <dgm:prSet phldrT="[Text]"/>
      <dgm:spPr/>
      <dgm:t>
        <a:bodyPr/>
        <a:lstStyle/>
        <a:p>
          <a:r>
            <a:rPr lang="lv-LV" dirty="0"/>
            <a:t>problēmu identificēšana un uzstādīšana</a:t>
          </a:r>
          <a:endParaRPr lang="en-US" dirty="0"/>
        </a:p>
      </dgm:t>
    </dgm:pt>
    <dgm:pt modelId="{DD4E1D49-E6D1-42BD-8794-EE0D3CB63956}" type="parTrans" cxnId="{4E6516CE-B5C2-4661-811F-9FE6AFF6FCAC}">
      <dgm:prSet/>
      <dgm:spPr/>
      <dgm:t>
        <a:bodyPr/>
        <a:lstStyle/>
        <a:p>
          <a:endParaRPr lang="en-US"/>
        </a:p>
      </dgm:t>
    </dgm:pt>
    <dgm:pt modelId="{68204EF5-D9C3-44FD-BAAD-2C9A666C0F9A}" type="sibTrans" cxnId="{4E6516CE-B5C2-4661-811F-9FE6AFF6FCAC}">
      <dgm:prSet/>
      <dgm:spPr/>
      <dgm:t>
        <a:bodyPr/>
        <a:lstStyle/>
        <a:p>
          <a:endParaRPr lang="en-US"/>
        </a:p>
      </dgm:t>
    </dgm:pt>
    <dgm:pt modelId="{9BE37B4E-010B-42AB-B4C2-BAB368BC32E5}">
      <dgm:prSet phldrT="[Text]"/>
      <dgm:spPr/>
      <dgm:t>
        <a:bodyPr/>
        <a:lstStyle/>
        <a:p>
          <a:r>
            <a:rPr lang="lv-LV" dirty="0"/>
            <a:t>vienlaicīga vairāku ideju ģenerēšana</a:t>
          </a:r>
          <a:endParaRPr lang="en-US" dirty="0"/>
        </a:p>
      </dgm:t>
    </dgm:pt>
    <dgm:pt modelId="{7B1F1F97-F894-4F0E-8085-B71DE80AD688}" type="parTrans" cxnId="{A139A06C-89C4-469D-B046-71FD91A00111}">
      <dgm:prSet/>
      <dgm:spPr/>
      <dgm:t>
        <a:bodyPr/>
        <a:lstStyle/>
        <a:p>
          <a:endParaRPr lang="en-US"/>
        </a:p>
      </dgm:t>
    </dgm:pt>
    <dgm:pt modelId="{A4848DC2-57FA-4C6B-ADD1-77812F5D6B40}" type="sibTrans" cxnId="{A139A06C-89C4-469D-B046-71FD91A00111}">
      <dgm:prSet/>
      <dgm:spPr/>
      <dgm:t>
        <a:bodyPr/>
        <a:lstStyle/>
        <a:p>
          <a:endParaRPr lang="en-US"/>
        </a:p>
      </dgm:t>
    </dgm:pt>
    <dgm:pt modelId="{0EB18849-0265-4309-97A4-1169E8FBFADC}">
      <dgm:prSet phldrT="[Text]"/>
      <dgm:spPr/>
      <dgm:t>
        <a:bodyPr/>
        <a:lstStyle/>
        <a:p>
          <a:r>
            <a:rPr lang="lv-LV" dirty="0"/>
            <a:t>dažādu koncepciju ražošanas idejas</a:t>
          </a:r>
          <a:endParaRPr lang="en-US" dirty="0"/>
        </a:p>
      </dgm:t>
    </dgm:pt>
    <dgm:pt modelId="{F328FCDD-DE0F-42D0-B5C8-7E6D0547D42C}" type="parTrans" cxnId="{0FD17B45-C148-46B3-B1CB-05BF665BCDC9}">
      <dgm:prSet/>
      <dgm:spPr/>
      <dgm:t>
        <a:bodyPr/>
        <a:lstStyle/>
        <a:p>
          <a:endParaRPr lang="en-US"/>
        </a:p>
      </dgm:t>
    </dgm:pt>
    <dgm:pt modelId="{08C28A9E-F7BA-40D3-AC1B-E55B50E65D63}" type="sibTrans" cxnId="{0FD17B45-C148-46B3-B1CB-05BF665BCDC9}">
      <dgm:prSet/>
      <dgm:spPr/>
      <dgm:t>
        <a:bodyPr/>
        <a:lstStyle/>
        <a:p>
          <a:endParaRPr lang="en-US"/>
        </a:p>
      </dgm:t>
    </dgm:pt>
    <dgm:pt modelId="{3DF557AE-2133-4027-8088-F8DBC7C49A31}">
      <dgm:prSet phldrT="[Text]"/>
      <dgm:spPr/>
      <dgm:t>
        <a:bodyPr/>
        <a:lstStyle/>
        <a:p>
          <a:r>
            <a:rPr lang="lv-LV" dirty="0"/>
            <a:t>retu, nestandarta ideju izvirzīšana</a:t>
          </a:r>
          <a:endParaRPr lang="en-US" dirty="0"/>
        </a:p>
      </dgm:t>
    </dgm:pt>
    <dgm:pt modelId="{5970FE72-CAA7-4FD2-BD76-644DF0D065A0}" type="parTrans" cxnId="{712218B0-4261-4382-87E6-1BE43F5E8C41}">
      <dgm:prSet/>
      <dgm:spPr/>
      <dgm:t>
        <a:bodyPr/>
        <a:lstStyle/>
        <a:p>
          <a:endParaRPr lang="en-US"/>
        </a:p>
      </dgm:t>
    </dgm:pt>
    <dgm:pt modelId="{AD7421F2-1FE6-4DB3-A662-0170E006E68D}" type="sibTrans" cxnId="{712218B0-4261-4382-87E6-1BE43F5E8C41}">
      <dgm:prSet/>
      <dgm:spPr/>
      <dgm:t>
        <a:bodyPr/>
        <a:lstStyle/>
        <a:p>
          <a:endParaRPr lang="en-US"/>
        </a:p>
      </dgm:t>
    </dgm:pt>
    <dgm:pt modelId="{C7D1EB32-BF6E-442D-B39F-D04507829D03}">
      <dgm:prSet phldrT="[Text]"/>
      <dgm:spPr/>
      <dgm:t>
        <a:bodyPr/>
        <a:lstStyle/>
        <a:p>
          <a:r>
            <a:rPr lang="lv-LV" dirty="0"/>
            <a:t>piedāvāto ideju uzlabošana</a:t>
          </a:r>
          <a:endParaRPr lang="en-US" dirty="0"/>
        </a:p>
      </dgm:t>
    </dgm:pt>
    <dgm:pt modelId="{DE8F7BD7-DCDB-46E1-BFB3-319F6414D8C7}" type="parTrans" cxnId="{26E03C7F-3ED2-42C6-9F11-97AAFF1350EC}">
      <dgm:prSet/>
      <dgm:spPr/>
      <dgm:t>
        <a:bodyPr/>
        <a:lstStyle/>
        <a:p>
          <a:endParaRPr lang="en-US"/>
        </a:p>
      </dgm:t>
    </dgm:pt>
    <dgm:pt modelId="{106E5B2F-9DD9-41A2-ADE8-F0664C38146B}" type="sibTrans" cxnId="{26E03C7F-3ED2-42C6-9F11-97AAFF1350EC}">
      <dgm:prSet/>
      <dgm:spPr/>
      <dgm:t>
        <a:bodyPr/>
        <a:lstStyle/>
        <a:p>
          <a:endParaRPr lang="en-US"/>
        </a:p>
      </dgm:t>
    </dgm:pt>
    <dgm:pt modelId="{29D16894-634F-4B45-B649-B068AB22D040}">
      <dgm:prSet phldrT="[Text]"/>
      <dgm:spPr/>
      <dgm:t>
        <a:bodyPr/>
        <a:lstStyle/>
        <a:p>
          <a:r>
            <a:rPr lang="lv-LV" dirty="0"/>
            <a:t>analizēt un sintezēt informāciju problēmu risināšanai</a:t>
          </a:r>
          <a:endParaRPr lang="en-US" dirty="0"/>
        </a:p>
      </dgm:t>
    </dgm:pt>
    <dgm:pt modelId="{7D6F0518-FABE-4E6C-83FB-18024ADA6A21}" type="parTrans" cxnId="{101214EE-976A-4C20-8C44-A317FB02C837}">
      <dgm:prSet/>
      <dgm:spPr/>
      <dgm:t>
        <a:bodyPr/>
        <a:lstStyle/>
        <a:p>
          <a:endParaRPr lang="en-US"/>
        </a:p>
      </dgm:t>
    </dgm:pt>
    <dgm:pt modelId="{8C02C37A-B678-419C-A05A-F295180C01B4}" type="sibTrans" cxnId="{101214EE-976A-4C20-8C44-A317FB02C837}">
      <dgm:prSet/>
      <dgm:spPr/>
      <dgm:t>
        <a:bodyPr/>
        <a:lstStyle/>
        <a:p>
          <a:endParaRPr lang="en-US"/>
        </a:p>
      </dgm:t>
    </dgm:pt>
    <dgm:pt modelId="{3ACF75FB-06FB-4298-815E-36D4DB02514E}" type="pres">
      <dgm:prSet presAssocID="{633D06B5-714A-4D97-9EFB-69FA92CE295B}" presName="CompostProcess" presStyleCnt="0">
        <dgm:presLayoutVars>
          <dgm:dir/>
          <dgm:resizeHandles val="exact"/>
        </dgm:presLayoutVars>
      </dgm:prSet>
      <dgm:spPr/>
    </dgm:pt>
    <dgm:pt modelId="{453DC22C-4B11-45A5-A5CD-480672F5662A}" type="pres">
      <dgm:prSet presAssocID="{633D06B5-714A-4D97-9EFB-69FA92CE295B}" presName="arrow" presStyleLbl="bgShp" presStyleIdx="0" presStyleCnt="1"/>
      <dgm:spPr/>
    </dgm:pt>
    <dgm:pt modelId="{ACADCBFC-0D9E-473D-B104-C2D472058AA7}" type="pres">
      <dgm:prSet presAssocID="{633D06B5-714A-4D97-9EFB-69FA92CE295B}" presName="linearProcess" presStyleCnt="0"/>
      <dgm:spPr/>
    </dgm:pt>
    <dgm:pt modelId="{6AE1A190-188B-45F1-B8C2-29DA676BACDD}" type="pres">
      <dgm:prSet presAssocID="{2E1F1463-BAC8-48BF-AB99-FD8137F9E611}" presName="textNode" presStyleLbl="node1" presStyleIdx="0" presStyleCnt="6">
        <dgm:presLayoutVars>
          <dgm:bulletEnabled val="1"/>
        </dgm:presLayoutVars>
      </dgm:prSet>
      <dgm:spPr/>
      <dgm:t>
        <a:bodyPr/>
        <a:lstStyle/>
        <a:p>
          <a:endParaRPr lang="en-US"/>
        </a:p>
      </dgm:t>
    </dgm:pt>
    <dgm:pt modelId="{92E7ABFD-015C-4B07-A9C4-A7B66C6248BD}" type="pres">
      <dgm:prSet presAssocID="{68204EF5-D9C3-44FD-BAAD-2C9A666C0F9A}" presName="sibTrans" presStyleCnt="0"/>
      <dgm:spPr/>
    </dgm:pt>
    <dgm:pt modelId="{CED6BBCB-C9FF-4A8F-8703-653C6174E2ED}" type="pres">
      <dgm:prSet presAssocID="{9BE37B4E-010B-42AB-B4C2-BAB368BC32E5}" presName="textNode" presStyleLbl="node1" presStyleIdx="1" presStyleCnt="6">
        <dgm:presLayoutVars>
          <dgm:bulletEnabled val="1"/>
        </dgm:presLayoutVars>
      </dgm:prSet>
      <dgm:spPr/>
      <dgm:t>
        <a:bodyPr/>
        <a:lstStyle/>
        <a:p>
          <a:endParaRPr lang="en-US"/>
        </a:p>
      </dgm:t>
    </dgm:pt>
    <dgm:pt modelId="{9C392DBE-99D9-4607-81F4-592853B83778}" type="pres">
      <dgm:prSet presAssocID="{A4848DC2-57FA-4C6B-ADD1-77812F5D6B40}" presName="sibTrans" presStyleCnt="0"/>
      <dgm:spPr/>
    </dgm:pt>
    <dgm:pt modelId="{A1AB2FDF-19EA-4469-BF80-C9DA209B7A50}" type="pres">
      <dgm:prSet presAssocID="{0EB18849-0265-4309-97A4-1169E8FBFADC}" presName="textNode" presStyleLbl="node1" presStyleIdx="2" presStyleCnt="6">
        <dgm:presLayoutVars>
          <dgm:bulletEnabled val="1"/>
        </dgm:presLayoutVars>
      </dgm:prSet>
      <dgm:spPr/>
      <dgm:t>
        <a:bodyPr/>
        <a:lstStyle/>
        <a:p>
          <a:endParaRPr lang="en-US"/>
        </a:p>
      </dgm:t>
    </dgm:pt>
    <dgm:pt modelId="{85DFE0BF-8E61-4020-AA80-B1489B52BD35}" type="pres">
      <dgm:prSet presAssocID="{08C28A9E-F7BA-40D3-AC1B-E55B50E65D63}" presName="sibTrans" presStyleCnt="0"/>
      <dgm:spPr/>
    </dgm:pt>
    <dgm:pt modelId="{A78EBCC7-DF04-4A94-84D1-2A577953C9FD}" type="pres">
      <dgm:prSet presAssocID="{3DF557AE-2133-4027-8088-F8DBC7C49A31}" presName="textNode" presStyleLbl="node1" presStyleIdx="3" presStyleCnt="6">
        <dgm:presLayoutVars>
          <dgm:bulletEnabled val="1"/>
        </dgm:presLayoutVars>
      </dgm:prSet>
      <dgm:spPr/>
      <dgm:t>
        <a:bodyPr/>
        <a:lstStyle/>
        <a:p>
          <a:endParaRPr lang="en-US"/>
        </a:p>
      </dgm:t>
    </dgm:pt>
    <dgm:pt modelId="{D5144BAA-BE19-4140-8CBD-F63AFB961065}" type="pres">
      <dgm:prSet presAssocID="{AD7421F2-1FE6-4DB3-A662-0170E006E68D}" presName="sibTrans" presStyleCnt="0"/>
      <dgm:spPr/>
    </dgm:pt>
    <dgm:pt modelId="{88A35B0A-940B-474B-B08D-128DB67C405C}" type="pres">
      <dgm:prSet presAssocID="{C7D1EB32-BF6E-442D-B39F-D04507829D03}" presName="textNode" presStyleLbl="node1" presStyleIdx="4" presStyleCnt="6">
        <dgm:presLayoutVars>
          <dgm:bulletEnabled val="1"/>
        </dgm:presLayoutVars>
      </dgm:prSet>
      <dgm:spPr/>
      <dgm:t>
        <a:bodyPr/>
        <a:lstStyle/>
        <a:p>
          <a:endParaRPr lang="en-US"/>
        </a:p>
      </dgm:t>
    </dgm:pt>
    <dgm:pt modelId="{0ECC035E-67B1-4532-B502-2753F2A2AC7F}" type="pres">
      <dgm:prSet presAssocID="{106E5B2F-9DD9-41A2-ADE8-F0664C38146B}" presName="sibTrans" presStyleCnt="0"/>
      <dgm:spPr/>
    </dgm:pt>
    <dgm:pt modelId="{E7F26729-0E27-40CB-A75D-90606C06B8A9}" type="pres">
      <dgm:prSet presAssocID="{29D16894-634F-4B45-B649-B068AB22D040}" presName="textNode" presStyleLbl="node1" presStyleIdx="5" presStyleCnt="6">
        <dgm:presLayoutVars>
          <dgm:bulletEnabled val="1"/>
        </dgm:presLayoutVars>
      </dgm:prSet>
      <dgm:spPr/>
      <dgm:t>
        <a:bodyPr/>
        <a:lstStyle/>
        <a:p>
          <a:endParaRPr lang="en-US"/>
        </a:p>
      </dgm:t>
    </dgm:pt>
  </dgm:ptLst>
  <dgm:cxnLst>
    <dgm:cxn modelId="{8E085068-3D3E-4761-9B1F-1D4DD8586C84}" type="presOf" srcId="{633D06B5-714A-4D97-9EFB-69FA92CE295B}" destId="{3ACF75FB-06FB-4298-815E-36D4DB02514E}" srcOrd="0" destOrd="0" presId="urn:microsoft.com/office/officeart/2005/8/layout/hProcess9"/>
    <dgm:cxn modelId="{712218B0-4261-4382-87E6-1BE43F5E8C41}" srcId="{633D06B5-714A-4D97-9EFB-69FA92CE295B}" destId="{3DF557AE-2133-4027-8088-F8DBC7C49A31}" srcOrd="3" destOrd="0" parTransId="{5970FE72-CAA7-4FD2-BD76-644DF0D065A0}" sibTransId="{AD7421F2-1FE6-4DB3-A662-0170E006E68D}"/>
    <dgm:cxn modelId="{BBE24C93-68D8-4F03-BE1A-0726C5AA6E74}" type="presOf" srcId="{29D16894-634F-4B45-B649-B068AB22D040}" destId="{E7F26729-0E27-40CB-A75D-90606C06B8A9}" srcOrd="0" destOrd="0" presId="urn:microsoft.com/office/officeart/2005/8/layout/hProcess9"/>
    <dgm:cxn modelId="{101214EE-976A-4C20-8C44-A317FB02C837}" srcId="{633D06B5-714A-4D97-9EFB-69FA92CE295B}" destId="{29D16894-634F-4B45-B649-B068AB22D040}" srcOrd="5" destOrd="0" parTransId="{7D6F0518-FABE-4E6C-83FB-18024ADA6A21}" sibTransId="{8C02C37A-B678-419C-A05A-F295180C01B4}"/>
    <dgm:cxn modelId="{99D11087-0A5E-47EC-B956-D7D6641770F2}" type="presOf" srcId="{3DF557AE-2133-4027-8088-F8DBC7C49A31}" destId="{A78EBCC7-DF04-4A94-84D1-2A577953C9FD}" srcOrd="0" destOrd="0" presId="urn:microsoft.com/office/officeart/2005/8/layout/hProcess9"/>
    <dgm:cxn modelId="{A139A06C-89C4-469D-B046-71FD91A00111}" srcId="{633D06B5-714A-4D97-9EFB-69FA92CE295B}" destId="{9BE37B4E-010B-42AB-B4C2-BAB368BC32E5}" srcOrd="1" destOrd="0" parTransId="{7B1F1F97-F894-4F0E-8085-B71DE80AD688}" sibTransId="{A4848DC2-57FA-4C6B-ADD1-77812F5D6B40}"/>
    <dgm:cxn modelId="{0FD17B45-C148-46B3-B1CB-05BF665BCDC9}" srcId="{633D06B5-714A-4D97-9EFB-69FA92CE295B}" destId="{0EB18849-0265-4309-97A4-1169E8FBFADC}" srcOrd="2" destOrd="0" parTransId="{F328FCDD-DE0F-42D0-B5C8-7E6D0547D42C}" sibTransId="{08C28A9E-F7BA-40D3-AC1B-E55B50E65D63}"/>
    <dgm:cxn modelId="{BEA42D1F-2AA2-4697-B0D6-81E99C25304C}" type="presOf" srcId="{2E1F1463-BAC8-48BF-AB99-FD8137F9E611}" destId="{6AE1A190-188B-45F1-B8C2-29DA676BACDD}" srcOrd="0" destOrd="0" presId="urn:microsoft.com/office/officeart/2005/8/layout/hProcess9"/>
    <dgm:cxn modelId="{8F3D0EDE-01E4-482C-AD43-A3423C50B47A}" type="presOf" srcId="{0EB18849-0265-4309-97A4-1169E8FBFADC}" destId="{A1AB2FDF-19EA-4469-BF80-C9DA209B7A50}" srcOrd="0" destOrd="0" presId="urn:microsoft.com/office/officeart/2005/8/layout/hProcess9"/>
    <dgm:cxn modelId="{4E6516CE-B5C2-4661-811F-9FE6AFF6FCAC}" srcId="{633D06B5-714A-4D97-9EFB-69FA92CE295B}" destId="{2E1F1463-BAC8-48BF-AB99-FD8137F9E611}" srcOrd="0" destOrd="0" parTransId="{DD4E1D49-E6D1-42BD-8794-EE0D3CB63956}" sibTransId="{68204EF5-D9C3-44FD-BAAD-2C9A666C0F9A}"/>
    <dgm:cxn modelId="{1D66BA12-C935-4C04-99BD-1A7E7F8A5023}" type="presOf" srcId="{9BE37B4E-010B-42AB-B4C2-BAB368BC32E5}" destId="{CED6BBCB-C9FF-4A8F-8703-653C6174E2ED}" srcOrd="0" destOrd="0" presId="urn:microsoft.com/office/officeart/2005/8/layout/hProcess9"/>
    <dgm:cxn modelId="{26E03C7F-3ED2-42C6-9F11-97AAFF1350EC}" srcId="{633D06B5-714A-4D97-9EFB-69FA92CE295B}" destId="{C7D1EB32-BF6E-442D-B39F-D04507829D03}" srcOrd="4" destOrd="0" parTransId="{DE8F7BD7-DCDB-46E1-BFB3-319F6414D8C7}" sibTransId="{106E5B2F-9DD9-41A2-ADE8-F0664C38146B}"/>
    <dgm:cxn modelId="{AC3E6781-5981-4B6A-81D6-79C17FAA561E}" type="presOf" srcId="{C7D1EB32-BF6E-442D-B39F-D04507829D03}" destId="{88A35B0A-940B-474B-B08D-128DB67C405C}" srcOrd="0" destOrd="0" presId="urn:microsoft.com/office/officeart/2005/8/layout/hProcess9"/>
    <dgm:cxn modelId="{9C07254F-6714-407F-86AE-F72388531B1F}" type="presParOf" srcId="{3ACF75FB-06FB-4298-815E-36D4DB02514E}" destId="{453DC22C-4B11-45A5-A5CD-480672F5662A}" srcOrd="0" destOrd="0" presId="urn:microsoft.com/office/officeart/2005/8/layout/hProcess9"/>
    <dgm:cxn modelId="{8DAFDCB2-BF11-4674-A200-57F26DA3D7F4}" type="presParOf" srcId="{3ACF75FB-06FB-4298-815E-36D4DB02514E}" destId="{ACADCBFC-0D9E-473D-B104-C2D472058AA7}" srcOrd="1" destOrd="0" presId="urn:microsoft.com/office/officeart/2005/8/layout/hProcess9"/>
    <dgm:cxn modelId="{89803070-ECFE-439E-9E75-E70219EEE8BC}" type="presParOf" srcId="{ACADCBFC-0D9E-473D-B104-C2D472058AA7}" destId="{6AE1A190-188B-45F1-B8C2-29DA676BACDD}" srcOrd="0" destOrd="0" presId="urn:microsoft.com/office/officeart/2005/8/layout/hProcess9"/>
    <dgm:cxn modelId="{72C71535-60D7-4628-A196-F84A3BEECE76}" type="presParOf" srcId="{ACADCBFC-0D9E-473D-B104-C2D472058AA7}" destId="{92E7ABFD-015C-4B07-A9C4-A7B66C6248BD}" srcOrd="1" destOrd="0" presId="urn:microsoft.com/office/officeart/2005/8/layout/hProcess9"/>
    <dgm:cxn modelId="{B438938B-A658-48CE-9EFD-0E78B9371F7C}" type="presParOf" srcId="{ACADCBFC-0D9E-473D-B104-C2D472058AA7}" destId="{CED6BBCB-C9FF-4A8F-8703-653C6174E2ED}" srcOrd="2" destOrd="0" presId="urn:microsoft.com/office/officeart/2005/8/layout/hProcess9"/>
    <dgm:cxn modelId="{8694E1FA-20B9-4B29-B662-76B95EA44D75}" type="presParOf" srcId="{ACADCBFC-0D9E-473D-B104-C2D472058AA7}" destId="{9C392DBE-99D9-4607-81F4-592853B83778}" srcOrd="3" destOrd="0" presId="urn:microsoft.com/office/officeart/2005/8/layout/hProcess9"/>
    <dgm:cxn modelId="{8EC4D6B1-1866-41EB-8DAB-3D0281F3F1EA}" type="presParOf" srcId="{ACADCBFC-0D9E-473D-B104-C2D472058AA7}" destId="{A1AB2FDF-19EA-4469-BF80-C9DA209B7A50}" srcOrd="4" destOrd="0" presId="urn:microsoft.com/office/officeart/2005/8/layout/hProcess9"/>
    <dgm:cxn modelId="{B3E90E09-282F-4459-966C-824086BCFC9E}" type="presParOf" srcId="{ACADCBFC-0D9E-473D-B104-C2D472058AA7}" destId="{85DFE0BF-8E61-4020-AA80-B1489B52BD35}" srcOrd="5" destOrd="0" presId="urn:microsoft.com/office/officeart/2005/8/layout/hProcess9"/>
    <dgm:cxn modelId="{3E7699D8-D959-4C19-A81C-BECC0D83C14D}" type="presParOf" srcId="{ACADCBFC-0D9E-473D-B104-C2D472058AA7}" destId="{A78EBCC7-DF04-4A94-84D1-2A577953C9FD}" srcOrd="6" destOrd="0" presId="urn:microsoft.com/office/officeart/2005/8/layout/hProcess9"/>
    <dgm:cxn modelId="{8E18D905-2BF2-4788-B1AA-514592157B33}" type="presParOf" srcId="{ACADCBFC-0D9E-473D-B104-C2D472058AA7}" destId="{D5144BAA-BE19-4140-8CBD-F63AFB961065}" srcOrd="7" destOrd="0" presId="urn:microsoft.com/office/officeart/2005/8/layout/hProcess9"/>
    <dgm:cxn modelId="{3C165B23-9AA1-4D7A-A304-4965722CEFA5}" type="presParOf" srcId="{ACADCBFC-0D9E-473D-B104-C2D472058AA7}" destId="{88A35B0A-940B-474B-B08D-128DB67C405C}" srcOrd="8" destOrd="0" presId="urn:microsoft.com/office/officeart/2005/8/layout/hProcess9"/>
    <dgm:cxn modelId="{55FDF57D-8C5F-4080-B2BE-DEE8B6A940E1}" type="presParOf" srcId="{ACADCBFC-0D9E-473D-B104-C2D472058AA7}" destId="{0ECC035E-67B1-4532-B502-2753F2A2AC7F}" srcOrd="9" destOrd="0" presId="urn:microsoft.com/office/officeart/2005/8/layout/hProcess9"/>
    <dgm:cxn modelId="{FBA31677-E3F9-4073-ACDA-456C92192B3D}" type="presParOf" srcId="{ACADCBFC-0D9E-473D-B104-C2D472058AA7}" destId="{E7F26729-0E27-40CB-A75D-90606C06B8A9}"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7F02CAC-D84C-4657-8EB8-813A664CCAF9}"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C81B4BE2-99A3-4CB9-98F5-7FFDB1D6D783}">
      <dgm:prSet phldrT="[Text]" custT="1"/>
      <dgm:spPr/>
      <dgm:t>
        <a:bodyPr/>
        <a:lstStyle/>
        <a:p>
          <a:r>
            <a:rPr lang="lv-LV" sz="1800" b="1" dirty="0">
              <a:latin typeface="Times New Roman" panose="02020603050405020304" pitchFamily="18" charset="0"/>
              <a:cs typeface="Times New Roman" panose="02020603050405020304" pitchFamily="18" charset="0"/>
            </a:rPr>
            <a:t>Kognitīvā elastība</a:t>
          </a:r>
          <a:endParaRPr lang="en-US" sz="1800" dirty="0">
            <a:latin typeface="Times New Roman" panose="02020603050405020304" pitchFamily="18" charset="0"/>
            <a:cs typeface="Times New Roman" panose="02020603050405020304" pitchFamily="18" charset="0"/>
          </a:endParaRPr>
        </a:p>
      </dgm:t>
    </dgm:pt>
    <dgm:pt modelId="{8FA282DF-D827-4046-A3DB-B8AE9D9B68E8}" type="parTrans" cxnId="{1DE1993B-892A-4653-8208-9875DFC93500}">
      <dgm:prSet/>
      <dgm:spPr/>
      <dgm:t>
        <a:bodyPr/>
        <a:lstStyle/>
        <a:p>
          <a:endParaRPr lang="en-US"/>
        </a:p>
      </dgm:t>
    </dgm:pt>
    <dgm:pt modelId="{6D0E68BC-CF96-403E-A3DD-ABAF75BDDEFC}" type="sibTrans" cxnId="{1DE1993B-892A-4653-8208-9875DFC93500}">
      <dgm:prSet/>
      <dgm:spPr/>
      <dgm:t>
        <a:bodyPr/>
        <a:lstStyle/>
        <a:p>
          <a:endParaRPr lang="en-US"/>
        </a:p>
      </dgm:t>
    </dgm:pt>
    <dgm:pt modelId="{6AD45CC0-09DF-40AB-819B-E2D5D4144701}">
      <dgm:prSet phldrT="[Text]" custT="1"/>
      <dgm:spPr/>
      <dgm:t>
        <a:bodyPr/>
        <a:lstStyle/>
        <a:p>
          <a:r>
            <a:rPr lang="lv-LV" sz="1800" dirty="0">
              <a:latin typeface="Times New Roman" panose="02020603050405020304" pitchFamily="18" charset="0"/>
              <a:cs typeface="Times New Roman" panose="02020603050405020304" pitchFamily="18" charset="0"/>
            </a:rPr>
            <a:t>Domājot par vairākiem jēdzieniem vienlaikus, vai arī varat bez piepūles pārslēgties starp divām dažādām idejām</a:t>
          </a:r>
          <a:endParaRPr lang="en-US" sz="1800" dirty="0">
            <a:latin typeface="Times New Roman" panose="02020603050405020304" pitchFamily="18" charset="0"/>
            <a:cs typeface="Times New Roman" panose="02020603050405020304" pitchFamily="18" charset="0"/>
          </a:endParaRPr>
        </a:p>
      </dgm:t>
    </dgm:pt>
    <dgm:pt modelId="{AF6897D6-D3AC-43C5-BADE-BEF2541686F8}" type="parTrans" cxnId="{1B6CB465-61DE-474A-9AC1-219B29A3091E}">
      <dgm:prSet/>
      <dgm:spPr/>
      <dgm:t>
        <a:bodyPr/>
        <a:lstStyle/>
        <a:p>
          <a:endParaRPr lang="en-US"/>
        </a:p>
      </dgm:t>
    </dgm:pt>
    <dgm:pt modelId="{8C49FE80-5928-4BE6-912E-5E50E32FD98A}" type="sibTrans" cxnId="{1B6CB465-61DE-474A-9AC1-219B29A3091E}">
      <dgm:prSet/>
      <dgm:spPr/>
      <dgm:t>
        <a:bodyPr/>
        <a:lstStyle/>
        <a:p>
          <a:endParaRPr lang="en-US"/>
        </a:p>
      </dgm:t>
    </dgm:pt>
    <dgm:pt modelId="{3B9182B8-775E-4097-A597-2CB9533EFED4}">
      <dgm:prSet phldrT="[Text]" custT="1"/>
      <dgm:spPr/>
      <dgm:t>
        <a:bodyPr/>
        <a:lstStyle/>
        <a:p>
          <a:r>
            <a:rPr lang="lv-LV" sz="1800" b="1" dirty="0">
              <a:latin typeface="Times New Roman" panose="02020603050405020304" pitchFamily="18" charset="0"/>
              <a:cs typeface="Times New Roman" panose="02020603050405020304" pitchFamily="18" charset="0"/>
            </a:rPr>
            <a:t>Abstraktā domāšana</a:t>
          </a:r>
          <a:endParaRPr lang="en-US" sz="1800" dirty="0">
            <a:latin typeface="Times New Roman" panose="02020603050405020304" pitchFamily="18" charset="0"/>
            <a:cs typeface="Times New Roman" panose="02020603050405020304" pitchFamily="18" charset="0"/>
          </a:endParaRPr>
        </a:p>
      </dgm:t>
    </dgm:pt>
    <dgm:pt modelId="{E7169D50-F657-4A0E-838B-E810533E384B}" type="parTrans" cxnId="{735C3855-BD25-4854-B36D-0FD573BAB6A1}">
      <dgm:prSet/>
      <dgm:spPr/>
      <dgm:t>
        <a:bodyPr/>
        <a:lstStyle/>
        <a:p>
          <a:endParaRPr lang="en-US"/>
        </a:p>
      </dgm:t>
    </dgm:pt>
    <dgm:pt modelId="{93C74437-0554-465F-84E6-C595E72766F6}" type="sibTrans" cxnId="{735C3855-BD25-4854-B36D-0FD573BAB6A1}">
      <dgm:prSet/>
      <dgm:spPr/>
      <dgm:t>
        <a:bodyPr/>
        <a:lstStyle/>
        <a:p>
          <a:endParaRPr lang="en-US"/>
        </a:p>
      </dgm:t>
    </dgm:pt>
    <dgm:pt modelId="{3BBCAF45-F60A-4A35-89E7-75AD307A81D8}">
      <dgm:prSet phldrT="[Text]" custT="1"/>
      <dgm:spPr/>
      <dgm:t>
        <a:bodyPr/>
        <a:lstStyle/>
        <a:p>
          <a:r>
            <a:rPr lang="lv-LV" sz="1800" dirty="0">
              <a:latin typeface="Times New Roman" panose="02020603050405020304" pitchFamily="18" charset="0"/>
              <a:cs typeface="Times New Roman" panose="02020603050405020304" pitchFamily="18" charset="0"/>
            </a:rPr>
            <a:t>Saprast un domāt par sarežģītiem jēdzieniem, kas ir reāli, bet nav saistīti ar konkrētām lietām, cilvēkiem vai objektiem. Piemēram, brīvības ideja vai humors.</a:t>
          </a:r>
          <a:endParaRPr lang="en-US" sz="1800" dirty="0">
            <a:latin typeface="Times New Roman" panose="02020603050405020304" pitchFamily="18" charset="0"/>
            <a:cs typeface="Times New Roman" panose="02020603050405020304" pitchFamily="18" charset="0"/>
          </a:endParaRPr>
        </a:p>
      </dgm:t>
    </dgm:pt>
    <dgm:pt modelId="{5CFE222E-7AEC-426A-A0E2-FB418DD07260}" type="parTrans" cxnId="{0953E7CB-E848-4733-96EF-F41D5264FD8F}">
      <dgm:prSet/>
      <dgm:spPr/>
      <dgm:t>
        <a:bodyPr/>
        <a:lstStyle/>
        <a:p>
          <a:endParaRPr lang="en-US"/>
        </a:p>
      </dgm:t>
    </dgm:pt>
    <dgm:pt modelId="{A10A2BF7-BDBD-44E8-935A-C8450BA9CDE0}" type="sibTrans" cxnId="{0953E7CB-E848-4733-96EF-F41D5264FD8F}">
      <dgm:prSet/>
      <dgm:spPr/>
      <dgm:t>
        <a:bodyPr/>
        <a:lstStyle/>
        <a:p>
          <a:endParaRPr lang="en-US"/>
        </a:p>
      </dgm:t>
    </dgm:pt>
    <dgm:pt modelId="{D98FEC57-B0B6-485B-ABF9-2F0B0A7D615B}">
      <dgm:prSet phldrT="[Text]" custT="1"/>
      <dgm:spPr/>
      <dgm:t>
        <a:bodyPr/>
        <a:lstStyle/>
        <a:p>
          <a:r>
            <a:rPr lang="lv-LV" sz="1800" b="1" dirty="0">
              <a:latin typeface="Times New Roman" panose="02020603050405020304" pitchFamily="18" charset="0"/>
              <a:cs typeface="Times New Roman" panose="02020603050405020304" pitchFamily="18" charset="0"/>
            </a:rPr>
            <a:t>Plānošana</a:t>
          </a:r>
          <a:endParaRPr lang="en-US" sz="2800" dirty="0">
            <a:latin typeface="Times New Roman" panose="02020603050405020304" pitchFamily="18" charset="0"/>
            <a:cs typeface="Times New Roman" panose="02020603050405020304" pitchFamily="18" charset="0"/>
          </a:endParaRPr>
        </a:p>
      </dgm:t>
    </dgm:pt>
    <dgm:pt modelId="{8FF2786A-7CC2-4388-A746-2078975F6DC7}" type="parTrans" cxnId="{299EB231-40CB-4397-81E3-20A3E0FF966C}">
      <dgm:prSet/>
      <dgm:spPr/>
      <dgm:t>
        <a:bodyPr/>
        <a:lstStyle/>
        <a:p>
          <a:endParaRPr lang="en-US"/>
        </a:p>
      </dgm:t>
    </dgm:pt>
    <dgm:pt modelId="{329312F8-699D-49A2-9288-F68352DF1699}" type="sibTrans" cxnId="{299EB231-40CB-4397-81E3-20A3E0FF966C}">
      <dgm:prSet/>
      <dgm:spPr/>
      <dgm:t>
        <a:bodyPr/>
        <a:lstStyle/>
        <a:p>
          <a:endParaRPr lang="en-US"/>
        </a:p>
      </dgm:t>
    </dgm:pt>
    <dgm:pt modelId="{C3DBEB8A-E0AC-477F-B269-4AC92DE9B4CD}">
      <dgm:prSet phldrT="[Text]" custT="1"/>
      <dgm:spPr/>
      <dgm:t>
        <a:bodyPr/>
        <a:lstStyle/>
        <a:p>
          <a:r>
            <a:rPr lang="lv-LV" sz="1800" dirty="0">
              <a:latin typeface="Times New Roman" panose="02020603050405020304" pitchFamily="18" charset="0"/>
              <a:cs typeface="Times New Roman" panose="02020603050405020304" pitchFamily="18" charset="0"/>
            </a:rPr>
            <a:t>Ideju un aktivitāšu domāšana un organizēšana noteikta mērķa sasniegšanai.</a:t>
          </a:r>
          <a:endParaRPr lang="en-US" sz="1800" dirty="0">
            <a:latin typeface="Times New Roman" panose="02020603050405020304" pitchFamily="18" charset="0"/>
            <a:cs typeface="Times New Roman" panose="02020603050405020304" pitchFamily="18" charset="0"/>
          </a:endParaRPr>
        </a:p>
      </dgm:t>
    </dgm:pt>
    <dgm:pt modelId="{B6690BF6-413D-44A6-9F33-8191727C0203}" type="parTrans" cxnId="{C750462F-8927-4C7B-9FDA-27E963812B85}">
      <dgm:prSet/>
      <dgm:spPr/>
      <dgm:t>
        <a:bodyPr/>
        <a:lstStyle/>
        <a:p>
          <a:endParaRPr lang="en-US"/>
        </a:p>
      </dgm:t>
    </dgm:pt>
    <dgm:pt modelId="{A3C6CAE0-B8CE-4F78-9ADC-5769F670ACF6}" type="sibTrans" cxnId="{C750462F-8927-4C7B-9FDA-27E963812B85}">
      <dgm:prSet/>
      <dgm:spPr/>
      <dgm:t>
        <a:bodyPr/>
        <a:lstStyle/>
        <a:p>
          <a:endParaRPr lang="en-US"/>
        </a:p>
      </dgm:t>
    </dgm:pt>
    <dgm:pt modelId="{5F1FD3B8-AD9D-4354-BF3D-B56639D35D4F}">
      <dgm:prSet phldrT="[Text]" custT="1"/>
      <dgm:spPr/>
      <dgm:t>
        <a:bodyPr/>
        <a:lstStyle/>
        <a:p>
          <a:r>
            <a:rPr lang="lv-LV" sz="1800" b="1" dirty="0">
              <a:latin typeface="Times New Roman" panose="02020603050405020304" pitchFamily="18" charset="0"/>
              <a:cs typeface="Times New Roman" panose="02020603050405020304" pitchFamily="18" charset="0"/>
            </a:rPr>
            <a:t>Darba atmiņa</a:t>
          </a:r>
          <a:endParaRPr lang="en-US" sz="1800" dirty="0">
            <a:latin typeface="Times New Roman" panose="02020603050405020304" pitchFamily="18" charset="0"/>
            <a:cs typeface="Times New Roman" panose="02020603050405020304" pitchFamily="18" charset="0"/>
          </a:endParaRPr>
        </a:p>
      </dgm:t>
    </dgm:pt>
    <dgm:pt modelId="{DFC6FC09-1AFA-46D7-8C8A-CD1448935212}" type="parTrans" cxnId="{033D2F48-6BD5-4844-AA07-EDF827FE30A0}">
      <dgm:prSet/>
      <dgm:spPr/>
      <dgm:t>
        <a:bodyPr/>
        <a:lstStyle/>
        <a:p>
          <a:endParaRPr lang="en-US"/>
        </a:p>
      </dgm:t>
    </dgm:pt>
    <dgm:pt modelId="{F062579E-30F1-45B6-A278-FA4D63DC1F8F}" type="sibTrans" cxnId="{033D2F48-6BD5-4844-AA07-EDF827FE30A0}">
      <dgm:prSet/>
      <dgm:spPr/>
      <dgm:t>
        <a:bodyPr/>
        <a:lstStyle/>
        <a:p>
          <a:endParaRPr lang="en-US"/>
        </a:p>
      </dgm:t>
    </dgm:pt>
    <dgm:pt modelId="{CCCB01B9-4101-44DB-9959-CFBE42965FC1}">
      <dgm:prSet phldrT="[Text]" custT="1"/>
      <dgm:spPr/>
      <dgm:t>
        <a:bodyPr/>
        <a:lstStyle/>
        <a:p>
          <a:r>
            <a:rPr lang="lv-LV" sz="1800" dirty="0">
              <a:latin typeface="Times New Roman" panose="02020603050405020304" pitchFamily="18" charset="0"/>
              <a:cs typeface="Times New Roman" panose="02020603050405020304" pitchFamily="18" charset="0"/>
            </a:rPr>
            <a:t>Informācijas īstermiņa glabāšana, apstrāde un pārvaldība.</a:t>
          </a:r>
          <a:endParaRPr lang="en-US" sz="1200" dirty="0">
            <a:latin typeface="Times New Roman" panose="02020603050405020304" pitchFamily="18" charset="0"/>
            <a:cs typeface="Times New Roman" panose="02020603050405020304" pitchFamily="18" charset="0"/>
          </a:endParaRPr>
        </a:p>
      </dgm:t>
    </dgm:pt>
    <dgm:pt modelId="{0A603457-6DCB-476D-A015-5A7C7E13932F}" type="parTrans" cxnId="{7A42D2BD-C667-4DE0-BDEC-9E4BF92E3A48}">
      <dgm:prSet/>
      <dgm:spPr/>
      <dgm:t>
        <a:bodyPr/>
        <a:lstStyle/>
        <a:p>
          <a:endParaRPr lang="en-US"/>
        </a:p>
      </dgm:t>
    </dgm:pt>
    <dgm:pt modelId="{F31032E0-F515-4FF9-B160-8F170D19C875}" type="sibTrans" cxnId="{7A42D2BD-C667-4DE0-BDEC-9E4BF92E3A48}">
      <dgm:prSet/>
      <dgm:spPr/>
      <dgm:t>
        <a:bodyPr/>
        <a:lstStyle/>
        <a:p>
          <a:endParaRPr lang="en-US"/>
        </a:p>
      </dgm:t>
    </dgm:pt>
    <dgm:pt modelId="{4183F10B-2F00-4495-8FAA-EE09E1844C3E}" type="pres">
      <dgm:prSet presAssocID="{17F02CAC-D84C-4657-8EB8-813A664CCAF9}" presName="Name0" presStyleCnt="0">
        <dgm:presLayoutVars>
          <dgm:dir/>
          <dgm:animLvl val="lvl"/>
          <dgm:resizeHandles/>
        </dgm:presLayoutVars>
      </dgm:prSet>
      <dgm:spPr/>
      <dgm:t>
        <a:bodyPr/>
        <a:lstStyle/>
        <a:p>
          <a:endParaRPr lang="en-US"/>
        </a:p>
      </dgm:t>
    </dgm:pt>
    <dgm:pt modelId="{D8509956-8A17-4FB9-95B4-FC5177868128}" type="pres">
      <dgm:prSet presAssocID="{C81B4BE2-99A3-4CB9-98F5-7FFDB1D6D783}" presName="linNode" presStyleCnt="0"/>
      <dgm:spPr/>
    </dgm:pt>
    <dgm:pt modelId="{E0E4374B-1FD1-46BF-83BE-1A38706CD5E2}" type="pres">
      <dgm:prSet presAssocID="{C81B4BE2-99A3-4CB9-98F5-7FFDB1D6D783}" presName="parentShp" presStyleLbl="node1" presStyleIdx="0" presStyleCnt="4">
        <dgm:presLayoutVars>
          <dgm:bulletEnabled val="1"/>
        </dgm:presLayoutVars>
      </dgm:prSet>
      <dgm:spPr/>
      <dgm:t>
        <a:bodyPr/>
        <a:lstStyle/>
        <a:p>
          <a:endParaRPr lang="en-US"/>
        </a:p>
      </dgm:t>
    </dgm:pt>
    <dgm:pt modelId="{0A64F014-C667-4849-986D-C4B0C7DFA4A4}" type="pres">
      <dgm:prSet presAssocID="{C81B4BE2-99A3-4CB9-98F5-7FFDB1D6D783}" presName="childShp" presStyleLbl="bgAccFollowNode1" presStyleIdx="0" presStyleCnt="4">
        <dgm:presLayoutVars>
          <dgm:bulletEnabled val="1"/>
        </dgm:presLayoutVars>
      </dgm:prSet>
      <dgm:spPr/>
      <dgm:t>
        <a:bodyPr/>
        <a:lstStyle/>
        <a:p>
          <a:endParaRPr lang="en-US"/>
        </a:p>
      </dgm:t>
    </dgm:pt>
    <dgm:pt modelId="{5D850CDC-9DA4-4E50-94DD-2B386B3DCDD5}" type="pres">
      <dgm:prSet presAssocID="{6D0E68BC-CF96-403E-A3DD-ABAF75BDDEFC}" presName="spacing" presStyleCnt="0"/>
      <dgm:spPr/>
    </dgm:pt>
    <dgm:pt modelId="{69192560-982D-4869-BDD8-452437589841}" type="pres">
      <dgm:prSet presAssocID="{3B9182B8-775E-4097-A597-2CB9533EFED4}" presName="linNode" presStyleCnt="0"/>
      <dgm:spPr/>
    </dgm:pt>
    <dgm:pt modelId="{115356C9-C38E-4F38-8099-A427EABCD239}" type="pres">
      <dgm:prSet presAssocID="{3B9182B8-775E-4097-A597-2CB9533EFED4}" presName="parentShp" presStyleLbl="node1" presStyleIdx="1" presStyleCnt="4">
        <dgm:presLayoutVars>
          <dgm:bulletEnabled val="1"/>
        </dgm:presLayoutVars>
      </dgm:prSet>
      <dgm:spPr/>
      <dgm:t>
        <a:bodyPr/>
        <a:lstStyle/>
        <a:p>
          <a:endParaRPr lang="en-US"/>
        </a:p>
      </dgm:t>
    </dgm:pt>
    <dgm:pt modelId="{A6615547-1F20-4D19-BDFC-5B644283CADF}" type="pres">
      <dgm:prSet presAssocID="{3B9182B8-775E-4097-A597-2CB9533EFED4}" presName="childShp" presStyleLbl="bgAccFollowNode1" presStyleIdx="1" presStyleCnt="4" custScaleY="146879">
        <dgm:presLayoutVars>
          <dgm:bulletEnabled val="1"/>
        </dgm:presLayoutVars>
      </dgm:prSet>
      <dgm:spPr/>
      <dgm:t>
        <a:bodyPr/>
        <a:lstStyle/>
        <a:p>
          <a:endParaRPr lang="en-US"/>
        </a:p>
      </dgm:t>
    </dgm:pt>
    <dgm:pt modelId="{D1482E0E-5A52-415F-8AC8-EB4A2A94C7CA}" type="pres">
      <dgm:prSet presAssocID="{93C74437-0554-465F-84E6-C595E72766F6}" presName="spacing" presStyleCnt="0"/>
      <dgm:spPr/>
    </dgm:pt>
    <dgm:pt modelId="{B8CE7DFF-D1C8-414F-B3DB-EC17CB98FD81}" type="pres">
      <dgm:prSet presAssocID="{D98FEC57-B0B6-485B-ABF9-2F0B0A7D615B}" presName="linNode" presStyleCnt="0"/>
      <dgm:spPr/>
    </dgm:pt>
    <dgm:pt modelId="{10E37FCB-45FB-4CF5-AFD6-A1703854BE4F}" type="pres">
      <dgm:prSet presAssocID="{D98FEC57-B0B6-485B-ABF9-2F0B0A7D615B}" presName="parentShp" presStyleLbl="node1" presStyleIdx="2" presStyleCnt="4">
        <dgm:presLayoutVars>
          <dgm:bulletEnabled val="1"/>
        </dgm:presLayoutVars>
      </dgm:prSet>
      <dgm:spPr/>
      <dgm:t>
        <a:bodyPr/>
        <a:lstStyle/>
        <a:p>
          <a:endParaRPr lang="en-US"/>
        </a:p>
      </dgm:t>
    </dgm:pt>
    <dgm:pt modelId="{1450DBAD-A412-4F79-A1A7-B606B14C9E5E}" type="pres">
      <dgm:prSet presAssocID="{D98FEC57-B0B6-485B-ABF9-2F0B0A7D615B}" presName="childShp" presStyleLbl="bgAccFollowNode1" presStyleIdx="2" presStyleCnt="4">
        <dgm:presLayoutVars>
          <dgm:bulletEnabled val="1"/>
        </dgm:presLayoutVars>
      </dgm:prSet>
      <dgm:spPr/>
      <dgm:t>
        <a:bodyPr/>
        <a:lstStyle/>
        <a:p>
          <a:endParaRPr lang="en-US"/>
        </a:p>
      </dgm:t>
    </dgm:pt>
    <dgm:pt modelId="{8BB793C5-7477-4251-ACB3-A542A9BBF59D}" type="pres">
      <dgm:prSet presAssocID="{329312F8-699D-49A2-9288-F68352DF1699}" presName="spacing" presStyleCnt="0"/>
      <dgm:spPr/>
    </dgm:pt>
    <dgm:pt modelId="{9607BA61-A9E6-4712-8448-B5B4F02B4664}" type="pres">
      <dgm:prSet presAssocID="{5F1FD3B8-AD9D-4354-BF3D-B56639D35D4F}" presName="linNode" presStyleCnt="0"/>
      <dgm:spPr/>
    </dgm:pt>
    <dgm:pt modelId="{3A241949-F286-4531-A6F1-F102BF15A3CA}" type="pres">
      <dgm:prSet presAssocID="{5F1FD3B8-AD9D-4354-BF3D-B56639D35D4F}" presName="parentShp" presStyleLbl="node1" presStyleIdx="3" presStyleCnt="4">
        <dgm:presLayoutVars>
          <dgm:bulletEnabled val="1"/>
        </dgm:presLayoutVars>
      </dgm:prSet>
      <dgm:spPr/>
      <dgm:t>
        <a:bodyPr/>
        <a:lstStyle/>
        <a:p>
          <a:endParaRPr lang="en-US"/>
        </a:p>
      </dgm:t>
    </dgm:pt>
    <dgm:pt modelId="{6356CA7E-938B-4759-A367-83525A45014E}" type="pres">
      <dgm:prSet presAssocID="{5F1FD3B8-AD9D-4354-BF3D-B56639D35D4F}" presName="childShp" presStyleLbl="bgAccFollowNode1" presStyleIdx="3" presStyleCnt="4">
        <dgm:presLayoutVars>
          <dgm:bulletEnabled val="1"/>
        </dgm:presLayoutVars>
      </dgm:prSet>
      <dgm:spPr/>
      <dgm:t>
        <a:bodyPr/>
        <a:lstStyle/>
        <a:p>
          <a:endParaRPr lang="en-US"/>
        </a:p>
      </dgm:t>
    </dgm:pt>
  </dgm:ptLst>
  <dgm:cxnLst>
    <dgm:cxn modelId="{1B6CB465-61DE-474A-9AC1-219B29A3091E}" srcId="{C81B4BE2-99A3-4CB9-98F5-7FFDB1D6D783}" destId="{6AD45CC0-09DF-40AB-819B-E2D5D4144701}" srcOrd="0" destOrd="0" parTransId="{AF6897D6-D3AC-43C5-BADE-BEF2541686F8}" sibTransId="{8C49FE80-5928-4BE6-912E-5E50E32FD98A}"/>
    <dgm:cxn modelId="{D6ACC326-18A6-447F-B044-69D83D80511A}" type="presOf" srcId="{C81B4BE2-99A3-4CB9-98F5-7FFDB1D6D783}" destId="{E0E4374B-1FD1-46BF-83BE-1A38706CD5E2}" srcOrd="0" destOrd="0" presId="urn:microsoft.com/office/officeart/2005/8/layout/vList6"/>
    <dgm:cxn modelId="{48DFCEB7-B343-4AF1-BECA-216A9200472C}" type="presOf" srcId="{3BBCAF45-F60A-4A35-89E7-75AD307A81D8}" destId="{A6615547-1F20-4D19-BDFC-5B644283CADF}" srcOrd="0" destOrd="0" presId="urn:microsoft.com/office/officeart/2005/8/layout/vList6"/>
    <dgm:cxn modelId="{0953E7CB-E848-4733-96EF-F41D5264FD8F}" srcId="{3B9182B8-775E-4097-A597-2CB9533EFED4}" destId="{3BBCAF45-F60A-4A35-89E7-75AD307A81D8}" srcOrd="0" destOrd="0" parTransId="{5CFE222E-7AEC-426A-A0E2-FB418DD07260}" sibTransId="{A10A2BF7-BDBD-44E8-935A-C8450BA9CDE0}"/>
    <dgm:cxn modelId="{8CF2EF9F-6F0F-4A12-BCB6-746C28602A23}" type="presOf" srcId="{6AD45CC0-09DF-40AB-819B-E2D5D4144701}" destId="{0A64F014-C667-4849-986D-C4B0C7DFA4A4}" srcOrd="0" destOrd="0" presId="urn:microsoft.com/office/officeart/2005/8/layout/vList6"/>
    <dgm:cxn modelId="{7A42D2BD-C667-4DE0-BDEC-9E4BF92E3A48}" srcId="{5F1FD3B8-AD9D-4354-BF3D-B56639D35D4F}" destId="{CCCB01B9-4101-44DB-9959-CFBE42965FC1}" srcOrd="0" destOrd="0" parTransId="{0A603457-6DCB-476D-A015-5A7C7E13932F}" sibTransId="{F31032E0-F515-4FF9-B160-8F170D19C875}"/>
    <dgm:cxn modelId="{6752F85E-9A11-4056-8BB7-3FEE2132E91B}" type="presOf" srcId="{D98FEC57-B0B6-485B-ABF9-2F0B0A7D615B}" destId="{10E37FCB-45FB-4CF5-AFD6-A1703854BE4F}" srcOrd="0" destOrd="0" presId="urn:microsoft.com/office/officeart/2005/8/layout/vList6"/>
    <dgm:cxn modelId="{C750462F-8927-4C7B-9FDA-27E963812B85}" srcId="{D98FEC57-B0B6-485B-ABF9-2F0B0A7D615B}" destId="{C3DBEB8A-E0AC-477F-B269-4AC92DE9B4CD}" srcOrd="0" destOrd="0" parTransId="{B6690BF6-413D-44A6-9F33-8191727C0203}" sibTransId="{A3C6CAE0-B8CE-4F78-9ADC-5769F670ACF6}"/>
    <dgm:cxn modelId="{B705659B-DB4D-4742-B595-2BF882BA3565}" type="presOf" srcId="{5F1FD3B8-AD9D-4354-BF3D-B56639D35D4F}" destId="{3A241949-F286-4531-A6F1-F102BF15A3CA}" srcOrd="0" destOrd="0" presId="urn:microsoft.com/office/officeart/2005/8/layout/vList6"/>
    <dgm:cxn modelId="{7D5BA071-592E-416A-9258-0AE66369DE6A}" type="presOf" srcId="{CCCB01B9-4101-44DB-9959-CFBE42965FC1}" destId="{6356CA7E-938B-4759-A367-83525A45014E}" srcOrd="0" destOrd="0" presId="urn:microsoft.com/office/officeart/2005/8/layout/vList6"/>
    <dgm:cxn modelId="{735C3855-BD25-4854-B36D-0FD573BAB6A1}" srcId="{17F02CAC-D84C-4657-8EB8-813A664CCAF9}" destId="{3B9182B8-775E-4097-A597-2CB9533EFED4}" srcOrd="1" destOrd="0" parTransId="{E7169D50-F657-4A0E-838B-E810533E384B}" sibTransId="{93C74437-0554-465F-84E6-C595E72766F6}"/>
    <dgm:cxn modelId="{033D2F48-6BD5-4844-AA07-EDF827FE30A0}" srcId="{17F02CAC-D84C-4657-8EB8-813A664CCAF9}" destId="{5F1FD3B8-AD9D-4354-BF3D-B56639D35D4F}" srcOrd="3" destOrd="0" parTransId="{DFC6FC09-1AFA-46D7-8C8A-CD1448935212}" sibTransId="{F062579E-30F1-45B6-A278-FA4D63DC1F8F}"/>
    <dgm:cxn modelId="{48979B36-CAF7-479B-8CAB-C7307AF24761}" type="presOf" srcId="{3B9182B8-775E-4097-A597-2CB9533EFED4}" destId="{115356C9-C38E-4F38-8099-A427EABCD239}" srcOrd="0" destOrd="0" presId="urn:microsoft.com/office/officeart/2005/8/layout/vList6"/>
    <dgm:cxn modelId="{1DE1993B-892A-4653-8208-9875DFC93500}" srcId="{17F02CAC-D84C-4657-8EB8-813A664CCAF9}" destId="{C81B4BE2-99A3-4CB9-98F5-7FFDB1D6D783}" srcOrd="0" destOrd="0" parTransId="{8FA282DF-D827-4046-A3DB-B8AE9D9B68E8}" sibTransId="{6D0E68BC-CF96-403E-A3DD-ABAF75BDDEFC}"/>
    <dgm:cxn modelId="{2092AFBA-22AC-4B36-BCCC-952C53054BDA}" type="presOf" srcId="{17F02CAC-D84C-4657-8EB8-813A664CCAF9}" destId="{4183F10B-2F00-4495-8FAA-EE09E1844C3E}" srcOrd="0" destOrd="0" presId="urn:microsoft.com/office/officeart/2005/8/layout/vList6"/>
    <dgm:cxn modelId="{299EB231-40CB-4397-81E3-20A3E0FF966C}" srcId="{17F02CAC-D84C-4657-8EB8-813A664CCAF9}" destId="{D98FEC57-B0B6-485B-ABF9-2F0B0A7D615B}" srcOrd="2" destOrd="0" parTransId="{8FF2786A-7CC2-4388-A746-2078975F6DC7}" sibTransId="{329312F8-699D-49A2-9288-F68352DF1699}"/>
    <dgm:cxn modelId="{3199BAEB-FE6A-428B-AAF6-4A7BD02234AB}" type="presOf" srcId="{C3DBEB8A-E0AC-477F-B269-4AC92DE9B4CD}" destId="{1450DBAD-A412-4F79-A1A7-B606B14C9E5E}" srcOrd="0" destOrd="0" presId="urn:microsoft.com/office/officeart/2005/8/layout/vList6"/>
    <dgm:cxn modelId="{6296005D-9C33-42E3-97AD-4B55573FB9B3}" type="presParOf" srcId="{4183F10B-2F00-4495-8FAA-EE09E1844C3E}" destId="{D8509956-8A17-4FB9-95B4-FC5177868128}" srcOrd="0" destOrd="0" presId="urn:microsoft.com/office/officeart/2005/8/layout/vList6"/>
    <dgm:cxn modelId="{00B47BFF-DD3B-45C2-8E3D-D62A3DAB4C94}" type="presParOf" srcId="{D8509956-8A17-4FB9-95B4-FC5177868128}" destId="{E0E4374B-1FD1-46BF-83BE-1A38706CD5E2}" srcOrd="0" destOrd="0" presId="urn:microsoft.com/office/officeart/2005/8/layout/vList6"/>
    <dgm:cxn modelId="{F49896D8-D25D-4BD6-8650-5FB35888FDF1}" type="presParOf" srcId="{D8509956-8A17-4FB9-95B4-FC5177868128}" destId="{0A64F014-C667-4849-986D-C4B0C7DFA4A4}" srcOrd="1" destOrd="0" presId="urn:microsoft.com/office/officeart/2005/8/layout/vList6"/>
    <dgm:cxn modelId="{6A2AF33D-5FDA-416A-996D-761C289843A1}" type="presParOf" srcId="{4183F10B-2F00-4495-8FAA-EE09E1844C3E}" destId="{5D850CDC-9DA4-4E50-94DD-2B386B3DCDD5}" srcOrd="1" destOrd="0" presId="urn:microsoft.com/office/officeart/2005/8/layout/vList6"/>
    <dgm:cxn modelId="{2B3A5D6D-F2BF-46B6-B803-D8056CA263A7}" type="presParOf" srcId="{4183F10B-2F00-4495-8FAA-EE09E1844C3E}" destId="{69192560-982D-4869-BDD8-452437589841}" srcOrd="2" destOrd="0" presId="urn:microsoft.com/office/officeart/2005/8/layout/vList6"/>
    <dgm:cxn modelId="{A24B069B-F2B1-406F-9729-BBB9C6F7AEDF}" type="presParOf" srcId="{69192560-982D-4869-BDD8-452437589841}" destId="{115356C9-C38E-4F38-8099-A427EABCD239}" srcOrd="0" destOrd="0" presId="urn:microsoft.com/office/officeart/2005/8/layout/vList6"/>
    <dgm:cxn modelId="{88B51BFE-B2AF-41DE-AB15-98DFED43F94A}" type="presParOf" srcId="{69192560-982D-4869-BDD8-452437589841}" destId="{A6615547-1F20-4D19-BDFC-5B644283CADF}" srcOrd="1" destOrd="0" presId="urn:microsoft.com/office/officeart/2005/8/layout/vList6"/>
    <dgm:cxn modelId="{B61F355E-D8A0-4A66-ABBF-97ECB50F308F}" type="presParOf" srcId="{4183F10B-2F00-4495-8FAA-EE09E1844C3E}" destId="{D1482E0E-5A52-415F-8AC8-EB4A2A94C7CA}" srcOrd="3" destOrd="0" presId="urn:microsoft.com/office/officeart/2005/8/layout/vList6"/>
    <dgm:cxn modelId="{30724254-5053-4D51-8788-7688A00CB0B9}" type="presParOf" srcId="{4183F10B-2F00-4495-8FAA-EE09E1844C3E}" destId="{B8CE7DFF-D1C8-414F-B3DB-EC17CB98FD81}" srcOrd="4" destOrd="0" presId="urn:microsoft.com/office/officeart/2005/8/layout/vList6"/>
    <dgm:cxn modelId="{F0D27310-CD1A-4EB3-AF32-7A4AA2B50932}" type="presParOf" srcId="{B8CE7DFF-D1C8-414F-B3DB-EC17CB98FD81}" destId="{10E37FCB-45FB-4CF5-AFD6-A1703854BE4F}" srcOrd="0" destOrd="0" presId="urn:microsoft.com/office/officeart/2005/8/layout/vList6"/>
    <dgm:cxn modelId="{DD40F8BD-658E-4DE6-966E-2B89D74701A8}" type="presParOf" srcId="{B8CE7DFF-D1C8-414F-B3DB-EC17CB98FD81}" destId="{1450DBAD-A412-4F79-A1A7-B606B14C9E5E}" srcOrd="1" destOrd="0" presId="urn:microsoft.com/office/officeart/2005/8/layout/vList6"/>
    <dgm:cxn modelId="{B2EF354A-C417-4965-BA4A-A2E9067976FC}" type="presParOf" srcId="{4183F10B-2F00-4495-8FAA-EE09E1844C3E}" destId="{8BB793C5-7477-4251-ACB3-A542A9BBF59D}" srcOrd="5" destOrd="0" presId="urn:microsoft.com/office/officeart/2005/8/layout/vList6"/>
    <dgm:cxn modelId="{4C7643B0-5D02-4333-B3DB-44071AACF830}" type="presParOf" srcId="{4183F10B-2F00-4495-8FAA-EE09E1844C3E}" destId="{9607BA61-A9E6-4712-8448-B5B4F02B4664}" srcOrd="6" destOrd="0" presId="urn:microsoft.com/office/officeart/2005/8/layout/vList6"/>
    <dgm:cxn modelId="{97B35B30-AEE8-4604-85FE-78B67DDB5A98}" type="presParOf" srcId="{9607BA61-A9E6-4712-8448-B5B4F02B4664}" destId="{3A241949-F286-4531-A6F1-F102BF15A3CA}" srcOrd="0" destOrd="0" presId="urn:microsoft.com/office/officeart/2005/8/layout/vList6"/>
    <dgm:cxn modelId="{A0856ED8-F1FA-485C-B988-7AF3849EE674}" type="presParOf" srcId="{9607BA61-A9E6-4712-8448-B5B4F02B4664}" destId="{6356CA7E-938B-4759-A367-83525A45014E}"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229DD21-D518-441C-8D96-314606A1C7FC}"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en-US"/>
        </a:p>
      </dgm:t>
    </dgm:pt>
    <dgm:pt modelId="{A29C9CD9-9A15-4D88-8EFD-2265EADB4B42}">
      <dgm:prSet phldrT="[Text]" custT="1"/>
      <dgm:spPr/>
      <dgm:t>
        <a:bodyPr/>
        <a:lstStyle/>
        <a:p>
          <a:r>
            <a:rPr lang="lv-LV" sz="1800" dirty="0"/>
            <a:t>vēlme riskēt</a:t>
          </a:r>
          <a:endParaRPr lang="en-US" sz="1800" dirty="0"/>
        </a:p>
      </dgm:t>
    </dgm:pt>
    <dgm:pt modelId="{858AE590-ACFE-4DC0-877F-4A46BCB15B65}" type="parTrans" cxnId="{F041E888-C336-4092-8D94-548E587C706D}">
      <dgm:prSet/>
      <dgm:spPr/>
      <dgm:t>
        <a:bodyPr/>
        <a:lstStyle/>
        <a:p>
          <a:endParaRPr lang="en-US"/>
        </a:p>
      </dgm:t>
    </dgm:pt>
    <dgm:pt modelId="{63D1213B-EEA3-473B-A693-7F784D076FAB}" type="sibTrans" cxnId="{F041E888-C336-4092-8D94-548E587C706D}">
      <dgm:prSet/>
      <dgm:spPr/>
      <dgm:t>
        <a:bodyPr/>
        <a:lstStyle/>
        <a:p>
          <a:endParaRPr lang="en-US"/>
        </a:p>
      </dgm:t>
    </dgm:pt>
    <dgm:pt modelId="{F6E059E2-6449-4EE0-BFCA-0213D853A715}">
      <dgm:prSet phldrT="[Text]" custT="1"/>
      <dgm:spPr/>
      <dgm:t>
        <a:bodyPr/>
        <a:lstStyle/>
        <a:p>
          <a:r>
            <a:rPr lang="lv-LV" sz="1800" dirty="0" err="1"/>
            <a:t>atvērtība</a:t>
          </a:r>
          <a:r>
            <a:rPr lang="lv-LV" sz="1800" dirty="0"/>
            <a:t> jaunām zināšanām un pieredzei</a:t>
          </a:r>
          <a:endParaRPr lang="en-US" sz="1800" dirty="0"/>
        </a:p>
      </dgm:t>
    </dgm:pt>
    <dgm:pt modelId="{B6B70E3F-D13F-4D8C-AF14-E51AC63BCD38}" type="parTrans" cxnId="{6B200F4C-0B84-4D5D-B50D-78A684750001}">
      <dgm:prSet/>
      <dgm:spPr/>
      <dgm:t>
        <a:bodyPr/>
        <a:lstStyle/>
        <a:p>
          <a:endParaRPr lang="en-US"/>
        </a:p>
      </dgm:t>
    </dgm:pt>
    <dgm:pt modelId="{4D8236FE-3107-456A-BA63-E8BEE7FB183F}" type="sibTrans" cxnId="{6B200F4C-0B84-4D5D-B50D-78A684750001}">
      <dgm:prSet/>
      <dgm:spPr/>
      <dgm:t>
        <a:bodyPr/>
        <a:lstStyle/>
        <a:p>
          <a:endParaRPr lang="en-US"/>
        </a:p>
      </dgm:t>
    </dgm:pt>
    <dgm:pt modelId="{72F68245-D850-4B63-BDF5-16E62560FCD6}">
      <dgm:prSet phldrT="[Text]" custT="1"/>
      <dgm:spPr/>
      <dgm:t>
        <a:bodyPr/>
        <a:lstStyle/>
        <a:p>
          <a:r>
            <a:rPr lang="lv-LV" sz="1800" dirty="0"/>
            <a:t>tolerance pret neskaidrībām</a:t>
          </a:r>
          <a:endParaRPr lang="en-US" sz="1800" dirty="0"/>
        </a:p>
      </dgm:t>
    </dgm:pt>
    <dgm:pt modelId="{9CD2579E-EB82-470A-9CDB-A1E1E06903C8}" type="parTrans" cxnId="{6809835B-B97C-45A1-8605-B0CE38EAAE17}">
      <dgm:prSet/>
      <dgm:spPr/>
      <dgm:t>
        <a:bodyPr/>
        <a:lstStyle/>
        <a:p>
          <a:endParaRPr lang="en-US"/>
        </a:p>
      </dgm:t>
    </dgm:pt>
    <dgm:pt modelId="{AD574BE5-5CEC-4258-B5B6-88B016FA1A18}" type="sibTrans" cxnId="{6809835B-B97C-45A1-8605-B0CE38EAAE17}">
      <dgm:prSet/>
      <dgm:spPr/>
      <dgm:t>
        <a:bodyPr/>
        <a:lstStyle/>
        <a:p>
          <a:endParaRPr lang="en-US"/>
        </a:p>
      </dgm:t>
    </dgm:pt>
    <dgm:pt modelId="{837369B6-869E-4BB4-8D13-A9A1476975D4}">
      <dgm:prSet phldrT="[Text]" custT="1"/>
      <dgm:spPr/>
      <dgm:t>
        <a:bodyPr/>
        <a:lstStyle/>
        <a:p>
          <a:r>
            <a:rPr lang="lv-LV" sz="1800" dirty="0"/>
            <a:t>plašas intereses</a:t>
          </a:r>
          <a:endParaRPr lang="en-US" sz="1800" dirty="0"/>
        </a:p>
      </dgm:t>
    </dgm:pt>
    <dgm:pt modelId="{53F203DF-BCBB-431A-8B87-F7892A442570}" type="parTrans" cxnId="{53112D6D-2B64-4220-B115-AD1D89D8066D}">
      <dgm:prSet/>
      <dgm:spPr/>
      <dgm:t>
        <a:bodyPr/>
        <a:lstStyle/>
        <a:p>
          <a:endParaRPr lang="en-US"/>
        </a:p>
      </dgm:t>
    </dgm:pt>
    <dgm:pt modelId="{F4293595-CC96-4D27-820C-CEFBD78A006D}" type="sibTrans" cxnId="{53112D6D-2B64-4220-B115-AD1D89D8066D}">
      <dgm:prSet/>
      <dgm:spPr/>
      <dgm:t>
        <a:bodyPr/>
        <a:lstStyle/>
        <a:p>
          <a:endParaRPr lang="en-US"/>
        </a:p>
      </dgm:t>
    </dgm:pt>
    <dgm:pt modelId="{714FBBF6-B878-4298-A854-D79AAE3A6848}">
      <dgm:prSet phldrT="[Text]" custT="1"/>
      <dgm:spPr/>
      <dgm:t>
        <a:bodyPr/>
        <a:lstStyle/>
        <a:p>
          <a:r>
            <a:rPr lang="lv-LV" sz="1800" dirty="0"/>
            <a:t>augsts oriģinalitātes novērtējums</a:t>
          </a:r>
          <a:endParaRPr lang="en-US" sz="1800" dirty="0"/>
        </a:p>
      </dgm:t>
    </dgm:pt>
    <dgm:pt modelId="{0667CAC9-A0F3-49C5-86D3-4D9F729C1E16}" type="parTrans" cxnId="{5CAD13C2-4E12-4408-A34B-14FA83B8D12F}">
      <dgm:prSet/>
      <dgm:spPr/>
      <dgm:t>
        <a:bodyPr/>
        <a:lstStyle/>
        <a:p>
          <a:endParaRPr lang="en-US"/>
        </a:p>
      </dgm:t>
    </dgm:pt>
    <dgm:pt modelId="{C86E9E92-6694-477A-BB7F-88D3D244ACB7}" type="sibTrans" cxnId="{5CAD13C2-4E12-4408-A34B-14FA83B8D12F}">
      <dgm:prSet/>
      <dgm:spPr/>
      <dgm:t>
        <a:bodyPr/>
        <a:lstStyle/>
        <a:p>
          <a:endParaRPr lang="en-US"/>
        </a:p>
      </dgm:t>
    </dgm:pt>
    <dgm:pt modelId="{E925FC24-B1F7-427F-8D86-ED17DED95FCF}">
      <dgm:prSet phldrT="[Text]" custT="1"/>
      <dgm:spPr/>
      <dgm:t>
        <a:bodyPr/>
        <a:lstStyle/>
        <a:p>
          <a:r>
            <a:rPr lang="lv-LV" sz="1800" dirty="0"/>
            <a:t>zinātkāre</a:t>
          </a:r>
          <a:endParaRPr lang="en-US" sz="1800" dirty="0"/>
        </a:p>
      </dgm:t>
    </dgm:pt>
    <dgm:pt modelId="{D1F4BE18-41BE-43C0-94BD-675906B210A9}" type="parTrans" cxnId="{99951699-7E07-485B-A0A7-9F72662E27A9}">
      <dgm:prSet/>
      <dgm:spPr/>
      <dgm:t>
        <a:bodyPr/>
        <a:lstStyle/>
        <a:p>
          <a:endParaRPr lang="en-US"/>
        </a:p>
      </dgm:t>
    </dgm:pt>
    <dgm:pt modelId="{27E82F52-9BD0-42BA-B124-7BBAAE2D6E4A}" type="sibTrans" cxnId="{99951699-7E07-485B-A0A7-9F72662E27A9}">
      <dgm:prSet/>
      <dgm:spPr/>
      <dgm:t>
        <a:bodyPr/>
        <a:lstStyle/>
        <a:p>
          <a:endParaRPr lang="en-US"/>
        </a:p>
      </dgm:t>
    </dgm:pt>
    <dgm:pt modelId="{A9BEDB4C-F0A2-4C90-8CCB-388B67F72A08}">
      <dgm:prSet phldrT="[Text]" custT="1"/>
      <dgm:spPr/>
      <dgm:t>
        <a:bodyPr/>
        <a:lstStyle/>
        <a:p>
          <a:r>
            <a:rPr lang="lv-LV" sz="1800" dirty="0"/>
            <a:t>intuīcija un spēcīgas jūtas</a:t>
          </a:r>
          <a:endParaRPr lang="en-US" sz="1800" dirty="0"/>
        </a:p>
      </dgm:t>
    </dgm:pt>
    <dgm:pt modelId="{12B6ACE7-C33A-46BF-9826-E2B24DE48E2F}" type="parTrans" cxnId="{EB13DD12-368E-4EB9-B70B-B3FDC7099F36}">
      <dgm:prSet/>
      <dgm:spPr/>
      <dgm:t>
        <a:bodyPr/>
        <a:lstStyle/>
        <a:p>
          <a:endParaRPr lang="en-US"/>
        </a:p>
      </dgm:t>
    </dgm:pt>
    <dgm:pt modelId="{8AE87167-F3FB-453B-8ED0-90A11480D3F5}" type="sibTrans" cxnId="{EB13DD12-368E-4EB9-B70B-B3FDC7099F36}">
      <dgm:prSet/>
      <dgm:spPr/>
      <dgm:t>
        <a:bodyPr/>
        <a:lstStyle/>
        <a:p>
          <a:endParaRPr lang="en-US"/>
        </a:p>
      </dgm:t>
    </dgm:pt>
    <dgm:pt modelId="{95DA0941-2D55-439F-B3F2-E34545466390}">
      <dgm:prSet phldrT="[Text]" custT="1"/>
      <dgm:spPr/>
      <dgm:t>
        <a:bodyPr/>
        <a:lstStyle/>
        <a:p>
          <a:r>
            <a:rPr lang="lv-LV" sz="1800" dirty="0"/>
            <a:t>spriedumu neatkarība</a:t>
          </a:r>
          <a:endParaRPr lang="en-US" sz="1800" dirty="0"/>
        </a:p>
      </dgm:t>
    </dgm:pt>
    <dgm:pt modelId="{30C53042-705B-42F9-8DA4-3E6E1249580F}" type="parTrans" cxnId="{97B708A7-751E-49F0-B9FC-C0F52126DE21}">
      <dgm:prSet/>
      <dgm:spPr/>
      <dgm:t>
        <a:bodyPr/>
        <a:lstStyle/>
        <a:p>
          <a:endParaRPr lang="en-US"/>
        </a:p>
      </dgm:t>
    </dgm:pt>
    <dgm:pt modelId="{ECA2A374-5710-466B-91A0-E8E53C3AD047}" type="sibTrans" cxnId="{97B708A7-751E-49F0-B9FC-C0F52126DE21}">
      <dgm:prSet/>
      <dgm:spPr/>
      <dgm:t>
        <a:bodyPr/>
        <a:lstStyle/>
        <a:p>
          <a:endParaRPr lang="en-US"/>
        </a:p>
      </dgm:t>
    </dgm:pt>
    <dgm:pt modelId="{E9C3AF5F-E6F7-4ED6-887E-938F31490454}">
      <dgm:prSet phldrT="[Text]" custT="1"/>
      <dgm:spPr/>
      <dgm:t>
        <a:bodyPr/>
        <a:lstStyle/>
        <a:p>
          <a:r>
            <a:rPr lang="lv-LV" sz="1800" dirty="0"/>
            <a:t>orientēšanās novitātēs</a:t>
          </a:r>
          <a:endParaRPr lang="en-US" sz="1800" dirty="0"/>
        </a:p>
      </dgm:t>
    </dgm:pt>
    <dgm:pt modelId="{DD57BA02-7BDE-4E2B-A8BD-F122CE36E4F7}" type="parTrans" cxnId="{E975F42C-EAE1-4B20-A4F0-822F7785B4C5}">
      <dgm:prSet/>
      <dgm:spPr/>
      <dgm:t>
        <a:bodyPr/>
        <a:lstStyle/>
        <a:p>
          <a:endParaRPr lang="en-US"/>
        </a:p>
      </dgm:t>
    </dgm:pt>
    <dgm:pt modelId="{34B23CF9-2C61-4A20-A9AE-EA762C407A39}" type="sibTrans" cxnId="{E975F42C-EAE1-4B20-A4F0-822F7785B4C5}">
      <dgm:prSet/>
      <dgm:spPr/>
      <dgm:t>
        <a:bodyPr/>
        <a:lstStyle/>
        <a:p>
          <a:endParaRPr lang="en-US"/>
        </a:p>
      </dgm:t>
    </dgm:pt>
    <dgm:pt modelId="{D950B6CF-DC54-453C-8E83-A7F5721F9F30}">
      <dgm:prSet phldrT="[Text]" custT="1"/>
      <dgm:spPr/>
      <dgm:t>
        <a:bodyPr/>
        <a:lstStyle/>
        <a:p>
          <a:r>
            <a:rPr lang="lv-LV" sz="1800" dirty="0"/>
            <a:t>loģiskās domāšanas prasmes</a:t>
          </a:r>
          <a:endParaRPr lang="en-US" sz="1800" dirty="0"/>
        </a:p>
      </dgm:t>
    </dgm:pt>
    <dgm:pt modelId="{9BA08CD2-671B-49C6-BBE6-A8A025E1000D}" type="parTrans" cxnId="{811C7BBE-6C85-4655-8EFC-8807CCADEB32}">
      <dgm:prSet/>
      <dgm:spPr/>
      <dgm:t>
        <a:bodyPr/>
        <a:lstStyle/>
        <a:p>
          <a:endParaRPr lang="en-US"/>
        </a:p>
      </dgm:t>
    </dgm:pt>
    <dgm:pt modelId="{BD1BD5EE-48FC-4CFA-B846-F5BC4977A663}" type="sibTrans" cxnId="{811C7BBE-6C85-4655-8EFC-8807CCADEB32}">
      <dgm:prSet/>
      <dgm:spPr/>
      <dgm:t>
        <a:bodyPr/>
        <a:lstStyle/>
        <a:p>
          <a:endParaRPr lang="en-US"/>
        </a:p>
      </dgm:t>
    </dgm:pt>
    <dgm:pt modelId="{65E1CD86-AA6F-46CD-91E3-B9B25CEC1BDD}" type="pres">
      <dgm:prSet presAssocID="{E229DD21-D518-441C-8D96-314606A1C7FC}" presName="cycle" presStyleCnt="0">
        <dgm:presLayoutVars>
          <dgm:dir/>
          <dgm:resizeHandles val="exact"/>
        </dgm:presLayoutVars>
      </dgm:prSet>
      <dgm:spPr/>
      <dgm:t>
        <a:bodyPr/>
        <a:lstStyle/>
        <a:p>
          <a:endParaRPr lang="en-US"/>
        </a:p>
      </dgm:t>
    </dgm:pt>
    <dgm:pt modelId="{FDC712FD-7E59-4D8E-8A2F-8C9926E31502}" type="pres">
      <dgm:prSet presAssocID="{A29C9CD9-9A15-4D88-8EFD-2265EADB4B42}" presName="node" presStyleLbl="node1" presStyleIdx="0" presStyleCnt="10" custScaleX="227942" custScaleY="175518" custRadScaleRad="102330" custRadScaleInc="36243">
        <dgm:presLayoutVars>
          <dgm:bulletEnabled val="1"/>
        </dgm:presLayoutVars>
      </dgm:prSet>
      <dgm:spPr/>
      <dgm:t>
        <a:bodyPr/>
        <a:lstStyle/>
        <a:p>
          <a:endParaRPr lang="en-US"/>
        </a:p>
      </dgm:t>
    </dgm:pt>
    <dgm:pt modelId="{DB6D3D7F-7D30-4201-B8F1-F055540A56B5}" type="pres">
      <dgm:prSet presAssocID="{A29C9CD9-9A15-4D88-8EFD-2265EADB4B42}" presName="spNode" presStyleCnt="0"/>
      <dgm:spPr/>
    </dgm:pt>
    <dgm:pt modelId="{DD34F191-2768-4691-83BA-DDAB05E6CAFC}" type="pres">
      <dgm:prSet presAssocID="{63D1213B-EEA3-473B-A693-7F784D076FAB}" presName="sibTrans" presStyleLbl="sibTrans1D1" presStyleIdx="0" presStyleCnt="10"/>
      <dgm:spPr/>
      <dgm:t>
        <a:bodyPr/>
        <a:lstStyle/>
        <a:p>
          <a:endParaRPr lang="en-US"/>
        </a:p>
      </dgm:t>
    </dgm:pt>
    <dgm:pt modelId="{F5CCA459-7C31-4872-B1FD-99493E5612FC}" type="pres">
      <dgm:prSet presAssocID="{E925FC24-B1F7-427F-8D86-ED17DED95FCF}" presName="node" presStyleLbl="node1" presStyleIdx="1" presStyleCnt="10" custScaleX="227942" custScaleY="175518" custRadScaleRad="112319" custRadScaleInc="124746">
        <dgm:presLayoutVars>
          <dgm:bulletEnabled val="1"/>
        </dgm:presLayoutVars>
      </dgm:prSet>
      <dgm:spPr/>
      <dgm:t>
        <a:bodyPr/>
        <a:lstStyle/>
        <a:p>
          <a:endParaRPr lang="en-US"/>
        </a:p>
      </dgm:t>
    </dgm:pt>
    <dgm:pt modelId="{D10D86EA-336E-49FD-B829-B0E9CB828A13}" type="pres">
      <dgm:prSet presAssocID="{E925FC24-B1F7-427F-8D86-ED17DED95FCF}" presName="spNode" presStyleCnt="0"/>
      <dgm:spPr/>
    </dgm:pt>
    <dgm:pt modelId="{C86BF176-BB02-4F75-9986-E18B3478150F}" type="pres">
      <dgm:prSet presAssocID="{27E82F52-9BD0-42BA-B124-7BBAAE2D6E4A}" presName="sibTrans" presStyleLbl="sibTrans1D1" presStyleIdx="1" presStyleCnt="10"/>
      <dgm:spPr/>
      <dgm:t>
        <a:bodyPr/>
        <a:lstStyle/>
        <a:p>
          <a:endParaRPr lang="en-US"/>
        </a:p>
      </dgm:t>
    </dgm:pt>
    <dgm:pt modelId="{A9CB126B-8CFF-41D1-AC85-08268C191231}" type="pres">
      <dgm:prSet presAssocID="{F6E059E2-6449-4EE0-BFCA-0213D853A715}" presName="node" presStyleLbl="node1" presStyleIdx="2" presStyleCnt="10" custScaleX="227942" custScaleY="175518" custRadScaleRad="107329" custRadScaleInc="33509">
        <dgm:presLayoutVars>
          <dgm:bulletEnabled val="1"/>
        </dgm:presLayoutVars>
      </dgm:prSet>
      <dgm:spPr/>
      <dgm:t>
        <a:bodyPr/>
        <a:lstStyle/>
        <a:p>
          <a:endParaRPr lang="en-US"/>
        </a:p>
      </dgm:t>
    </dgm:pt>
    <dgm:pt modelId="{A64E6814-A2F0-4362-A798-F17EE6B2357B}" type="pres">
      <dgm:prSet presAssocID="{F6E059E2-6449-4EE0-BFCA-0213D853A715}" presName="spNode" presStyleCnt="0"/>
      <dgm:spPr/>
    </dgm:pt>
    <dgm:pt modelId="{29C06881-6008-49DA-B77A-94F965504861}" type="pres">
      <dgm:prSet presAssocID="{4D8236FE-3107-456A-BA63-E8BEE7FB183F}" presName="sibTrans" presStyleLbl="sibTrans1D1" presStyleIdx="2" presStyleCnt="10"/>
      <dgm:spPr/>
      <dgm:t>
        <a:bodyPr/>
        <a:lstStyle/>
        <a:p>
          <a:endParaRPr lang="en-US"/>
        </a:p>
      </dgm:t>
    </dgm:pt>
    <dgm:pt modelId="{C45BE486-CA33-41E5-AC44-B26CDB682520}" type="pres">
      <dgm:prSet presAssocID="{72F68245-D850-4B63-BDF5-16E62560FCD6}" presName="node" presStyleLbl="node1" presStyleIdx="3" presStyleCnt="10" custScaleX="227942" custScaleY="175518" custRadScaleRad="108635" custRadScaleInc="-67761">
        <dgm:presLayoutVars>
          <dgm:bulletEnabled val="1"/>
        </dgm:presLayoutVars>
      </dgm:prSet>
      <dgm:spPr/>
      <dgm:t>
        <a:bodyPr/>
        <a:lstStyle/>
        <a:p>
          <a:endParaRPr lang="en-US"/>
        </a:p>
      </dgm:t>
    </dgm:pt>
    <dgm:pt modelId="{628E7FB1-262A-4A1B-8425-DBC4AF3C9E9D}" type="pres">
      <dgm:prSet presAssocID="{72F68245-D850-4B63-BDF5-16E62560FCD6}" presName="spNode" presStyleCnt="0"/>
      <dgm:spPr/>
    </dgm:pt>
    <dgm:pt modelId="{8D32396B-F1F6-4A39-8DCE-09CEB3EDB57B}" type="pres">
      <dgm:prSet presAssocID="{AD574BE5-5CEC-4258-B5B6-88B016FA1A18}" presName="sibTrans" presStyleLbl="sibTrans1D1" presStyleIdx="3" presStyleCnt="10"/>
      <dgm:spPr/>
      <dgm:t>
        <a:bodyPr/>
        <a:lstStyle/>
        <a:p>
          <a:endParaRPr lang="en-US"/>
        </a:p>
      </dgm:t>
    </dgm:pt>
    <dgm:pt modelId="{11A62784-5F93-4518-B8FA-9BE89A1F6FCE}" type="pres">
      <dgm:prSet presAssocID="{837369B6-869E-4BB4-8D13-A9A1476975D4}" presName="node" presStyleLbl="node1" presStyleIdx="4" presStyleCnt="10" custScaleX="227942" custScaleY="175518" custRadScaleRad="105841" custRadScaleInc="-152979">
        <dgm:presLayoutVars>
          <dgm:bulletEnabled val="1"/>
        </dgm:presLayoutVars>
      </dgm:prSet>
      <dgm:spPr/>
      <dgm:t>
        <a:bodyPr/>
        <a:lstStyle/>
        <a:p>
          <a:endParaRPr lang="en-US"/>
        </a:p>
      </dgm:t>
    </dgm:pt>
    <dgm:pt modelId="{38FDCAED-9A34-41F1-A600-B0C472C83D73}" type="pres">
      <dgm:prSet presAssocID="{837369B6-869E-4BB4-8D13-A9A1476975D4}" presName="spNode" presStyleCnt="0"/>
      <dgm:spPr/>
    </dgm:pt>
    <dgm:pt modelId="{E65E7BF4-35D4-468F-8C0A-98D65CBB9E18}" type="pres">
      <dgm:prSet presAssocID="{F4293595-CC96-4D27-820C-CEFBD78A006D}" presName="sibTrans" presStyleLbl="sibTrans1D1" presStyleIdx="4" presStyleCnt="10"/>
      <dgm:spPr/>
      <dgm:t>
        <a:bodyPr/>
        <a:lstStyle/>
        <a:p>
          <a:endParaRPr lang="en-US"/>
        </a:p>
      </dgm:t>
    </dgm:pt>
    <dgm:pt modelId="{47DB0A9A-972A-4ECD-B34A-A428D4D7873A}" type="pres">
      <dgm:prSet presAssocID="{714FBBF6-B878-4298-A854-D79AAE3A6848}" presName="node" presStyleLbl="node1" presStyleIdx="5" presStyleCnt="10" custScaleX="227942" custScaleY="175518" custRadScaleRad="87898" custRadScaleInc="-55240">
        <dgm:presLayoutVars>
          <dgm:bulletEnabled val="1"/>
        </dgm:presLayoutVars>
      </dgm:prSet>
      <dgm:spPr/>
      <dgm:t>
        <a:bodyPr/>
        <a:lstStyle/>
        <a:p>
          <a:endParaRPr lang="en-US"/>
        </a:p>
      </dgm:t>
    </dgm:pt>
    <dgm:pt modelId="{9F44938A-957A-4837-B1DB-6DF8F675FF17}" type="pres">
      <dgm:prSet presAssocID="{714FBBF6-B878-4298-A854-D79AAE3A6848}" presName="spNode" presStyleCnt="0"/>
      <dgm:spPr/>
    </dgm:pt>
    <dgm:pt modelId="{442AD5D7-F2C8-4B3F-ACDD-32370504EB38}" type="pres">
      <dgm:prSet presAssocID="{C86E9E92-6694-477A-BB7F-88D3D244ACB7}" presName="sibTrans" presStyleLbl="sibTrans1D1" presStyleIdx="5" presStyleCnt="10"/>
      <dgm:spPr/>
      <dgm:t>
        <a:bodyPr/>
        <a:lstStyle/>
        <a:p>
          <a:endParaRPr lang="en-US"/>
        </a:p>
      </dgm:t>
    </dgm:pt>
    <dgm:pt modelId="{C2B35187-3CCB-4D30-B606-3B7D3C26017E}" type="pres">
      <dgm:prSet presAssocID="{A9BEDB4C-F0A2-4C90-8CCB-388B67F72A08}" presName="node" presStyleLbl="node1" presStyleIdx="6" presStyleCnt="10" custScaleX="227942" custScaleY="175518" custRadScaleRad="92005" custRadScaleInc="87882">
        <dgm:presLayoutVars>
          <dgm:bulletEnabled val="1"/>
        </dgm:presLayoutVars>
      </dgm:prSet>
      <dgm:spPr/>
      <dgm:t>
        <a:bodyPr/>
        <a:lstStyle/>
        <a:p>
          <a:endParaRPr lang="en-US"/>
        </a:p>
      </dgm:t>
    </dgm:pt>
    <dgm:pt modelId="{B6E6AB56-2010-4B16-85D3-2B76637BE850}" type="pres">
      <dgm:prSet presAssocID="{A9BEDB4C-F0A2-4C90-8CCB-388B67F72A08}" presName="spNode" presStyleCnt="0"/>
      <dgm:spPr/>
    </dgm:pt>
    <dgm:pt modelId="{4E58C111-0DC2-4ED3-8DD8-3A8436E11D43}" type="pres">
      <dgm:prSet presAssocID="{8AE87167-F3FB-453B-8ED0-90A11480D3F5}" presName="sibTrans" presStyleLbl="sibTrans1D1" presStyleIdx="6" presStyleCnt="10"/>
      <dgm:spPr/>
      <dgm:t>
        <a:bodyPr/>
        <a:lstStyle/>
        <a:p>
          <a:endParaRPr lang="en-US"/>
        </a:p>
      </dgm:t>
    </dgm:pt>
    <dgm:pt modelId="{9CDB0036-22E8-49D3-8BFC-A90E443937B9}" type="pres">
      <dgm:prSet presAssocID="{95DA0941-2D55-439F-B3F2-E34545466390}" presName="node" presStyleLbl="node1" presStyleIdx="7" presStyleCnt="10" custScaleX="227942" custScaleY="175518" custRadScaleRad="97960" custRadScaleInc="58693">
        <dgm:presLayoutVars>
          <dgm:bulletEnabled val="1"/>
        </dgm:presLayoutVars>
      </dgm:prSet>
      <dgm:spPr/>
      <dgm:t>
        <a:bodyPr/>
        <a:lstStyle/>
        <a:p>
          <a:endParaRPr lang="en-US"/>
        </a:p>
      </dgm:t>
    </dgm:pt>
    <dgm:pt modelId="{0D598CBF-F239-4E91-8744-E0E16F49F126}" type="pres">
      <dgm:prSet presAssocID="{95DA0941-2D55-439F-B3F2-E34545466390}" presName="spNode" presStyleCnt="0"/>
      <dgm:spPr/>
    </dgm:pt>
    <dgm:pt modelId="{16E00084-EF99-477D-ABBF-226DB0946594}" type="pres">
      <dgm:prSet presAssocID="{ECA2A374-5710-466B-91A0-E8E53C3AD047}" presName="sibTrans" presStyleLbl="sibTrans1D1" presStyleIdx="7" presStyleCnt="10"/>
      <dgm:spPr/>
      <dgm:t>
        <a:bodyPr/>
        <a:lstStyle/>
        <a:p>
          <a:endParaRPr lang="en-US"/>
        </a:p>
      </dgm:t>
    </dgm:pt>
    <dgm:pt modelId="{5ECD79A3-B1F0-499F-B08C-6BCD969D15D9}" type="pres">
      <dgm:prSet presAssocID="{E9C3AF5F-E6F7-4ED6-887E-938F31490454}" presName="node" presStyleLbl="node1" presStyleIdx="8" presStyleCnt="10" custScaleX="227942" custScaleY="175518" custRadScaleRad="102187" custRadScaleInc="-25333">
        <dgm:presLayoutVars>
          <dgm:bulletEnabled val="1"/>
        </dgm:presLayoutVars>
      </dgm:prSet>
      <dgm:spPr/>
      <dgm:t>
        <a:bodyPr/>
        <a:lstStyle/>
        <a:p>
          <a:endParaRPr lang="en-US"/>
        </a:p>
      </dgm:t>
    </dgm:pt>
    <dgm:pt modelId="{CCF9EB29-1D81-4A7B-82D1-BC4C94DBF262}" type="pres">
      <dgm:prSet presAssocID="{E9C3AF5F-E6F7-4ED6-887E-938F31490454}" presName="spNode" presStyleCnt="0"/>
      <dgm:spPr/>
    </dgm:pt>
    <dgm:pt modelId="{3B08F50F-79FB-4569-B5D4-1F3CC0F8C02A}" type="pres">
      <dgm:prSet presAssocID="{34B23CF9-2C61-4A20-A9AE-EA762C407A39}" presName="sibTrans" presStyleLbl="sibTrans1D1" presStyleIdx="8" presStyleCnt="10"/>
      <dgm:spPr/>
      <dgm:t>
        <a:bodyPr/>
        <a:lstStyle/>
        <a:p>
          <a:endParaRPr lang="en-US"/>
        </a:p>
      </dgm:t>
    </dgm:pt>
    <dgm:pt modelId="{B50F5CEC-240E-4C01-91BB-8A052270A831}" type="pres">
      <dgm:prSet presAssocID="{D950B6CF-DC54-453C-8E83-A7F5721F9F30}" presName="node" presStyleLbl="node1" presStyleIdx="9" presStyleCnt="10" custScaleX="227942" custScaleY="175518" custRadScaleRad="103330" custRadScaleInc="-86471">
        <dgm:presLayoutVars>
          <dgm:bulletEnabled val="1"/>
        </dgm:presLayoutVars>
      </dgm:prSet>
      <dgm:spPr/>
      <dgm:t>
        <a:bodyPr/>
        <a:lstStyle/>
        <a:p>
          <a:endParaRPr lang="en-US"/>
        </a:p>
      </dgm:t>
    </dgm:pt>
    <dgm:pt modelId="{84727B00-F983-43EA-94C6-FD2321EB2400}" type="pres">
      <dgm:prSet presAssocID="{D950B6CF-DC54-453C-8E83-A7F5721F9F30}" presName="spNode" presStyleCnt="0"/>
      <dgm:spPr/>
    </dgm:pt>
    <dgm:pt modelId="{8321EA39-85FA-45C7-A4A1-9FFB06C9AC60}" type="pres">
      <dgm:prSet presAssocID="{BD1BD5EE-48FC-4CFA-B846-F5BC4977A663}" presName="sibTrans" presStyleLbl="sibTrans1D1" presStyleIdx="9" presStyleCnt="10"/>
      <dgm:spPr/>
      <dgm:t>
        <a:bodyPr/>
        <a:lstStyle/>
        <a:p>
          <a:endParaRPr lang="en-US"/>
        </a:p>
      </dgm:t>
    </dgm:pt>
  </dgm:ptLst>
  <dgm:cxnLst>
    <dgm:cxn modelId="{D0A08080-0A8B-4C3C-B85C-398447B60898}" type="presOf" srcId="{ECA2A374-5710-466B-91A0-E8E53C3AD047}" destId="{16E00084-EF99-477D-ABBF-226DB0946594}" srcOrd="0" destOrd="0" presId="urn:microsoft.com/office/officeart/2005/8/layout/cycle6"/>
    <dgm:cxn modelId="{DBABAF87-616E-4987-92A5-CE210A1A50EF}" type="presOf" srcId="{4D8236FE-3107-456A-BA63-E8BEE7FB183F}" destId="{29C06881-6008-49DA-B77A-94F965504861}" srcOrd="0" destOrd="0" presId="urn:microsoft.com/office/officeart/2005/8/layout/cycle6"/>
    <dgm:cxn modelId="{7E49DDE3-5034-4A81-867C-D79BF5239732}" type="presOf" srcId="{BD1BD5EE-48FC-4CFA-B846-F5BC4977A663}" destId="{8321EA39-85FA-45C7-A4A1-9FFB06C9AC60}" srcOrd="0" destOrd="0" presId="urn:microsoft.com/office/officeart/2005/8/layout/cycle6"/>
    <dgm:cxn modelId="{954AB2B3-8FEC-4443-B3C3-76DB03705F26}" type="presOf" srcId="{8AE87167-F3FB-453B-8ED0-90A11480D3F5}" destId="{4E58C111-0DC2-4ED3-8DD8-3A8436E11D43}" srcOrd="0" destOrd="0" presId="urn:microsoft.com/office/officeart/2005/8/layout/cycle6"/>
    <dgm:cxn modelId="{272DC3EF-D433-4C97-B08B-436B76C7379D}" type="presOf" srcId="{F6E059E2-6449-4EE0-BFCA-0213D853A715}" destId="{A9CB126B-8CFF-41D1-AC85-08268C191231}" srcOrd="0" destOrd="0" presId="urn:microsoft.com/office/officeart/2005/8/layout/cycle6"/>
    <dgm:cxn modelId="{F041E888-C336-4092-8D94-548E587C706D}" srcId="{E229DD21-D518-441C-8D96-314606A1C7FC}" destId="{A29C9CD9-9A15-4D88-8EFD-2265EADB4B42}" srcOrd="0" destOrd="0" parTransId="{858AE590-ACFE-4DC0-877F-4A46BCB15B65}" sibTransId="{63D1213B-EEA3-473B-A693-7F784D076FAB}"/>
    <dgm:cxn modelId="{97B708A7-751E-49F0-B9FC-C0F52126DE21}" srcId="{E229DD21-D518-441C-8D96-314606A1C7FC}" destId="{95DA0941-2D55-439F-B3F2-E34545466390}" srcOrd="7" destOrd="0" parTransId="{30C53042-705B-42F9-8DA4-3E6E1249580F}" sibTransId="{ECA2A374-5710-466B-91A0-E8E53C3AD047}"/>
    <dgm:cxn modelId="{53112D6D-2B64-4220-B115-AD1D89D8066D}" srcId="{E229DD21-D518-441C-8D96-314606A1C7FC}" destId="{837369B6-869E-4BB4-8D13-A9A1476975D4}" srcOrd="4" destOrd="0" parTransId="{53F203DF-BCBB-431A-8B87-F7892A442570}" sibTransId="{F4293595-CC96-4D27-820C-CEFBD78A006D}"/>
    <dgm:cxn modelId="{551B850E-195A-48ED-BDC4-2049CBF2DA0B}" type="presOf" srcId="{34B23CF9-2C61-4A20-A9AE-EA762C407A39}" destId="{3B08F50F-79FB-4569-B5D4-1F3CC0F8C02A}" srcOrd="0" destOrd="0" presId="urn:microsoft.com/office/officeart/2005/8/layout/cycle6"/>
    <dgm:cxn modelId="{D874D61B-06DA-4C43-8D85-D020F7391153}" type="presOf" srcId="{63D1213B-EEA3-473B-A693-7F784D076FAB}" destId="{DD34F191-2768-4691-83BA-DDAB05E6CAFC}" srcOrd="0" destOrd="0" presId="urn:microsoft.com/office/officeart/2005/8/layout/cycle6"/>
    <dgm:cxn modelId="{A78F983A-8E82-415B-A9F3-AD9DB2923026}" type="presOf" srcId="{AD574BE5-5CEC-4258-B5B6-88B016FA1A18}" destId="{8D32396B-F1F6-4A39-8DCE-09CEB3EDB57B}" srcOrd="0" destOrd="0" presId="urn:microsoft.com/office/officeart/2005/8/layout/cycle6"/>
    <dgm:cxn modelId="{FE1FDB43-CFDC-4601-8F44-F0CD743AF028}" type="presOf" srcId="{E9C3AF5F-E6F7-4ED6-887E-938F31490454}" destId="{5ECD79A3-B1F0-499F-B08C-6BCD969D15D9}" srcOrd="0" destOrd="0" presId="urn:microsoft.com/office/officeart/2005/8/layout/cycle6"/>
    <dgm:cxn modelId="{9C946AB7-7751-47CC-A765-E847523B84B8}" type="presOf" srcId="{837369B6-869E-4BB4-8D13-A9A1476975D4}" destId="{11A62784-5F93-4518-B8FA-9BE89A1F6FCE}" srcOrd="0" destOrd="0" presId="urn:microsoft.com/office/officeart/2005/8/layout/cycle6"/>
    <dgm:cxn modelId="{18BAE44A-4628-4362-BDF8-B99697871ED5}" type="presOf" srcId="{A9BEDB4C-F0A2-4C90-8CCB-388B67F72A08}" destId="{C2B35187-3CCB-4D30-B606-3B7D3C26017E}" srcOrd="0" destOrd="0" presId="urn:microsoft.com/office/officeart/2005/8/layout/cycle6"/>
    <dgm:cxn modelId="{DDD948EE-FF9F-46A8-A9CA-734B515DA0CA}" type="presOf" srcId="{F4293595-CC96-4D27-820C-CEFBD78A006D}" destId="{E65E7BF4-35D4-468F-8C0A-98D65CBB9E18}" srcOrd="0" destOrd="0" presId="urn:microsoft.com/office/officeart/2005/8/layout/cycle6"/>
    <dgm:cxn modelId="{E975F42C-EAE1-4B20-A4F0-822F7785B4C5}" srcId="{E229DD21-D518-441C-8D96-314606A1C7FC}" destId="{E9C3AF5F-E6F7-4ED6-887E-938F31490454}" srcOrd="8" destOrd="0" parTransId="{DD57BA02-7BDE-4E2B-A8BD-F122CE36E4F7}" sibTransId="{34B23CF9-2C61-4A20-A9AE-EA762C407A39}"/>
    <dgm:cxn modelId="{5CAD13C2-4E12-4408-A34B-14FA83B8D12F}" srcId="{E229DD21-D518-441C-8D96-314606A1C7FC}" destId="{714FBBF6-B878-4298-A854-D79AAE3A6848}" srcOrd="5" destOrd="0" parTransId="{0667CAC9-A0F3-49C5-86D3-4D9F729C1E16}" sibTransId="{C86E9E92-6694-477A-BB7F-88D3D244ACB7}"/>
    <dgm:cxn modelId="{EE3DEEFF-A529-45A9-A50D-BE82F32AE039}" type="presOf" srcId="{E229DD21-D518-441C-8D96-314606A1C7FC}" destId="{65E1CD86-AA6F-46CD-91E3-B9B25CEC1BDD}" srcOrd="0" destOrd="0" presId="urn:microsoft.com/office/officeart/2005/8/layout/cycle6"/>
    <dgm:cxn modelId="{D9C05B9F-4A23-4039-8DBE-98D180423EF5}" type="presOf" srcId="{E925FC24-B1F7-427F-8D86-ED17DED95FCF}" destId="{F5CCA459-7C31-4872-B1FD-99493E5612FC}" srcOrd="0" destOrd="0" presId="urn:microsoft.com/office/officeart/2005/8/layout/cycle6"/>
    <dgm:cxn modelId="{811C7BBE-6C85-4655-8EFC-8807CCADEB32}" srcId="{E229DD21-D518-441C-8D96-314606A1C7FC}" destId="{D950B6CF-DC54-453C-8E83-A7F5721F9F30}" srcOrd="9" destOrd="0" parTransId="{9BA08CD2-671B-49C6-BBE6-A8A025E1000D}" sibTransId="{BD1BD5EE-48FC-4CFA-B846-F5BC4977A663}"/>
    <dgm:cxn modelId="{99951699-7E07-485B-A0A7-9F72662E27A9}" srcId="{E229DD21-D518-441C-8D96-314606A1C7FC}" destId="{E925FC24-B1F7-427F-8D86-ED17DED95FCF}" srcOrd="1" destOrd="0" parTransId="{D1F4BE18-41BE-43C0-94BD-675906B210A9}" sibTransId="{27E82F52-9BD0-42BA-B124-7BBAAE2D6E4A}"/>
    <dgm:cxn modelId="{F25C1A20-5666-4091-A989-BD43DB45B95E}" type="presOf" srcId="{A29C9CD9-9A15-4D88-8EFD-2265EADB4B42}" destId="{FDC712FD-7E59-4D8E-8A2F-8C9926E31502}" srcOrd="0" destOrd="0" presId="urn:microsoft.com/office/officeart/2005/8/layout/cycle6"/>
    <dgm:cxn modelId="{A4242776-A7E8-40CE-BD3E-3CFEE2BAB3C3}" type="presOf" srcId="{72F68245-D850-4B63-BDF5-16E62560FCD6}" destId="{C45BE486-CA33-41E5-AC44-B26CDB682520}" srcOrd="0" destOrd="0" presId="urn:microsoft.com/office/officeart/2005/8/layout/cycle6"/>
    <dgm:cxn modelId="{99D1728F-0914-4EB2-9BF0-91751EE9499E}" type="presOf" srcId="{27E82F52-9BD0-42BA-B124-7BBAAE2D6E4A}" destId="{C86BF176-BB02-4F75-9986-E18B3478150F}" srcOrd="0" destOrd="0" presId="urn:microsoft.com/office/officeart/2005/8/layout/cycle6"/>
    <dgm:cxn modelId="{DC92E208-90C4-4CE2-A675-2DC832E0B72B}" type="presOf" srcId="{C86E9E92-6694-477A-BB7F-88D3D244ACB7}" destId="{442AD5D7-F2C8-4B3F-ACDD-32370504EB38}" srcOrd="0" destOrd="0" presId="urn:microsoft.com/office/officeart/2005/8/layout/cycle6"/>
    <dgm:cxn modelId="{EB13DD12-368E-4EB9-B70B-B3FDC7099F36}" srcId="{E229DD21-D518-441C-8D96-314606A1C7FC}" destId="{A9BEDB4C-F0A2-4C90-8CCB-388B67F72A08}" srcOrd="6" destOrd="0" parTransId="{12B6ACE7-C33A-46BF-9826-E2B24DE48E2F}" sibTransId="{8AE87167-F3FB-453B-8ED0-90A11480D3F5}"/>
    <dgm:cxn modelId="{8CD20649-9144-446C-A01E-85D735CFF923}" type="presOf" srcId="{D950B6CF-DC54-453C-8E83-A7F5721F9F30}" destId="{B50F5CEC-240E-4C01-91BB-8A052270A831}" srcOrd="0" destOrd="0" presId="urn:microsoft.com/office/officeart/2005/8/layout/cycle6"/>
    <dgm:cxn modelId="{6B200F4C-0B84-4D5D-B50D-78A684750001}" srcId="{E229DD21-D518-441C-8D96-314606A1C7FC}" destId="{F6E059E2-6449-4EE0-BFCA-0213D853A715}" srcOrd="2" destOrd="0" parTransId="{B6B70E3F-D13F-4D8C-AF14-E51AC63BCD38}" sibTransId="{4D8236FE-3107-456A-BA63-E8BEE7FB183F}"/>
    <dgm:cxn modelId="{9392F93E-6126-4029-BB06-619188AB7934}" type="presOf" srcId="{714FBBF6-B878-4298-A854-D79AAE3A6848}" destId="{47DB0A9A-972A-4ECD-B34A-A428D4D7873A}" srcOrd="0" destOrd="0" presId="urn:microsoft.com/office/officeart/2005/8/layout/cycle6"/>
    <dgm:cxn modelId="{6809835B-B97C-45A1-8605-B0CE38EAAE17}" srcId="{E229DD21-D518-441C-8D96-314606A1C7FC}" destId="{72F68245-D850-4B63-BDF5-16E62560FCD6}" srcOrd="3" destOrd="0" parTransId="{9CD2579E-EB82-470A-9CDB-A1E1E06903C8}" sibTransId="{AD574BE5-5CEC-4258-B5B6-88B016FA1A18}"/>
    <dgm:cxn modelId="{291A631D-208C-4A12-82BF-CC5F776D6FD1}" type="presOf" srcId="{95DA0941-2D55-439F-B3F2-E34545466390}" destId="{9CDB0036-22E8-49D3-8BFC-A90E443937B9}" srcOrd="0" destOrd="0" presId="urn:microsoft.com/office/officeart/2005/8/layout/cycle6"/>
    <dgm:cxn modelId="{D20E1B98-D223-4A67-932A-E9743081ECE8}" type="presParOf" srcId="{65E1CD86-AA6F-46CD-91E3-B9B25CEC1BDD}" destId="{FDC712FD-7E59-4D8E-8A2F-8C9926E31502}" srcOrd="0" destOrd="0" presId="urn:microsoft.com/office/officeart/2005/8/layout/cycle6"/>
    <dgm:cxn modelId="{CD52B0BA-69E9-40FF-8524-BBB0D234F608}" type="presParOf" srcId="{65E1CD86-AA6F-46CD-91E3-B9B25CEC1BDD}" destId="{DB6D3D7F-7D30-4201-B8F1-F055540A56B5}" srcOrd="1" destOrd="0" presId="urn:microsoft.com/office/officeart/2005/8/layout/cycle6"/>
    <dgm:cxn modelId="{5A370E8E-69F4-4704-9551-E5EB71934F2C}" type="presParOf" srcId="{65E1CD86-AA6F-46CD-91E3-B9B25CEC1BDD}" destId="{DD34F191-2768-4691-83BA-DDAB05E6CAFC}" srcOrd="2" destOrd="0" presId="urn:microsoft.com/office/officeart/2005/8/layout/cycle6"/>
    <dgm:cxn modelId="{CE8F0889-4C1F-40AF-A4B0-CA2901CF1993}" type="presParOf" srcId="{65E1CD86-AA6F-46CD-91E3-B9B25CEC1BDD}" destId="{F5CCA459-7C31-4872-B1FD-99493E5612FC}" srcOrd="3" destOrd="0" presId="urn:microsoft.com/office/officeart/2005/8/layout/cycle6"/>
    <dgm:cxn modelId="{745A7DB3-EAED-4A02-AA0D-6F8BF78ACA75}" type="presParOf" srcId="{65E1CD86-AA6F-46CD-91E3-B9B25CEC1BDD}" destId="{D10D86EA-336E-49FD-B829-B0E9CB828A13}" srcOrd="4" destOrd="0" presId="urn:microsoft.com/office/officeart/2005/8/layout/cycle6"/>
    <dgm:cxn modelId="{933A252E-40CA-47E2-9578-C4DB549BEBE2}" type="presParOf" srcId="{65E1CD86-AA6F-46CD-91E3-B9B25CEC1BDD}" destId="{C86BF176-BB02-4F75-9986-E18B3478150F}" srcOrd="5" destOrd="0" presId="urn:microsoft.com/office/officeart/2005/8/layout/cycle6"/>
    <dgm:cxn modelId="{29F1B30A-37ED-4AC4-B2D7-862BCD8B0FCF}" type="presParOf" srcId="{65E1CD86-AA6F-46CD-91E3-B9B25CEC1BDD}" destId="{A9CB126B-8CFF-41D1-AC85-08268C191231}" srcOrd="6" destOrd="0" presId="urn:microsoft.com/office/officeart/2005/8/layout/cycle6"/>
    <dgm:cxn modelId="{52F44B22-CDAB-4FE2-ABD0-C022DBFB66E4}" type="presParOf" srcId="{65E1CD86-AA6F-46CD-91E3-B9B25CEC1BDD}" destId="{A64E6814-A2F0-4362-A798-F17EE6B2357B}" srcOrd="7" destOrd="0" presId="urn:microsoft.com/office/officeart/2005/8/layout/cycle6"/>
    <dgm:cxn modelId="{5B1994F6-7F49-4682-B6B3-334500E34994}" type="presParOf" srcId="{65E1CD86-AA6F-46CD-91E3-B9B25CEC1BDD}" destId="{29C06881-6008-49DA-B77A-94F965504861}" srcOrd="8" destOrd="0" presId="urn:microsoft.com/office/officeart/2005/8/layout/cycle6"/>
    <dgm:cxn modelId="{6208E76F-BCBF-4A8F-9BEC-7DA359A5FE96}" type="presParOf" srcId="{65E1CD86-AA6F-46CD-91E3-B9B25CEC1BDD}" destId="{C45BE486-CA33-41E5-AC44-B26CDB682520}" srcOrd="9" destOrd="0" presId="urn:microsoft.com/office/officeart/2005/8/layout/cycle6"/>
    <dgm:cxn modelId="{CEDF6E1D-4EDF-461E-8C57-B531B76B34B1}" type="presParOf" srcId="{65E1CD86-AA6F-46CD-91E3-B9B25CEC1BDD}" destId="{628E7FB1-262A-4A1B-8425-DBC4AF3C9E9D}" srcOrd="10" destOrd="0" presId="urn:microsoft.com/office/officeart/2005/8/layout/cycle6"/>
    <dgm:cxn modelId="{0E66B060-465E-454B-AC3D-0F42B2DFB447}" type="presParOf" srcId="{65E1CD86-AA6F-46CD-91E3-B9B25CEC1BDD}" destId="{8D32396B-F1F6-4A39-8DCE-09CEB3EDB57B}" srcOrd="11" destOrd="0" presId="urn:microsoft.com/office/officeart/2005/8/layout/cycle6"/>
    <dgm:cxn modelId="{AD9788E4-6B54-4368-8E90-ED84F256A098}" type="presParOf" srcId="{65E1CD86-AA6F-46CD-91E3-B9B25CEC1BDD}" destId="{11A62784-5F93-4518-B8FA-9BE89A1F6FCE}" srcOrd="12" destOrd="0" presId="urn:microsoft.com/office/officeart/2005/8/layout/cycle6"/>
    <dgm:cxn modelId="{A2032629-7CF1-438C-A7B4-B95460E51DBB}" type="presParOf" srcId="{65E1CD86-AA6F-46CD-91E3-B9B25CEC1BDD}" destId="{38FDCAED-9A34-41F1-A600-B0C472C83D73}" srcOrd="13" destOrd="0" presId="urn:microsoft.com/office/officeart/2005/8/layout/cycle6"/>
    <dgm:cxn modelId="{40B36B4C-AF94-4D8A-BEC5-F4F527443720}" type="presParOf" srcId="{65E1CD86-AA6F-46CD-91E3-B9B25CEC1BDD}" destId="{E65E7BF4-35D4-468F-8C0A-98D65CBB9E18}" srcOrd="14" destOrd="0" presId="urn:microsoft.com/office/officeart/2005/8/layout/cycle6"/>
    <dgm:cxn modelId="{3D58B7AC-BFE2-46AA-A67D-927E22F22974}" type="presParOf" srcId="{65E1CD86-AA6F-46CD-91E3-B9B25CEC1BDD}" destId="{47DB0A9A-972A-4ECD-B34A-A428D4D7873A}" srcOrd="15" destOrd="0" presId="urn:microsoft.com/office/officeart/2005/8/layout/cycle6"/>
    <dgm:cxn modelId="{7CACBFF2-4927-4587-975E-450506499A6A}" type="presParOf" srcId="{65E1CD86-AA6F-46CD-91E3-B9B25CEC1BDD}" destId="{9F44938A-957A-4837-B1DB-6DF8F675FF17}" srcOrd="16" destOrd="0" presId="urn:microsoft.com/office/officeart/2005/8/layout/cycle6"/>
    <dgm:cxn modelId="{E57AA59D-636B-4E45-AB23-36FE28B65EF9}" type="presParOf" srcId="{65E1CD86-AA6F-46CD-91E3-B9B25CEC1BDD}" destId="{442AD5D7-F2C8-4B3F-ACDD-32370504EB38}" srcOrd="17" destOrd="0" presId="urn:microsoft.com/office/officeart/2005/8/layout/cycle6"/>
    <dgm:cxn modelId="{75CF735D-8750-43D6-BE64-DF670DD53F6A}" type="presParOf" srcId="{65E1CD86-AA6F-46CD-91E3-B9B25CEC1BDD}" destId="{C2B35187-3CCB-4D30-B606-3B7D3C26017E}" srcOrd="18" destOrd="0" presId="urn:microsoft.com/office/officeart/2005/8/layout/cycle6"/>
    <dgm:cxn modelId="{0F860A82-48B0-41D8-A729-8011AFD359DE}" type="presParOf" srcId="{65E1CD86-AA6F-46CD-91E3-B9B25CEC1BDD}" destId="{B6E6AB56-2010-4B16-85D3-2B76637BE850}" srcOrd="19" destOrd="0" presId="urn:microsoft.com/office/officeart/2005/8/layout/cycle6"/>
    <dgm:cxn modelId="{87CF3971-B1AA-4904-9A50-82809C10199B}" type="presParOf" srcId="{65E1CD86-AA6F-46CD-91E3-B9B25CEC1BDD}" destId="{4E58C111-0DC2-4ED3-8DD8-3A8436E11D43}" srcOrd="20" destOrd="0" presId="urn:microsoft.com/office/officeart/2005/8/layout/cycle6"/>
    <dgm:cxn modelId="{D41120D8-614A-429A-9C86-072F6BE5CFD1}" type="presParOf" srcId="{65E1CD86-AA6F-46CD-91E3-B9B25CEC1BDD}" destId="{9CDB0036-22E8-49D3-8BFC-A90E443937B9}" srcOrd="21" destOrd="0" presId="urn:microsoft.com/office/officeart/2005/8/layout/cycle6"/>
    <dgm:cxn modelId="{13351FC2-492A-4915-9CA9-EBE38979798A}" type="presParOf" srcId="{65E1CD86-AA6F-46CD-91E3-B9B25CEC1BDD}" destId="{0D598CBF-F239-4E91-8744-E0E16F49F126}" srcOrd="22" destOrd="0" presId="urn:microsoft.com/office/officeart/2005/8/layout/cycle6"/>
    <dgm:cxn modelId="{08FF17FE-828F-4695-9B72-9431F51E515A}" type="presParOf" srcId="{65E1CD86-AA6F-46CD-91E3-B9B25CEC1BDD}" destId="{16E00084-EF99-477D-ABBF-226DB0946594}" srcOrd="23" destOrd="0" presId="urn:microsoft.com/office/officeart/2005/8/layout/cycle6"/>
    <dgm:cxn modelId="{EFD7BB07-B4C2-4209-B967-FA68B353DA66}" type="presParOf" srcId="{65E1CD86-AA6F-46CD-91E3-B9B25CEC1BDD}" destId="{5ECD79A3-B1F0-499F-B08C-6BCD969D15D9}" srcOrd="24" destOrd="0" presId="urn:microsoft.com/office/officeart/2005/8/layout/cycle6"/>
    <dgm:cxn modelId="{D110AFC1-CD79-4134-9C34-2181D5027CB1}" type="presParOf" srcId="{65E1CD86-AA6F-46CD-91E3-B9B25CEC1BDD}" destId="{CCF9EB29-1D81-4A7B-82D1-BC4C94DBF262}" srcOrd="25" destOrd="0" presId="urn:microsoft.com/office/officeart/2005/8/layout/cycle6"/>
    <dgm:cxn modelId="{DFCF0AD2-1540-401C-9146-117511B4E63B}" type="presParOf" srcId="{65E1CD86-AA6F-46CD-91E3-B9B25CEC1BDD}" destId="{3B08F50F-79FB-4569-B5D4-1F3CC0F8C02A}" srcOrd="26" destOrd="0" presId="urn:microsoft.com/office/officeart/2005/8/layout/cycle6"/>
    <dgm:cxn modelId="{23A5F8E5-C410-460B-90CA-25F2983F2E96}" type="presParOf" srcId="{65E1CD86-AA6F-46CD-91E3-B9B25CEC1BDD}" destId="{B50F5CEC-240E-4C01-91BB-8A052270A831}" srcOrd="27" destOrd="0" presId="urn:microsoft.com/office/officeart/2005/8/layout/cycle6"/>
    <dgm:cxn modelId="{EF42067A-E926-4326-9608-6A2D8FFE5A1D}" type="presParOf" srcId="{65E1CD86-AA6F-46CD-91E3-B9B25CEC1BDD}" destId="{84727B00-F983-43EA-94C6-FD2321EB2400}" srcOrd="28" destOrd="0" presId="urn:microsoft.com/office/officeart/2005/8/layout/cycle6"/>
    <dgm:cxn modelId="{A27BDA2B-3329-4967-BE8F-00B0AED5FBCC}" type="presParOf" srcId="{65E1CD86-AA6F-46CD-91E3-B9B25CEC1BDD}" destId="{8321EA39-85FA-45C7-A4A1-9FFB06C9AC60}" srcOrd="29"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C895CE-CA55-45DA-AA88-9A493AD59A1F}">
      <dsp:nvSpPr>
        <dsp:cNvPr id="0" name=""/>
        <dsp:cNvSpPr/>
      </dsp:nvSpPr>
      <dsp:spPr>
        <a:xfrm>
          <a:off x="219331" y="68"/>
          <a:ext cx="3172941" cy="190376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r>
            <a:rPr lang="lv-LV" sz="4300" kern="1200" dirty="0"/>
            <a:t>produkts</a:t>
          </a:r>
          <a:endParaRPr lang="en-US" sz="4300" kern="1200" dirty="0"/>
        </a:p>
      </dsp:txBody>
      <dsp:txXfrm>
        <a:off x="219331" y="68"/>
        <a:ext cx="3172941" cy="1903764"/>
      </dsp:txXfrm>
    </dsp:sp>
    <dsp:sp modelId="{D7071422-296E-441E-8EBD-9F5706A1F079}">
      <dsp:nvSpPr>
        <dsp:cNvPr id="0" name=""/>
        <dsp:cNvSpPr/>
      </dsp:nvSpPr>
      <dsp:spPr>
        <a:xfrm>
          <a:off x="3709567" y="68"/>
          <a:ext cx="3172941" cy="190376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r>
            <a:rPr lang="lv-LV" sz="4300" kern="1200" dirty="0"/>
            <a:t>process</a:t>
          </a:r>
          <a:endParaRPr lang="en-US" sz="4300" kern="1200" dirty="0"/>
        </a:p>
      </dsp:txBody>
      <dsp:txXfrm>
        <a:off x="3709567" y="68"/>
        <a:ext cx="3172941" cy="1903764"/>
      </dsp:txXfrm>
    </dsp:sp>
    <dsp:sp modelId="{9559EE96-4051-4214-AEE1-16DF05EFAE6C}">
      <dsp:nvSpPr>
        <dsp:cNvPr id="0" name=""/>
        <dsp:cNvSpPr/>
      </dsp:nvSpPr>
      <dsp:spPr>
        <a:xfrm>
          <a:off x="219331" y="2221127"/>
          <a:ext cx="3172941" cy="190376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r>
            <a:rPr lang="lv-LV" sz="4300" kern="1200" dirty="0"/>
            <a:t>personiskās iezīmes</a:t>
          </a:r>
          <a:endParaRPr lang="en-US" sz="4300" kern="1200" dirty="0"/>
        </a:p>
      </dsp:txBody>
      <dsp:txXfrm>
        <a:off x="219331" y="2221127"/>
        <a:ext cx="3172941" cy="1903764"/>
      </dsp:txXfrm>
    </dsp:sp>
    <dsp:sp modelId="{4ACC165A-5ADF-4744-A2B6-AFE57868D7DB}">
      <dsp:nvSpPr>
        <dsp:cNvPr id="0" name=""/>
        <dsp:cNvSpPr/>
      </dsp:nvSpPr>
      <dsp:spPr>
        <a:xfrm>
          <a:off x="3709567" y="2221127"/>
          <a:ext cx="3172941" cy="190376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r>
            <a:rPr lang="lv-LV" sz="4300" kern="1200" dirty="0"/>
            <a:t>ārējie apstākļi</a:t>
          </a:r>
          <a:endParaRPr lang="en-US" sz="4300" kern="1200" dirty="0"/>
        </a:p>
      </dsp:txBody>
      <dsp:txXfrm>
        <a:off x="3709567" y="2221127"/>
        <a:ext cx="3172941" cy="19037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141492-E8B0-44CD-A817-049D4DF72195}">
      <dsp:nvSpPr>
        <dsp:cNvPr id="0" name=""/>
        <dsp:cNvSpPr/>
      </dsp:nvSpPr>
      <dsp:spPr>
        <a:xfrm>
          <a:off x="265198" y="831550"/>
          <a:ext cx="3934592" cy="462893"/>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42A638-2BAE-4A60-933B-A318D9A8F334}">
      <dsp:nvSpPr>
        <dsp:cNvPr id="0" name=""/>
        <dsp:cNvSpPr/>
      </dsp:nvSpPr>
      <dsp:spPr>
        <a:xfrm>
          <a:off x="265198" y="1005394"/>
          <a:ext cx="289049" cy="289049"/>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B89C03-15E7-45A7-9EF2-0425A0DDA8C5}">
      <dsp:nvSpPr>
        <dsp:cNvPr id="0" name=""/>
        <dsp:cNvSpPr/>
      </dsp:nvSpPr>
      <dsp:spPr>
        <a:xfrm flipH="1">
          <a:off x="5889" y="0"/>
          <a:ext cx="4453210" cy="831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lv-LV" sz="2000" kern="1200" dirty="0">
              <a:latin typeface="Times New Roman" panose="02020603050405020304" pitchFamily="18" charset="0"/>
              <a:cs typeface="Times New Roman" panose="02020603050405020304" pitchFamily="18" charset="0"/>
            </a:rPr>
            <a:t>Pirmā dimensija</a:t>
          </a:r>
          <a:endParaRPr lang="en-US" sz="2000" kern="1200" dirty="0">
            <a:latin typeface="Times New Roman" panose="02020603050405020304" pitchFamily="18" charset="0"/>
            <a:cs typeface="Times New Roman" panose="02020603050405020304" pitchFamily="18" charset="0"/>
          </a:endParaRPr>
        </a:p>
      </dsp:txBody>
      <dsp:txXfrm>
        <a:off x="5889" y="0"/>
        <a:ext cx="4453210" cy="831550"/>
      </dsp:txXfrm>
    </dsp:sp>
    <dsp:sp modelId="{8A61CF43-7C8F-483D-A336-797BF215E98C}">
      <dsp:nvSpPr>
        <dsp:cNvPr id="0" name=""/>
        <dsp:cNvSpPr/>
      </dsp:nvSpPr>
      <dsp:spPr>
        <a:xfrm>
          <a:off x="5889" y="1679159"/>
          <a:ext cx="289042" cy="289042"/>
        </a:xfrm>
        <a:prstGeom prst="re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6D55410-595D-477C-AA8A-AF5F16B8A4F7}">
      <dsp:nvSpPr>
        <dsp:cNvPr id="0" name=""/>
        <dsp:cNvSpPr/>
      </dsp:nvSpPr>
      <dsp:spPr>
        <a:xfrm>
          <a:off x="281311" y="1486802"/>
          <a:ext cx="3659170" cy="6737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lv-LV" sz="1800" kern="1200" dirty="0">
              <a:latin typeface="Times New Roman" panose="02020603050405020304" pitchFamily="18" charset="0"/>
              <a:cs typeface="Times New Roman" panose="02020603050405020304" pitchFamily="18" charset="0"/>
            </a:rPr>
            <a:t>ikdienišķa parādība</a:t>
          </a:r>
          <a:endParaRPr lang="en-US" sz="1800" kern="1200" dirty="0">
            <a:latin typeface="Times New Roman" panose="02020603050405020304" pitchFamily="18" charset="0"/>
            <a:cs typeface="Times New Roman" panose="02020603050405020304" pitchFamily="18" charset="0"/>
          </a:endParaRPr>
        </a:p>
      </dsp:txBody>
      <dsp:txXfrm>
        <a:off x="281311" y="1486802"/>
        <a:ext cx="3659170" cy="673758"/>
      </dsp:txXfrm>
    </dsp:sp>
    <dsp:sp modelId="{B716C05A-AEF0-44F8-AF4B-45787109CF24}">
      <dsp:nvSpPr>
        <dsp:cNvPr id="0" name=""/>
        <dsp:cNvSpPr/>
      </dsp:nvSpPr>
      <dsp:spPr>
        <a:xfrm>
          <a:off x="5889" y="2352918"/>
          <a:ext cx="289042" cy="289042"/>
        </a:xfrm>
        <a:prstGeom prst="re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13F9FED-BA32-4192-B861-BE1B3B108F99}">
      <dsp:nvSpPr>
        <dsp:cNvPr id="0" name=""/>
        <dsp:cNvSpPr/>
      </dsp:nvSpPr>
      <dsp:spPr>
        <a:xfrm>
          <a:off x="281311" y="2160560"/>
          <a:ext cx="3659170" cy="6737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lv-LV" sz="1800" kern="1200" dirty="0">
              <a:latin typeface="Times New Roman" panose="02020603050405020304" pitchFamily="18" charset="0"/>
              <a:cs typeface="Times New Roman" panose="02020603050405020304" pitchFamily="18" charset="0"/>
            </a:rPr>
            <a:t>ikviens var būt radošs</a:t>
          </a:r>
          <a:endParaRPr lang="en-US" sz="1800" kern="1200" dirty="0">
            <a:latin typeface="Times New Roman" panose="02020603050405020304" pitchFamily="18" charset="0"/>
            <a:cs typeface="Times New Roman" panose="02020603050405020304" pitchFamily="18" charset="0"/>
          </a:endParaRPr>
        </a:p>
      </dsp:txBody>
      <dsp:txXfrm>
        <a:off x="281311" y="2160560"/>
        <a:ext cx="3659170" cy="673758"/>
      </dsp:txXfrm>
    </dsp:sp>
    <dsp:sp modelId="{C7F9AB83-0FD4-4486-8630-0037CF67C6BC}">
      <dsp:nvSpPr>
        <dsp:cNvPr id="0" name=""/>
        <dsp:cNvSpPr/>
      </dsp:nvSpPr>
      <dsp:spPr>
        <a:xfrm>
          <a:off x="5889" y="3026676"/>
          <a:ext cx="289042" cy="289042"/>
        </a:xfrm>
        <a:prstGeom prst="re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F862926-F9A4-4A41-95D2-A0C1785D4CE7}">
      <dsp:nvSpPr>
        <dsp:cNvPr id="0" name=""/>
        <dsp:cNvSpPr/>
      </dsp:nvSpPr>
      <dsp:spPr>
        <a:xfrm>
          <a:off x="281311" y="2834318"/>
          <a:ext cx="3659170" cy="6737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lv-LV" sz="1800" kern="1200" dirty="0">
              <a:latin typeface="Times New Roman" panose="02020603050405020304" pitchFamily="18" charset="0"/>
              <a:cs typeface="Times New Roman" panose="02020603050405020304" pitchFamily="18" charset="0"/>
            </a:rPr>
            <a:t>ikvienam ir jāiesaistās radošajos procesos</a:t>
          </a:r>
          <a:endParaRPr lang="en-US" sz="1800" kern="1200" dirty="0">
            <a:latin typeface="Times New Roman" panose="02020603050405020304" pitchFamily="18" charset="0"/>
            <a:cs typeface="Times New Roman" panose="02020603050405020304" pitchFamily="18" charset="0"/>
          </a:endParaRPr>
        </a:p>
      </dsp:txBody>
      <dsp:txXfrm>
        <a:off x="281311" y="2834318"/>
        <a:ext cx="3659170" cy="673758"/>
      </dsp:txXfrm>
    </dsp:sp>
    <dsp:sp modelId="{4D93B09F-9589-435B-9AC5-5947C7FE5661}">
      <dsp:nvSpPr>
        <dsp:cNvPr id="0" name=""/>
        <dsp:cNvSpPr/>
      </dsp:nvSpPr>
      <dsp:spPr>
        <a:xfrm>
          <a:off x="4655830" y="831550"/>
          <a:ext cx="3934592" cy="462893"/>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8C8F6E-692A-415C-B18B-121BCC62A74C}">
      <dsp:nvSpPr>
        <dsp:cNvPr id="0" name=""/>
        <dsp:cNvSpPr/>
      </dsp:nvSpPr>
      <dsp:spPr>
        <a:xfrm>
          <a:off x="4655830" y="1005394"/>
          <a:ext cx="289049" cy="289049"/>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17AA47C-D803-4139-8122-85FD326C9997}">
      <dsp:nvSpPr>
        <dsp:cNvPr id="0" name=""/>
        <dsp:cNvSpPr/>
      </dsp:nvSpPr>
      <dsp:spPr>
        <a:xfrm>
          <a:off x="4655830" y="0"/>
          <a:ext cx="3934592" cy="831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lv-LV" sz="2000" kern="1200" dirty="0">
              <a:latin typeface="Times New Roman" panose="02020603050405020304" pitchFamily="18" charset="0"/>
              <a:cs typeface="Times New Roman" panose="02020603050405020304" pitchFamily="18" charset="0"/>
            </a:rPr>
            <a:t>Otrā dimensija</a:t>
          </a:r>
          <a:endParaRPr lang="en-US" sz="2000" kern="1200" dirty="0">
            <a:latin typeface="Times New Roman" panose="02020603050405020304" pitchFamily="18" charset="0"/>
            <a:cs typeface="Times New Roman" panose="02020603050405020304" pitchFamily="18" charset="0"/>
          </a:endParaRPr>
        </a:p>
      </dsp:txBody>
      <dsp:txXfrm>
        <a:off x="4655830" y="0"/>
        <a:ext cx="3934592" cy="831550"/>
      </dsp:txXfrm>
    </dsp:sp>
    <dsp:sp modelId="{3AC944C0-8096-41D0-AE54-DBC8E08C7B6A}">
      <dsp:nvSpPr>
        <dsp:cNvPr id="0" name=""/>
        <dsp:cNvSpPr/>
      </dsp:nvSpPr>
      <dsp:spPr>
        <a:xfrm>
          <a:off x="4655830" y="1679159"/>
          <a:ext cx="289042" cy="289042"/>
        </a:xfrm>
        <a:prstGeom prst="re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08BD96-3007-4726-BDB9-6F7CCE5C6145}">
      <dsp:nvSpPr>
        <dsp:cNvPr id="0" name=""/>
        <dsp:cNvSpPr/>
      </dsp:nvSpPr>
      <dsp:spPr>
        <a:xfrm>
          <a:off x="4931251" y="1486802"/>
          <a:ext cx="3659170" cy="6737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lv-LV" sz="1800" kern="1200" dirty="0">
              <a:latin typeface="Times New Roman" panose="02020603050405020304" pitchFamily="18" charset="0"/>
              <a:cs typeface="Times New Roman" panose="02020603050405020304" pitchFamily="18" charset="0"/>
            </a:rPr>
            <a:t>lietderības jēdziens</a:t>
          </a:r>
          <a:endParaRPr lang="en-US" sz="1800" kern="1200" dirty="0">
            <a:latin typeface="Times New Roman" panose="02020603050405020304" pitchFamily="18" charset="0"/>
            <a:cs typeface="Times New Roman" panose="02020603050405020304" pitchFamily="18" charset="0"/>
          </a:endParaRPr>
        </a:p>
      </dsp:txBody>
      <dsp:txXfrm>
        <a:off x="4931251" y="1486802"/>
        <a:ext cx="3659170" cy="673758"/>
      </dsp:txXfrm>
    </dsp:sp>
    <dsp:sp modelId="{A17A37F4-CCB6-4236-8D59-DA959DCC3468}">
      <dsp:nvSpPr>
        <dsp:cNvPr id="0" name=""/>
        <dsp:cNvSpPr/>
      </dsp:nvSpPr>
      <dsp:spPr>
        <a:xfrm>
          <a:off x="4655830" y="2352918"/>
          <a:ext cx="289042" cy="289042"/>
        </a:xfrm>
        <a:prstGeom prst="re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2CBE1ED-7119-4CC7-BD04-8D9BBFAF30A5}">
      <dsp:nvSpPr>
        <dsp:cNvPr id="0" name=""/>
        <dsp:cNvSpPr/>
      </dsp:nvSpPr>
      <dsp:spPr>
        <a:xfrm>
          <a:off x="4931251" y="2160560"/>
          <a:ext cx="3659170" cy="6737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lv-LV" sz="1800" kern="1200" dirty="0">
              <a:latin typeface="Times New Roman" panose="02020603050405020304" pitchFamily="18" charset="0"/>
              <a:cs typeface="Times New Roman" panose="02020603050405020304" pitchFamily="18" charset="0"/>
            </a:rPr>
            <a:t>attiecas uz materiālām vai praktiskām metodēm jaunu ideju lietderības novērtēšanai</a:t>
          </a:r>
          <a:endParaRPr lang="en-US" sz="1800" kern="1200" dirty="0">
            <a:latin typeface="Times New Roman" panose="02020603050405020304" pitchFamily="18" charset="0"/>
            <a:cs typeface="Times New Roman" panose="02020603050405020304" pitchFamily="18" charset="0"/>
          </a:endParaRPr>
        </a:p>
      </dsp:txBody>
      <dsp:txXfrm>
        <a:off x="4931251" y="2160560"/>
        <a:ext cx="3659170" cy="67375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DC22C-4B11-45A5-A5CD-480672F5662A}">
      <dsp:nvSpPr>
        <dsp:cNvPr id="0" name=""/>
        <dsp:cNvSpPr/>
      </dsp:nvSpPr>
      <dsp:spPr>
        <a:xfrm>
          <a:off x="776477" y="0"/>
          <a:ext cx="8800084" cy="59436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AE1A190-188B-45F1-B8C2-29DA676BACDD}">
      <dsp:nvSpPr>
        <dsp:cNvPr id="0" name=""/>
        <dsp:cNvSpPr/>
      </dsp:nvSpPr>
      <dsp:spPr>
        <a:xfrm>
          <a:off x="2843" y="1783079"/>
          <a:ext cx="1655576" cy="23774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lv-LV" sz="1700" kern="1200" dirty="0"/>
            <a:t>problēmu identificēšana un uzstādīšana</a:t>
          </a:r>
          <a:endParaRPr lang="en-US" sz="1700" kern="1200" dirty="0"/>
        </a:p>
      </dsp:txBody>
      <dsp:txXfrm>
        <a:off x="83662" y="1863898"/>
        <a:ext cx="1493938" cy="2215802"/>
      </dsp:txXfrm>
    </dsp:sp>
    <dsp:sp modelId="{CED6BBCB-C9FF-4A8F-8703-653C6174E2ED}">
      <dsp:nvSpPr>
        <dsp:cNvPr id="0" name=""/>
        <dsp:cNvSpPr/>
      </dsp:nvSpPr>
      <dsp:spPr>
        <a:xfrm>
          <a:off x="1741198" y="1783079"/>
          <a:ext cx="1655576" cy="23774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lv-LV" sz="1700" kern="1200" dirty="0"/>
            <a:t>vienlaicīga vairāku ideju ģenerēšana</a:t>
          </a:r>
          <a:endParaRPr lang="en-US" sz="1700" kern="1200" dirty="0"/>
        </a:p>
      </dsp:txBody>
      <dsp:txXfrm>
        <a:off x="1822017" y="1863898"/>
        <a:ext cx="1493938" cy="2215802"/>
      </dsp:txXfrm>
    </dsp:sp>
    <dsp:sp modelId="{A1AB2FDF-19EA-4469-BF80-C9DA209B7A50}">
      <dsp:nvSpPr>
        <dsp:cNvPr id="0" name=""/>
        <dsp:cNvSpPr/>
      </dsp:nvSpPr>
      <dsp:spPr>
        <a:xfrm>
          <a:off x="3479554" y="1783079"/>
          <a:ext cx="1655576" cy="23774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lv-LV" sz="1700" kern="1200" dirty="0"/>
            <a:t>dažādu koncepciju ražošanas idejas</a:t>
          </a:r>
          <a:endParaRPr lang="en-US" sz="1700" kern="1200" dirty="0"/>
        </a:p>
      </dsp:txBody>
      <dsp:txXfrm>
        <a:off x="3560373" y="1863898"/>
        <a:ext cx="1493938" cy="2215802"/>
      </dsp:txXfrm>
    </dsp:sp>
    <dsp:sp modelId="{A78EBCC7-DF04-4A94-84D1-2A577953C9FD}">
      <dsp:nvSpPr>
        <dsp:cNvPr id="0" name=""/>
        <dsp:cNvSpPr/>
      </dsp:nvSpPr>
      <dsp:spPr>
        <a:xfrm>
          <a:off x="5217909" y="1783079"/>
          <a:ext cx="1655576" cy="23774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lv-LV" sz="1700" kern="1200" dirty="0"/>
            <a:t>retu, nestandarta ideju izvirzīšana</a:t>
          </a:r>
          <a:endParaRPr lang="en-US" sz="1700" kern="1200" dirty="0"/>
        </a:p>
      </dsp:txBody>
      <dsp:txXfrm>
        <a:off x="5298728" y="1863898"/>
        <a:ext cx="1493938" cy="2215802"/>
      </dsp:txXfrm>
    </dsp:sp>
    <dsp:sp modelId="{88A35B0A-940B-474B-B08D-128DB67C405C}">
      <dsp:nvSpPr>
        <dsp:cNvPr id="0" name=""/>
        <dsp:cNvSpPr/>
      </dsp:nvSpPr>
      <dsp:spPr>
        <a:xfrm>
          <a:off x="6956264" y="1783079"/>
          <a:ext cx="1655576" cy="23774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lv-LV" sz="1700" kern="1200" dirty="0"/>
            <a:t>piedāvāto ideju uzlabošana</a:t>
          </a:r>
          <a:endParaRPr lang="en-US" sz="1700" kern="1200" dirty="0"/>
        </a:p>
      </dsp:txBody>
      <dsp:txXfrm>
        <a:off x="7037083" y="1863898"/>
        <a:ext cx="1493938" cy="2215802"/>
      </dsp:txXfrm>
    </dsp:sp>
    <dsp:sp modelId="{E7F26729-0E27-40CB-A75D-90606C06B8A9}">
      <dsp:nvSpPr>
        <dsp:cNvPr id="0" name=""/>
        <dsp:cNvSpPr/>
      </dsp:nvSpPr>
      <dsp:spPr>
        <a:xfrm>
          <a:off x="8694619" y="1783079"/>
          <a:ext cx="1655576" cy="23774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lv-LV" sz="1700" kern="1200" dirty="0"/>
            <a:t>analizēt un sintezēt informāciju problēmu risināšanai</a:t>
          </a:r>
          <a:endParaRPr lang="en-US" sz="1700" kern="1200" dirty="0"/>
        </a:p>
      </dsp:txBody>
      <dsp:txXfrm>
        <a:off x="8775438" y="1863898"/>
        <a:ext cx="1493938" cy="22158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64F014-C667-4849-986D-C4B0C7DFA4A4}">
      <dsp:nvSpPr>
        <dsp:cNvPr id="0" name=""/>
        <dsp:cNvSpPr/>
      </dsp:nvSpPr>
      <dsp:spPr>
        <a:xfrm>
          <a:off x="3086317" y="2359"/>
          <a:ext cx="4629476" cy="924873"/>
        </a:xfrm>
        <a:prstGeom prst="rightArrow">
          <a:avLst>
            <a:gd name="adj1" fmla="val 75000"/>
            <a:gd name="adj2" fmla="val 5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lv-LV" sz="1800" kern="1200" dirty="0">
              <a:latin typeface="Times New Roman" panose="02020603050405020304" pitchFamily="18" charset="0"/>
              <a:cs typeface="Times New Roman" panose="02020603050405020304" pitchFamily="18" charset="0"/>
            </a:rPr>
            <a:t>Domājot par vairākiem jēdzieniem vienlaikus, vai arī varat bez piepūles pārslēgties starp divām dažādām idejām</a:t>
          </a:r>
          <a:endParaRPr lang="en-US" sz="1800" kern="1200" dirty="0">
            <a:latin typeface="Times New Roman" panose="02020603050405020304" pitchFamily="18" charset="0"/>
            <a:cs typeface="Times New Roman" panose="02020603050405020304" pitchFamily="18" charset="0"/>
          </a:endParaRPr>
        </a:p>
      </dsp:txBody>
      <dsp:txXfrm>
        <a:off x="3086317" y="117968"/>
        <a:ext cx="4282649" cy="693655"/>
      </dsp:txXfrm>
    </dsp:sp>
    <dsp:sp modelId="{E0E4374B-1FD1-46BF-83BE-1A38706CD5E2}">
      <dsp:nvSpPr>
        <dsp:cNvPr id="0" name=""/>
        <dsp:cNvSpPr/>
      </dsp:nvSpPr>
      <dsp:spPr>
        <a:xfrm>
          <a:off x="0" y="2359"/>
          <a:ext cx="3086317" cy="92487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lv-LV" sz="1800" b="1" kern="1200" dirty="0">
              <a:latin typeface="Times New Roman" panose="02020603050405020304" pitchFamily="18" charset="0"/>
              <a:cs typeface="Times New Roman" panose="02020603050405020304" pitchFamily="18" charset="0"/>
            </a:rPr>
            <a:t>Kognitīvā elastība</a:t>
          </a:r>
          <a:endParaRPr lang="en-US" sz="1800" kern="1200" dirty="0">
            <a:latin typeface="Times New Roman" panose="02020603050405020304" pitchFamily="18" charset="0"/>
            <a:cs typeface="Times New Roman" panose="02020603050405020304" pitchFamily="18" charset="0"/>
          </a:endParaRPr>
        </a:p>
      </dsp:txBody>
      <dsp:txXfrm>
        <a:off x="45149" y="47508"/>
        <a:ext cx="2996019" cy="834575"/>
      </dsp:txXfrm>
    </dsp:sp>
    <dsp:sp modelId="{A6615547-1F20-4D19-BDFC-5B644283CADF}">
      <dsp:nvSpPr>
        <dsp:cNvPr id="0" name=""/>
        <dsp:cNvSpPr/>
      </dsp:nvSpPr>
      <dsp:spPr>
        <a:xfrm>
          <a:off x="3087071" y="1019720"/>
          <a:ext cx="4624955" cy="1358444"/>
        </a:xfrm>
        <a:prstGeom prst="rightArrow">
          <a:avLst>
            <a:gd name="adj1" fmla="val 75000"/>
            <a:gd name="adj2" fmla="val 5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lv-LV" sz="1800" kern="1200" dirty="0">
              <a:latin typeface="Times New Roman" panose="02020603050405020304" pitchFamily="18" charset="0"/>
              <a:cs typeface="Times New Roman" panose="02020603050405020304" pitchFamily="18" charset="0"/>
            </a:rPr>
            <a:t>Saprast un domāt par sarežģītiem jēdzieniem, kas ir reāli, bet nav saistīti ar konkrētām lietām, cilvēkiem vai objektiem. Piemēram, brīvības ideja vai humors.</a:t>
          </a:r>
          <a:endParaRPr lang="en-US" sz="1800" kern="1200" dirty="0">
            <a:latin typeface="Times New Roman" panose="02020603050405020304" pitchFamily="18" charset="0"/>
            <a:cs typeface="Times New Roman" panose="02020603050405020304" pitchFamily="18" charset="0"/>
          </a:endParaRPr>
        </a:p>
      </dsp:txBody>
      <dsp:txXfrm>
        <a:off x="3087071" y="1189526"/>
        <a:ext cx="4115539" cy="1018833"/>
      </dsp:txXfrm>
    </dsp:sp>
    <dsp:sp modelId="{115356C9-C38E-4F38-8099-A427EABCD239}">
      <dsp:nvSpPr>
        <dsp:cNvPr id="0" name=""/>
        <dsp:cNvSpPr/>
      </dsp:nvSpPr>
      <dsp:spPr>
        <a:xfrm>
          <a:off x="3767" y="1236506"/>
          <a:ext cx="3083303" cy="92487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lv-LV" sz="1800" b="1" kern="1200" dirty="0">
              <a:latin typeface="Times New Roman" panose="02020603050405020304" pitchFamily="18" charset="0"/>
              <a:cs typeface="Times New Roman" panose="02020603050405020304" pitchFamily="18" charset="0"/>
            </a:rPr>
            <a:t>Abstraktā domāšana</a:t>
          </a:r>
          <a:endParaRPr lang="en-US" sz="1800" kern="1200" dirty="0">
            <a:latin typeface="Times New Roman" panose="02020603050405020304" pitchFamily="18" charset="0"/>
            <a:cs typeface="Times New Roman" panose="02020603050405020304" pitchFamily="18" charset="0"/>
          </a:endParaRPr>
        </a:p>
      </dsp:txBody>
      <dsp:txXfrm>
        <a:off x="48916" y="1281655"/>
        <a:ext cx="2993005" cy="834575"/>
      </dsp:txXfrm>
    </dsp:sp>
    <dsp:sp modelId="{1450DBAD-A412-4F79-A1A7-B606B14C9E5E}">
      <dsp:nvSpPr>
        <dsp:cNvPr id="0" name=""/>
        <dsp:cNvSpPr/>
      </dsp:nvSpPr>
      <dsp:spPr>
        <a:xfrm>
          <a:off x="3086317" y="2470652"/>
          <a:ext cx="4629476" cy="924873"/>
        </a:xfrm>
        <a:prstGeom prst="rightArrow">
          <a:avLst>
            <a:gd name="adj1" fmla="val 75000"/>
            <a:gd name="adj2" fmla="val 5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lv-LV" sz="1800" kern="1200" dirty="0">
              <a:latin typeface="Times New Roman" panose="02020603050405020304" pitchFamily="18" charset="0"/>
              <a:cs typeface="Times New Roman" panose="02020603050405020304" pitchFamily="18" charset="0"/>
            </a:rPr>
            <a:t>Ideju un aktivitāšu domāšana un organizēšana noteikta mērķa sasniegšanai.</a:t>
          </a:r>
          <a:endParaRPr lang="en-US" sz="1800" kern="1200" dirty="0">
            <a:latin typeface="Times New Roman" panose="02020603050405020304" pitchFamily="18" charset="0"/>
            <a:cs typeface="Times New Roman" panose="02020603050405020304" pitchFamily="18" charset="0"/>
          </a:endParaRPr>
        </a:p>
      </dsp:txBody>
      <dsp:txXfrm>
        <a:off x="3086317" y="2586261"/>
        <a:ext cx="4282649" cy="693655"/>
      </dsp:txXfrm>
    </dsp:sp>
    <dsp:sp modelId="{10E37FCB-45FB-4CF5-AFD6-A1703854BE4F}">
      <dsp:nvSpPr>
        <dsp:cNvPr id="0" name=""/>
        <dsp:cNvSpPr/>
      </dsp:nvSpPr>
      <dsp:spPr>
        <a:xfrm>
          <a:off x="0" y="2470652"/>
          <a:ext cx="3086317" cy="92487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lv-LV" sz="1800" b="1" kern="1200" dirty="0">
              <a:latin typeface="Times New Roman" panose="02020603050405020304" pitchFamily="18" charset="0"/>
              <a:cs typeface="Times New Roman" panose="02020603050405020304" pitchFamily="18" charset="0"/>
            </a:rPr>
            <a:t>Plānošana</a:t>
          </a:r>
          <a:endParaRPr lang="en-US" sz="2800" kern="1200" dirty="0">
            <a:latin typeface="Times New Roman" panose="02020603050405020304" pitchFamily="18" charset="0"/>
            <a:cs typeface="Times New Roman" panose="02020603050405020304" pitchFamily="18" charset="0"/>
          </a:endParaRPr>
        </a:p>
      </dsp:txBody>
      <dsp:txXfrm>
        <a:off x="45149" y="2515801"/>
        <a:ext cx="2996019" cy="834575"/>
      </dsp:txXfrm>
    </dsp:sp>
    <dsp:sp modelId="{6356CA7E-938B-4759-A367-83525A45014E}">
      <dsp:nvSpPr>
        <dsp:cNvPr id="0" name=""/>
        <dsp:cNvSpPr/>
      </dsp:nvSpPr>
      <dsp:spPr>
        <a:xfrm>
          <a:off x="3086317" y="3488012"/>
          <a:ext cx="4629476" cy="924873"/>
        </a:xfrm>
        <a:prstGeom prst="rightArrow">
          <a:avLst>
            <a:gd name="adj1" fmla="val 75000"/>
            <a:gd name="adj2" fmla="val 5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lv-LV" sz="1800" kern="1200" dirty="0">
              <a:latin typeface="Times New Roman" panose="02020603050405020304" pitchFamily="18" charset="0"/>
              <a:cs typeface="Times New Roman" panose="02020603050405020304" pitchFamily="18" charset="0"/>
            </a:rPr>
            <a:t>Informācijas īstermiņa glabāšana, apstrāde un pārvaldība.</a:t>
          </a:r>
          <a:endParaRPr lang="en-US" sz="1200" kern="1200" dirty="0">
            <a:latin typeface="Times New Roman" panose="02020603050405020304" pitchFamily="18" charset="0"/>
            <a:cs typeface="Times New Roman" panose="02020603050405020304" pitchFamily="18" charset="0"/>
          </a:endParaRPr>
        </a:p>
      </dsp:txBody>
      <dsp:txXfrm>
        <a:off x="3086317" y="3603621"/>
        <a:ext cx="4282649" cy="693655"/>
      </dsp:txXfrm>
    </dsp:sp>
    <dsp:sp modelId="{3A241949-F286-4531-A6F1-F102BF15A3CA}">
      <dsp:nvSpPr>
        <dsp:cNvPr id="0" name=""/>
        <dsp:cNvSpPr/>
      </dsp:nvSpPr>
      <dsp:spPr>
        <a:xfrm>
          <a:off x="0" y="3488012"/>
          <a:ext cx="3086317" cy="92487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lv-LV" sz="1800" b="1" kern="1200" dirty="0">
              <a:latin typeface="Times New Roman" panose="02020603050405020304" pitchFamily="18" charset="0"/>
              <a:cs typeface="Times New Roman" panose="02020603050405020304" pitchFamily="18" charset="0"/>
            </a:rPr>
            <a:t>Darba atmiņa</a:t>
          </a:r>
          <a:endParaRPr lang="en-US" sz="1800" kern="1200" dirty="0">
            <a:latin typeface="Times New Roman" panose="02020603050405020304" pitchFamily="18" charset="0"/>
            <a:cs typeface="Times New Roman" panose="02020603050405020304" pitchFamily="18" charset="0"/>
          </a:endParaRPr>
        </a:p>
      </dsp:txBody>
      <dsp:txXfrm>
        <a:off x="45149" y="3533161"/>
        <a:ext cx="2996019" cy="8345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C712FD-7E59-4D8E-8A2F-8C9926E31502}">
      <dsp:nvSpPr>
        <dsp:cNvPr id="0" name=""/>
        <dsp:cNvSpPr/>
      </dsp:nvSpPr>
      <dsp:spPr>
        <a:xfrm>
          <a:off x="3989989" y="-200340"/>
          <a:ext cx="1891996" cy="946958"/>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lv-LV" sz="1800" kern="1200" dirty="0"/>
            <a:t>vēlme riskēt</a:t>
          </a:r>
          <a:endParaRPr lang="en-US" sz="1800" kern="1200" dirty="0"/>
        </a:p>
      </dsp:txBody>
      <dsp:txXfrm>
        <a:off x="4036216" y="-154113"/>
        <a:ext cx="1799542" cy="854504"/>
      </dsp:txXfrm>
    </dsp:sp>
    <dsp:sp modelId="{DD34F191-2768-4691-83BA-DDAB05E6CAFC}">
      <dsp:nvSpPr>
        <dsp:cNvPr id="0" name=""/>
        <dsp:cNvSpPr/>
      </dsp:nvSpPr>
      <dsp:spPr>
        <a:xfrm>
          <a:off x="4489182" y="396094"/>
          <a:ext cx="4493081" cy="4493081"/>
        </a:xfrm>
        <a:custGeom>
          <a:avLst/>
          <a:gdLst/>
          <a:ahLst/>
          <a:cxnLst/>
          <a:rect l="0" t="0" r="0" b="0"/>
          <a:pathLst>
            <a:path>
              <a:moveTo>
                <a:pt x="1396044" y="167213"/>
              </a:moveTo>
              <a:arcTo wR="2246540" hR="2246540" stAng="14865253" swAng="525761"/>
            </a:path>
          </a:pathLst>
        </a:custGeom>
        <a:noFill/>
        <a:ln w="12700"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5CCA459-7C31-4872-B1FD-99493E5612FC}">
      <dsp:nvSpPr>
        <dsp:cNvPr id="0" name=""/>
        <dsp:cNvSpPr/>
      </dsp:nvSpPr>
      <dsp:spPr>
        <a:xfrm>
          <a:off x="5775776" y="457198"/>
          <a:ext cx="1891996" cy="946958"/>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lv-LV" sz="1800" kern="1200" dirty="0"/>
            <a:t>zinātkāre</a:t>
          </a:r>
          <a:endParaRPr lang="en-US" sz="1800" kern="1200" dirty="0"/>
        </a:p>
      </dsp:txBody>
      <dsp:txXfrm>
        <a:off x="5822003" y="503425"/>
        <a:ext cx="1799542" cy="854504"/>
      </dsp:txXfrm>
    </dsp:sp>
    <dsp:sp modelId="{C86BF176-BB02-4F75-9986-E18B3478150F}">
      <dsp:nvSpPr>
        <dsp:cNvPr id="0" name=""/>
        <dsp:cNvSpPr/>
      </dsp:nvSpPr>
      <dsp:spPr>
        <a:xfrm>
          <a:off x="3543050" y="-2718758"/>
          <a:ext cx="4493081" cy="4493081"/>
        </a:xfrm>
        <a:custGeom>
          <a:avLst/>
          <a:gdLst/>
          <a:ahLst/>
          <a:cxnLst/>
          <a:rect l="0" t="0" r="0" b="0"/>
          <a:pathLst>
            <a:path>
              <a:moveTo>
                <a:pt x="3480979" y="4123534"/>
              </a:moveTo>
              <a:arcTo wR="2246540" hR="2246540" stAng="3400102" swAng="169001"/>
            </a:path>
          </a:pathLst>
        </a:custGeom>
        <a:noFill/>
        <a:ln w="12700"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9CB126B-8CFF-41D1-AC85-08268C191231}">
      <dsp:nvSpPr>
        <dsp:cNvPr id="0" name=""/>
        <dsp:cNvSpPr/>
      </dsp:nvSpPr>
      <dsp:spPr>
        <a:xfrm>
          <a:off x="6155436" y="1463741"/>
          <a:ext cx="1891996" cy="946958"/>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lv-LV" sz="1800" kern="1200" dirty="0" err="1"/>
            <a:t>atvērtība</a:t>
          </a:r>
          <a:r>
            <a:rPr lang="lv-LV" sz="1800" kern="1200" dirty="0"/>
            <a:t> jaunām zināšanām un pieredzei</a:t>
          </a:r>
          <a:endParaRPr lang="en-US" sz="1800" kern="1200" dirty="0"/>
        </a:p>
      </dsp:txBody>
      <dsp:txXfrm>
        <a:off x="6201663" y="1509968"/>
        <a:ext cx="1799542" cy="854504"/>
      </dsp:txXfrm>
    </dsp:sp>
    <dsp:sp modelId="{29C06881-6008-49DA-B77A-94F965504861}">
      <dsp:nvSpPr>
        <dsp:cNvPr id="0" name=""/>
        <dsp:cNvSpPr/>
      </dsp:nvSpPr>
      <dsp:spPr>
        <a:xfrm>
          <a:off x="2996050" y="1317667"/>
          <a:ext cx="4493081" cy="4493081"/>
        </a:xfrm>
        <a:custGeom>
          <a:avLst/>
          <a:gdLst/>
          <a:ahLst/>
          <a:cxnLst/>
          <a:rect l="0" t="0" r="0" b="0"/>
          <a:pathLst>
            <a:path>
              <a:moveTo>
                <a:pt x="4174647" y="1093566"/>
              </a:moveTo>
              <a:arcTo wR="2246540" hR="2246540" stAng="19747279" swAng="93233"/>
            </a:path>
          </a:pathLst>
        </a:custGeom>
        <a:noFill/>
        <a:ln w="12700"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45BE486-CA33-41E5-AC44-B26CDB682520}">
      <dsp:nvSpPr>
        <dsp:cNvPr id="0" name=""/>
        <dsp:cNvSpPr/>
      </dsp:nvSpPr>
      <dsp:spPr>
        <a:xfrm>
          <a:off x="6220072" y="2464484"/>
          <a:ext cx="1891996" cy="946958"/>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lv-LV" sz="1800" kern="1200" dirty="0"/>
            <a:t>tolerance pret neskaidrībām</a:t>
          </a:r>
          <a:endParaRPr lang="en-US" sz="1800" kern="1200" dirty="0"/>
        </a:p>
      </dsp:txBody>
      <dsp:txXfrm>
        <a:off x="6266299" y="2510711"/>
        <a:ext cx="1799542" cy="854504"/>
      </dsp:txXfrm>
    </dsp:sp>
    <dsp:sp modelId="{8D32396B-F1F6-4A39-8DCE-09CEB3EDB57B}">
      <dsp:nvSpPr>
        <dsp:cNvPr id="0" name=""/>
        <dsp:cNvSpPr/>
      </dsp:nvSpPr>
      <dsp:spPr>
        <a:xfrm>
          <a:off x="4167519" y="-994573"/>
          <a:ext cx="4493081" cy="4493081"/>
        </a:xfrm>
        <a:custGeom>
          <a:avLst/>
          <a:gdLst/>
          <a:ahLst/>
          <a:cxnLst/>
          <a:rect l="0" t="0" r="0" b="0"/>
          <a:pathLst>
            <a:path>
              <a:moveTo>
                <a:pt x="2865148" y="4406232"/>
              </a:moveTo>
              <a:arcTo wR="2246540" hR="2246540" stAng="4440991" swAng="117857"/>
            </a:path>
          </a:pathLst>
        </a:custGeom>
        <a:noFill/>
        <a:ln w="12700"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1A62784-5F93-4518-B8FA-9BE89A1F6FCE}">
      <dsp:nvSpPr>
        <dsp:cNvPr id="0" name=""/>
        <dsp:cNvSpPr/>
      </dsp:nvSpPr>
      <dsp:spPr>
        <a:xfrm>
          <a:off x="5747986" y="3431784"/>
          <a:ext cx="1891996" cy="946958"/>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lv-LV" sz="1800" kern="1200" dirty="0"/>
            <a:t>plašas intereses</a:t>
          </a:r>
          <a:endParaRPr lang="en-US" sz="1800" kern="1200" dirty="0"/>
        </a:p>
      </dsp:txBody>
      <dsp:txXfrm>
        <a:off x="5794213" y="3478011"/>
        <a:ext cx="1799542" cy="854504"/>
      </dsp:txXfrm>
    </dsp:sp>
    <dsp:sp modelId="{E65E7BF4-35D4-468F-8C0A-98D65CBB9E18}">
      <dsp:nvSpPr>
        <dsp:cNvPr id="0" name=""/>
        <dsp:cNvSpPr/>
      </dsp:nvSpPr>
      <dsp:spPr>
        <a:xfrm>
          <a:off x="5320527" y="316524"/>
          <a:ext cx="4493081" cy="4493081"/>
        </a:xfrm>
        <a:custGeom>
          <a:avLst/>
          <a:gdLst/>
          <a:ahLst/>
          <a:cxnLst/>
          <a:rect l="0" t="0" r="0" b="0"/>
          <a:pathLst>
            <a:path>
              <a:moveTo>
                <a:pt x="920249" y="4059796"/>
              </a:moveTo>
              <a:arcTo wR="2246540" hR="2246540" stAng="7570998" swAng="616910"/>
            </a:path>
          </a:pathLst>
        </a:custGeom>
        <a:noFill/>
        <a:ln w="12700"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7DB0A9A-972A-4ECD-B34A-A428D4D7873A}">
      <dsp:nvSpPr>
        <dsp:cNvPr id="0" name=""/>
        <dsp:cNvSpPr/>
      </dsp:nvSpPr>
      <dsp:spPr>
        <a:xfrm>
          <a:off x="4043602" y="4007664"/>
          <a:ext cx="1891996" cy="946958"/>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lv-LV" sz="1800" kern="1200" dirty="0"/>
            <a:t>augsts oriģinalitātes novērtējums</a:t>
          </a:r>
          <a:endParaRPr lang="en-US" sz="1800" kern="1200" dirty="0"/>
        </a:p>
      </dsp:txBody>
      <dsp:txXfrm>
        <a:off x="4089829" y="4053891"/>
        <a:ext cx="1799542" cy="854504"/>
      </dsp:txXfrm>
    </dsp:sp>
    <dsp:sp modelId="{442AD5D7-F2C8-4B3F-ACDD-32370504EB38}">
      <dsp:nvSpPr>
        <dsp:cNvPr id="0" name=""/>
        <dsp:cNvSpPr/>
      </dsp:nvSpPr>
      <dsp:spPr>
        <a:xfrm>
          <a:off x="709467" y="146896"/>
          <a:ext cx="4493081" cy="4493081"/>
        </a:xfrm>
        <a:custGeom>
          <a:avLst/>
          <a:gdLst/>
          <a:ahLst/>
          <a:cxnLst/>
          <a:rect l="0" t="0" r="0" b="0"/>
          <a:pathLst>
            <a:path>
              <a:moveTo>
                <a:pt x="3333078" y="4212852"/>
              </a:moveTo>
              <a:arcTo wR="2246540" hR="2246540" stAng="3664559" swAng="181029"/>
            </a:path>
          </a:pathLst>
        </a:custGeom>
        <a:noFill/>
        <a:ln w="12700"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2B35187-3CCB-4D30-B606-3B7D3C26017E}">
      <dsp:nvSpPr>
        <dsp:cNvPr id="0" name=""/>
        <dsp:cNvSpPr/>
      </dsp:nvSpPr>
      <dsp:spPr>
        <a:xfrm>
          <a:off x="2315218" y="3467781"/>
          <a:ext cx="1891996" cy="946958"/>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lv-LV" sz="1800" kern="1200" dirty="0"/>
            <a:t>intuīcija un spēcīgas jūtas</a:t>
          </a:r>
          <a:endParaRPr lang="en-US" sz="1800" kern="1200" dirty="0"/>
        </a:p>
      </dsp:txBody>
      <dsp:txXfrm>
        <a:off x="2361445" y="3514008"/>
        <a:ext cx="1799542" cy="854504"/>
      </dsp:txXfrm>
    </dsp:sp>
    <dsp:sp modelId="{4E58C111-0DC2-4ED3-8DD8-3A8436E11D43}">
      <dsp:nvSpPr>
        <dsp:cNvPr id="0" name=""/>
        <dsp:cNvSpPr/>
      </dsp:nvSpPr>
      <dsp:spPr>
        <a:xfrm>
          <a:off x="1277636" y="-943922"/>
          <a:ext cx="4493081" cy="4493081"/>
        </a:xfrm>
        <a:custGeom>
          <a:avLst/>
          <a:gdLst/>
          <a:ahLst/>
          <a:cxnLst/>
          <a:rect l="0" t="0" r="0" b="0"/>
          <a:pathLst>
            <a:path>
              <a:moveTo>
                <a:pt x="1645586" y="4411211"/>
              </a:moveTo>
              <a:arcTo wR="2246540" hR="2246540" stAng="6330940" swAng="276176"/>
            </a:path>
          </a:pathLst>
        </a:custGeom>
        <a:noFill/>
        <a:ln w="12700"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CDB0036-22E8-49D3-8BFC-A90E443937B9}">
      <dsp:nvSpPr>
        <dsp:cNvPr id="0" name=""/>
        <dsp:cNvSpPr/>
      </dsp:nvSpPr>
      <dsp:spPr>
        <a:xfrm>
          <a:off x="1655060" y="2464488"/>
          <a:ext cx="1891996" cy="946958"/>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lv-LV" sz="1800" kern="1200" dirty="0"/>
            <a:t>spriedumu neatkarība</a:t>
          </a:r>
          <a:endParaRPr lang="en-US" sz="1800" kern="1200" dirty="0"/>
        </a:p>
      </dsp:txBody>
      <dsp:txXfrm>
        <a:off x="1701287" y="2510715"/>
        <a:ext cx="1799542" cy="854504"/>
      </dsp:txXfrm>
    </dsp:sp>
    <dsp:sp modelId="{16E00084-EF99-477D-ABBF-226DB0946594}">
      <dsp:nvSpPr>
        <dsp:cNvPr id="0" name=""/>
        <dsp:cNvSpPr/>
      </dsp:nvSpPr>
      <dsp:spPr>
        <a:xfrm>
          <a:off x="1545365" y="-1661779"/>
          <a:ext cx="4493081" cy="4493081"/>
        </a:xfrm>
        <a:custGeom>
          <a:avLst/>
          <a:gdLst/>
          <a:ahLst/>
          <a:cxnLst/>
          <a:rect l="0" t="0" r="0" b="0"/>
          <a:pathLst>
            <a:path>
              <a:moveTo>
                <a:pt x="1015327" y="4125652"/>
              </a:moveTo>
              <a:arcTo wR="2246540" hR="2246540" stAng="7393994" swAng="168729"/>
            </a:path>
          </a:pathLst>
        </a:custGeom>
        <a:noFill/>
        <a:ln w="12700"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ECD79A3-B1F0-499F-B08C-6BCD969D15D9}">
      <dsp:nvSpPr>
        <dsp:cNvPr id="0" name=""/>
        <dsp:cNvSpPr/>
      </dsp:nvSpPr>
      <dsp:spPr>
        <a:xfrm>
          <a:off x="1597791" y="1453583"/>
          <a:ext cx="1891996" cy="946958"/>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lv-LV" sz="1800" kern="1200" dirty="0"/>
            <a:t>orientēšanās novitātēs</a:t>
          </a:r>
          <a:endParaRPr lang="en-US" sz="1800" kern="1200" dirty="0"/>
        </a:p>
      </dsp:txBody>
      <dsp:txXfrm>
        <a:off x="1644018" y="1499810"/>
        <a:ext cx="1799542" cy="854504"/>
      </dsp:txXfrm>
    </dsp:sp>
    <dsp:sp modelId="{3B08F50F-79FB-4569-B5D4-1F3CC0F8C02A}">
      <dsp:nvSpPr>
        <dsp:cNvPr id="0" name=""/>
        <dsp:cNvSpPr/>
      </dsp:nvSpPr>
      <dsp:spPr>
        <a:xfrm>
          <a:off x="2725118" y="-669029"/>
          <a:ext cx="4493081" cy="4493081"/>
        </a:xfrm>
        <a:custGeom>
          <a:avLst/>
          <a:gdLst/>
          <a:ahLst/>
          <a:cxnLst/>
          <a:rect l="0" t="0" r="0" b="0"/>
          <a:pathLst>
            <a:path>
              <a:moveTo>
                <a:pt x="3455" y="2121992"/>
              </a:moveTo>
              <a:arcTo wR="2246540" hR="2246540" stAng="10990687" swAng="93145"/>
            </a:path>
          </a:pathLst>
        </a:custGeom>
        <a:noFill/>
        <a:ln w="12700"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50F5CEC-240E-4C01-91BB-8A052270A831}">
      <dsp:nvSpPr>
        <dsp:cNvPr id="0" name=""/>
        <dsp:cNvSpPr/>
      </dsp:nvSpPr>
      <dsp:spPr>
        <a:xfrm>
          <a:off x="2135254" y="444663"/>
          <a:ext cx="1891996" cy="946958"/>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lv-LV" sz="1800" kern="1200" dirty="0"/>
            <a:t>loģiskās domāšanas prasmes</a:t>
          </a:r>
          <a:endParaRPr lang="en-US" sz="1800" kern="1200" dirty="0"/>
        </a:p>
      </dsp:txBody>
      <dsp:txXfrm>
        <a:off x="2181481" y="490890"/>
        <a:ext cx="1799542" cy="854504"/>
      </dsp:txXfrm>
    </dsp:sp>
    <dsp:sp modelId="{8321EA39-85FA-45C7-A4A1-9FFB06C9AC60}">
      <dsp:nvSpPr>
        <dsp:cNvPr id="0" name=""/>
        <dsp:cNvSpPr/>
      </dsp:nvSpPr>
      <dsp:spPr>
        <a:xfrm>
          <a:off x="1955093" y="392644"/>
          <a:ext cx="4493081" cy="4493081"/>
        </a:xfrm>
        <a:custGeom>
          <a:avLst/>
          <a:gdLst/>
          <a:ahLst/>
          <a:cxnLst/>
          <a:rect l="0" t="0" r="0" b="0"/>
          <a:pathLst>
            <a:path>
              <a:moveTo>
                <a:pt x="1768559" y="51437"/>
              </a:moveTo>
              <a:arcTo wR="2246540" hR="2246540" stAng="15462939" swAng="408545"/>
            </a:path>
          </a:pathLst>
        </a:custGeom>
        <a:noFill/>
        <a:ln w="12700"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0A48BEC-2BA5-4C3D-9FF8-B269D57C811E}" type="datetimeFigureOut">
              <a:rPr lang="en-GB" smtClean="0"/>
              <a:t>27/06/2023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5633B6-69B5-4B42-9CA0-3F37A9976740}" type="slidenum">
              <a:rPr lang="en-GB" smtClean="0"/>
              <a:t>‹#›</a:t>
            </a:fld>
            <a:endParaRPr lang="en-GB"/>
          </a:p>
        </p:txBody>
      </p:sp>
    </p:spTree>
    <p:extLst>
      <p:ext uri="{BB962C8B-B14F-4D97-AF65-F5344CB8AC3E}">
        <p14:creationId xmlns:p14="http://schemas.microsoft.com/office/powerpoint/2010/main" val="3467129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A48BEC-2BA5-4C3D-9FF8-B269D57C811E}" type="datetimeFigureOut">
              <a:rPr lang="en-GB" smtClean="0"/>
              <a:t>27/06/2023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5633B6-69B5-4B42-9CA0-3F37A9976740}" type="slidenum">
              <a:rPr lang="en-GB" smtClean="0"/>
              <a:t>‹#›</a:t>
            </a:fld>
            <a:endParaRPr lang="en-GB"/>
          </a:p>
        </p:txBody>
      </p:sp>
    </p:spTree>
    <p:extLst>
      <p:ext uri="{BB962C8B-B14F-4D97-AF65-F5344CB8AC3E}">
        <p14:creationId xmlns:p14="http://schemas.microsoft.com/office/powerpoint/2010/main" val="3110710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A48BEC-2BA5-4C3D-9FF8-B269D57C811E}" type="datetimeFigureOut">
              <a:rPr lang="en-GB" smtClean="0"/>
              <a:t>27/06/2023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5633B6-69B5-4B42-9CA0-3F37A9976740}"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173366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A48BEC-2BA5-4C3D-9FF8-B269D57C811E}" type="datetimeFigureOut">
              <a:rPr lang="en-GB" smtClean="0"/>
              <a:t>27/06/2023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5633B6-69B5-4B42-9CA0-3F37A9976740}" type="slidenum">
              <a:rPr lang="en-GB" smtClean="0"/>
              <a:t>‹#›</a:t>
            </a:fld>
            <a:endParaRPr lang="en-GB"/>
          </a:p>
        </p:txBody>
      </p:sp>
    </p:spTree>
    <p:extLst>
      <p:ext uri="{BB962C8B-B14F-4D97-AF65-F5344CB8AC3E}">
        <p14:creationId xmlns:p14="http://schemas.microsoft.com/office/powerpoint/2010/main" val="14528445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A48BEC-2BA5-4C3D-9FF8-B269D57C811E}" type="datetimeFigureOut">
              <a:rPr lang="en-GB" smtClean="0"/>
              <a:t>27/06/2023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5633B6-69B5-4B42-9CA0-3F37A9976740}"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241716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A48BEC-2BA5-4C3D-9FF8-B269D57C811E}" type="datetimeFigureOut">
              <a:rPr lang="en-GB" smtClean="0"/>
              <a:t>27/06/2023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5633B6-69B5-4B42-9CA0-3F37A9976740}" type="slidenum">
              <a:rPr lang="en-GB" smtClean="0"/>
              <a:t>‹#›</a:t>
            </a:fld>
            <a:endParaRPr lang="en-GB"/>
          </a:p>
        </p:txBody>
      </p:sp>
    </p:spTree>
    <p:extLst>
      <p:ext uri="{BB962C8B-B14F-4D97-AF65-F5344CB8AC3E}">
        <p14:creationId xmlns:p14="http://schemas.microsoft.com/office/powerpoint/2010/main" val="34472990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A48BEC-2BA5-4C3D-9FF8-B269D57C811E}" type="datetimeFigureOut">
              <a:rPr lang="en-GB" smtClean="0"/>
              <a:t>27/06/2023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5633B6-69B5-4B42-9CA0-3F37A9976740}" type="slidenum">
              <a:rPr lang="en-GB" smtClean="0"/>
              <a:t>‹#›</a:t>
            </a:fld>
            <a:endParaRPr lang="en-GB"/>
          </a:p>
        </p:txBody>
      </p:sp>
    </p:spTree>
    <p:extLst>
      <p:ext uri="{BB962C8B-B14F-4D97-AF65-F5344CB8AC3E}">
        <p14:creationId xmlns:p14="http://schemas.microsoft.com/office/powerpoint/2010/main" val="33744153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A48BEC-2BA5-4C3D-9FF8-B269D57C811E}" type="datetimeFigureOut">
              <a:rPr lang="en-GB" smtClean="0"/>
              <a:t>27/06/2023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5633B6-69B5-4B42-9CA0-3F37A9976740}" type="slidenum">
              <a:rPr lang="en-GB" smtClean="0"/>
              <a:t>‹#›</a:t>
            </a:fld>
            <a:endParaRPr lang="en-GB"/>
          </a:p>
        </p:txBody>
      </p:sp>
    </p:spTree>
    <p:extLst>
      <p:ext uri="{BB962C8B-B14F-4D97-AF65-F5344CB8AC3E}">
        <p14:creationId xmlns:p14="http://schemas.microsoft.com/office/powerpoint/2010/main" val="2041320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A48BEC-2BA5-4C3D-9FF8-B269D57C811E}" type="datetimeFigureOut">
              <a:rPr lang="en-GB" smtClean="0"/>
              <a:t>27/06/2023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5633B6-69B5-4B42-9CA0-3F37A9976740}" type="slidenum">
              <a:rPr lang="en-GB" smtClean="0"/>
              <a:t>‹#›</a:t>
            </a:fld>
            <a:endParaRPr lang="en-GB"/>
          </a:p>
        </p:txBody>
      </p:sp>
    </p:spTree>
    <p:extLst>
      <p:ext uri="{BB962C8B-B14F-4D97-AF65-F5344CB8AC3E}">
        <p14:creationId xmlns:p14="http://schemas.microsoft.com/office/powerpoint/2010/main" val="1198690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A48BEC-2BA5-4C3D-9FF8-B269D57C811E}" type="datetimeFigureOut">
              <a:rPr lang="en-GB" smtClean="0"/>
              <a:t>27/06/2023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5633B6-69B5-4B42-9CA0-3F37A9976740}" type="slidenum">
              <a:rPr lang="en-GB" smtClean="0"/>
              <a:t>‹#›</a:t>
            </a:fld>
            <a:endParaRPr lang="en-GB"/>
          </a:p>
        </p:txBody>
      </p:sp>
    </p:spTree>
    <p:extLst>
      <p:ext uri="{BB962C8B-B14F-4D97-AF65-F5344CB8AC3E}">
        <p14:creationId xmlns:p14="http://schemas.microsoft.com/office/powerpoint/2010/main" val="342061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0A48BEC-2BA5-4C3D-9FF8-B269D57C811E}" type="datetimeFigureOut">
              <a:rPr lang="en-GB" smtClean="0"/>
              <a:t>27/06/2023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5633B6-69B5-4B42-9CA0-3F37A9976740}" type="slidenum">
              <a:rPr lang="en-GB" smtClean="0"/>
              <a:t>‹#›</a:t>
            </a:fld>
            <a:endParaRPr lang="en-GB"/>
          </a:p>
        </p:txBody>
      </p:sp>
    </p:spTree>
    <p:extLst>
      <p:ext uri="{BB962C8B-B14F-4D97-AF65-F5344CB8AC3E}">
        <p14:creationId xmlns:p14="http://schemas.microsoft.com/office/powerpoint/2010/main" val="3444782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0A48BEC-2BA5-4C3D-9FF8-B269D57C811E}" type="datetimeFigureOut">
              <a:rPr lang="en-GB" smtClean="0"/>
              <a:t>27/06/2023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B5633B6-69B5-4B42-9CA0-3F37A9976740}" type="slidenum">
              <a:rPr lang="en-GB" smtClean="0"/>
              <a:t>‹#›</a:t>
            </a:fld>
            <a:endParaRPr lang="en-GB"/>
          </a:p>
        </p:txBody>
      </p:sp>
    </p:spTree>
    <p:extLst>
      <p:ext uri="{BB962C8B-B14F-4D97-AF65-F5344CB8AC3E}">
        <p14:creationId xmlns:p14="http://schemas.microsoft.com/office/powerpoint/2010/main" val="2404104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0A48BEC-2BA5-4C3D-9FF8-B269D57C811E}" type="datetimeFigureOut">
              <a:rPr lang="en-GB" smtClean="0"/>
              <a:t>27/06/2023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B5633B6-69B5-4B42-9CA0-3F37A9976740}" type="slidenum">
              <a:rPr lang="en-GB" smtClean="0"/>
              <a:t>‹#›</a:t>
            </a:fld>
            <a:endParaRPr lang="en-GB"/>
          </a:p>
        </p:txBody>
      </p:sp>
    </p:spTree>
    <p:extLst>
      <p:ext uri="{BB962C8B-B14F-4D97-AF65-F5344CB8AC3E}">
        <p14:creationId xmlns:p14="http://schemas.microsoft.com/office/powerpoint/2010/main" val="1220190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A48BEC-2BA5-4C3D-9FF8-B269D57C811E}" type="datetimeFigureOut">
              <a:rPr lang="en-GB" smtClean="0"/>
              <a:t>27/06/2023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B5633B6-69B5-4B42-9CA0-3F37A9976740}" type="slidenum">
              <a:rPr lang="en-GB" smtClean="0"/>
              <a:t>‹#›</a:t>
            </a:fld>
            <a:endParaRPr lang="en-GB"/>
          </a:p>
        </p:txBody>
      </p:sp>
    </p:spTree>
    <p:extLst>
      <p:ext uri="{BB962C8B-B14F-4D97-AF65-F5344CB8AC3E}">
        <p14:creationId xmlns:p14="http://schemas.microsoft.com/office/powerpoint/2010/main" val="679180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0A48BEC-2BA5-4C3D-9FF8-B269D57C811E}" type="datetimeFigureOut">
              <a:rPr lang="en-GB" smtClean="0"/>
              <a:t>27/06/2023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5633B6-69B5-4B42-9CA0-3F37A9976740}" type="slidenum">
              <a:rPr lang="en-GB" smtClean="0"/>
              <a:t>‹#›</a:t>
            </a:fld>
            <a:endParaRPr lang="en-GB"/>
          </a:p>
        </p:txBody>
      </p:sp>
    </p:spTree>
    <p:extLst>
      <p:ext uri="{BB962C8B-B14F-4D97-AF65-F5344CB8AC3E}">
        <p14:creationId xmlns:p14="http://schemas.microsoft.com/office/powerpoint/2010/main" val="6300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5633B6-69B5-4B42-9CA0-3F37A9976740}" type="slidenum">
              <a:rPr lang="en-GB" smtClean="0"/>
              <a:t>‹#›</a:t>
            </a:fld>
            <a:endParaRPr lang="en-GB"/>
          </a:p>
        </p:txBody>
      </p:sp>
      <p:sp>
        <p:nvSpPr>
          <p:cNvPr id="5" name="Date Placeholder 4"/>
          <p:cNvSpPr>
            <a:spLocks noGrp="1"/>
          </p:cNvSpPr>
          <p:nvPr>
            <p:ph type="dt" sz="half" idx="10"/>
          </p:nvPr>
        </p:nvSpPr>
        <p:spPr/>
        <p:txBody>
          <a:bodyPr/>
          <a:lstStyle/>
          <a:p>
            <a:fld id="{E0A48BEC-2BA5-4C3D-9FF8-B269D57C811E}" type="datetimeFigureOut">
              <a:rPr lang="en-GB" smtClean="0"/>
              <a:t>27/06/2023</a:t>
            </a:fld>
            <a:endParaRPr lang="en-GB"/>
          </a:p>
        </p:txBody>
      </p:sp>
    </p:spTree>
    <p:extLst>
      <p:ext uri="{BB962C8B-B14F-4D97-AF65-F5344CB8AC3E}">
        <p14:creationId xmlns:p14="http://schemas.microsoft.com/office/powerpoint/2010/main" val="473479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0A48BEC-2BA5-4C3D-9FF8-B269D57C811E}" type="datetimeFigureOut">
              <a:rPr lang="en-GB" smtClean="0"/>
              <a:t>27/06/2023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B5633B6-69B5-4B42-9CA0-3F37A9976740}" type="slidenum">
              <a:rPr lang="en-GB" smtClean="0"/>
              <a:t>‹#›</a:t>
            </a:fld>
            <a:endParaRPr lang="en-GB"/>
          </a:p>
        </p:txBody>
      </p:sp>
    </p:spTree>
    <p:extLst>
      <p:ext uri="{BB962C8B-B14F-4D97-AF65-F5344CB8AC3E}">
        <p14:creationId xmlns:p14="http://schemas.microsoft.com/office/powerpoint/2010/main" val="101767860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liga.danilane@rta.lv"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mailto:velta.lubkina@rta.lv"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AC0F097-D31E-4240-BCA9-7DCBACC4FC5D}"/>
              </a:ext>
            </a:extLst>
          </p:cNvPr>
          <p:cNvSpPr>
            <a:spLocks noGrp="1"/>
          </p:cNvSpPr>
          <p:nvPr>
            <p:ph type="subTitle" idx="1"/>
          </p:nvPr>
        </p:nvSpPr>
        <p:spPr>
          <a:xfrm>
            <a:off x="1365352" y="1088700"/>
            <a:ext cx="7766936" cy="453391"/>
          </a:xfrm>
        </p:spPr>
        <p:txBody>
          <a:bodyPr>
            <a:noAutofit/>
          </a:bodyPr>
          <a:lstStyle/>
          <a:p>
            <a:pPr algn="ctr"/>
            <a:r>
              <a:rPr lang="en-US" sz="2400" b="1" dirty="0"/>
              <a:t>Creative Box: </a:t>
            </a:r>
            <a:r>
              <a:rPr lang="en-US" sz="2400" b="1" dirty="0" err="1"/>
              <a:t>Novatorisku</a:t>
            </a:r>
            <a:r>
              <a:rPr lang="en-US" sz="2400" b="1" dirty="0"/>
              <a:t> </a:t>
            </a:r>
            <a:r>
              <a:rPr lang="en-US" sz="2400" b="1" dirty="0" err="1"/>
              <a:t>pieeju</a:t>
            </a:r>
            <a:r>
              <a:rPr lang="en-US" sz="2400" b="1" dirty="0"/>
              <a:t> </a:t>
            </a:r>
            <a:r>
              <a:rPr lang="en-US" sz="2400" b="1" dirty="0" err="1"/>
              <a:t>veicināšana</a:t>
            </a:r>
            <a:r>
              <a:rPr lang="en-US" sz="2400" b="1" dirty="0"/>
              <a:t> </a:t>
            </a:r>
            <a:r>
              <a:rPr lang="en-US" sz="2400" b="1" dirty="0" err="1"/>
              <a:t>izglītības</a:t>
            </a:r>
            <a:r>
              <a:rPr lang="en-US" sz="2400" b="1" dirty="0"/>
              <a:t> </a:t>
            </a:r>
            <a:r>
              <a:rPr lang="en-US" sz="2400" b="1" dirty="0" err="1"/>
              <a:t>formātu</a:t>
            </a:r>
            <a:r>
              <a:rPr lang="en-US" sz="2400" b="1" dirty="0"/>
              <a:t> </a:t>
            </a:r>
            <a:r>
              <a:rPr lang="en-US" sz="2400" b="1" dirty="0" err="1"/>
              <a:t>veidošanai</a:t>
            </a:r>
            <a:r>
              <a:rPr lang="en-US" sz="2400" b="1" dirty="0"/>
              <a:t> </a:t>
            </a:r>
            <a:r>
              <a:rPr lang="en-US" sz="2400" b="1" dirty="0" err="1"/>
              <a:t>darbā</a:t>
            </a:r>
            <a:r>
              <a:rPr lang="en-US" sz="2400" b="1" dirty="0"/>
              <a:t> </a:t>
            </a:r>
            <a:r>
              <a:rPr lang="en-US" sz="2400" b="1" dirty="0" err="1"/>
              <a:t>ar</a:t>
            </a:r>
            <a:r>
              <a:rPr lang="en-US" sz="2400" b="1" dirty="0"/>
              <a:t> </a:t>
            </a:r>
            <a:r>
              <a:rPr lang="en-US" sz="2400" b="1" dirty="0" err="1"/>
              <a:t>jaunatni</a:t>
            </a:r>
            <a:endParaRPr lang="en-GB" sz="2400" dirty="0"/>
          </a:p>
        </p:txBody>
      </p:sp>
      <p:pic>
        <p:nvPicPr>
          <p:cNvPr id="6" name="Εικόνα 8">
            <a:extLst>
              <a:ext uri="{FF2B5EF4-FFF2-40B4-BE49-F238E27FC236}">
                <a16:creationId xmlns:a16="http://schemas.microsoft.com/office/drawing/2014/main" id="{71818B5E-61C1-4D1B-9643-F96D98C7A50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70807" y="6145929"/>
            <a:ext cx="2026028" cy="412132"/>
          </a:xfrm>
          <a:prstGeom prst="rect">
            <a:avLst/>
          </a:prstGeom>
        </p:spPr>
      </p:pic>
      <p:sp>
        <p:nvSpPr>
          <p:cNvPr id="10" name="TextBox 9">
            <a:extLst>
              <a:ext uri="{FF2B5EF4-FFF2-40B4-BE49-F238E27FC236}">
                <a16:creationId xmlns:a16="http://schemas.microsoft.com/office/drawing/2014/main" id="{18019BD6-5CD5-4B49-A68A-CFF792B2D1DB}"/>
              </a:ext>
            </a:extLst>
          </p:cNvPr>
          <p:cNvSpPr txBox="1"/>
          <p:nvPr/>
        </p:nvSpPr>
        <p:spPr>
          <a:xfrm>
            <a:off x="2378366" y="4687512"/>
            <a:ext cx="6581076" cy="584775"/>
          </a:xfrm>
          <a:prstGeom prst="rect">
            <a:avLst/>
          </a:prstGeom>
          <a:noFill/>
        </p:spPr>
        <p:txBody>
          <a:bodyPr wrap="square">
            <a:spAutoFit/>
          </a:bodyPr>
          <a:lstStyle/>
          <a:p>
            <a:pPr algn="ctr">
              <a:spcAft>
                <a:spcPts val="1000"/>
              </a:spcAft>
            </a:pPr>
            <a:r>
              <a:rPr lang="en-US" sz="800" dirty="0">
                <a:solidFill>
                  <a:srgbClr val="595959"/>
                </a:solidFill>
                <a:effectLst/>
                <a:ea typeface="Calibri" panose="020F0502020204030204" pitchFamily="34" charset="0"/>
                <a:cs typeface="Cambria" panose="02040503050406030204" pitchFamily="18" charset="0"/>
              </a:rPr>
              <a:t>This project has been funded with support from the European Commission.</a:t>
            </a:r>
            <a:r>
              <a:rPr lang="en-GB" sz="800" dirty="0">
                <a:solidFill>
                  <a:srgbClr val="595959"/>
                </a:solidFill>
                <a:ea typeface="Calibri" panose="020F0502020204030204" pitchFamily="34" charset="0"/>
                <a:cs typeface="Times New Roman" panose="02020603050405020304" pitchFamily="18" charset="0"/>
              </a:rPr>
              <a:t/>
            </a:r>
            <a:br>
              <a:rPr lang="en-GB" sz="800" dirty="0">
                <a:solidFill>
                  <a:srgbClr val="595959"/>
                </a:solidFill>
                <a:ea typeface="Calibri" panose="020F0502020204030204" pitchFamily="34" charset="0"/>
                <a:cs typeface="Times New Roman" panose="02020603050405020304" pitchFamily="18" charset="0"/>
              </a:rPr>
            </a:br>
            <a:r>
              <a:rPr lang="en-US" sz="800" b="1" dirty="0">
                <a:effectLst/>
                <a:ea typeface="Calibri" panose="020F0502020204030204" pitchFamily="34" charset="0"/>
                <a:cs typeface="Times New Roman" panose="02020603050405020304" pitchFamily="18" charset="0"/>
              </a:rPr>
              <a:t>Project N</a:t>
            </a:r>
            <a:r>
              <a:rPr lang="en-US" sz="800" b="1" baseline="30000" dirty="0">
                <a:effectLst/>
                <a:ea typeface="Calibri" panose="020F0502020204030204" pitchFamily="34" charset="0"/>
                <a:cs typeface="Times New Roman" panose="02020603050405020304" pitchFamily="18" charset="0"/>
              </a:rPr>
              <a:t>o</a:t>
            </a:r>
            <a:r>
              <a:rPr lang="en-US" sz="800" b="1" dirty="0">
                <a:effectLst/>
                <a:ea typeface="Calibri" panose="020F0502020204030204" pitchFamily="34" charset="0"/>
                <a:cs typeface="Times New Roman" panose="02020603050405020304" pitchFamily="18" charset="0"/>
              </a:rPr>
              <a:t>: </a:t>
            </a:r>
            <a:r>
              <a:rPr lang="en-US" sz="800" b="1" dirty="0"/>
              <a:t>2021-1-PL01-KA220-YOU-000028673</a:t>
            </a:r>
            <a:r>
              <a:rPr lang="en-GB" sz="800" dirty="0">
                <a:ea typeface="Calibri" panose="020F0502020204030204" pitchFamily="34" charset="0"/>
                <a:cs typeface="Times New Roman" panose="02020603050405020304" pitchFamily="18" charset="0"/>
              </a:rPr>
              <a:t/>
            </a:r>
            <a:br>
              <a:rPr lang="en-GB" sz="800" dirty="0">
                <a:ea typeface="Calibri" panose="020F0502020204030204" pitchFamily="34" charset="0"/>
                <a:cs typeface="Times New Roman" panose="02020603050405020304" pitchFamily="18" charset="0"/>
              </a:rPr>
            </a:br>
            <a:r>
              <a:rPr lang="en-US" sz="800" b="1" dirty="0">
                <a:solidFill>
                  <a:srgbClr val="595959"/>
                </a:solidFill>
                <a:effectLst/>
                <a:ea typeface="Times New Roman" panose="02020603050405020304" pitchFamily="18" charset="0"/>
                <a:cs typeface="Cambria" panose="02040503050406030204" pitchFamily="18" charset="0"/>
              </a:rPr>
              <a:t>This communication reflects the views only of the author, and the Commission cannot be held responsible for any use which may be made of the information contained therein.</a:t>
            </a:r>
            <a:endParaRPr lang="en-GB" sz="800" dirty="0">
              <a:effectLst/>
              <a:ea typeface="Times New Roman" panose="02020603050405020304" pitchFamily="18" charset="0"/>
              <a:cs typeface="Times New Roman" panose="02020603050405020304" pitchFamily="18" charset="0"/>
            </a:endParaRPr>
          </a:p>
        </p:txBody>
      </p:sp>
      <p:sp>
        <p:nvSpPr>
          <p:cNvPr id="11" name="Subtitle 2">
            <a:extLst>
              <a:ext uri="{FF2B5EF4-FFF2-40B4-BE49-F238E27FC236}">
                <a16:creationId xmlns:a16="http://schemas.microsoft.com/office/drawing/2014/main" id="{C83048D3-2DC9-4AEB-B6E0-DBC051AD651A}"/>
              </a:ext>
            </a:extLst>
          </p:cNvPr>
          <p:cNvSpPr txBox="1">
            <a:spLocks/>
          </p:cNvSpPr>
          <p:nvPr/>
        </p:nvSpPr>
        <p:spPr>
          <a:xfrm>
            <a:off x="1408519" y="2539416"/>
            <a:ext cx="7766936" cy="453391"/>
          </a:xfrm>
          <a:prstGeom prst="rect">
            <a:avLst/>
          </a:prstGeom>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r>
              <a:rPr lang="lv-LV" dirty="0" smtClean="0"/>
              <a:t>Radošuma teorija jauniešu izglītībai</a:t>
            </a:r>
            <a:endParaRPr lang="en-US" dirty="0"/>
          </a:p>
        </p:txBody>
      </p:sp>
      <p:sp>
        <p:nvSpPr>
          <p:cNvPr id="12" name="Subtitle 2">
            <a:extLst>
              <a:ext uri="{FF2B5EF4-FFF2-40B4-BE49-F238E27FC236}">
                <a16:creationId xmlns:a16="http://schemas.microsoft.com/office/drawing/2014/main" id="{3F862DF7-FED2-49DB-A815-929E79355B10}"/>
              </a:ext>
            </a:extLst>
          </p:cNvPr>
          <p:cNvSpPr txBox="1">
            <a:spLocks/>
          </p:cNvSpPr>
          <p:nvPr/>
        </p:nvSpPr>
        <p:spPr>
          <a:xfrm>
            <a:off x="1915456" y="3826975"/>
            <a:ext cx="3550363" cy="453391"/>
          </a:xfrm>
          <a:prstGeom prst="rect">
            <a:avLst/>
          </a:prstGeom>
        </p:spPr>
        <p:txBody>
          <a:bodyPr vert="horz" lIns="91440" tIns="45720" rIns="91440" bIns="45720" rtlCol="0" anchor="t">
            <a:normAutofit fontScale="85000" lnSpcReduction="2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r>
              <a:rPr lang="en-US" sz="1600" dirty="0"/>
              <a:t>Developed by:</a:t>
            </a:r>
            <a:r>
              <a:rPr lang="lv-LV" sz="1600" dirty="0"/>
              <a:t> Education Centre «Socialization»           </a:t>
            </a:r>
            <a:endParaRPr lang="en-GB" sz="1600" dirty="0"/>
          </a:p>
        </p:txBody>
      </p:sp>
      <p:grpSp>
        <p:nvGrpSpPr>
          <p:cNvPr id="13" name="Group 12"/>
          <p:cNvGrpSpPr/>
          <p:nvPr/>
        </p:nvGrpSpPr>
        <p:grpSpPr>
          <a:xfrm>
            <a:off x="888274" y="5452591"/>
            <a:ext cx="6293576" cy="1181100"/>
            <a:chOff x="0" y="0"/>
            <a:chExt cx="5463540" cy="1181100"/>
          </a:xfrm>
        </p:grpSpPr>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181100" cy="1181100"/>
            </a:xfrm>
            <a:prstGeom prst="rect">
              <a:avLst/>
            </a:prstGeom>
          </p:spPr>
        </p:pic>
        <p:pic>
          <p:nvPicPr>
            <p:cNvPr id="15" name="Picture 14"/>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630680" y="182880"/>
              <a:ext cx="746125" cy="94488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57500" y="182880"/>
              <a:ext cx="1203960" cy="920115"/>
            </a:xfrm>
            <a:prstGeom prst="rect">
              <a:avLst/>
            </a:prstGeom>
          </p:spPr>
        </p:pic>
        <p:pic>
          <p:nvPicPr>
            <p:cNvPr id="17" name="Picture 16"/>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4564380" y="228600"/>
              <a:ext cx="899160" cy="899160"/>
            </a:xfrm>
            <a:prstGeom prst="rect">
              <a:avLst/>
            </a:prstGeom>
          </p:spPr>
        </p:pic>
      </p:gr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65819" y="3423954"/>
            <a:ext cx="1360536" cy="1181100"/>
          </a:xfrm>
          <a:prstGeom prst="rect">
            <a:avLst/>
          </a:prstGeom>
        </p:spPr>
      </p:pic>
    </p:spTree>
    <p:extLst>
      <p:ext uri="{BB962C8B-B14F-4D97-AF65-F5344CB8AC3E}">
        <p14:creationId xmlns:p14="http://schemas.microsoft.com/office/powerpoint/2010/main" val="2635625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002" y="1724297"/>
            <a:ext cx="8596668" cy="1320800"/>
          </a:xfrm>
        </p:spPr>
        <p:txBody>
          <a:bodyPr>
            <a:normAutofit fontScale="90000"/>
          </a:bodyPr>
          <a:lstStyle/>
          <a:p>
            <a:pPr algn="ctr"/>
            <a:r>
              <a:rPr lang="en-US" dirty="0" err="1"/>
              <a:t>Radošuma</a:t>
            </a:r>
            <a:r>
              <a:rPr lang="en-US" dirty="0"/>
              <a:t> </a:t>
            </a:r>
            <a:r>
              <a:rPr lang="en-US" dirty="0" err="1"/>
              <a:t>definīcija</a:t>
            </a:r>
            <a:r>
              <a:rPr lang="en-US" dirty="0"/>
              <a:t> : </a:t>
            </a:r>
            <a:r>
              <a:rPr lang="lv-LV" dirty="0"/>
              <a:t/>
            </a:r>
            <a:br>
              <a:rPr lang="lv-LV" dirty="0"/>
            </a:br>
            <a:r>
              <a:rPr lang="lv-LV" dirty="0"/>
              <a:t/>
            </a:r>
            <a:br>
              <a:rPr lang="lv-LV" dirty="0"/>
            </a:br>
            <a:r>
              <a:rPr lang="en-US" dirty="0" err="1"/>
              <a:t>spēja</a:t>
            </a:r>
            <a:r>
              <a:rPr lang="en-US" dirty="0"/>
              <a:t> </a:t>
            </a:r>
            <a:r>
              <a:rPr lang="en-US" dirty="0" err="1"/>
              <a:t>radīt</a:t>
            </a:r>
            <a:r>
              <a:rPr lang="en-US" dirty="0"/>
              <a:t> </a:t>
            </a:r>
            <a:r>
              <a:rPr lang="en-US" dirty="0" err="1"/>
              <a:t>unikālas</a:t>
            </a:r>
            <a:r>
              <a:rPr lang="en-US" dirty="0"/>
              <a:t> </a:t>
            </a:r>
            <a:r>
              <a:rPr lang="en-US" dirty="0" err="1"/>
              <a:t>idejas</a:t>
            </a:r>
            <a:r>
              <a:rPr lang="en-US" dirty="0"/>
              <a:t>, kas var </a:t>
            </a:r>
            <a:r>
              <a:rPr lang="en-US" dirty="0" err="1"/>
              <a:t>palīdzēt</a:t>
            </a:r>
            <a:r>
              <a:rPr lang="en-US" dirty="0"/>
              <a:t> </a:t>
            </a:r>
            <a:r>
              <a:rPr lang="en-US" dirty="0" err="1"/>
              <a:t>atrisināt</a:t>
            </a:r>
            <a:r>
              <a:rPr lang="en-US" dirty="0"/>
              <a:t> </a:t>
            </a:r>
            <a:r>
              <a:rPr lang="en-US" dirty="0" err="1"/>
              <a:t>problēmas</a:t>
            </a:r>
            <a:r>
              <a:rPr lang="en-US" dirty="0"/>
              <a:t>, </a:t>
            </a:r>
            <a:r>
              <a:rPr lang="en-US" dirty="0" err="1"/>
              <a:t>izveidot</a:t>
            </a:r>
            <a:r>
              <a:rPr lang="en-US" dirty="0"/>
              <a:t> </a:t>
            </a:r>
            <a:r>
              <a:rPr lang="en-US" dirty="0" err="1"/>
              <a:t>efektīvu</a:t>
            </a:r>
            <a:r>
              <a:rPr lang="en-US" dirty="0"/>
              <a:t> </a:t>
            </a:r>
            <a:r>
              <a:rPr lang="en-US" dirty="0" err="1"/>
              <a:t>mijiedarbību</a:t>
            </a:r>
            <a:r>
              <a:rPr lang="en-US" dirty="0"/>
              <a:t> </a:t>
            </a:r>
            <a:r>
              <a:rPr lang="en-US" dirty="0" err="1"/>
              <a:t>vai</a:t>
            </a:r>
            <a:r>
              <a:rPr lang="en-US" dirty="0"/>
              <a:t> </a:t>
            </a:r>
            <a:r>
              <a:rPr lang="en-US" dirty="0" err="1"/>
              <a:t>vienkārši</a:t>
            </a:r>
            <a:r>
              <a:rPr lang="en-US" dirty="0"/>
              <a:t> </a:t>
            </a:r>
            <a:r>
              <a:rPr lang="en-US" dirty="0" err="1"/>
              <a:t>izklaidēt</a:t>
            </a:r>
            <a:r>
              <a:rPr lang="en-US" dirty="0"/>
              <a:t>.</a:t>
            </a:r>
            <a:br>
              <a:rPr lang="en-US" dirty="0"/>
            </a:br>
            <a:endParaRPr lang="en-US" dirty="0"/>
          </a:p>
        </p:txBody>
      </p:sp>
    </p:spTree>
    <p:extLst>
      <p:ext uri="{BB962C8B-B14F-4D97-AF65-F5344CB8AC3E}">
        <p14:creationId xmlns:p14="http://schemas.microsoft.com/office/powerpoint/2010/main" val="2156158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AC0F097-D31E-4240-BCA9-7DCBACC4FC5D}"/>
              </a:ext>
            </a:extLst>
          </p:cNvPr>
          <p:cNvSpPr>
            <a:spLocks noGrp="1"/>
          </p:cNvSpPr>
          <p:nvPr>
            <p:ph type="subTitle" idx="1"/>
          </p:nvPr>
        </p:nvSpPr>
        <p:spPr>
          <a:xfrm>
            <a:off x="2378366" y="1306797"/>
            <a:ext cx="5829054" cy="453391"/>
          </a:xfrm>
        </p:spPr>
        <p:txBody>
          <a:bodyPr>
            <a:normAutofit fontScale="77500" lnSpcReduction="20000"/>
          </a:bodyPr>
          <a:lstStyle/>
          <a:p>
            <a:pPr algn="ctr"/>
            <a:r>
              <a:rPr lang="en-US" b="1" dirty="0"/>
              <a:t>Creative Box: Promoting the innovative approaches to building educational formats in youth work</a:t>
            </a:r>
          </a:p>
        </p:txBody>
      </p:sp>
      <p:pic>
        <p:nvPicPr>
          <p:cNvPr id="6" name="Εικόνα 8">
            <a:extLst>
              <a:ext uri="{FF2B5EF4-FFF2-40B4-BE49-F238E27FC236}">
                <a16:creationId xmlns:a16="http://schemas.microsoft.com/office/drawing/2014/main" id="{71818B5E-61C1-4D1B-9643-F96D98C7A50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5508" y="5874924"/>
            <a:ext cx="1627464" cy="331057"/>
          </a:xfrm>
          <a:prstGeom prst="rect">
            <a:avLst/>
          </a:prstGeom>
        </p:spPr>
      </p:pic>
      <p:sp>
        <p:nvSpPr>
          <p:cNvPr id="11" name="Subtitle 2">
            <a:extLst>
              <a:ext uri="{FF2B5EF4-FFF2-40B4-BE49-F238E27FC236}">
                <a16:creationId xmlns:a16="http://schemas.microsoft.com/office/drawing/2014/main" id="{C83048D3-2DC9-4AEB-B6E0-DBC051AD651A}"/>
              </a:ext>
            </a:extLst>
          </p:cNvPr>
          <p:cNvSpPr txBox="1">
            <a:spLocks/>
          </p:cNvSpPr>
          <p:nvPr/>
        </p:nvSpPr>
        <p:spPr>
          <a:xfrm>
            <a:off x="1550777" y="2126357"/>
            <a:ext cx="7766936" cy="980300"/>
          </a:xfrm>
          <a:prstGeom prst="rect">
            <a:avLst/>
          </a:prstGeom>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r>
              <a:rPr lang="en-GB" sz="6000" dirty="0" err="1">
                <a:solidFill>
                  <a:schemeClr val="tx1"/>
                </a:solidFill>
              </a:rPr>
              <a:t>Paldies</a:t>
            </a:r>
            <a:r>
              <a:rPr lang="en-GB" sz="6000" dirty="0">
                <a:solidFill>
                  <a:schemeClr val="tx1"/>
                </a:solidFill>
              </a:rPr>
              <a:t> par </a:t>
            </a:r>
            <a:r>
              <a:rPr lang="en-GB" sz="6000" dirty="0" err="1">
                <a:solidFill>
                  <a:schemeClr val="tx1"/>
                </a:solidFill>
              </a:rPr>
              <a:t>uzmanību</a:t>
            </a:r>
            <a:r>
              <a:rPr lang="en-GB" sz="6000">
                <a:solidFill>
                  <a:schemeClr val="tx1"/>
                </a:solidFill>
              </a:rPr>
              <a:t>!</a:t>
            </a:r>
            <a:endParaRPr lang="en-GB" sz="6000" dirty="0">
              <a:solidFill>
                <a:schemeClr val="tx1"/>
              </a:solidFill>
            </a:endParaRPr>
          </a:p>
        </p:txBody>
      </p:sp>
      <p:sp>
        <p:nvSpPr>
          <p:cNvPr id="12" name="Subtitle 2">
            <a:extLst>
              <a:ext uri="{FF2B5EF4-FFF2-40B4-BE49-F238E27FC236}">
                <a16:creationId xmlns:a16="http://schemas.microsoft.com/office/drawing/2014/main" id="{3F862DF7-FED2-49DB-A815-929E79355B10}"/>
              </a:ext>
            </a:extLst>
          </p:cNvPr>
          <p:cNvSpPr txBox="1">
            <a:spLocks/>
          </p:cNvSpPr>
          <p:nvPr/>
        </p:nvSpPr>
        <p:spPr>
          <a:xfrm>
            <a:off x="2661070" y="3344173"/>
            <a:ext cx="5546350" cy="2037724"/>
          </a:xfrm>
          <a:prstGeom prst="rect">
            <a:avLst/>
          </a:prstGeom>
        </p:spPr>
        <p:txBody>
          <a:bodyPr vert="horz" lIns="91440" tIns="45720" rIns="91440" bIns="45720" rtlCol="0" anchor="t">
            <a:normAutofit fontScale="77500" lnSpcReduction="2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r>
              <a:rPr lang="en-US" sz="1600" dirty="0"/>
              <a:t>Contact us:</a:t>
            </a:r>
          </a:p>
          <a:p>
            <a:pPr algn="l"/>
            <a:r>
              <a:rPr lang="lv-LV" sz="1600" b="1" dirty="0">
                <a:solidFill>
                  <a:schemeClr val="tx1">
                    <a:lumMod val="65000"/>
                    <a:lumOff val="35000"/>
                  </a:schemeClr>
                </a:solidFill>
              </a:rPr>
              <a:t>Education Centre «Socialization», Rezekne, Latvia</a:t>
            </a:r>
            <a:endParaRPr lang="pl-PL" sz="1600" b="1" dirty="0">
              <a:solidFill>
                <a:schemeClr val="tx1">
                  <a:lumMod val="65000"/>
                  <a:lumOff val="35000"/>
                </a:schemeClr>
              </a:solidFill>
            </a:endParaRPr>
          </a:p>
          <a:p>
            <a:pPr algn="l"/>
            <a:r>
              <a:rPr lang="pl-PL" sz="1600" dirty="0"/>
              <a:t>Contact: </a:t>
            </a:r>
            <a:r>
              <a:rPr lang="lv-LV" sz="1600" dirty="0"/>
              <a:t>Liga Danilane</a:t>
            </a:r>
          </a:p>
          <a:p>
            <a:pPr algn="l"/>
            <a:r>
              <a:rPr lang="lv-LV" sz="1600" dirty="0"/>
              <a:t>	      Velta Lubkina</a:t>
            </a:r>
          </a:p>
          <a:p>
            <a:pPr algn="l"/>
            <a:r>
              <a:rPr lang="lv-LV" sz="1600" dirty="0"/>
              <a:t>	      Inna Seļgicka</a:t>
            </a:r>
            <a:endParaRPr lang="pl-PL" sz="1600" dirty="0"/>
          </a:p>
          <a:p>
            <a:pPr algn="l"/>
            <a:r>
              <a:rPr lang="pl-PL" sz="1600" dirty="0"/>
              <a:t>Email:</a:t>
            </a:r>
            <a:r>
              <a:rPr lang="lv-LV" sz="1600" dirty="0"/>
              <a:t> </a:t>
            </a:r>
            <a:r>
              <a:rPr lang="lv-LV" sz="1600" dirty="0">
                <a:hlinkClick r:id="rId3"/>
              </a:rPr>
              <a:t>liga.danilane@rta.lv</a:t>
            </a:r>
            <a:r>
              <a:rPr lang="lv-LV" sz="1600" dirty="0"/>
              <a:t> </a:t>
            </a:r>
          </a:p>
          <a:p>
            <a:pPr algn="l"/>
            <a:r>
              <a:rPr lang="lv-LV" sz="1600" dirty="0"/>
              <a:t>	  </a:t>
            </a:r>
            <a:r>
              <a:rPr lang="lv-LV" sz="1600" dirty="0">
                <a:hlinkClick r:id="rId4"/>
              </a:rPr>
              <a:t>velta.lubkina@rta.lv</a:t>
            </a:r>
            <a:r>
              <a:rPr lang="lv-LV" sz="1600" dirty="0"/>
              <a:t> </a:t>
            </a:r>
            <a:endParaRPr lang="en-US" sz="1600" dirty="0"/>
          </a:p>
          <a:p>
            <a:pPr algn="l"/>
            <a:endParaRPr lang="en-US" sz="1600" dirty="0"/>
          </a:p>
        </p:txBody>
      </p:sp>
      <p:sp>
        <p:nvSpPr>
          <p:cNvPr id="14" name="TextBox 13">
            <a:extLst>
              <a:ext uri="{FF2B5EF4-FFF2-40B4-BE49-F238E27FC236}">
                <a16:creationId xmlns:a16="http://schemas.microsoft.com/office/drawing/2014/main" id="{18019BD6-5CD5-4B49-A68A-CFF792B2D1DB}"/>
              </a:ext>
            </a:extLst>
          </p:cNvPr>
          <p:cNvSpPr txBox="1"/>
          <p:nvPr/>
        </p:nvSpPr>
        <p:spPr>
          <a:xfrm>
            <a:off x="2378366" y="5748066"/>
            <a:ext cx="6581076" cy="584775"/>
          </a:xfrm>
          <a:prstGeom prst="rect">
            <a:avLst/>
          </a:prstGeom>
          <a:noFill/>
        </p:spPr>
        <p:txBody>
          <a:bodyPr wrap="square">
            <a:spAutoFit/>
          </a:bodyPr>
          <a:lstStyle/>
          <a:p>
            <a:pPr algn="ctr">
              <a:spcAft>
                <a:spcPts val="1000"/>
              </a:spcAft>
            </a:pPr>
            <a:r>
              <a:rPr lang="en-US" sz="800" dirty="0">
                <a:solidFill>
                  <a:srgbClr val="595959"/>
                </a:solidFill>
                <a:effectLst/>
                <a:ea typeface="Calibri" panose="020F0502020204030204" pitchFamily="34" charset="0"/>
                <a:cs typeface="Cambria" panose="02040503050406030204" pitchFamily="18" charset="0"/>
              </a:rPr>
              <a:t>This project has been funded with support from the European Commission.</a:t>
            </a:r>
            <a:r>
              <a:rPr lang="en-GB" sz="800" dirty="0">
                <a:solidFill>
                  <a:srgbClr val="595959"/>
                </a:solidFill>
                <a:ea typeface="Calibri" panose="020F0502020204030204" pitchFamily="34" charset="0"/>
                <a:cs typeface="Times New Roman" panose="02020603050405020304" pitchFamily="18" charset="0"/>
              </a:rPr>
              <a:t/>
            </a:r>
            <a:br>
              <a:rPr lang="en-GB" sz="800" dirty="0">
                <a:solidFill>
                  <a:srgbClr val="595959"/>
                </a:solidFill>
                <a:ea typeface="Calibri" panose="020F0502020204030204" pitchFamily="34" charset="0"/>
                <a:cs typeface="Times New Roman" panose="02020603050405020304" pitchFamily="18" charset="0"/>
              </a:rPr>
            </a:br>
            <a:r>
              <a:rPr lang="en-US" sz="800" b="1" dirty="0">
                <a:effectLst/>
                <a:ea typeface="Calibri" panose="020F0502020204030204" pitchFamily="34" charset="0"/>
                <a:cs typeface="Times New Roman" panose="02020603050405020304" pitchFamily="18" charset="0"/>
              </a:rPr>
              <a:t>Project N</a:t>
            </a:r>
            <a:r>
              <a:rPr lang="en-US" sz="800" b="1" baseline="30000" dirty="0">
                <a:effectLst/>
                <a:ea typeface="Calibri" panose="020F0502020204030204" pitchFamily="34" charset="0"/>
                <a:cs typeface="Times New Roman" panose="02020603050405020304" pitchFamily="18" charset="0"/>
              </a:rPr>
              <a:t>o</a:t>
            </a:r>
            <a:r>
              <a:rPr lang="en-US" sz="800" b="1" dirty="0">
                <a:effectLst/>
                <a:ea typeface="Calibri" panose="020F0502020204030204" pitchFamily="34" charset="0"/>
                <a:cs typeface="Times New Roman" panose="02020603050405020304" pitchFamily="18" charset="0"/>
              </a:rPr>
              <a:t>: </a:t>
            </a:r>
            <a:r>
              <a:rPr lang="en-US" sz="800" b="1" dirty="0"/>
              <a:t>2021-1-PL01-KA220-YOU-000028673</a:t>
            </a:r>
            <a:r>
              <a:rPr lang="en-GB" sz="800" dirty="0">
                <a:ea typeface="Calibri" panose="020F0502020204030204" pitchFamily="34" charset="0"/>
                <a:cs typeface="Times New Roman" panose="02020603050405020304" pitchFamily="18" charset="0"/>
              </a:rPr>
              <a:t/>
            </a:r>
            <a:br>
              <a:rPr lang="en-GB" sz="800" dirty="0">
                <a:ea typeface="Calibri" panose="020F0502020204030204" pitchFamily="34" charset="0"/>
                <a:cs typeface="Times New Roman" panose="02020603050405020304" pitchFamily="18" charset="0"/>
              </a:rPr>
            </a:br>
            <a:r>
              <a:rPr lang="en-US" sz="800" b="1" dirty="0">
                <a:solidFill>
                  <a:srgbClr val="595959"/>
                </a:solidFill>
                <a:effectLst/>
                <a:ea typeface="Times New Roman" panose="02020603050405020304" pitchFamily="18" charset="0"/>
                <a:cs typeface="Cambria" panose="02040503050406030204" pitchFamily="18" charset="0"/>
              </a:rPr>
              <a:t>This communication reflects the views only of the author, and the Commission cannot be held responsible for any use which may be made of the information contained therein.</a:t>
            </a:r>
            <a:endParaRPr lang="en-GB" sz="8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1905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Pieejas radošuma jēdziena izpratnei</a:t>
            </a:r>
            <a:endParaRPr lang="en-US" dirty="0"/>
          </a:p>
        </p:txBody>
      </p:sp>
      <p:graphicFrame>
        <p:nvGraphicFramePr>
          <p:cNvPr id="8" name="Diagram 7"/>
          <p:cNvGraphicFramePr/>
          <p:nvPr>
            <p:extLst>
              <p:ext uri="{D42A27DB-BD31-4B8C-83A1-F6EECF244321}">
                <p14:modId xmlns:p14="http://schemas.microsoft.com/office/powerpoint/2010/main" val="2933918343"/>
              </p:ext>
            </p:extLst>
          </p:nvPr>
        </p:nvGraphicFramePr>
        <p:xfrm>
          <a:off x="1554480" y="2082800"/>
          <a:ext cx="7101840" cy="4124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3154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dirty="0" err="1"/>
              <a:t>Radošuma</a:t>
            </a:r>
            <a:r>
              <a:rPr lang="en-US" b="1" dirty="0"/>
              <a:t> </a:t>
            </a:r>
            <a:r>
              <a:rPr lang="en-US" b="1" dirty="0" err="1"/>
              <a:t>jēdziens</a:t>
            </a:r>
            <a:r>
              <a:rPr lang="en-US" dirty="0"/>
              <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24584775"/>
              </p:ext>
            </p:extLst>
          </p:nvPr>
        </p:nvGraphicFramePr>
        <p:xfrm>
          <a:off x="677690" y="1507445"/>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0037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Radošās</a:t>
            </a:r>
            <a:r>
              <a:rPr lang="en-US" dirty="0"/>
              <a:t> </a:t>
            </a:r>
            <a:r>
              <a:rPr lang="en-US" dirty="0" err="1"/>
              <a:t>domāšanas</a:t>
            </a:r>
            <a:r>
              <a:rPr lang="en-US" dirty="0"/>
              <a:t> process</a:t>
            </a:r>
          </a:p>
        </p:txBody>
      </p:sp>
      <p:graphicFrame>
        <p:nvGraphicFramePr>
          <p:cNvPr id="4" name="Diagram 3"/>
          <p:cNvGraphicFramePr/>
          <p:nvPr>
            <p:extLst>
              <p:ext uri="{D42A27DB-BD31-4B8C-83A1-F6EECF244321}">
                <p14:modId xmlns:p14="http://schemas.microsoft.com/office/powerpoint/2010/main" val="1870717167"/>
              </p:ext>
            </p:extLst>
          </p:nvPr>
        </p:nvGraphicFramePr>
        <p:xfrm>
          <a:off x="518160" y="1188720"/>
          <a:ext cx="1035304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06525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6935" y="1977814"/>
            <a:ext cx="8596668" cy="1826581"/>
          </a:xfrm>
        </p:spPr>
        <p:txBody>
          <a:bodyPr>
            <a:normAutofit fontScale="90000"/>
          </a:bodyPr>
          <a:lstStyle/>
          <a:p>
            <a:r>
              <a:rPr lang="en-US" dirty="0" err="1"/>
              <a:t>Radošums</a:t>
            </a:r>
            <a:r>
              <a:rPr lang="en-US" dirty="0"/>
              <a:t> </a:t>
            </a:r>
            <a:r>
              <a:rPr lang="en-US" dirty="0" err="1"/>
              <a:t>ir</a:t>
            </a:r>
            <a:r>
              <a:rPr lang="en-US" dirty="0"/>
              <a:t> </a:t>
            </a:r>
            <a:r>
              <a:rPr lang="en-US" dirty="0" err="1"/>
              <a:t>jūtīguma</a:t>
            </a:r>
            <a:r>
              <a:rPr lang="en-US" dirty="0"/>
              <a:t> </a:t>
            </a:r>
            <a:r>
              <a:rPr lang="en-US" dirty="0" err="1"/>
              <a:t>rašanās</a:t>
            </a:r>
            <a:r>
              <a:rPr lang="en-US" dirty="0"/>
              <a:t> </a:t>
            </a:r>
            <a:r>
              <a:rPr lang="en-US" dirty="0" err="1"/>
              <a:t>pret</a:t>
            </a:r>
            <a:r>
              <a:rPr lang="en-US" dirty="0"/>
              <a:t> </a:t>
            </a:r>
            <a:r>
              <a:rPr lang="en-US" dirty="0" err="1"/>
              <a:t>problēmām</a:t>
            </a:r>
            <a:r>
              <a:rPr lang="en-US" dirty="0"/>
              <a:t>, </a:t>
            </a:r>
            <a:r>
              <a:rPr lang="en-US" dirty="0" err="1"/>
              <a:t>esošo</a:t>
            </a:r>
            <a:r>
              <a:rPr lang="en-US" dirty="0"/>
              <a:t> </a:t>
            </a:r>
            <a:r>
              <a:rPr lang="en-US" dirty="0" err="1"/>
              <a:t>zināšanu</a:t>
            </a:r>
            <a:r>
              <a:rPr lang="en-US" dirty="0"/>
              <a:t> </a:t>
            </a:r>
            <a:r>
              <a:rPr lang="en-US" dirty="0" err="1"/>
              <a:t>deficītu</a:t>
            </a:r>
            <a:r>
              <a:rPr lang="en-US" dirty="0"/>
              <a:t> </a:t>
            </a:r>
            <a:r>
              <a:rPr lang="en-US" dirty="0" err="1"/>
              <a:t>vai</a:t>
            </a:r>
            <a:r>
              <a:rPr lang="en-US" dirty="0"/>
              <a:t> </a:t>
            </a:r>
            <a:r>
              <a:rPr lang="en-US" dirty="0" err="1"/>
              <a:t>disharmoniju</a:t>
            </a:r>
            <a:r>
              <a:rPr lang="en-US" dirty="0"/>
              <a:t> (P. Torrance, 1988).</a:t>
            </a:r>
          </a:p>
        </p:txBody>
      </p:sp>
      <p:sp>
        <p:nvSpPr>
          <p:cNvPr id="3" name="Text Placeholder 2"/>
          <p:cNvSpPr>
            <a:spLocks noGrp="1"/>
          </p:cNvSpPr>
          <p:nvPr>
            <p:ph type="body" idx="1"/>
          </p:nvPr>
        </p:nvSpPr>
        <p:spPr>
          <a:xfrm>
            <a:off x="839895" y="4293768"/>
            <a:ext cx="8596668" cy="860400"/>
          </a:xfrm>
        </p:spPr>
        <p:txBody>
          <a:bodyPr/>
          <a:lstStyle/>
          <a:p>
            <a:r>
              <a:rPr lang="en-US" dirty="0" err="1"/>
              <a:t>Izskaidrojiet</a:t>
            </a:r>
            <a:r>
              <a:rPr lang="en-US" dirty="0"/>
              <a:t> </a:t>
            </a:r>
            <a:r>
              <a:rPr lang="en-US" dirty="0" err="1"/>
              <a:t>šo</a:t>
            </a:r>
            <a:r>
              <a:rPr lang="en-US" dirty="0"/>
              <a:t> </a:t>
            </a:r>
            <a:r>
              <a:rPr lang="en-US" dirty="0" err="1"/>
              <a:t>definīciju</a:t>
            </a:r>
            <a:r>
              <a:rPr lang="en-US" dirty="0"/>
              <a:t> un </a:t>
            </a:r>
            <a:r>
              <a:rPr lang="en-US" dirty="0" err="1"/>
              <a:t>sniedziet</a:t>
            </a:r>
            <a:r>
              <a:rPr lang="en-US" dirty="0"/>
              <a:t> </a:t>
            </a:r>
            <a:r>
              <a:rPr lang="en-US" dirty="0" err="1"/>
              <a:t>piemērus</a:t>
            </a:r>
            <a:r>
              <a:rPr lang="en-US" dirty="0"/>
              <a:t> no </a:t>
            </a:r>
            <a:r>
              <a:rPr lang="en-US" dirty="0" err="1"/>
              <a:t>savas</a:t>
            </a:r>
            <a:r>
              <a:rPr lang="en-US" dirty="0"/>
              <a:t> </a:t>
            </a:r>
            <a:r>
              <a:rPr lang="en-US" dirty="0" err="1"/>
              <a:t>prakses</a:t>
            </a:r>
            <a:r>
              <a:rPr lang="en-US" dirty="0"/>
              <a:t>!</a:t>
            </a:r>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323640" y="974244"/>
            <a:ext cx="1032510" cy="1074318"/>
          </a:xfrm>
          <a:prstGeom prst="rect">
            <a:avLst/>
          </a:prstGeom>
        </p:spPr>
      </p:pic>
    </p:spTree>
    <p:extLst>
      <p:ext uri="{BB962C8B-B14F-4D97-AF65-F5344CB8AC3E}">
        <p14:creationId xmlns:p14="http://schemas.microsoft.com/office/powerpoint/2010/main" val="3947732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Radošuma</a:t>
            </a:r>
            <a:r>
              <a:rPr lang="en-US" dirty="0"/>
              <a:t> </a:t>
            </a:r>
            <a:r>
              <a:rPr lang="en-US" dirty="0" err="1"/>
              <a:t>procesi</a:t>
            </a:r>
            <a:endParaRPr lang="en-US" dirty="0"/>
          </a:p>
        </p:txBody>
      </p:sp>
      <p:graphicFrame>
        <p:nvGraphicFramePr>
          <p:cNvPr id="4" name="Diagram 3"/>
          <p:cNvGraphicFramePr/>
          <p:nvPr>
            <p:extLst>
              <p:ext uri="{D42A27DB-BD31-4B8C-83A1-F6EECF244321}">
                <p14:modId xmlns:p14="http://schemas.microsoft.com/office/powerpoint/2010/main" val="1675258439"/>
              </p:ext>
            </p:extLst>
          </p:nvPr>
        </p:nvGraphicFramePr>
        <p:xfrm>
          <a:off x="949234" y="1497874"/>
          <a:ext cx="7715794" cy="44152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619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585" y="400594"/>
            <a:ext cx="8596668" cy="1320800"/>
          </a:xfrm>
        </p:spPr>
        <p:txBody>
          <a:bodyPr/>
          <a:lstStyle/>
          <a:p>
            <a:pPr algn="ctr"/>
            <a:r>
              <a:rPr lang="en-US" b="1" dirty="0" err="1"/>
              <a:t>Radošuma</a:t>
            </a:r>
            <a:r>
              <a:rPr lang="en-US" b="1" dirty="0"/>
              <a:t> </a:t>
            </a:r>
            <a:r>
              <a:rPr lang="en-US" b="1" dirty="0" err="1"/>
              <a:t>stadijas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622897218"/>
              </p:ext>
            </p:extLst>
          </p:nvPr>
        </p:nvGraphicFramePr>
        <p:xfrm>
          <a:off x="923109" y="1233238"/>
          <a:ext cx="7768750" cy="5296150"/>
        </p:xfrm>
        <a:graphic>
          <a:graphicData uri="http://schemas.openxmlformats.org/drawingml/2006/table">
            <a:tbl>
              <a:tblPr firstRow="1" firstCol="1" bandRow="1">
                <a:tableStyleId>{5C22544A-7EE6-4342-B048-85BDC9FD1C3A}</a:tableStyleId>
              </a:tblPr>
              <a:tblGrid>
                <a:gridCol w="3485636">
                  <a:extLst>
                    <a:ext uri="{9D8B030D-6E8A-4147-A177-3AD203B41FA5}">
                      <a16:colId xmlns:a16="http://schemas.microsoft.com/office/drawing/2014/main" val="3467120647"/>
                    </a:ext>
                  </a:extLst>
                </a:gridCol>
                <a:gridCol w="4283114">
                  <a:extLst>
                    <a:ext uri="{9D8B030D-6E8A-4147-A177-3AD203B41FA5}">
                      <a16:colId xmlns:a16="http://schemas.microsoft.com/office/drawing/2014/main" val="2514331899"/>
                    </a:ext>
                  </a:extLst>
                </a:gridCol>
              </a:tblGrid>
              <a:tr h="408790">
                <a:tc>
                  <a:txBody>
                    <a:bodyPr/>
                    <a:lstStyle/>
                    <a:p>
                      <a:pPr algn="ctr">
                        <a:lnSpc>
                          <a:spcPct val="115000"/>
                        </a:lnSpc>
                        <a:spcAft>
                          <a:spcPts val="0"/>
                        </a:spcAft>
                      </a:pPr>
                      <a:r>
                        <a:rPr lang="en-US" sz="1600" dirty="0" err="1">
                          <a:effectLst/>
                        </a:rPr>
                        <a:t>Radošuma</a:t>
                      </a:r>
                      <a:r>
                        <a:rPr lang="en-US" sz="1600" dirty="0">
                          <a:effectLst/>
                        </a:rPr>
                        <a:t> </a:t>
                      </a:r>
                      <a:r>
                        <a:rPr lang="en-US" sz="1600" dirty="0" err="1">
                          <a:effectLst/>
                        </a:rPr>
                        <a:t>posmi</a:t>
                      </a:r>
                      <a:r>
                        <a:rPr lang="en-US"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64691" marR="164691" marT="65876" marB="65876" anchor="b"/>
                </a:tc>
                <a:tc>
                  <a:txBody>
                    <a:bodyPr/>
                    <a:lstStyle/>
                    <a:p>
                      <a:pPr algn="ctr">
                        <a:lnSpc>
                          <a:spcPct val="115000"/>
                        </a:lnSpc>
                        <a:spcAft>
                          <a:spcPts val="0"/>
                        </a:spcAft>
                      </a:pPr>
                      <a:r>
                        <a:rPr lang="en-US" sz="1600" dirty="0" err="1">
                          <a:effectLst/>
                        </a:rPr>
                        <a:t>Apraksts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64691" marR="164691" marT="65876" marB="65876" anchor="b"/>
                </a:tc>
                <a:extLst>
                  <a:ext uri="{0D108BD9-81ED-4DB2-BD59-A6C34878D82A}">
                    <a16:rowId xmlns:a16="http://schemas.microsoft.com/office/drawing/2014/main" val="2758398442"/>
                  </a:ext>
                </a:extLst>
              </a:tr>
              <a:tr h="831767">
                <a:tc>
                  <a:txBody>
                    <a:bodyPr/>
                    <a:lstStyle/>
                    <a:p>
                      <a:pPr algn="ctr">
                        <a:lnSpc>
                          <a:spcPct val="115000"/>
                        </a:lnSpc>
                        <a:spcAft>
                          <a:spcPts val="0"/>
                        </a:spcAft>
                      </a:pPr>
                      <a:r>
                        <a:rPr lang="en-US" sz="1200" dirty="0" err="1">
                          <a:effectLst/>
                        </a:rPr>
                        <a:t>Sagatavošanas</a:t>
                      </a:r>
                      <a:r>
                        <a:rPr lang="en-US" sz="1200" dirty="0">
                          <a:effectLst/>
                        </a:rPr>
                        <a:t> </a:t>
                      </a:r>
                      <a:r>
                        <a:rPr lang="en-US" sz="1200" dirty="0" err="1">
                          <a:effectLst/>
                        </a:rPr>
                        <a:t>posms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64691" marR="164691" marT="65876" marB="65876" anchor="b"/>
                </a:tc>
                <a:tc>
                  <a:txBody>
                    <a:bodyPr/>
                    <a:lstStyle/>
                    <a:p>
                      <a:pPr algn="ctr">
                        <a:lnSpc>
                          <a:spcPct val="115000"/>
                        </a:lnSpc>
                        <a:spcAft>
                          <a:spcPts val="0"/>
                        </a:spcAft>
                      </a:pPr>
                      <a:r>
                        <a:rPr lang="lv-LV" sz="1200" dirty="0">
                          <a:effectLst/>
                        </a:rPr>
                        <a:t>Vairumā gadījumu ideja nerodas ne no kā; jums ir jāģenerē idejas, jāveic izpēte un jāizmanto pagātnes pieredze, lai rastu oriģinālākas idejas.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64691" marR="164691" marT="65876" marB="65876" anchor="b"/>
                </a:tc>
                <a:extLst>
                  <a:ext uri="{0D108BD9-81ED-4DB2-BD59-A6C34878D82A}">
                    <a16:rowId xmlns:a16="http://schemas.microsoft.com/office/drawing/2014/main" val="1723366354"/>
                  </a:ext>
                </a:extLst>
              </a:tr>
              <a:tr h="831767">
                <a:tc>
                  <a:txBody>
                    <a:bodyPr/>
                    <a:lstStyle/>
                    <a:p>
                      <a:pPr algn="ctr">
                        <a:lnSpc>
                          <a:spcPct val="115000"/>
                        </a:lnSpc>
                        <a:spcAft>
                          <a:spcPts val="0"/>
                        </a:spcAft>
                      </a:pPr>
                      <a:r>
                        <a:rPr lang="en-US" sz="1200" dirty="0" err="1">
                          <a:effectLst/>
                        </a:rPr>
                        <a:t>Inkubācijas</a:t>
                      </a:r>
                      <a:r>
                        <a:rPr lang="en-US" sz="1200" dirty="0">
                          <a:effectLst/>
                        </a:rPr>
                        <a:t> </a:t>
                      </a:r>
                      <a:r>
                        <a:rPr lang="en-US" sz="1200" dirty="0" err="1">
                          <a:effectLst/>
                        </a:rPr>
                        <a:t>posms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64691" marR="164691" marT="65876" marB="65876" anchor="b"/>
                </a:tc>
                <a:tc>
                  <a:txBody>
                    <a:bodyPr/>
                    <a:lstStyle/>
                    <a:p>
                      <a:pPr algn="ctr">
                        <a:lnSpc>
                          <a:spcPct val="115000"/>
                        </a:lnSpc>
                        <a:spcAft>
                          <a:spcPts val="0"/>
                        </a:spcAft>
                      </a:pPr>
                      <a:r>
                        <a:rPr lang="en-US" sz="1200" dirty="0">
                          <a:effectLst/>
                        </a:rPr>
                        <a:t>Kad </a:t>
                      </a:r>
                      <a:r>
                        <a:rPr lang="en-US" sz="1200" dirty="0" err="1">
                          <a:effectLst/>
                        </a:rPr>
                        <a:t>jums</a:t>
                      </a:r>
                      <a:r>
                        <a:rPr lang="en-US" sz="1200" dirty="0">
                          <a:effectLst/>
                        </a:rPr>
                        <a:t> </a:t>
                      </a:r>
                      <a:r>
                        <a:rPr lang="en-US" sz="1200" dirty="0" err="1">
                          <a:effectLst/>
                        </a:rPr>
                        <a:t>ir</a:t>
                      </a:r>
                      <a:r>
                        <a:rPr lang="en-US" sz="1200" dirty="0">
                          <a:effectLst/>
                        </a:rPr>
                        <a:t> </a:t>
                      </a:r>
                      <a:r>
                        <a:rPr lang="en-US" sz="1200" dirty="0" err="1">
                          <a:effectLst/>
                        </a:rPr>
                        <a:t>ideja</a:t>
                      </a:r>
                      <a:r>
                        <a:rPr lang="en-US" sz="1200" dirty="0">
                          <a:effectLst/>
                        </a:rPr>
                        <a:t>, </a:t>
                      </a:r>
                      <a:r>
                        <a:rPr lang="en-US" sz="1200" dirty="0" err="1">
                          <a:effectLst/>
                        </a:rPr>
                        <a:t>jums</a:t>
                      </a:r>
                      <a:r>
                        <a:rPr lang="en-US" sz="1200" dirty="0">
                          <a:effectLst/>
                        </a:rPr>
                        <a:t> </a:t>
                      </a:r>
                      <a:r>
                        <a:rPr lang="en-US" sz="1200" dirty="0" err="1">
                          <a:effectLst/>
                        </a:rPr>
                        <a:t>vajadzētu</a:t>
                      </a:r>
                      <a:r>
                        <a:rPr lang="en-US" sz="1200" dirty="0">
                          <a:effectLst/>
                        </a:rPr>
                        <a:t> </a:t>
                      </a:r>
                      <a:r>
                        <a:rPr lang="en-US" sz="1200" dirty="0" err="1">
                          <a:effectLst/>
                        </a:rPr>
                        <a:t>atkāpties</a:t>
                      </a:r>
                      <a:r>
                        <a:rPr lang="en-US" sz="1200" dirty="0">
                          <a:effectLst/>
                        </a:rPr>
                        <a:t> un </a:t>
                      </a:r>
                      <a:r>
                        <a:rPr lang="en-US" sz="1200" dirty="0" err="1">
                          <a:effectLst/>
                        </a:rPr>
                        <a:t>apskatīt</a:t>
                      </a:r>
                      <a:r>
                        <a:rPr lang="en-US" sz="1200" dirty="0">
                          <a:effectLst/>
                        </a:rPr>
                        <a:t> </a:t>
                      </a:r>
                      <a:r>
                        <a:rPr lang="en-US" sz="1200" dirty="0" err="1">
                          <a:effectLst/>
                        </a:rPr>
                        <a:t>paveikto</a:t>
                      </a:r>
                      <a:r>
                        <a:rPr lang="en-US" sz="1200" dirty="0">
                          <a:effectLst/>
                        </a:rPr>
                        <a:t>. </a:t>
                      </a:r>
                      <a:r>
                        <a:rPr lang="en-US" sz="1200" dirty="0" err="1">
                          <a:effectLst/>
                        </a:rPr>
                        <a:t>Jūs</a:t>
                      </a:r>
                      <a:r>
                        <a:rPr lang="en-US" sz="1200" dirty="0">
                          <a:effectLst/>
                        </a:rPr>
                        <a:t> pat </a:t>
                      </a:r>
                      <a:r>
                        <a:rPr lang="en-US" sz="1200" dirty="0" err="1">
                          <a:effectLst/>
                        </a:rPr>
                        <a:t>varat</a:t>
                      </a:r>
                      <a:r>
                        <a:rPr lang="en-US" sz="1200" dirty="0">
                          <a:effectLst/>
                        </a:rPr>
                        <a:t> </a:t>
                      </a:r>
                      <a:r>
                        <a:rPr lang="en-US" sz="1200" dirty="0" err="1">
                          <a:effectLst/>
                        </a:rPr>
                        <a:t>strādāt</a:t>
                      </a:r>
                      <a:r>
                        <a:rPr lang="en-US" sz="1200" dirty="0">
                          <a:effectLst/>
                        </a:rPr>
                        <a:t> pie </a:t>
                      </a:r>
                      <a:r>
                        <a:rPr lang="en-US" sz="1200" dirty="0" err="1">
                          <a:effectLst/>
                        </a:rPr>
                        <a:t>cita</a:t>
                      </a:r>
                      <a:r>
                        <a:rPr lang="en-US" sz="1200" dirty="0">
                          <a:effectLst/>
                        </a:rPr>
                        <a:t> </a:t>
                      </a:r>
                      <a:r>
                        <a:rPr lang="en-US" sz="1200" dirty="0" err="1">
                          <a:effectLst/>
                        </a:rPr>
                        <a:t>projekta</a:t>
                      </a:r>
                      <a:r>
                        <a:rPr lang="en-US" sz="1200" dirty="0">
                          <a:effectLst/>
                        </a:rPr>
                        <a:t> </a:t>
                      </a:r>
                      <a:r>
                        <a:rPr lang="en-US" sz="1200" dirty="0" err="1">
                          <a:effectLst/>
                        </a:rPr>
                        <a:t>vai</a:t>
                      </a:r>
                      <a:r>
                        <a:rPr lang="en-US" sz="1200" dirty="0">
                          <a:effectLst/>
                        </a:rPr>
                        <a:t> </a:t>
                      </a:r>
                      <a:r>
                        <a:rPr lang="en-US" sz="1200" dirty="0" err="1">
                          <a:effectLst/>
                        </a:rPr>
                        <a:t>darīt</a:t>
                      </a:r>
                      <a:r>
                        <a:rPr lang="en-US" sz="1200" dirty="0">
                          <a:effectLst/>
                        </a:rPr>
                        <a:t> </a:t>
                      </a:r>
                      <a:r>
                        <a:rPr lang="en-US" sz="1200" dirty="0" err="1">
                          <a:effectLst/>
                        </a:rPr>
                        <a:t>kaut</a:t>
                      </a:r>
                      <a:r>
                        <a:rPr lang="en-US" sz="1200" dirty="0">
                          <a:effectLst/>
                        </a:rPr>
                        <a:t> ko </a:t>
                      </a:r>
                      <a:r>
                        <a:rPr lang="en-US" sz="1200" dirty="0" err="1">
                          <a:effectLst/>
                        </a:rPr>
                        <a:t>citu</a:t>
                      </a:r>
                      <a:r>
                        <a:rPr lang="en-US" sz="1200" dirty="0">
                          <a:effectLst/>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64691" marR="164691" marT="65876" marB="65876" anchor="b"/>
                </a:tc>
                <a:extLst>
                  <a:ext uri="{0D108BD9-81ED-4DB2-BD59-A6C34878D82A}">
                    <a16:rowId xmlns:a16="http://schemas.microsoft.com/office/drawing/2014/main" val="2814891964"/>
                  </a:ext>
                </a:extLst>
              </a:tr>
              <a:tr h="831767">
                <a:tc>
                  <a:txBody>
                    <a:bodyPr/>
                    <a:lstStyle/>
                    <a:p>
                      <a:pPr algn="ctr">
                        <a:lnSpc>
                          <a:spcPct val="115000"/>
                        </a:lnSpc>
                        <a:spcAft>
                          <a:spcPts val="0"/>
                        </a:spcAft>
                      </a:pPr>
                      <a:r>
                        <a:rPr lang="en-US" sz="1200" dirty="0" err="1">
                          <a:effectLst/>
                        </a:rPr>
                        <a:t>Apgaismojuma</a:t>
                      </a:r>
                      <a:r>
                        <a:rPr lang="en-US" sz="1200" dirty="0">
                          <a:effectLst/>
                        </a:rPr>
                        <a:t> </a:t>
                      </a:r>
                      <a:r>
                        <a:rPr lang="en-US" sz="1200" dirty="0" err="1">
                          <a:effectLst/>
                        </a:rPr>
                        <a:t>posms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64691" marR="164691" marT="65876" marB="65876" anchor="b"/>
                </a:tc>
                <a:tc>
                  <a:txBody>
                    <a:bodyPr/>
                    <a:lstStyle/>
                    <a:p>
                      <a:pPr algn="ctr">
                        <a:lnSpc>
                          <a:spcPct val="115000"/>
                        </a:lnSpc>
                        <a:spcAft>
                          <a:spcPts val="0"/>
                        </a:spcAft>
                      </a:pPr>
                      <a:r>
                        <a:rPr lang="lv-LV" sz="1200" dirty="0">
                          <a:effectLst/>
                        </a:rPr>
                        <a:t>Tiklīdz jūs ļaujat savām domām brīvi kustēties, tas var izraisīt "spuldzītes" brīdi, kad visa informācija tiek apvienota, lai izveidotu risinājumu.</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64691" marR="164691" marT="65876" marB="65876" anchor="b"/>
                </a:tc>
                <a:extLst>
                  <a:ext uri="{0D108BD9-81ED-4DB2-BD59-A6C34878D82A}">
                    <a16:rowId xmlns:a16="http://schemas.microsoft.com/office/drawing/2014/main" val="1439059705"/>
                  </a:ext>
                </a:extLst>
              </a:tr>
              <a:tr h="1224314">
                <a:tc>
                  <a:txBody>
                    <a:bodyPr/>
                    <a:lstStyle/>
                    <a:p>
                      <a:pPr algn="ctr">
                        <a:lnSpc>
                          <a:spcPct val="115000"/>
                        </a:lnSpc>
                        <a:spcAft>
                          <a:spcPts val="0"/>
                        </a:spcAft>
                      </a:pPr>
                      <a:r>
                        <a:rPr lang="en-US" sz="1200" dirty="0" err="1">
                          <a:effectLst/>
                        </a:rPr>
                        <a:t>Novērtēšanas</a:t>
                      </a:r>
                      <a:r>
                        <a:rPr lang="en-US" sz="1200" dirty="0">
                          <a:effectLst/>
                        </a:rPr>
                        <a:t> </a:t>
                      </a:r>
                      <a:r>
                        <a:rPr lang="en-US" sz="1200" dirty="0" err="1">
                          <a:effectLst/>
                        </a:rPr>
                        <a:t>posms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64691" marR="164691" marT="65876" marB="65876" anchor="b"/>
                </a:tc>
                <a:tc>
                  <a:txBody>
                    <a:bodyPr/>
                    <a:lstStyle/>
                    <a:p>
                      <a:pPr algn="ctr">
                        <a:lnSpc>
                          <a:spcPct val="115000"/>
                        </a:lnSpc>
                        <a:spcAft>
                          <a:spcPts val="0"/>
                        </a:spcAft>
                      </a:pPr>
                      <a:r>
                        <a:rPr lang="lv-LV" sz="1200" dirty="0">
                          <a:effectLst/>
                        </a:rPr>
                        <a:t>Šeit jūs ņemat savu jauno ideju un rūpīgi to pārbaudāt, nosverot plusus un mīnusus, kā arī citu būtisku informāciju. Vai risinājums atbalsta jūsu sākotnējo ideju? Iespējams, jums būs jāatgriežas un jānāk klajā ar citām idejām, vai arī tas varētu būt pareizais ceļš, kuru vēlaties iet.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64691" marR="164691" marT="65876" marB="65876" anchor="b"/>
                </a:tc>
                <a:extLst>
                  <a:ext uri="{0D108BD9-81ED-4DB2-BD59-A6C34878D82A}">
                    <a16:rowId xmlns:a16="http://schemas.microsoft.com/office/drawing/2014/main" val="1451284517"/>
                  </a:ext>
                </a:extLst>
              </a:tr>
              <a:tr h="995057">
                <a:tc>
                  <a:txBody>
                    <a:bodyPr/>
                    <a:lstStyle/>
                    <a:p>
                      <a:pPr algn="ctr">
                        <a:lnSpc>
                          <a:spcPct val="115000"/>
                        </a:lnSpc>
                        <a:spcAft>
                          <a:spcPts val="0"/>
                        </a:spcAft>
                      </a:pPr>
                      <a:r>
                        <a:rPr lang="en-US" sz="1200" dirty="0" err="1">
                          <a:effectLst/>
                        </a:rPr>
                        <a:t>Verifikācijas</a:t>
                      </a:r>
                      <a:r>
                        <a:rPr lang="en-US" sz="1200" dirty="0">
                          <a:effectLst/>
                        </a:rPr>
                        <a:t> </a:t>
                      </a:r>
                      <a:r>
                        <a:rPr lang="en-US" sz="1200" dirty="0" err="1">
                          <a:effectLst/>
                        </a:rPr>
                        <a:t>posms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64691" marR="164691" marT="65876" marB="65876" anchor="b"/>
                </a:tc>
                <a:tc>
                  <a:txBody>
                    <a:bodyPr/>
                    <a:lstStyle/>
                    <a:p>
                      <a:pPr algn="ctr">
                        <a:lnSpc>
                          <a:spcPct val="115000"/>
                        </a:lnSpc>
                        <a:spcAft>
                          <a:spcPts val="0"/>
                        </a:spcAft>
                      </a:pPr>
                      <a:r>
                        <a:rPr lang="lv-LV" sz="1200" dirty="0">
                          <a:effectLst/>
                        </a:rPr>
                        <a:t>Šeit tiek ieguldīts lielākā daļa smagā darba, kur jums ir jāizveido objekts vai dizains vai jāpierāda sava ideja. Šajā pēdējā posmā jūs pabeidzat ideju un padarāt to par realitāti.</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64691" marR="164691" marT="65876" marB="65876" anchor="b"/>
                </a:tc>
                <a:extLst>
                  <a:ext uri="{0D108BD9-81ED-4DB2-BD59-A6C34878D82A}">
                    <a16:rowId xmlns:a16="http://schemas.microsoft.com/office/drawing/2014/main" val="1947248096"/>
                  </a:ext>
                </a:extLst>
              </a:tr>
            </a:tbl>
          </a:graphicData>
        </a:graphic>
      </p:graphicFrame>
    </p:spTree>
    <p:extLst>
      <p:ext uri="{BB962C8B-B14F-4D97-AF65-F5344CB8AC3E}">
        <p14:creationId xmlns:p14="http://schemas.microsoft.com/office/powerpoint/2010/main" val="4015889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Radošu personību raksturojums</a:t>
            </a:r>
            <a:endParaRPr lang="en-US" dirty="0"/>
          </a:p>
        </p:txBody>
      </p:sp>
      <p:graphicFrame>
        <p:nvGraphicFramePr>
          <p:cNvPr id="4" name="Diagram 3"/>
          <p:cNvGraphicFramePr/>
          <p:nvPr>
            <p:extLst>
              <p:ext uri="{D42A27DB-BD31-4B8C-83A1-F6EECF244321}">
                <p14:modId xmlns:p14="http://schemas.microsoft.com/office/powerpoint/2010/main" val="554847756"/>
              </p:ext>
            </p:extLst>
          </p:nvPr>
        </p:nvGraphicFramePr>
        <p:xfrm>
          <a:off x="214015" y="1473200"/>
          <a:ext cx="9523306" cy="5039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87129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5280" y="609600"/>
            <a:ext cx="7668722" cy="1320800"/>
          </a:xfrm>
        </p:spPr>
        <p:txBody>
          <a:bodyPr/>
          <a:lstStyle/>
          <a:p>
            <a:r>
              <a:rPr lang="lv-LV" dirty="0"/>
              <a:t>Lūdzu, paskaidrojiet, kā šie apstākļi var kavēt radošumu:</a:t>
            </a:r>
            <a:endParaRPr lang="en-US" dirty="0"/>
          </a:p>
        </p:txBody>
      </p:sp>
      <p:sp>
        <p:nvSpPr>
          <p:cNvPr id="3" name="Content Placeholder 2"/>
          <p:cNvSpPr>
            <a:spLocks noGrp="1"/>
          </p:cNvSpPr>
          <p:nvPr>
            <p:ph idx="1"/>
          </p:nvPr>
        </p:nvSpPr>
        <p:spPr/>
        <p:txBody>
          <a:bodyPr/>
          <a:lstStyle/>
          <a:p>
            <a:r>
              <a:rPr lang="en-US" dirty="0" err="1"/>
              <a:t>Uzraudzība</a:t>
            </a:r>
            <a:r>
              <a:rPr lang="en-US" dirty="0"/>
              <a:t>;</a:t>
            </a:r>
          </a:p>
          <a:p>
            <a:r>
              <a:rPr lang="en-US" dirty="0" err="1"/>
              <a:t>Novērtēšana</a:t>
            </a:r>
            <a:r>
              <a:rPr lang="en-US" dirty="0"/>
              <a:t>;</a:t>
            </a:r>
          </a:p>
          <a:p>
            <a:r>
              <a:rPr lang="en-US" dirty="0" err="1"/>
              <a:t>Apbalvojumi</a:t>
            </a:r>
            <a:r>
              <a:rPr lang="en-US" dirty="0"/>
              <a:t>;</a:t>
            </a:r>
          </a:p>
          <a:p>
            <a:r>
              <a:rPr lang="en-US" dirty="0" err="1"/>
              <a:t>Sacensības</a:t>
            </a:r>
            <a:r>
              <a:rPr lang="en-US" dirty="0"/>
              <a:t>;</a:t>
            </a:r>
          </a:p>
          <a:p>
            <a:r>
              <a:rPr lang="en-US" dirty="0" err="1"/>
              <a:t>Pastāvīga</a:t>
            </a:r>
            <a:r>
              <a:rPr lang="en-US" dirty="0"/>
              <a:t> </a:t>
            </a:r>
            <a:r>
              <a:rPr lang="en-US" dirty="0" err="1"/>
              <a:t>kontrole</a:t>
            </a:r>
            <a:r>
              <a:rPr lang="en-US" dirty="0"/>
              <a:t>;</a:t>
            </a:r>
          </a:p>
          <a:p>
            <a:r>
              <a:rPr lang="en-US" dirty="0" err="1"/>
              <a:t>Izvēles</a:t>
            </a:r>
            <a:r>
              <a:rPr lang="en-US" dirty="0"/>
              <a:t> </a:t>
            </a:r>
            <a:r>
              <a:rPr lang="en-US" dirty="0" err="1"/>
              <a:t>ierobežojums</a:t>
            </a:r>
            <a:r>
              <a:rPr lang="en-US" dirty="0"/>
              <a:t>;</a:t>
            </a:r>
          </a:p>
          <a:p>
            <a:r>
              <a:rPr lang="en-US" dirty="0" err="1"/>
              <a:t>Paaugstinātas</a:t>
            </a:r>
            <a:r>
              <a:rPr lang="en-US" dirty="0"/>
              <a:t> </a:t>
            </a:r>
            <a:r>
              <a:rPr lang="en-US" dirty="0" err="1"/>
              <a:t>cerības</a:t>
            </a:r>
            <a:r>
              <a:rPr lang="en-US" dirty="0"/>
              <a:t> (</a:t>
            </a:r>
            <a:r>
              <a:rPr lang="en-US" dirty="0" err="1"/>
              <a:t>spiediens</a:t>
            </a:r>
            <a:r>
              <a:rPr lang="en-US" dirty="0"/>
              <a:t>).</a:t>
            </a:r>
            <a:endParaRPr lang="lv-LV" dirty="0"/>
          </a:p>
          <a:p>
            <a:pPr marL="0" indent="0">
              <a:buNone/>
            </a:pPr>
            <a:r>
              <a:rPr lang="en-US" sz="2800" dirty="0" err="1"/>
              <a:t>Sniedziet</a:t>
            </a:r>
            <a:r>
              <a:rPr lang="en-US" sz="2800" dirty="0"/>
              <a:t> </a:t>
            </a:r>
            <a:r>
              <a:rPr lang="en-US" sz="2800" dirty="0" err="1"/>
              <a:t>piemērus</a:t>
            </a:r>
            <a:r>
              <a:rPr lang="en-US" sz="2800" dirty="0"/>
              <a:t>!</a:t>
            </a:r>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379305" y="491171"/>
            <a:ext cx="1225975" cy="1103949"/>
          </a:xfrm>
          <a:prstGeom prst="rect">
            <a:avLst/>
          </a:prstGeom>
        </p:spPr>
      </p:pic>
    </p:spTree>
    <p:extLst>
      <p:ext uri="{BB962C8B-B14F-4D97-AF65-F5344CB8AC3E}">
        <p14:creationId xmlns:p14="http://schemas.microsoft.com/office/powerpoint/2010/main" val="205214467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1974</TotalTime>
  <Words>492</Words>
  <Application>Microsoft Office PowerPoint</Application>
  <PresentationFormat>Widescreen</PresentationFormat>
  <Paragraphs>79</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Cambria</vt:lpstr>
      <vt:lpstr>Times New Roman</vt:lpstr>
      <vt:lpstr>Trebuchet MS</vt:lpstr>
      <vt:lpstr>Wingdings 3</vt:lpstr>
      <vt:lpstr>Facet</vt:lpstr>
      <vt:lpstr>PowerPoint Presentation</vt:lpstr>
      <vt:lpstr>Pieejas radošuma jēdziena izpratnei</vt:lpstr>
      <vt:lpstr>Radošuma jēdziens </vt:lpstr>
      <vt:lpstr>Radošās domāšanas process</vt:lpstr>
      <vt:lpstr>Radošums ir jūtīguma rašanās pret problēmām, esošo zināšanu deficītu vai disharmoniju (P. Torrance, 1988).</vt:lpstr>
      <vt:lpstr>Radošuma procesi</vt:lpstr>
      <vt:lpstr>Radošuma stadijas</vt:lpstr>
      <vt:lpstr>Radošu personību raksturojums</vt:lpstr>
      <vt:lpstr>Lūdzu, paskaidrojiet, kā šie apstākļi var kavēt radošumu:</vt:lpstr>
      <vt:lpstr>Radošuma definīcija :   spēja radīt unikālas idejas, kas var palīdzēt atrisināt problēmas, izveidot efektīvu mijiedarbību vai vienkārši izklaidēt.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Andrianna Emphasyscentre</dc:creator>
  <cp:lastModifiedBy>User</cp:lastModifiedBy>
  <cp:revision>54</cp:revision>
  <dcterms:created xsi:type="dcterms:W3CDTF">2021-10-19T10:03:56Z</dcterms:created>
  <dcterms:modified xsi:type="dcterms:W3CDTF">2023-06-27T12:13:41Z</dcterms:modified>
</cp:coreProperties>
</file>